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1" r:id="rId2"/>
    <p:sldId id="284" r:id="rId3"/>
    <p:sldId id="282" r:id="rId4"/>
    <p:sldId id="283" r:id="rId5"/>
    <p:sldId id="288" r:id="rId6"/>
    <p:sldId id="289" r:id="rId7"/>
    <p:sldId id="257" r:id="rId8"/>
    <p:sldId id="297" r:id="rId9"/>
    <p:sldId id="304" r:id="rId10"/>
    <p:sldId id="305" r:id="rId11"/>
    <p:sldId id="290" r:id="rId12"/>
    <p:sldId id="293" r:id="rId13"/>
    <p:sldId id="258" r:id="rId14"/>
    <p:sldId id="303" r:id="rId15"/>
    <p:sldId id="286" r:id="rId16"/>
    <p:sldId id="285" r:id="rId17"/>
    <p:sldId id="296" r:id="rId18"/>
    <p:sldId id="287" r:id="rId19"/>
    <p:sldId id="300" r:id="rId20"/>
    <p:sldId id="270" r:id="rId21"/>
    <p:sldId id="301" r:id="rId22"/>
    <p:sldId id="302" r:id="rId23"/>
    <p:sldId id="277" r:id="rId24"/>
    <p:sldId id="299" r:id="rId25"/>
    <p:sldId id="264" r:id="rId26"/>
    <p:sldId id="306" r:id="rId27"/>
    <p:sldId id="262" r:id="rId28"/>
    <p:sldId id="307" r:id="rId29"/>
    <p:sldId id="292" r:id="rId30"/>
    <p:sldId id="30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77411" autoAdjust="0"/>
  </p:normalViewPr>
  <p:slideViewPr>
    <p:cSldViewPr>
      <p:cViewPr varScale="1">
        <p:scale>
          <a:sx n="103" d="100"/>
          <a:sy n="103" d="100"/>
        </p:scale>
        <p:origin x="-1854" y="-84"/>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National Intern Class Size</a:t>
            </a:r>
            <a:r>
              <a:rPr lang="en-US" sz="2000" baseline="0" dirty="0" smtClean="0"/>
              <a:t> </a:t>
            </a:r>
            <a:r>
              <a:rPr lang="en-US" sz="2000" dirty="0" smtClean="0"/>
              <a:t>Frequency</a:t>
            </a:r>
          </a:p>
        </c:rich>
      </c:tx>
      <c:layout>
        <c:manualLayout>
          <c:xMode val="edge"/>
          <c:yMode val="edge"/>
          <c:x val="0.22168779749988879"/>
          <c:y val="0"/>
        </c:manualLayout>
      </c:layout>
      <c:overlay val="0"/>
    </c:title>
    <c:autoTitleDeleted val="0"/>
    <c:plotArea>
      <c:layout/>
      <c:barChart>
        <c:barDir val="col"/>
        <c:grouping val="clustered"/>
        <c:varyColors val="0"/>
        <c:ser>
          <c:idx val="0"/>
          <c:order val="0"/>
          <c:tx>
            <c:strRef>
              <c:f>Sheet1!$B$1</c:f>
              <c:strCache>
                <c:ptCount val="1"/>
                <c:pt idx="0">
                  <c:v>Percentage</c:v>
                </c:pt>
              </c:strCache>
            </c:strRef>
          </c:tx>
          <c:invertIfNegative val="0"/>
          <c:dPt>
            <c:idx val="2"/>
            <c:invertIfNegative val="0"/>
            <c:bubble3D val="0"/>
            <c:spPr>
              <a:solidFill>
                <a:schemeClr val="accent1"/>
              </a:solidFill>
            </c:spPr>
          </c:dPt>
          <c:dLbls>
            <c:numFmt formatCode="0%" sourceLinked="0"/>
            <c:txPr>
              <a:bodyPr/>
              <a:lstStyle/>
              <a:p>
                <a:pPr>
                  <a:defRPr sz="1600" baseline="0"/>
                </a:pPr>
                <a:endParaRPr lang="en-US"/>
              </a:p>
            </c:txPr>
            <c:showLegendKey val="0"/>
            <c:showVal val="1"/>
            <c:showCatName val="0"/>
            <c:showSerName val="0"/>
            <c:showPercent val="0"/>
            <c:showBubbleSize val="0"/>
            <c:showLeaderLines val="0"/>
          </c:dLbls>
          <c:cat>
            <c:strRef>
              <c:f>Sheet1!$A$2:$A$7</c:f>
              <c:strCache>
                <c:ptCount val="6"/>
                <c:pt idx="0">
                  <c:v>2</c:v>
                </c:pt>
                <c:pt idx="1">
                  <c:v>3</c:v>
                </c:pt>
                <c:pt idx="2">
                  <c:v>4</c:v>
                </c:pt>
                <c:pt idx="3">
                  <c:v>5</c:v>
                </c:pt>
                <c:pt idx="4">
                  <c:v>6</c:v>
                </c:pt>
                <c:pt idx="5">
                  <c:v>7 +</c:v>
                </c:pt>
              </c:strCache>
            </c:strRef>
          </c:cat>
          <c:val>
            <c:numRef>
              <c:f>Sheet1!$B$2:$B$7</c:f>
              <c:numCache>
                <c:formatCode>General</c:formatCode>
                <c:ptCount val="6"/>
                <c:pt idx="0">
                  <c:v>0.12</c:v>
                </c:pt>
                <c:pt idx="1">
                  <c:v>0.11</c:v>
                </c:pt>
                <c:pt idx="2">
                  <c:v>0.38</c:v>
                </c:pt>
                <c:pt idx="3">
                  <c:v>0.09</c:v>
                </c:pt>
                <c:pt idx="4">
                  <c:v>0.16</c:v>
                </c:pt>
                <c:pt idx="5">
                  <c:v>0.14000000000000001</c:v>
                </c:pt>
              </c:numCache>
            </c:numRef>
          </c:val>
        </c:ser>
        <c:dLbls>
          <c:showLegendKey val="0"/>
          <c:showVal val="0"/>
          <c:showCatName val="0"/>
          <c:showSerName val="0"/>
          <c:showPercent val="0"/>
          <c:showBubbleSize val="0"/>
        </c:dLbls>
        <c:gapWidth val="150"/>
        <c:axId val="111948544"/>
        <c:axId val="111950080"/>
      </c:barChart>
      <c:catAx>
        <c:axId val="111948544"/>
        <c:scaling>
          <c:orientation val="minMax"/>
        </c:scaling>
        <c:delete val="0"/>
        <c:axPos val="b"/>
        <c:numFmt formatCode="General" sourceLinked="1"/>
        <c:majorTickMark val="out"/>
        <c:minorTickMark val="none"/>
        <c:tickLblPos val="nextTo"/>
        <c:crossAx val="111950080"/>
        <c:crosses val="autoZero"/>
        <c:auto val="1"/>
        <c:lblAlgn val="ctr"/>
        <c:lblOffset val="100"/>
        <c:noMultiLvlLbl val="0"/>
      </c:catAx>
      <c:valAx>
        <c:axId val="111950080"/>
        <c:scaling>
          <c:orientation val="minMax"/>
        </c:scaling>
        <c:delete val="0"/>
        <c:axPos val="l"/>
        <c:majorGridlines/>
        <c:numFmt formatCode="0%" sourceLinked="0"/>
        <c:majorTickMark val="out"/>
        <c:minorTickMark val="none"/>
        <c:tickLblPos val="nextTo"/>
        <c:crossAx val="111948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dLbl>
              <c:idx val="0"/>
              <c:layout>
                <c:manualLayout>
                  <c:x val="1.5430883639545056E-3"/>
                  <c:y val="1.403016330447244E-2"/>
                </c:manualLayout>
              </c:layout>
              <c:tx>
                <c:rich>
                  <a:bodyPr/>
                  <a:lstStyle/>
                  <a:p>
                    <a:pPr>
                      <a:defRPr sz="2000"/>
                    </a:pPr>
                    <a:r>
                      <a:rPr lang="en-US" sz="2000" dirty="0" smtClean="0"/>
                      <a:t>1189 residents</a:t>
                    </a:r>
                    <a:endParaRPr lang="en-US" sz="2000" dirty="0"/>
                  </a:p>
                </c:rich>
              </c:tx>
              <c:spPr/>
              <c:showLegendKey val="0"/>
              <c:showVal val="1"/>
              <c:showCatName val="1"/>
              <c:showSerName val="0"/>
              <c:showPercent val="0"/>
              <c:showBubbleSize val="0"/>
              <c:separator> </c:separator>
            </c:dLbl>
            <c:dLbl>
              <c:idx val="1"/>
              <c:layout>
                <c:manualLayout>
                  <c:x val="1.4415038397978031E-3"/>
                  <c:y val="-3.0402811512157745E-2"/>
                </c:manualLayout>
              </c:layout>
              <c:tx>
                <c:rich>
                  <a:bodyPr/>
                  <a:lstStyle/>
                  <a:p>
                    <a:pPr>
                      <a:defRPr sz="2000"/>
                    </a:pPr>
                    <a:r>
                      <a:rPr lang="en-US" sz="2000" dirty="0" smtClean="0"/>
                      <a:t>112 residents</a:t>
                    </a:r>
                    <a:endParaRPr lang="en-US" sz="2000" dirty="0"/>
                  </a:p>
                </c:rich>
              </c:tx>
              <c:spPr/>
              <c:showLegendKey val="0"/>
              <c:showVal val="1"/>
              <c:showCatName val="1"/>
              <c:showSerName val="0"/>
              <c:showPercent val="0"/>
              <c:showBubbleSize val="0"/>
              <c:separator> </c:separator>
            </c:dLbl>
            <c:dLbl>
              <c:idx val="2"/>
              <c:layout>
                <c:manualLayout>
                  <c:x val="0"/>
                  <c:y val="-1.6836195965366927E-2"/>
                </c:manualLayout>
              </c:layout>
              <c:tx>
                <c:rich>
                  <a:bodyPr/>
                  <a:lstStyle/>
                  <a:p>
                    <a:pPr>
                      <a:defRPr sz="2000"/>
                    </a:pPr>
                    <a:endParaRPr lang="en-US" sz="2000" dirty="0" smtClean="0"/>
                  </a:p>
                  <a:p>
                    <a:pPr>
                      <a:defRPr sz="2000"/>
                    </a:pPr>
                    <a:r>
                      <a:rPr lang="en-US" sz="2000" dirty="0" smtClean="0"/>
                      <a:t>137 residents</a:t>
                    </a:r>
                    <a:endParaRPr lang="en-US" sz="2000" dirty="0"/>
                  </a:p>
                </c:rich>
              </c:tx>
              <c:spPr>
                <a:ln>
                  <a:round/>
                </a:ln>
              </c:spPr>
              <c:showLegendKey val="0"/>
              <c:showVal val="1"/>
              <c:showCatName val="1"/>
              <c:showSerName val="0"/>
              <c:showPercent val="0"/>
              <c:showBubbleSize val="0"/>
              <c:separator> </c:separator>
            </c:dLbl>
            <c:dLbl>
              <c:idx val="3"/>
              <c:layout>
                <c:manualLayout>
                  <c:x val="-6.5270487022455522E-3"/>
                  <c:y val="-9.4703602305188969E-2"/>
                </c:manualLayout>
              </c:layout>
              <c:tx>
                <c:rich>
                  <a:bodyPr/>
                  <a:lstStyle/>
                  <a:p>
                    <a:pPr>
                      <a:defRPr sz="2000"/>
                    </a:pPr>
                    <a:endParaRPr lang="en-US" sz="2000" dirty="0" smtClean="0"/>
                  </a:p>
                  <a:p>
                    <a:pPr>
                      <a:defRPr sz="2000"/>
                    </a:pPr>
                    <a:r>
                      <a:rPr lang="en-US" sz="2000" dirty="0" smtClean="0"/>
                      <a:t>1 residents</a:t>
                    </a:r>
                    <a:endParaRPr lang="en-US" sz="2000" dirty="0"/>
                  </a:p>
                </c:rich>
              </c:tx>
              <c:spPr/>
              <c:showLegendKey val="0"/>
              <c:showVal val="1"/>
              <c:showCatName val="1"/>
              <c:showSerName val="0"/>
              <c:showPercent val="0"/>
              <c:showBubbleSize val="0"/>
              <c:separator> </c:separator>
            </c:dLbl>
            <c:txPr>
              <a:bodyPr/>
              <a:lstStyle/>
              <a:p>
                <a:pPr>
                  <a:defRPr sz="1800"/>
                </a:pPr>
                <a:endParaRPr lang="en-US"/>
              </a:p>
            </c:txPr>
            <c:showLegendKey val="0"/>
            <c:showVal val="1"/>
            <c:showCatName val="1"/>
            <c:showSerName val="0"/>
            <c:showPercent val="0"/>
            <c:showBubbleSize val="0"/>
            <c:separator> </c:separator>
            <c:showLeaderLines val="0"/>
          </c:dLbls>
          <c:cat>
            <c:strRef>
              <c:f>Sheet1!$A$2:$A$5</c:f>
              <c:strCache>
                <c:ptCount val="4"/>
                <c:pt idx="0">
                  <c:v>Allopathic Medical Graduates</c:v>
                </c:pt>
                <c:pt idx="1">
                  <c:v>Osteopathic Medical Graduates</c:v>
                </c:pt>
                <c:pt idx="2">
                  <c:v>International Medical Graduates</c:v>
                </c:pt>
                <c:pt idx="3">
                  <c:v>Canadaian Medical Graduates</c:v>
                </c:pt>
              </c:strCache>
            </c:strRef>
          </c:cat>
          <c:val>
            <c:numRef>
              <c:f>Sheet1!$B$2:$B$5</c:f>
              <c:numCache>
                <c:formatCode>0.0%</c:formatCode>
                <c:ptCount val="4"/>
                <c:pt idx="0">
                  <c:v>0.83799999999999997</c:v>
                </c:pt>
                <c:pt idx="1">
                  <c:v>6.8000000000000005E-2</c:v>
                </c:pt>
                <c:pt idx="2">
                  <c:v>9.1999999999999998E-2</c:v>
                </c:pt>
                <c:pt idx="3">
                  <c:v>1E-3</c:v>
                </c:pt>
              </c:numCache>
            </c:numRef>
          </c:val>
        </c:ser>
        <c:dLbls>
          <c:showLegendKey val="0"/>
          <c:showVal val="0"/>
          <c:showCatName val="0"/>
          <c:showSerName val="0"/>
          <c:showPercent val="0"/>
          <c:showBubbleSize val="0"/>
        </c:dLbls>
        <c:gapWidth val="100"/>
        <c:axId val="158339456"/>
        <c:axId val="158014080"/>
      </c:barChart>
      <c:valAx>
        <c:axId val="158014080"/>
        <c:scaling>
          <c:orientation val="minMax"/>
        </c:scaling>
        <c:delete val="0"/>
        <c:axPos val="l"/>
        <c:majorGridlines/>
        <c:numFmt formatCode="0%" sourceLinked="0"/>
        <c:majorTickMark val="out"/>
        <c:minorTickMark val="none"/>
        <c:tickLblPos val="nextTo"/>
        <c:crossAx val="158339456"/>
        <c:crosses val="autoZero"/>
        <c:crossBetween val="between"/>
      </c:valAx>
      <c:catAx>
        <c:axId val="158339456"/>
        <c:scaling>
          <c:orientation val="minMax"/>
        </c:scaling>
        <c:delete val="0"/>
        <c:axPos val="b"/>
        <c:majorTickMark val="out"/>
        <c:minorTickMark val="none"/>
        <c:tickLblPos val="nextTo"/>
        <c:txPr>
          <a:bodyPr/>
          <a:lstStyle/>
          <a:p>
            <a:pPr>
              <a:defRPr sz="2000" b="1"/>
            </a:pPr>
            <a:endParaRPr lang="en-US"/>
          </a:p>
        </c:txPr>
        <c:crossAx val="1580140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0.18104464372508991"/>
                  <c:y val="0.13830647753859235"/>
                </c:manualLayout>
              </c:layout>
              <c:tx>
                <c:rich>
                  <a:bodyPr/>
                  <a:lstStyle/>
                  <a:p>
                    <a:r>
                      <a:rPr lang="en-US" sz="2400" dirty="0" smtClean="0"/>
                      <a:t>Males</a:t>
                    </a:r>
                    <a:r>
                      <a:rPr lang="en-US" sz="2400" baseline="0" dirty="0" smtClean="0"/>
                      <a:t> </a:t>
                    </a:r>
                    <a:r>
                      <a:rPr lang="en-US" sz="2400" dirty="0" smtClean="0"/>
                      <a:t>41.1%</a:t>
                    </a:r>
                    <a:endParaRPr lang="en-US" dirty="0"/>
                  </a:p>
                </c:rich>
              </c:tx>
              <c:showLegendKey val="0"/>
              <c:showVal val="1"/>
              <c:showCatName val="1"/>
              <c:showSerName val="0"/>
              <c:showPercent val="0"/>
              <c:showBubbleSize val="0"/>
            </c:dLbl>
            <c:dLbl>
              <c:idx val="1"/>
              <c:layout>
                <c:manualLayout>
                  <c:x val="0.2007341790609507"/>
                  <c:y val="-0.17380234880400033"/>
                </c:manualLayout>
              </c:layout>
              <c:tx>
                <c:rich>
                  <a:bodyPr/>
                  <a:lstStyle/>
                  <a:p>
                    <a:r>
                      <a:rPr lang="en-US" sz="2400" dirty="0" smtClean="0"/>
                      <a:t>Females 58.9%</a:t>
                    </a:r>
                    <a:endParaRPr lang="en-US" dirty="0"/>
                  </a:p>
                </c:rich>
              </c:tx>
              <c:showLegendKey val="0"/>
              <c:showVal val="1"/>
              <c:showCatName val="1"/>
              <c:showSerName val="0"/>
              <c:showPercent val="0"/>
              <c:showBubbleSize val="0"/>
            </c:dLbl>
            <c:txPr>
              <a:bodyPr/>
              <a:lstStyle/>
              <a:p>
                <a:pPr>
                  <a:defRPr sz="2400"/>
                </a:pPr>
                <a:endParaRPr lang="en-US"/>
              </a:p>
            </c:txPr>
            <c:showLegendKey val="0"/>
            <c:showVal val="0"/>
            <c:showCatName val="1"/>
            <c:showSerName val="0"/>
            <c:showPercent val="0"/>
            <c:showBubbleSize val="0"/>
            <c:showLeaderLines val="1"/>
          </c:dLbls>
          <c:cat>
            <c:strRef>
              <c:f>Sheet1!$A$2:$A$3</c:f>
              <c:strCache>
                <c:ptCount val="2"/>
                <c:pt idx="0">
                  <c:v>Males</c:v>
                </c:pt>
                <c:pt idx="1">
                  <c:v>Females</c:v>
                </c:pt>
              </c:strCache>
            </c:strRef>
          </c:cat>
          <c:val>
            <c:numRef>
              <c:f>Sheet1!$B$2:$B$3</c:f>
              <c:numCache>
                <c:formatCode>General</c:formatCode>
                <c:ptCount val="2"/>
                <c:pt idx="0">
                  <c:v>40.6</c:v>
                </c:pt>
                <c:pt idx="1">
                  <c:v>59.4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Approximate Completion </a:t>
            </a:r>
            <a:r>
              <a:rPr lang="en-US" dirty="0" smtClean="0"/>
              <a:t>Rate Nationally (%)</a:t>
            </a:r>
            <a:endParaRPr lang="en-US" dirty="0"/>
          </a:p>
        </c:rich>
      </c:tx>
      <c:layout/>
      <c:overlay val="0"/>
    </c:title>
    <c:autoTitleDeleted val="0"/>
    <c:plotArea>
      <c:layout/>
      <c:barChart>
        <c:barDir val="col"/>
        <c:grouping val="clustered"/>
        <c:varyColors val="0"/>
        <c:ser>
          <c:idx val="0"/>
          <c:order val="0"/>
          <c:tx>
            <c:strRef>
              <c:f>Sheet1!$B$1</c:f>
              <c:strCache>
                <c:ptCount val="1"/>
                <c:pt idx="0">
                  <c:v>Approximate Completion Rate</c:v>
                </c:pt>
              </c:strCache>
            </c:strRef>
          </c:tx>
          <c:invertIfNegative val="0"/>
          <c:dLbls>
            <c:showLegendKey val="0"/>
            <c:showVal val="1"/>
            <c:showCatName val="0"/>
            <c:showSerName val="0"/>
            <c:showPercent val="0"/>
            <c:showBubbleSize val="0"/>
            <c:showLeaderLines val="0"/>
          </c:dLbls>
          <c:cat>
            <c:strRef>
              <c:f>Sheet1!$A$2:$A$10</c:f>
              <c:strCache>
                <c:ptCount val="9"/>
                <c:pt idx="0">
                  <c:v>Class of 2007</c:v>
                </c:pt>
                <c:pt idx="1">
                  <c:v>Class of 2008</c:v>
                </c:pt>
                <c:pt idx="2">
                  <c:v>Class of 2009</c:v>
                </c:pt>
                <c:pt idx="3">
                  <c:v>Class of 2010</c:v>
                </c:pt>
                <c:pt idx="4">
                  <c:v>Class of 2011</c:v>
                </c:pt>
                <c:pt idx="5">
                  <c:v>Class of 2012</c:v>
                </c:pt>
                <c:pt idx="6">
                  <c:v>Class of 2013</c:v>
                </c:pt>
                <c:pt idx="7">
                  <c:v>Class of 2014</c:v>
                </c:pt>
                <c:pt idx="8">
                  <c:v>Class of 2015</c:v>
                </c:pt>
              </c:strCache>
            </c:strRef>
          </c:cat>
          <c:val>
            <c:numRef>
              <c:f>Sheet1!$B$2:$B$10</c:f>
              <c:numCache>
                <c:formatCode>General</c:formatCode>
                <c:ptCount val="9"/>
                <c:pt idx="0">
                  <c:v>86</c:v>
                </c:pt>
                <c:pt idx="1">
                  <c:v>90</c:v>
                </c:pt>
                <c:pt idx="2">
                  <c:v>88</c:v>
                </c:pt>
                <c:pt idx="3">
                  <c:v>90</c:v>
                </c:pt>
                <c:pt idx="4">
                  <c:v>91</c:v>
                </c:pt>
                <c:pt idx="5">
                  <c:v>95</c:v>
                </c:pt>
                <c:pt idx="6">
                  <c:v>95</c:v>
                </c:pt>
                <c:pt idx="7">
                  <c:v>98</c:v>
                </c:pt>
                <c:pt idx="8">
                  <c:v>97</c:v>
                </c:pt>
              </c:numCache>
            </c:numRef>
          </c:val>
        </c:ser>
        <c:dLbls>
          <c:showLegendKey val="0"/>
          <c:showVal val="0"/>
          <c:showCatName val="0"/>
          <c:showSerName val="0"/>
          <c:showPercent val="0"/>
          <c:showBubbleSize val="0"/>
        </c:dLbls>
        <c:gapWidth val="150"/>
        <c:axId val="158576640"/>
        <c:axId val="158578176"/>
      </c:barChart>
      <c:catAx>
        <c:axId val="158576640"/>
        <c:scaling>
          <c:orientation val="minMax"/>
        </c:scaling>
        <c:delete val="0"/>
        <c:axPos val="b"/>
        <c:majorTickMark val="out"/>
        <c:minorTickMark val="none"/>
        <c:tickLblPos val="nextTo"/>
        <c:crossAx val="158578176"/>
        <c:crossesAt val="0"/>
        <c:auto val="1"/>
        <c:lblAlgn val="ctr"/>
        <c:lblOffset val="100"/>
        <c:noMultiLvlLbl val="0"/>
      </c:catAx>
      <c:valAx>
        <c:axId val="158578176"/>
        <c:scaling>
          <c:orientation val="minMax"/>
          <c:max val="100"/>
          <c:min val="0"/>
        </c:scaling>
        <c:delete val="0"/>
        <c:axPos val="l"/>
        <c:majorGridlines/>
        <c:numFmt formatCode="0" sourceLinked="0"/>
        <c:majorTickMark val="out"/>
        <c:minorTickMark val="none"/>
        <c:tickLblPos val="nextTo"/>
        <c:crossAx val="158576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5B2AD-2DDE-4C4B-A673-13DC4E6DD9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B2872D-C5F1-45DC-A457-32E22B8C5F95}">
      <dgm:prSet phldrT="[Text]" custT="1"/>
      <dgm:spPr/>
      <dgm:t>
        <a:bodyPr/>
        <a:lstStyle/>
        <a:p>
          <a:r>
            <a:rPr lang="en-US" sz="2000" b="1" dirty="0" smtClean="0">
              <a:solidFill>
                <a:schemeClr val="tx1"/>
              </a:solidFill>
            </a:rPr>
            <a:t>Med-</a:t>
          </a:r>
          <a:r>
            <a:rPr lang="en-US" sz="2000" b="1" dirty="0" err="1" smtClean="0">
              <a:solidFill>
                <a:schemeClr val="tx1"/>
              </a:solidFill>
            </a:rPr>
            <a:t>Peds</a:t>
          </a:r>
          <a:r>
            <a:rPr lang="en-US" sz="1800" b="1" dirty="0" smtClean="0">
              <a:solidFill>
                <a:schemeClr val="tx1"/>
              </a:solidFill>
            </a:rPr>
            <a:t> Time</a:t>
          </a:r>
          <a:endParaRPr lang="en-US" sz="1800" b="1" dirty="0">
            <a:solidFill>
              <a:schemeClr val="tx1"/>
            </a:solidFill>
          </a:endParaRPr>
        </a:p>
      </dgm:t>
    </dgm:pt>
    <dgm:pt modelId="{64C922A2-FC37-4F18-80F4-D82EF8BD59E9}" type="parTrans" cxnId="{23C1FF0F-DBBA-401D-B7C2-4142D404AA8C}">
      <dgm:prSet/>
      <dgm:spPr/>
      <dgm:t>
        <a:bodyPr/>
        <a:lstStyle/>
        <a:p>
          <a:endParaRPr lang="en-US"/>
        </a:p>
      </dgm:t>
    </dgm:pt>
    <dgm:pt modelId="{D5DA3849-9D6B-465A-A850-41A80A83FF8D}" type="sibTrans" cxnId="{23C1FF0F-DBBA-401D-B7C2-4142D404AA8C}">
      <dgm:prSet/>
      <dgm:spPr/>
      <dgm:t>
        <a:bodyPr/>
        <a:lstStyle/>
        <a:p>
          <a:endParaRPr lang="en-US"/>
        </a:p>
      </dgm:t>
    </dgm:pt>
    <dgm:pt modelId="{F6056937-2E95-4847-80D6-F6327B359B7B}">
      <dgm:prSet phldrT="[Text]" custT="1"/>
      <dgm:spPr/>
      <dgm:t>
        <a:bodyPr/>
        <a:lstStyle/>
        <a:p>
          <a:r>
            <a:rPr lang="en-US" sz="2000" b="1" dirty="0" smtClean="0">
              <a:solidFill>
                <a:schemeClr val="tx1"/>
              </a:solidFill>
            </a:rPr>
            <a:t>Resident</a:t>
          </a:r>
          <a:r>
            <a:rPr lang="en-US" sz="1800" b="1" dirty="0" smtClean="0">
              <a:solidFill>
                <a:schemeClr val="tx1"/>
              </a:solidFill>
            </a:rPr>
            <a:t> Practice</a:t>
          </a:r>
          <a:endParaRPr lang="en-US" sz="1800" b="1" dirty="0">
            <a:solidFill>
              <a:schemeClr val="tx1"/>
            </a:solidFill>
          </a:endParaRPr>
        </a:p>
      </dgm:t>
    </dgm:pt>
    <dgm:pt modelId="{0F5436F5-9A7C-4439-BBA7-79892E394FB3}" type="parTrans" cxnId="{16893D4D-E433-4723-9E36-BA323AE92E3B}">
      <dgm:prSet/>
      <dgm:spPr/>
      <dgm:t>
        <a:bodyPr/>
        <a:lstStyle/>
        <a:p>
          <a:endParaRPr lang="en-US"/>
        </a:p>
      </dgm:t>
    </dgm:pt>
    <dgm:pt modelId="{2832414E-E0D6-48D9-8546-51D566B05A42}" type="sibTrans" cxnId="{16893D4D-E433-4723-9E36-BA323AE92E3B}">
      <dgm:prSet/>
      <dgm:spPr/>
      <dgm:t>
        <a:bodyPr/>
        <a:lstStyle/>
        <a:p>
          <a:endParaRPr lang="en-US"/>
        </a:p>
      </dgm:t>
    </dgm:pt>
    <dgm:pt modelId="{F2602862-9B3E-45F2-B1E1-CC7E449E6D21}">
      <dgm:prSet phldrT="[Text]" custT="1"/>
      <dgm:spPr/>
      <dgm:t>
        <a:bodyPr/>
        <a:lstStyle/>
        <a:p>
          <a:r>
            <a:rPr lang="en-US" sz="2000" b="1" dirty="0" smtClean="0">
              <a:solidFill>
                <a:schemeClr val="tx1"/>
              </a:solidFill>
            </a:rPr>
            <a:t>Transitions</a:t>
          </a:r>
          <a:endParaRPr lang="en-US" sz="2000" b="1" dirty="0">
            <a:solidFill>
              <a:schemeClr val="tx1"/>
            </a:solidFill>
          </a:endParaRPr>
        </a:p>
      </dgm:t>
    </dgm:pt>
    <dgm:pt modelId="{836E287C-8DF0-4F44-980A-E1F410165A74}" type="sibTrans" cxnId="{28BC17C4-B678-4869-81B8-5DD095C1C986}">
      <dgm:prSet/>
      <dgm:spPr/>
      <dgm:t>
        <a:bodyPr/>
        <a:lstStyle/>
        <a:p>
          <a:endParaRPr lang="en-US"/>
        </a:p>
      </dgm:t>
    </dgm:pt>
    <dgm:pt modelId="{DF3CFEB2-7144-4435-9012-D03743385EC0}" type="parTrans" cxnId="{28BC17C4-B678-4869-81B8-5DD095C1C986}">
      <dgm:prSet/>
      <dgm:spPr/>
      <dgm:t>
        <a:bodyPr/>
        <a:lstStyle/>
        <a:p>
          <a:endParaRPr lang="en-US"/>
        </a:p>
      </dgm:t>
    </dgm:pt>
    <dgm:pt modelId="{53457E66-4996-42F5-AD35-03BDDE14553B}">
      <dgm:prSet custT="1"/>
      <dgm:spPr/>
      <dgm:t>
        <a:bodyPr/>
        <a:lstStyle/>
        <a:p>
          <a:r>
            <a:rPr lang="en-US" sz="2000" b="1" dirty="0" smtClean="0">
              <a:solidFill>
                <a:schemeClr val="tx1"/>
              </a:solidFill>
            </a:rPr>
            <a:t>General Medicine and General Pediatrics</a:t>
          </a:r>
          <a:endParaRPr lang="en-US" sz="2000" b="1" dirty="0">
            <a:solidFill>
              <a:schemeClr val="tx1"/>
            </a:solidFill>
          </a:endParaRPr>
        </a:p>
      </dgm:t>
    </dgm:pt>
    <dgm:pt modelId="{C6E8CE2E-BD24-47E2-B65A-006BF055BDD1}" type="parTrans" cxnId="{0DD051A9-EA69-4EFE-A3AD-C62682E8FC15}">
      <dgm:prSet/>
      <dgm:spPr/>
      <dgm:t>
        <a:bodyPr/>
        <a:lstStyle/>
        <a:p>
          <a:endParaRPr lang="en-US"/>
        </a:p>
      </dgm:t>
    </dgm:pt>
    <dgm:pt modelId="{3E0D96E0-F0AA-42B7-AE32-16A671002BC4}" type="sibTrans" cxnId="{0DD051A9-EA69-4EFE-A3AD-C62682E8FC15}">
      <dgm:prSet/>
      <dgm:spPr/>
      <dgm:t>
        <a:bodyPr/>
        <a:lstStyle/>
        <a:p>
          <a:endParaRPr lang="en-US"/>
        </a:p>
      </dgm:t>
    </dgm:pt>
    <dgm:pt modelId="{B9C408F6-9E2A-4285-BBED-50EC57EE2FA4}">
      <dgm:prSet custT="1"/>
      <dgm:spPr/>
      <dgm:t>
        <a:bodyPr/>
        <a:lstStyle/>
        <a:p>
          <a:r>
            <a:rPr lang="en-US" sz="2000" b="1" dirty="0" smtClean="0">
              <a:solidFill>
                <a:schemeClr val="tx1"/>
              </a:solidFill>
            </a:rPr>
            <a:t>ICU Time</a:t>
          </a:r>
          <a:endParaRPr lang="en-US" sz="2000" b="1" dirty="0">
            <a:solidFill>
              <a:schemeClr val="tx1"/>
            </a:solidFill>
          </a:endParaRPr>
        </a:p>
      </dgm:t>
    </dgm:pt>
    <dgm:pt modelId="{9609ECCE-8D39-4B86-A292-CBA0645C1CD4}" type="parTrans" cxnId="{21D50F52-1D92-4B11-A6E7-049503966C3C}">
      <dgm:prSet/>
      <dgm:spPr/>
      <dgm:t>
        <a:bodyPr/>
        <a:lstStyle/>
        <a:p>
          <a:endParaRPr lang="en-US"/>
        </a:p>
      </dgm:t>
    </dgm:pt>
    <dgm:pt modelId="{51C40EE0-61AE-4677-9589-595D170E3D3E}" type="sibTrans" cxnId="{21D50F52-1D92-4B11-A6E7-049503966C3C}">
      <dgm:prSet/>
      <dgm:spPr/>
      <dgm:t>
        <a:bodyPr/>
        <a:lstStyle/>
        <a:p>
          <a:endParaRPr lang="en-US"/>
        </a:p>
      </dgm:t>
    </dgm:pt>
    <dgm:pt modelId="{BADBFCF1-C544-47AE-AD8E-FDD04EC601C4}">
      <dgm:prSet custT="1"/>
      <dgm:spPr/>
      <dgm:t>
        <a:bodyPr/>
        <a:lstStyle/>
        <a:p>
          <a:r>
            <a:rPr lang="en-US" sz="2000" b="1" dirty="0" smtClean="0">
              <a:solidFill>
                <a:schemeClr val="tx1"/>
              </a:solidFill>
            </a:rPr>
            <a:t>Subspecialty</a:t>
          </a:r>
          <a:r>
            <a:rPr lang="en-US" sz="1800" b="1" dirty="0" smtClean="0">
              <a:solidFill>
                <a:schemeClr val="tx1"/>
              </a:solidFill>
            </a:rPr>
            <a:t> Rotations</a:t>
          </a:r>
          <a:endParaRPr lang="en-US" sz="1800" b="1" dirty="0">
            <a:solidFill>
              <a:schemeClr val="tx1"/>
            </a:solidFill>
          </a:endParaRPr>
        </a:p>
      </dgm:t>
    </dgm:pt>
    <dgm:pt modelId="{0074A21F-BFF2-434B-8A65-1B43EE5576D7}" type="parTrans" cxnId="{92217765-DB52-4CB0-8EBD-65D742348917}">
      <dgm:prSet/>
      <dgm:spPr/>
      <dgm:t>
        <a:bodyPr/>
        <a:lstStyle/>
        <a:p>
          <a:endParaRPr lang="en-US"/>
        </a:p>
      </dgm:t>
    </dgm:pt>
    <dgm:pt modelId="{4CB71F0B-7E6D-47EF-9E69-39EBABFC0128}" type="sibTrans" cxnId="{92217765-DB52-4CB0-8EBD-65D742348917}">
      <dgm:prSet/>
      <dgm:spPr/>
      <dgm:t>
        <a:bodyPr/>
        <a:lstStyle/>
        <a:p>
          <a:endParaRPr lang="en-US"/>
        </a:p>
      </dgm:t>
    </dgm:pt>
    <dgm:pt modelId="{42A172D7-B2AC-4E0C-B406-A68EC9ED4B2A}">
      <dgm:prSet custT="1"/>
      <dgm:spPr>
        <a:noFill/>
      </dgm:spPr>
      <dgm:t>
        <a:bodyPr/>
        <a:lstStyle/>
        <a:p>
          <a:r>
            <a:rPr lang="en-US" sz="1800" dirty="0" smtClean="0"/>
            <a:t>Rotate every  3-6 months between specialties in year 1-2</a:t>
          </a:r>
          <a:endParaRPr lang="en-US" sz="1800" dirty="0"/>
        </a:p>
      </dgm:t>
    </dgm:pt>
    <dgm:pt modelId="{18E14216-5EEA-4247-8398-FBEE698DDC4A}" type="parTrans" cxnId="{F62D21A5-278D-4360-8D17-4CB1F8EF77F4}">
      <dgm:prSet/>
      <dgm:spPr/>
      <dgm:t>
        <a:bodyPr/>
        <a:lstStyle/>
        <a:p>
          <a:endParaRPr lang="en-US"/>
        </a:p>
      </dgm:t>
    </dgm:pt>
    <dgm:pt modelId="{9E4CC13F-4E26-40E3-AE4D-E011E169FA85}" type="sibTrans" cxnId="{F62D21A5-278D-4360-8D17-4CB1F8EF77F4}">
      <dgm:prSet/>
      <dgm:spPr/>
      <dgm:t>
        <a:bodyPr/>
        <a:lstStyle/>
        <a:p>
          <a:endParaRPr lang="en-US"/>
        </a:p>
      </dgm:t>
    </dgm:pt>
    <dgm:pt modelId="{F57D1778-C200-4186-91B3-D9EF95292E1A}">
      <dgm:prSet custT="1"/>
      <dgm:spPr/>
      <dgm:t>
        <a:bodyPr/>
        <a:lstStyle/>
        <a:p>
          <a:r>
            <a:rPr lang="en-US" sz="1800" dirty="0" smtClean="0"/>
            <a:t>Plenty of general medicine and pediatrics inpatient and outpatient rotations  in different settings depending on the residency program</a:t>
          </a:r>
          <a:endParaRPr lang="en-US" sz="1800" dirty="0"/>
        </a:p>
      </dgm:t>
    </dgm:pt>
    <dgm:pt modelId="{567551E9-045C-4872-832A-311061A50A45}" type="parTrans" cxnId="{2DAB2B09-5901-484C-B38E-F1AA190873CF}">
      <dgm:prSet/>
      <dgm:spPr/>
      <dgm:t>
        <a:bodyPr/>
        <a:lstStyle/>
        <a:p>
          <a:endParaRPr lang="en-US"/>
        </a:p>
      </dgm:t>
    </dgm:pt>
    <dgm:pt modelId="{B08D1124-9E2F-45C7-A413-D5978F4782BC}" type="sibTrans" cxnId="{2DAB2B09-5901-484C-B38E-F1AA190873CF}">
      <dgm:prSet/>
      <dgm:spPr/>
      <dgm:t>
        <a:bodyPr/>
        <a:lstStyle/>
        <a:p>
          <a:endParaRPr lang="en-US"/>
        </a:p>
      </dgm:t>
    </dgm:pt>
    <dgm:pt modelId="{72450753-FD26-4512-89EF-4F9CF7E09AA2}">
      <dgm:prSet custT="1"/>
      <dgm:spPr/>
      <dgm:t>
        <a:bodyPr/>
        <a:lstStyle/>
        <a:p>
          <a:r>
            <a:rPr lang="en-US" sz="1800" dirty="0" smtClean="0"/>
            <a:t>Limited to 8 months in NICU, PICU, CCU and MICU</a:t>
          </a:r>
          <a:endParaRPr lang="en-US" sz="1800" dirty="0"/>
        </a:p>
      </dgm:t>
    </dgm:pt>
    <dgm:pt modelId="{BFBF6ED8-BF40-4711-912B-EB35A20455FB}" type="parTrans" cxnId="{DE6AC26E-07D6-43C6-B378-9F5D305B3FDA}">
      <dgm:prSet/>
      <dgm:spPr/>
      <dgm:t>
        <a:bodyPr/>
        <a:lstStyle/>
        <a:p>
          <a:endParaRPr lang="en-US"/>
        </a:p>
      </dgm:t>
    </dgm:pt>
    <dgm:pt modelId="{505CB429-B5D4-4825-B3D8-93F4DC6A3AAE}" type="sibTrans" cxnId="{DE6AC26E-07D6-43C6-B378-9F5D305B3FDA}">
      <dgm:prSet/>
      <dgm:spPr/>
      <dgm:t>
        <a:bodyPr/>
        <a:lstStyle/>
        <a:p>
          <a:endParaRPr lang="en-US"/>
        </a:p>
      </dgm:t>
    </dgm:pt>
    <dgm:pt modelId="{07709142-F6ED-4093-A6D3-6F8CD08EAA18}">
      <dgm:prSet custT="1"/>
      <dgm:spPr/>
      <dgm:t>
        <a:bodyPr/>
        <a:lstStyle/>
        <a:p>
          <a:r>
            <a:rPr lang="en-US" sz="1800" dirty="0" smtClean="0"/>
            <a:t>Rotations like adolescent  medicine, development-behavioral, geriatrics and others like cardiology, infectious diseases, women’s health</a:t>
          </a:r>
          <a:endParaRPr lang="en-US" sz="1800" dirty="0"/>
        </a:p>
      </dgm:t>
    </dgm:pt>
    <dgm:pt modelId="{53AC3C88-B44B-4687-AB74-FA0ECAF74678}" type="parTrans" cxnId="{1293AF89-CE9B-446F-B0FC-363BDDB3DF68}">
      <dgm:prSet/>
      <dgm:spPr/>
      <dgm:t>
        <a:bodyPr/>
        <a:lstStyle/>
        <a:p>
          <a:endParaRPr lang="en-US"/>
        </a:p>
      </dgm:t>
    </dgm:pt>
    <dgm:pt modelId="{A69386E6-07B1-4ABE-BACE-D426A3009F6A}" type="sibTrans" cxnId="{1293AF89-CE9B-446F-B0FC-363BDDB3DF68}">
      <dgm:prSet/>
      <dgm:spPr/>
      <dgm:t>
        <a:bodyPr/>
        <a:lstStyle/>
        <a:p>
          <a:endParaRPr lang="en-US"/>
        </a:p>
      </dgm:t>
    </dgm:pt>
    <dgm:pt modelId="{FFBE56FA-570F-46D2-8F27-F80C33CDF7B9}">
      <dgm:prSet custT="1"/>
      <dgm:spPr/>
      <dgm:t>
        <a:bodyPr/>
        <a:lstStyle/>
        <a:p>
          <a:r>
            <a:rPr lang="en-US" sz="1800" dirty="0" smtClean="0"/>
            <a:t>Journal clubs, business meetings, conferences and other times just for med-</a:t>
          </a:r>
          <a:r>
            <a:rPr lang="en-US" sz="1800" dirty="0" err="1" smtClean="0"/>
            <a:t>peds</a:t>
          </a:r>
          <a:r>
            <a:rPr lang="en-US" sz="1800" dirty="0" smtClean="0"/>
            <a:t> residents. Can include research, transition care, global health</a:t>
          </a:r>
          <a:endParaRPr lang="en-US" sz="1800" dirty="0"/>
        </a:p>
      </dgm:t>
    </dgm:pt>
    <dgm:pt modelId="{B3A86CB4-1D8C-4225-BA04-61C3B6837749}" type="parTrans" cxnId="{7B22B5EC-54D2-468E-AE73-1DA62FE52BAE}">
      <dgm:prSet/>
      <dgm:spPr/>
      <dgm:t>
        <a:bodyPr/>
        <a:lstStyle/>
        <a:p>
          <a:endParaRPr lang="en-US"/>
        </a:p>
      </dgm:t>
    </dgm:pt>
    <dgm:pt modelId="{A0C331B8-334A-4F70-A3F2-D5B7725C7770}" type="sibTrans" cxnId="{7B22B5EC-54D2-468E-AE73-1DA62FE52BAE}">
      <dgm:prSet/>
      <dgm:spPr/>
      <dgm:t>
        <a:bodyPr/>
        <a:lstStyle/>
        <a:p>
          <a:endParaRPr lang="en-US"/>
        </a:p>
      </dgm:t>
    </dgm:pt>
    <dgm:pt modelId="{3275249D-69BE-44E9-88F2-81316DF5871A}">
      <dgm:prSet custT="1"/>
      <dgm:spPr/>
      <dgm:t>
        <a:bodyPr/>
        <a:lstStyle/>
        <a:p>
          <a:r>
            <a:rPr lang="en-US" sz="1800" dirty="0" smtClean="0"/>
            <a:t>Have a panel of continuity patients for each med-</a:t>
          </a:r>
          <a:r>
            <a:rPr lang="en-US" sz="1800" dirty="0" err="1" smtClean="0"/>
            <a:t>peds</a:t>
          </a:r>
          <a:r>
            <a:rPr lang="en-US" sz="1800" dirty="0" smtClean="0"/>
            <a:t> resident</a:t>
          </a:r>
          <a:endParaRPr lang="en-US" sz="1800" dirty="0"/>
        </a:p>
      </dgm:t>
    </dgm:pt>
    <dgm:pt modelId="{08C68B6C-C1F9-46F4-9C7C-D3819E25630F}" type="parTrans" cxnId="{A83BB68C-15D9-4D33-B2B6-7DA39A45FBA0}">
      <dgm:prSet/>
      <dgm:spPr/>
      <dgm:t>
        <a:bodyPr/>
        <a:lstStyle/>
        <a:p>
          <a:endParaRPr lang="en-US"/>
        </a:p>
      </dgm:t>
    </dgm:pt>
    <dgm:pt modelId="{A8841B00-EA1A-4032-B1F2-CAECA6C8C05A}" type="sibTrans" cxnId="{A83BB68C-15D9-4D33-B2B6-7DA39A45FBA0}">
      <dgm:prSet/>
      <dgm:spPr/>
      <dgm:t>
        <a:bodyPr/>
        <a:lstStyle/>
        <a:p>
          <a:endParaRPr lang="en-US"/>
        </a:p>
      </dgm:t>
    </dgm:pt>
    <dgm:pt modelId="{97870AB5-F6DA-47DC-B074-C4C3015F3666}" type="pres">
      <dgm:prSet presAssocID="{41B5B2AD-2DDE-4C4B-A673-13DC4E6DD9D0}" presName="linear" presStyleCnt="0">
        <dgm:presLayoutVars>
          <dgm:dir/>
          <dgm:animLvl val="lvl"/>
          <dgm:resizeHandles val="exact"/>
        </dgm:presLayoutVars>
      </dgm:prSet>
      <dgm:spPr/>
      <dgm:t>
        <a:bodyPr/>
        <a:lstStyle/>
        <a:p>
          <a:endParaRPr lang="en-US"/>
        </a:p>
      </dgm:t>
    </dgm:pt>
    <dgm:pt modelId="{50B61C71-6A0A-4B7E-A8B9-C51C7710CCFC}" type="pres">
      <dgm:prSet presAssocID="{F2602862-9B3E-45F2-B1E1-CC7E449E6D21}" presName="parentLin" presStyleCnt="0"/>
      <dgm:spPr/>
    </dgm:pt>
    <dgm:pt modelId="{D34E95DE-6002-414D-BF0E-03ED55013604}" type="pres">
      <dgm:prSet presAssocID="{F2602862-9B3E-45F2-B1E1-CC7E449E6D21}" presName="parentLeftMargin" presStyleLbl="node1" presStyleIdx="0" presStyleCnt="6"/>
      <dgm:spPr/>
      <dgm:t>
        <a:bodyPr/>
        <a:lstStyle/>
        <a:p>
          <a:endParaRPr lang="en-US"/>
        </a:p>
      </dgm:t>
    </dgm:pt>
    <dgm:pt modelId="{B01BDD63-1984-416E-80CE-210C3AD4A880}" type="pres">
      <dgm:prSet presAssocID="{F2602862-9B3E-45F2-B1E1-CC7E449E6D21}" presName="parentText" presStyleLbl="node1" presStyleIdx="0" presStyleCnt="6">
        <dgm:presLayoutVars>
          <dgm:chMax val="0"/>
          <dgm:bulletEnabled val="1"/>
        </dgm:presLayoutVars>
      </dgm:prSet>
      <dgm:spPr/>
      <dgm:t>
        <a:bodyPr/>
        <a:lstStyle/>
        <a:p>
          <a:endParaRPr lang="en-US"/>
        </a:p>
      </dgm:t>
    </dgm:pt>
    <dgm:pt modelId="{D22EE991-0F70-4542-903E-98AA0C192278}" type="pres">
      <dgm:prSet presAssocID="{F2602862-9B3E-45F2-B1E1-CC7E449E6D21}" presName="negativeSpace" presStyleCnt="0"/>
      <dgm:spPr/>
    </dgm:pt>
    <dgm:pt modelId="{3FB5CF92-C0C3-4AE7-96BE-60255354D451}" type="pres">
      <dgm:prSet presAssocID="{F2602862-9B3E-45F2-B1E1-CC7E449E6D21}" presName="childText" presStyleLbl="conFgAcc1" presStyleIdx="0" presStyleCnt="6">
        <dgm:presLayoutVars>
          <dgm:bulletEnabled val="1"/>
        </dgm:presLayoutVars>
      </dgm:prSet>
      <dgm:spPr/>
      <dgm:t>
        <a:bodyPr/>
        <a:lstStyle/>
        <a:p>
          <a:endParaRPr lang="en-US"/>
        </a:p>
      </dgm:t>
    </dgm:pt>
    <dgm:pt modelId="{E3E30E31-CF51-4973-93D8-06FFB14B9329}" type="pres">
      <dgm:prSet presAssocID="{836E287C-8DF0-4F44-980A-E1F410165A74}" presName="spaceBetweenRectangles" presStyleCnt="0"/>
      <dgm:spPr/>
    </dgm:pt>
    <dgm:pt modelId="{99C196F9-B419-44F5-9A20-8A64A9BBB306}" type="pres">
      <dgm:prSet presAssocID="{53457E66-4996-42F5-AD35-03BDDE14553B}" presName="parentLin" presStyleCnt="0"/>
      <dgm:spPr/>
    </dgm:pt>
    <dgm:pt modelId="{0754E95F-1D1A-4E77-8B35-CEE6850BB6DD}" type="pres">
      <dgm:prSet presAssocID="{53457E66-4996-42F5-AD35-03BDDE14553B}" presName="parentLeftMargin" presStyleLbl="node1" presStyleIdx="0" presStyleCnt="6"/>
      <dgm:spPr/>
      <dgm:t>
        <a:bodyPr/>
        <a:lstStyle/>
        <a:p>
          <a:endParaRPr lang="en-US"/>
        </a:p>
      </dgm:t>
    </dgm:pt>
    <dgm:pt modelId="{2BD114D6-AE92-43C7-A8CF-1668A67D609A}" type="pres">
      <dgm:prSet presAssocID="{53457E66-4996-42F5-AD35-03BDDE14553B}" presName="parentText" presStyleLbl="node1" presStyleIdx="1" presStyleCnt="6">
        <dgm:presLayoutVars>
          <dgm:chMax val="0"/>
          <dgm:bulletEnabled val="1"/>
        </dgm:presLayoutVars>
      </dgm:prSet>
      <dgm:spPr/>
      <dgm:t>
        <a:bodyPr/>
        <a:lstStyle/>
        <a:p>
          <a:endParaRPr lang="en-US"/>
        </a:p>
      </dgm:t>
    </dgm:pt>
    <dgm:pt modelId="{20B8373F-A856-4330-9D49-E765DF1072CD}" type="pres">
      <dgm:prSet presAssocID="{53457E66-4996-42F5-AD35-03BDDE14553B}" presName="negativeSpace" presStyleCnt="0"/>
      <dgm:spPr/>
    </dgm:pt>
    <dgm:pt modelId="{23D0B674-6EC7-49E6-BDC1-477D1AE7C385}" type="pres">
      <dgm:prSet presAssocID="{53457E66-4996-42F5-AD35-03BDDE14553B}" presName="childText" presStyleLbl="conFgAcc1" presStyleIdx="1" presStyleCnt="6">
        <dgm:presLayoutVars>
          <dgm:bulletEnabled val="1"/>
        </dgm:presLayoutVars>
      </dgm:prSet>
      <dgm:spPr/>
      <dgm:t>
        <a:bodyPr/>
        <a:lstStyle/>
        <a:p>
          <a:endParaRPr lang="en-US"/>
        </a:p>
      </dgm:t>
    </dgm:pt>
    <dgm:pt modelId="{EB370C3A-5538-45E7-BB48-2D7EC4BD5BCB}" type="pres">
      <dgm:prSet presAssocID="{3E0D96E0-F0AA-42B7-AE32-16A671002BC4}" presName="spaceBetweenRectangles" presStyleCnt="0"/>
      <dgm:spPr/>
    </dgm:pt>
    <dgm:pt modelId="{ED258A68-C099-4C3B-8BAE-265C2A126483}" type="pres">
      <dgm:prSet presAssocID="{B9C408F6-9E2A-4285-BBED-50EC57EE2FA4}" presName="parentLin" presStyleCnt="0"/>
      <dgm:spPr/>
    </dgm:pt>
    <dgm:pt modelId="{438A3288-A66E-4F55-BD8A-708B6E691A25}" type="pres">
      <dgm:prSet presAssocID="{B9C408F6-9E2A-4285-BBED-50EC57EE2FA4}" presName="parentLeftMargin" presStyleLbl="node1" presStyleIdx="1" presStyleCnt="6"/>
      <dgm:spPr/>
      <dgm:t>
        <a:bodyPr/>
        <a:lstStyle/>
        <a:p>
          <a:endParaRPr lang="en-US"/>
        </a:p>
      </dgm:t>
    </dgm:pt>
    <dgm:pt modelId="{36A021FB-CD64-42D0-ABCD-FF593F4F6DED}" type="pres">
      <dgm:prSet presAssocID="{B9C408F6-9E2A-4285-BBED-50EC57EE2FA4}" presName="parentText" presStyleLbl="node1" presStyleIdx="2" presStyleCnt="6">
        <dgm:presLayoutVars>
          <dgm:chMax val="0"/>
          <dgm:bulletEnabled val="1"/>
        </dgm:presLayoutVars>
      </dgm:prSet>
      <dgm:spPr/>
      <dgm:t>
        <a:bodyPr/>
        <a:lstStyle/>
        <a:p>
          <a:endParaRPr lang="en-US"/>
        </a:p>
      </dgm:t>
    </dgm:pt>
    <dgm:pt modelId="{7F51B364-732F-4F29-928A-2637ABA97997}" type="pres">
      <dgm:prSet presAssocID="{B9C408F6-9E2A-4285-BBED-50EC57EE2FA4}" presName="negativeSpace" presStyleCnt="0"/>
      <dgm:spPr/>
    </dgm:pt>
    <dgm:pt modelId="{3C95A193-E1DE-4607-AF43-6D7A2026D1FF}" type="pres">
      <dgm:prSet presAssocID="{B9C408F6-9E2A-4285-BBED-50EC57EE2FA4}" presName="childText" presStyleLbl="conFgAcc1" presStyleIdx="2" presStyleCnt="6">
        <dgm:presLayoutVars>
          <dgm:bulletEnabled val="1"/>
        </dgm:presLayoutVars>
      </dgm:prSet>
      <dgm:spPr/>
      <dgm:t>
        <a:bodyPr/>
        <a:lstStyle/>
        <a:p>
          <a:endParaRPr lang="en-US"/>
        </a:p>
      </dgm:t>
    </dgm:pt>
    <dgm:pt modelId="{3ED4A876-CC76-49F1-943D-EF56AA3FF9BB}" type="pres">
      <dgm:prSet presAssocID="{51C40EE0-61AE-4677-9589-595D170E3D3E}" presName="spaceBetweenRectangles" presStyleCnt="0"/>
      <dgm:spPr/>
    </dgm:pt>
    <dgm:pt modelId="{D2B6F29E-FDFA-4995-A3D6-AA2590153167}" type="pres">
      <dgm:prSet presAssocID="{BADBFCF1-C544-47AE-AD8E-FDD04EC601C4}" presName="parentLin" presStyleCnt="0"/>
      <dgm:spPr/>
    </dgm:pt>
    <dgm:pt modelId="{AB77D3FE-4018-446B-987E-8314AFBBBF9D}" type="pres">
      <dgm:prSet presAssocID="{BADBFCF1-C544-47AE-AD8E-FDD04EC601C4}" presName="parentLeftMargin" presStyleLbl="node1" presStyleIdx="2" presStyleCnt="6"/>
      <dgm:spPr/>
      <dgm:t>
        <a:bodyPr/>
        <a:lstStyle/>
        <a:p>
          <a:endParaRPr lang="en-US"/>
        </a:p>
      </dgm:t>
    </dgm:pt>
    <dgm:pt modelId="{6799B3AA-96BA-4752-B63F-F269A786D2D9}" type="pres">
      <dgm:prSet presAssocID="{BADBFCF1-C544-47AE-AD8E-FDD04EC601C4}" presName="parentText" presStyleLbl="node1" presStyleIdx="3" presStyleCnt="6">
        <dgm:presLayoutVars>
          <dgm:chMax val="0"/>
          <dgm:bulletEnabled val="1"/>
        </dgm:presLayoutVars>
      </dgm:prSet>
      <dgm:spPr/>
      <dgm:t>
        <a:bodyPr/>
        <a:lstStyle/>
        <a:p>
          <a:endParaRPr lang="en-US"/>
        </a:p>
      </dgm:t>
    </dgm:pt>
    <dgm:pt modelId="{496A342F-A4D7-4790-99BC-EE5BCDF3F2B3}" type="pres">
      <dgm:prSet presAssocID="{BADBFCF1-C544-47AE-AD8E-FDD04EC601C4}" presName="negativeSpace" presStyleCnt="0"/>
      <dgm:spPr/>
    </dgm:pt>
    <dgm:pt modelId="{7092A1D7-FEFF-47A8-9D31-EB26F3CEC434}" type="pres">
      <dgm:prSet presAssocID="{BADBFCF1-C544-47AE-AD8E-FDD04EC601C4}" presName="childText" presStyleLbl="conFgAcc1" presStyleIdx="3" presStyleCnt="6">
        <dgm:presLayoutVars>
          <dgm:bulletEnabled val="1"/>
        </dgm:presLayoutVars>
      </dgm:prSet>
      <dgm:spPr/>
      <dgm:t>
        <a:bodyPr/>
        <a:lstStyle/>
        <a:p>
          <a:endParaRPr lang="en-US"/>
        </a:p>
      </dgm:t>
    </dgm:pt>
    <dgm:pt modelId="{5CCEF952-F4F8-4EF1-9190-5D8E827C609B}" type="pres">
      <dgm:prSet presAssocID="{4CB71F0B-7E6D-47EF-9E69-39EBABFC0128}" presName="spaceBetweenRectangles" presStyleCnt="0"/>
      <dgm:spPr/>
    </dgm:pt>
    <dgm:pt modelId="{7EC639B3-C2D0-48C4-83CD-98A4BE65E8D0}" type="pres">
      <dgm:prSet presAssocID="{86B2872D-C5F1-45DC-A457-32E22B8C5F95}" presName="parentLin" presStyleCnt="0"/>
      <dgm:spPr/>
    </dgm:pt>
    <dgm:pt modelId="{675D7C4F-2415-4C8D-8EB9-6654B03D175E}" type="pres">
      <dgm:prSet presAssocID="{86B2872D-C5F1-45DC-A457-32E22B8C5F95}" presName="parentLeftMargin" presStyleLbl="node1" presStyleIdx="3" presStyleCnt="6"/>
      <dgm:spPr/>
      <dgm:t>
        <a:bodyPr/>
        <a:lstStyle/>
        <a:p>
          <a:endParaRPr lang="en-US"/>
        </a:p>
      </dgm:t>
    </dgm:pt>
    <dgm:pt modelId="{58B860B3-F2A8-4C66-BA2E-3A0A3C0CFB8B}" type="pres">
      <dgm:prSet presAssocID="{86B2872D-C5F1-45DC-A457-32E22B8C5F95}" presName="parentText" presStyleLbl="node1" presStyleIdx="4" presStyleCnt="6">
        <dgm:presLayoutVars>
          <dgm:chMax val="0"/>
          <dgm:bulletEnabled val="1"/>
        </dgm:presLayoutVars>
      </dgm:prSet>
      <dgm:spPr/>
      <dgm:t>
        <a:bodyPr/>
        <a:lstStyle/>
        <a:p>
          <a:endParaRPr lang="en-US"/>
        </a:p>
      </dgm:t>
    </dgm:pt>
    <dgm:pt modelId="{E4194ED4-7E35-4190-B859-C16A07E68761}" type="pres">
      <dgm:prSet presAssocID="{86B2872D-C5F1-45DC-A457-32E22B8C5F95}" presName="negativeSpace" presStyleCnt="0"/>
      <dgm:spPr/>
    </dgm:pt>
    <dgm:pt modelId="{F2E10FDA-B47E-43FB-A19F-DAEA21DCF728}" type="pres">
      <dgm:prSet presAssocID="{86B2872D-C5F1-45DC-A457-32E22B8C5F95}" presName="childText" presStyleLbl="conFgAcc1" presStyleIdx="4" presStyleCnt="6">
        <dgm:presLayoutVars>
          <dgm:bulletEnabled val="1"/>
        </dgm:presLayoutVars>
      </dgm:prSet>
      <dgm:spPr/>
      <dgm:t>
        <a:bodyPr/>
        <a:lstStyle/>
        <a:p>
          <a:endParaRPr lang="en-US"/>
        </a:p>
      </dgm:t>
    </dgm:pt>
    <dgm:pt modelId="{02452FB5-044C-4649-8349-53F0677B30D4}" type="pres">
      <dgm:prSet presAssocID="{D5DA3849-9D6B-465A-A850-41A80A83FF8D}" presName="spaceBetweenRectangles" presStyleCnt="0"/>
      <dgm:spPr/>
    </dgm:pt>
    <dgm:pt modelId="{A51425E5-D664-4300-A0B5-3ADA7F401509}" type="pres">
      <dgm:prSet presAssocID="{F6056937-2E95-4847-80D6-F6327B359B7B}" presName="parentLin" presStyleCnt="0"/>
      <dgm:spPr/>
    </dgm:pt>
    <dgm:pt modelId="{1CCDB63E-455F-424B-8F1D-C06DC075F067}" type="pres">
      <dgm:prSet presAssocID="{F6056937-2E95-4847-80D6-F6327B359B7B}" presName="parentLeftMargin" presStyleLbl="node1" presStyleIdx="4" presStyleCnt="6"/>
      <dgm:spPr/>
      <dgm:t>
        <a:bodyPr/>
        <a:lstStyle/>
        <a:p>
          <a:endParaRPr lang="en-US"/>
        </a:p>
      </dgm:t>
    </dgm:pt>
    <dgm:pt modelId="{7696F733-31B2-4A76-81C5-0A5DCEDCBE7F}" type="pres">
      <dgm:prSet presAssocID="{F6056937-2E95-4847-80D6-F6327B359B7B}" presName="parentText" presStyleLbl="node1" presStyleIdx="5" presStyleCnt="6">
        <dgm:presLayoutVars>
          <dgm:chMax val="0"/>
          <dgm:bulletEnabled val="1"/>
        </dgm:presLayoutVars>
      </dgm:prSet>
      <dgm:spPr/>
      <dgm:t>
        <a:bodyPr/>
        <a:lstStyle/>
        <a:p>
          <a:endParaRPr lang="en-US"/>
        </a:p>
      </dgm:t>
    </dgm:pt>
    <dgm:pt modelId="{807D4D7E-3B25-4EBF-A3F3-6F29A735A7B8}" type="pres">
      <dgm:prSet presAssocID="{F6056937-2E95-4847-80D6-F6327B359B7B}" presName="negativeSpace" presStyleCnt="0"/>
      <dgm:spPr/>
    </dgm:pt>
    <dgm:pt modelId="{4864609C-FF1D-46B2-9B57-F3E8D3214B17}" type="pres">
      <dgm:prSet presAssocID="{F6056937-2E95-4847-80D6-F6327B359B7B}" presName="childText" presStyleLbl="conFgAcc1" presStyleIdx="5" presStyleCnt="6">
        <dgm:presLayoutVars>
          <dgm:bulletEnabled val="1"/>
        </dgm:presLayoutVars>
      </dgm:prSet>
      <dgm:spPr/>
      <dgm:t>
        <a:bodyPr/>
        <a:lstStyle/>
        <a:p>
          <a:endParaRPr lang="en-US"/>
        </a:p>
      </dgm:t>
    </dgm:pt>
  </dgm:ptLst>
  <dgm:cxnLst>
    <dgm:cxn modelId="{8F0F0F6D-7D7D-4E5A-9710-E94C8657B967}" type="presOf" srcId="{53457E66-4996-42F5-AD35-03BDDE14553B}" destId="{2BD114D6-AE92-43C7-A8CF-1668A67D609A}" srcOrd="1" destOrd="0" presId="urn:microsoft.com/office/officeart/2005/8/layout/list1"/>
    <dgm:cxn modelId="{90D1D8A7-2112-489C-BB11-F6AC635AB765}" type="presOf" srcId="{F57D1778-C200-4186-91B3-D9EF95292E1A}" destId="{23D0B674-6EC7-49E6-BDC1-477D1AE7C385}" srcOrd="0" destOrd="0" presId="urn:microsoft.com/office/officeart/2005/8/layout/list1"/>
    <dgm:cxn modelId="{7868E885-16F2-4494-B99B-0ADA61874472}" type="presOf" srcId="{42A172D7-B2AC-4E0C-B406-A68EC9ED4B2A}" destId="{3FB5CF92-C0C3-4AE7-96BE-60255354D451}" srcOrd="0" destOrd="0" presId="urn:microsoft.com/office/officeart/2005/8/layout/list1"/>
    <dgm:cxn modelId="{D666C310-AC9B-452C-9EDA-110522E89E10}" type="presOf" srcId="{BADBFCF1-C544-47AE-AD8E-FDD04EC601C4}" destId="{AB77D3FE-4018-446B-987E-8314AFBBBF9D}" srcOrd="0" destOrd="0" presId="urn:microsoft.com/office/officeart/2005/8/layout/list1"/>
    <dgm:cxn modelId="{16893D4D-E433-4723-9E36-BA323AE92E3B}" srcId="{41B5B2AD-2DDE-4C4B-A673-13DC4E6DD9D0}" destId="{F6056937-2E95-4847-80D6-F6327B359B7B}" srcOrd="5" destOrd="0" parTransId="{0F5436F5-9A7C-4439-BBA7-79892E394FB3}" sibTransId="{2832414E-E0D6-48D9-8546-51D566B05A42}"/>
    <dgm:cxn modelId="{429726CA-E90C-4A36-AA81-532C8F365820}" type="presOf" srcId="{B9C408F6-9E2A-4285-BBED-50EC57EE2FA4}" destId="{36A021FB-CD64-42D0-ABCD-FF593F4F6DED}" srcOrd="1" destOrd="0" presId="urn:microsoft.com/office/officeart/2005/8/layout/list1"/>
    <dgm:cxn modelId="{28016A56-DF5F-4DD8-A783-7C65458A45CD}" type="presOf" srcId="{FFBE56FA-570F-46D2-8F27-F80C33CDF7B9}" destId="{F2E10FDA-B47E-43FB-A19F-DAEA21DCF728}" srcOrd="0" destOrd="0" presId="urn:microsoft.com/office/officeart/2005/8/layout/list1"/>
    <dgm:cxn modelId="{7B22B5EC-54D2-468E-AE73-1DA62FE52BAE}" srcId="{86B2872D-C5F1-45DC-A457-32E22B8C5F95}" destId="{FFBE56FA-570F-46D2-8F27-F80C33CDF7B9}" srcOrd="0" destOrd="0" parTransId="{B3A86CB4-1D8C-4225-BA04-61C3B6837749}" sibTransId="{A0C331B8-334A-4F70-A3F2-D5B7725C7770}"/>
    <dgm:cxn modelId="{F41A1A85-91D8-4288-BBD0-D73E9ADA316F}" type="presOf" srcId="{72450753-FD26-4512-89EF-4F9CF7E09AA2}" destId="{3C95A193-E1DE-4607-AF43-6D7A2026D1FF}" srcOrd="0" destOrd="0" presId="urn:microsoft.com/office/officeart/2005/8/layout/list1"/>
    <dgm:cxn modelId="{23C1FF0F-DBBA-401D-B7C2-4142D404AA8C}" srcId="{41B5B2AD-2DDE-4C4B-A673-13DC4E6DD9D0}" destId="{86B2872D-C5F1-45DC-A457-32E22B8C5F95}" srcOrd="4" destOrd="0" parTransId="{64C922A2-FC37-4F18-80F4-D82EF8BD59E9}" sibTransId="{D5DA3849-9D6B-465A-A850-41A80A83FF8D}"/>
    <dgm:cxn modelId="{50A52C0D-E1CE-410F-9F67-23782CF3CA02}" type="presOf" srcId="{F2602862-9B3E-45F2-B1E1-CC7E449E6D21}" destId="{B01BDD63-1984-416E-80CE-210C3AD4A880}" srcOrd="1" destOrd="0" presId="urn:microsoft.com/office/officeart/2005/8/layout/list1"/>
    <dgm:cxn modelId="{A83BB68C-15D9-4D33-B2B6-7DA39A45FBA0}" srcId="{F6056937-2E95-4847-80D6-F6327B359B7B}" destId="{3275249D-69BE-44E9-88F2-81316DF5871A}" srcOrd="0" destOrd="0" parTransId="{08C68B6C-C1F9-46F4-9C7C-D3819E25630F}" sibTransId="{A8841B00-EA1A-4032-B1F2-CAECA6C8C05A}"/>
    <dgm:cxn modelId="{96036CD5-E755-4FEA-9B4A-8A794FE09698}" type="presOf" srcId="{07709142-F6ED-4093-A6D3-6F8CD08EAA18}" destId="{7092A1D7-FEFF-47A8-9D31-EB26F3CEC434}" srcOrd="0" destOrd="0" presId="urn:microsoft.com/office/officeart/2005/8/layout/list1"/>
    <dgm:cxn modelId="{A099BA27-9188-4578-A775-296F02770D0C}" type="presOf" srcId="{B9C408F6-9E2A-4285-BBED-50EC57EE2FA4}" destId="{438A3288-A66E-4F55-BD8A-708B6E691A25}" srcOrd="0" destOrd="0" presId="urn:microsoft.com/office/officeart/2005/8/layout/list1"/>
    <dgm:cxn modelId="{F62D21A5-278D-4360-8D17-4CB1F8EF77F4}" srcId="{F2602862-9B3E-45F2-B1E1-CC7E449E6D21}" destId="{42A172D7-B2AC-4E0C-B406-A68EC9ED4B2A}" srcOrd="0" destOrd="0" parTransId="{18E14216-5EEA-4247-8398-FBEE698DDC4A}" sibTransId="{9E4CC13F-4E26-40E3-AE4D-E011E169FA85}"/>
    <dgm:cxn modelId="{14BAC3FF-754C-48EA-9071-918B53DDC4F1}" type="presOf" srcId="{86B2872D-C5F1-45DC-A457-32E22B8C5F95}" destId="{675D7C4F-2415-4C8D-8EB9-6654B03D175E}" srcOrd="0" destOrd="0" presId="urn:microsoft.com/office/officeart/2005/8/layout/list1"/>
    <dgm:cxn modelId="{97885C86-7875-48BA-9D0E-B72E352FFE69}" type="presOf" srcId="{86B2872D-C5F1-45DC-A457-32E22B8C5F95}" destId="{58B860B3-F2A8-4C66-BA2E-3A0A3C0CFB8B}" srcOrd="1" destOrd="0" presId="urn:microsoft.com/office/officeart/2005/8/layout/list1"/>
    <dgm:cxn modelId="{2DAB2B09-5901-484C-B38E-F1AA190873CF}" srcId="{53457E66-4996-42F5-AD35-03BDDE14553B}" destId="{F57D1778-C200-4186-91B3-D9EF95292E1A}" srcOrd="0" destOrd="0" parTransId="{567551E9-045C-4872-832A-311061A50A45}" sibTransId="{B08D1124-9E2F-45C7-A413-D5978F4782BC}"/>
    <dgm:cxn modelId="{28BC17C4-B678-4869-81B8-5DD095C1C986}" srcId="{41B5B2AD-2DDE-4C4B-A673-13DC4E6DD9D0}" destId="{F2602862-9B3E-45F2-B1E1-CC7E449E6D21}" srcOrd="0" destOrd="0" parTransId="{DF3CFEB2-7144-4435-9012-D03743385EC0}" sibTransId="{836E287C-8DF0-4F44-980A-E1F410165A74}"/>
    <dgm:cxn modelId="{C0C799D6-03FA-423B-B420-77A420D3068C}" type="presOf" srcId="{F2602862-9B3E-45F2-B1E1-CC7E449E6D21}" destId="{D34E95DE-6002-414D-BF0E-03ED55013604}" srcOrd="0" destOrd="0" presId="urn:microsoft.com/office/officeart/2005/8/layout/list1"/>
    <dgm:cxn modelId="{92217765-DB52-4CB0-8EBD-65D742348917}" srcId="{41B5B2AD-2DDE-4C4B-A673-13DC4E6DD9D0}" destId="{BADBFCF1-C544-47AE-AD8E-FDD04EC601C4}" srcOrd="3" destOrd="0" parTransId="{0074A21F-BFF2-434B-8A65-1B43EE5576D7}" sibTransId="{4CB71F0B-7E6D-47EF-9E69-39EBABFC0128}"/>
    <dgm:cxn modelId="{0496CA60-1703-4C62-AD12-E2658961DC3E}" type="presOf" srcId="{3275249D-69BE-44E9-88F2-81316DF5871A}" destId="{4864609C-FF1D-46B2-9B57-F3E8D3214B17}" srcOrd="0" destOrd="0" presId="urn:microsoft.com/office/officeart/2005/8/layout/list1"/>
    <dgm:cxn modelId="{21D50F52-1D92-4B11-A6E7-049503966C3C}" srcId="{41B5B2AD-2DDE-4C4B-A673-13DC4E6DD9D0}" destId="{B9C408F6-9E2A-4285-BBED-50EC57EE2FA4}" srcOrd="2" destOrd="0" parTransId="{9609ECCE-8D39-4B86-A292-CBA0645C1CD4}" sibTransId="{51C40EE0-61AE-4677-9589-595D170E3D3E}"/>
    <dgm:cxn modelId="{53AD9AE1-D36E-4E7A-B2F9-83786992E1BF}" type="presOf" srcId="{53457E66-4996-42F5-AD35-03BDDE14553B}" destId="{0754E95F-1D1A-4E77-8B35-CEE6850BB6DD}" srcOrd="0" destOrd="0" presId="urn:microsoft.com/office/officeart/2005/8/layout/list1"/>
    <dgm:cxn modelId="{AD9AE5CA-264D-47D8-9994-10A37C4F8B1A}" type="presOf" srcId="{F6056937-2E95-4847-80D6-F6327B359B7B}" destId="{1CCDB63E-455F-424B-8F1D-C06DC075F067}" srcOrd="0" destOrd="0" presId="urn:microsoft.com/office/officeart/2005/8/layout/list1"/>
    <dgm:cxn modelId="{E90005D5-82AC-48D6-B2AB-BA04AE13D9BC}" type="presOf" srcId="{BADBFCF1-C544-47AE-AD8E-FDD04EC601C4}" destId="{6799B3AA-96BA-4752-B63F-F269A786D2D9}" srcOrd="1" destOrd="0" presId="urn:microsoft.com/office/officeart/2005/8/layout/list1"/>
    <dgm:cxn modelId="{0DD051A9-EA69-4EFE-A3AD-C62682E8FC15}" srcId="{41B5B2AD-2DDE-4C4B-A673-13DC4E6DD9D0}" destId="{53457E66-4996-42F5-AD35-03BDDE14553B}" srcOrd="1" destOrd="0" parTransId="{C6E8CE2E-BD24-47E2-B65A-006BF055BDD1}" sibTransId="{3E0D96E0-F0AA-42B7-AE32-16A671002BC4}"/>
    <dgm:cxn modelId="{1293AF89-CE9B-446F-B0FC-363BDDB3DF68}" srcId="{BADBFCF1-C544-47AE-AD8E-FDD04EC601C4}" destId="{07709142-F6ED-4093-A6D3-6F8CD08EAA18}" srcOrd="0" destOrd="0" parTransId="{53AC3C88-B44B-4687-AB74-FA0ECAF74678}" sibTransId="{A69386E6-07B1-4ABE-BACE-D426A3009F6A}"/>
    <dgm:cxn modelId="{21577006-6F06-4A5C-84A5-8D766B75D921}" type="presOf" srcId="{41B5B2AD-2DDE-4C4B-A673-13DC4E6DD9D0}" destId="{97870AB5-F6DA-47DC-B074-C4C3015F3666}" srcOrd="0" destOrd="0" presId="urn:microsoft.com/office/officeart/2005/8/layout/list1"/>
    <dgm:cxn modelId="{0880DB37-2AB1-4509-8956-4893C92872FB}" type="presOf" srcId="{F6056937-2E95-4847-80D6-F6327B359B7B}" destId="{7696F733-31B2-4A76-81C5-0A5DCEDCBE7F}" srcOrd="1" destOrd="0" presId="urn:microsoft.com/office/officeart/2005/8/layout/list1"/>
    <dgm:cxn modelId="{DE6AC26E-07D6-43C6-B378-9F5D305B3FDA}" srcId="{B9C408F6-9E2A-4285-BBED-50EC57EE2FA4}" destId="{72450753-FD26-4512-89EF-4F9CF7E09AA2}" srcOrd="0" destOrd="0" parTransId="{BFBF6ED8-BF40-4711-912B-EB35A20455FB}" sibTransId="{505CB429-B5D4-4825-B3D8-93F4DC6A3AAE}"/>
    <dgm:cxn modelId="{8060F29E-FB24-40EE-8E72-B4DC8F3CF683}" type="presParOf" srcId="{97870AB5-F6DA-47DC-B074-C4C3015F3666}" destId="{50B61C71-6A0A-4B7E-A8B9-C51C7710CCFC}" srcOrd="0" destOrd="0" presId="urn:microsoft.com/office/officeart/2005/8/layout/list1"/>
    <dgm:cxn modelId="{ED000AAF-E84B-4EE5-B8EF-817645FF3B3D}" type="presParOf" srcId="{50B61C71-6A0A-4B7E-A8B9-C51C7710CCFC}" destId="{D34E95DE-6002-414D-BF0E-03ED55013604}" srcOrd="0" destOrd="0" presId="urn:microsoft.com/office/officeart/2005/8/layout/list1"/>
    <dgm:cxn modelId="{21830190-FF61-4DA3-B09A-1AC0FDC0673F}" type="presParOf" srcId="{50B61C71-6A0A-4B7E-A8B9-C51C7710CCFC}" destId="{B01BDD63-1984-416E-80CE-210C3AD4A880}" srcOrd="1" destOrd="0" presId="urn:microsoft.com/office/officeart/2005/8/layout/list1"/>
    <dgm:cxn modelId="{0030574F-1EA4-4660-A9A1-069F703EA383}" type="presParOf" srcId="{97870AB5-F6DA-47DC-B074-C4C3015F3666}" destId="{D22EE991-0F70-4542-903E-98AA0C192278}" srcOrd="1" destOrd="0" presId="urn:microsoft.com/office/officeart/2005/8/layout/list1"/>
    <dgm:cxn modelId="{C1FD1DD4-E42A-4C42-BF55-698696DE37F3}" type="presParOf" srcId="{97870AB5-F6DA-47DC-B074-C4C3015F3666}" destId="{3FB5CF92-C0C3-4AE7-96BE-60255354D451}" srcOrd="2" destOrd="0" presId="urn:microsoft.com/office/officeart/2005/8/layout/list1"/>
    <dgm:cxn modelId="{D18EA3D0-DD0D-4E6A-B4EB-CEE4E76226DD}" type="presParOf" srcId="{97870AB5-F6DA-47DC-B074-C4C3015F3666}" destId="{E3E30E31-CF51-4973-93D8-06FFB14B9329}" srcOrd="3" destOrd="0" presId="urn:microsoft.com/office/officeart/2005/8/layout/list1"/>
    <dgm:cxn modelId="{78A61421-3A43-4316-BC44-2E2FB5295217}" type="presParOf" srcId="{97870AB5-F6DA-47DC-B074-C4C3015F3666}" destId="{99C196F9-B419-44F5-9A20-8A64A9BBB306}" srcOrd="4" destOrd="0" presId="urn:microsoft.com/office/officeart/2005/8/layout/list1"/>
    <dgm:cxn modelId="{3D7E1D04-6AF2-4C84-82E8-B9CEBCBFF4F5}" type="presParOf" srcId="{99C196F9-B419-44F5-9A20-8A64A9BBB306}" destId="{0754E95F-1D1A-4E77-8B35-CEE6850BB6DD}" srcOrd="0" destOrd="0" presId="urn:microsoft.com/office/officeart/2005/8/layout/list1"/>
    <dgm:cxn modelId="{056ADE7D-D69B-4D9C-9EC8-A2372FC7E3E1}" type="presParOf" srcId="{99C196F9-B419-44F5-9A20-8A64A9BBB306}" destId="{2BD114D6-AE92-43C7-A8CF-1668A67D609A}" srcOrd="1" destOrd="0" presId="urn:microsoft.com/office/officeart/2005/8/layout/list1"/>
    <dgm:cxn modelId="{D3FFB8C5-899E-40EF-85C4-7B4DA8AE0575}" type="presParOf" srcId="{97870AB5-F6DA-47DC-B074-C4C3015F3666}" destId="{20B8373F-A856-4330-9D49-E765DF1072CD}" srcOrd="5" destOrd="0" presId="urn:microsoft.com/office/officeart/2005/8/layout/list1"/>
    <dgm:cxn modelId="{61BAF657-B855-4494-A1D1-044885D0007B}" type="presParOf" srcId="{97870AB5-F6DA-47DC-B074-C4C3015F3666}" destId="{23D0B674-6EC7-49E6-BDC1-477D1AE7C385}" srcOrd="6" destOrd="0" presId="urn:microsoft.com/office/officeart/2005/8/layout/list1"/>
    <dgm:cxn modelId="{FD63A19D-24C7-4315-8C70-FE0CE15C503C}" type="presParOf" srcId="{97870AB5-F6DA-47DC-B074-C4C3015F3666}" destId="{EB370C3A-5538-45E7-BB48-2D7EC4BD5BCB}" srcOrd="7" destOrd="0" presId="urn:microsoft.com/office/officeart/2005/8/layout/list1"/>
    <dgm:cxn modelId="{B188EF46-881A-4DE5-B772-9FA159CAD1B4}" type="presParOf" srcId="{97870AB5-F6DA-47DC-B074-C4C3015F3666}" destId="{ED258A68-C099-4C3B-8BAE-265C2A126483}" srcOrd="8" destOrd="0" presId="urn:microsoft.com/office/officeart/2005/8/layout/list1"/>
    <dgm:cxn modelId="{3CAC25A3-A27D-412B-ABE1-56EFBF6DA171}" type="presParOf" srcId="{ED258A68-C099-4C3B-8BAE-265C2A126483}" destId="{438A3288-A66E-4F55-BD8A-708B6E691A25}" srcOrd="0" destOrd="0" presId="urn:microsoft.com/office/officeart/2005/8/layout/list1"/>
    <dgm:cxn modelId="{B9042CB5-606E-441D-BAEF-5ABC5E8A970D}" type="presParOf" srcId="{ED258A68-C099-4C3B-8BAE-265C2A126483}" destId="{36A021FB-CD64-42D0-ABCD-FF593F4F6DED}" srcOrd="1" destOrd="0" presId="urn:microsoft.com/office/officeart/2005/8/layout/list1"/>
    <dgm:cxn modelId="{87916114-D56D-4F83-8AE1-CC4E9F527AF2}" type="presParOf" srcId="{97870AB5-F6DA-47DC-B074-C4C3015F3666}" destId="{7F51B364-732F-4F29-928A-2637ABA97997}" srcOrd="9" destOrd="0" presId="urn:microsoft.com/office/officeart/2005/8/layout/list1"/>
    <dgm:cxn modelId="{01611BEC-2BD7-49B4-A4C1-FE7B37951A33}" type="presParOf" srcId="{97870AB5-F6DA-47DC-B074-C4C3015F3666}" destId="{3C95A193-E1DE-4607-AF43-6D7A2026D1FF}" srcOrd="10" destOrd="0" presId="urn:microsoft.com/office/officeart/2005/8/layout/list1"/>
    <dgm:cxn modelId="{4B8004E6-426F-4796-AAC1-2A02A1C10568}" type="presParOf" srcId="{97870AB5-F6DA-47DC-B074-C4C3015F3666}" destId="{3ED4A876-CC76-49F1-943D-EF56AA3FF9BB}" srcOrd="11" destOrd="0" presId="urn:microsoft.com/office/officeart/2005/8/layout/list1"/>
    <dgm:cxn modelId="{B39C0F87-4F41-4502-91DB-A5F218DEB988}" type="presParOf" srcId="{97870AB5-F6DA-47DC-B074-C4C3015F3666}" destId="{D2B6F29E-FDFA-4995-A3D6-AA2590153167}" srcOrd="12" destOrd="0" presId="urn:microsoft.com/office/officeart/2005/8/layout/list1"/>
    <dgm:cxn modelId="{2609EB4E-558A-4509-850C-6BF9AC2A79F0}" type="presParOf" srcId="{D2B6F29E-FDFA-4995-A3D6-AA2590153167}" destId="{AB77D3FE-4018-446B-987E-8314AFBBBF9D}" srcOrd="0" destOrd="0" presId="urn:microsoft.com/office/officeart/2005/8/layout/list1"/>
    <dgm:cxn modelId="{07F0227A-9CA8-4662-B9C1-E588B28602C3}" type="presParOf" srcId="{D2B6F29E-FDFA-4995-A3D6-AA2590153167}" destId="{6799B3AA-96BA-4752-B63F-F269A786D2D9}" srcOrd="1" destOrd="0" presId="urn:microsoft.com/office/officeart/2005/8/layout/list1"/>
    <dgm:cxn modelId="{7E504328-A5F1-4B56-8511-A906B3436C17}" type="presParOf" srcId="{97870AB5-F6DA-47DC-B074-C4C3015F3666}" destId="{496A342F-A4D7-4790-99BC-EE5BCDF3F2B3}" srcOrd="13" destOrd="0" presId="urn:microsoft.com/office/officeart/2005/8/layout/list1"/>
    <dgm:cxn modelId="{78766EFC-A1D4-4FBE-BE68-57B1B5922290}" type="presParOf" srcId="{97870AB5-F6DA-47DC-B074-C4C3015F3666}" destId="{7092A1D7-FEFF-47A8-9D31-EB26F3CEC434}" srcOrd="14" destOrd="0" presId="urn:microsoft.com/office/officeart/2005/8/layout/list1"/>
    <dgm:cxn modelId="{176E63D7-8261-4F28-A32C-55D67D6073F7}" type="presParOf" srcId="{97870AB5-F6DA-47DC-B074-C4C3015F3666}" destId="{5CCEF952-F4F8-4EF1-9190-5D8E827C609B}" srcOrd="15" destOrd="0" presId="urn:microsoft.com/office/officeart/2005/8/layout/list1"/>
    <dgm:cxn modelId="{5272C2D8-F0EF-4162-A4B6-2561F71678C9}" type="presParOf" srcId="{97870AB5-F6DA-47DC-B074-C4C3015F3666}" destId="{7EC639B3-C2D0-48C4-83CD-98A4BE65E8D0}" srcOrd="16" destOrd="0" presId="urn:microsoft.com/office/officeart/2005/8/layout/list1"/>
    <dgm:cxn modelId="{D93F792E-9BE8-4BDB-8DCE-30174E474346}" type="presParOf" srcId="{7EC639B3-C2D0-48C4-83CD-98A4BE65E8D0}" destId="{675D7C4F-2415-4C8D-8EB9-6654B03D175E}" srcOrd="0" destOrd="0" presId="urn:microsoft.com/office/officeart/2005/8/layout/list1"/>
    <dgm:cxn modelId="{C56949C3-9E55-4C4B-BCF1-77472C4023AD}" type="presParOf" srcId="{7EC639B3-C2D0-48C4-83CD-98A4BE65E8D0}" destId="{58B860B3-F2A8-4C66-BA2E-3A0A3C0CFB8B}" srcOrd="1" destOrd="0" presId="urn:microsoft.com/office/officeart/2005/8/layout/list1"/>
    <dgm:cxn modelId="{5EE12B9B-E7FD-46DF-9867-3D5EB782E906}" type="presParOf" srcId="{97870AB5-F6DA-47DC-B074-C4C3015F3666}" destId="{E4194ED4-7E35-4190-B859-C16A07E68761}" srcOrd="17" destOrd="0" presId="urn:microsoft.com/office/officeart/2005/8/layout/list1"/>
    <dgm:cxn modelId="{F64EADEC-5264-4D20-BFCA-71C246493BB3}" type="presParOf" srcId="{97870AB5-F6DA-47DC-B074-C4C3015F3666}" destId="{F2E10FDA-B47E-43FB-A19F-DAEA21DCF728}" srcOrd="18" destOrd="0" presId="urn:microsoft.com/office/officeart/2005/8/layout/list1"/>
    <dgm:cxn modelId="{C7D1D8D8-A51A-4923-A589-9DCC32809B8F}" type="presParOf" srcId="{97870AB5-F6DA-47DC-B074-C4C3015F3666}" destId="{02452FB5-044C-4649-8349-53F0677B30D4}" srcOrd="19" destOrd="0" presId="urn:microsoft.com/office/officeart/2005/8/layout/list1"/>
    <dgm:cxn modelId="{15C78E52-6109-4A21-92F9-DF5815CED5E2}" type="presParOf" srcId="{97870AB5-F6DA-47DC-B074-C4C3015F3666}" destId="{A51425E5-D664-4300-A0B5-3ADA7F401509}" srcOrd="20" destOrd="0" presId="urn:microsoft.com/office/officeart/2005/8/layout/list1"/>
    <dgm:cxn modelId="{89A14021-8FC8-408D-BDC0-2E70E0AE45A9}" type="presParOf" srcId="{A51425E5-D664-4300-A0B5-3ADA7F401509}" destId="{1CCDB63E-455F-424B-8F1D-C06DC075F067}" srcOrd="0" destOrd="0" presId="urn:microsoft.com/office/officeart/2005/8/layout/list1"/>
    <dgm:cxn modelId="{571593E7-F058-4019-AABE-F1C5C4B6FA2D}" type="presParOf" srcId="{A51425E5-D664-4300-A0B5-3ADA7F401509}" destId="{7696F733-31B2-4A76-81C5-0A5DCEDCBE7F}" srcOrd="1" destOrd="0" presId="urn:microsoft.com/office/officeart/2005/8/layout/list1"/>
    <dgm:cxn modelId="{F05A6DD4-F2E8-4217-B19D-BBD1525C2A57}" type="presParOf" srcId="{97870AB5-F6DA-47DC-B074-C4C3015F3666}" destId="{807D4D7E-3B25-4EBF-A3F3-6F29A735A7B8}" srcOrd="21" destOrd="0" presId="urn:microsoft.com/office/officeart/2005/8/layout/list1"/>
    <dgm:cxn modelId="{BAA9AFBA-CCC1-4FC2-93A3-B9CE8C6ABA87}" type="presParOf" srcId="{97870AB5-F6DA-47DC-B074-C4C3015F3666}" destId="{4864609C-FF1D-46B2-9B57-F3E8D3214B1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5CF92-C0C3-4AE7-96BE-60255354D451}">
      <dsp:nvSpPr>
        <dsp:cNvPr id="0" name=""/>
        <dsp:cNvSpPr/>
      </dsp:nvSpPr>
      <dsp:spPr>
        <a:xfrm>
          <a:off x="0" y="215699"/>
          <a:ext cx="8327572" cy="5985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312" tIns="208280" rIns="64631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Rotate every  3-6 months between specialties in year 1-2</a:t>
          </a:r>
          <a:endParaRPr lang="en-US" sz="1800" kern="1200" dirty="0"/>
        </a:p>
      </dsp:txBody>
      <dsp:txXfrm>
        <a:off x="0" y="215699"/>
        <a:ext cx="8327572" cy="598500"/>
      </dsp:txXfrm>
    </dsp:sp>
    <dsp:sp modelId="{B01BDD63-1984-416E-80CE-210C3AD4A880}">
      <dsp:nvSpPr>
        <dsp:cNvPr id="0" name=""/>
        <dsp:cNvSpPr/>
      </dsp:nvSpPr>
      <dsp:spPr>
        <a:xfrm>
          <a:off x="416378" y="68099"/>
          <a:ext cx="58293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34" tIns="0" rIns="220334"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Transitions</a:t>
          </a:r>
          <a:endParaRPr lang="en-US" sz="2000" b="1" kern="1200" dirty="0">
            <a:solidFill>
              <a:schemeClr val="tx1"/>
            </a:solidFill>
          </a:endParaRPr>
        </a:p>
      </dsp:txBody>
      <dsp:txXfrm>
        <a:off x="430788" y="82509"/>
        <a:ext cx="5800480" cy="266380"/>
      </dsp:txXfrm>
    </dsp:sp>
    <dsp:sp modelId="{23D0B674-6EC7-49E6-BDC1-477D1AE7C385}">
      <dsp:nvSpPr>
        <dsp:cNvPr id="0" name=""/>
        <dsp:cNvSpPr/>
      </dsp:nvSpPr>
      <dsp:spPr>
        <a:xfrm>
          <a:off x="0" y="1015799"/>
          <a:ext cx="8327572"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312" tIns="208280" rIns="64631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Plenty of general medicine and pediatrics inpatient and outpatient rotations  in different settings depending on the residency program</a:t>
          </a:r>
          <a:endParaRPr lang="en-US" sz="1800" kern="1200" dirty="0"/>
        </a:p>
      </dsp:txBody>
      <dsp:txXfrm>
        <a:off x="0" y="1015799"/>
        <a:ext cx="8327572" cy="850500"/>
      </dsp:txXfrm>
    </dsp:sp>
    <dsp:sp modelId="{2BD114D6-AE92-43C7-A8CF-1668A67D609A}">
      <dsp:nvSpPr>
        <dsp:cNvPr id="0" name=""/>
        <dsp:cNvSpPr/>
      </dsp:nvSpPr>
      <dsp:spPr>
        <a:xfrm>
          <a:off x="416378" y="868199"/>
          <a:ext cx="58293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34" tIns="0" rIns="220334"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General Medicine and General Pediatrics</a:t>
          </a:r>
          <a:endParaRPr lang="en-US" sz="2000" b="1" kern="1200" dirty="0">
            <a:solidFill>
              <a:schemeClr val="tx1"/>
            </a:solidFill>
          </a:endParaRPr>
        </a:p>
      </dsp:txBody>
      <dsp:txXfrm>
        <a:off x="430788" y="882609"/>
        <a:ext cx="5800480" cy="266380"/>
      </dsp:txXfrm>
    </dsp:sp>
    <dsp:sp modelId="{3C95A193-E1DE-4607-AF43-6D7A2026D1FF}">
      <dsp:nvSpPr>
        <dsp:cNvPr id="0" name=""/>
        <dsp:cNvSpPr/>
      </dsp:nvSpPr>
      <dsp:spPr>
        <a:xfrm>
          <a:off x="0" y="2067899"/>
          <a:ext cx="8327572" cy="598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312" tIns="208280" rIns="64631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Limited to 8 months in NICU, PICU, CCU and MICU</a:t>
          </a:r>
          <a:endParaRPr lang="en-US" sz="1800" kern="1200" dirty="0"/>
        </a:p>
      </dsp:txBody>
      <dsp:txXfrm>
        <a:off x="0" y="2067899"/>
        <a:ext cx="8327572" cy="598500"/>
      </dsp:txXfrm>
    </dsp:sp>
    <dsp:sp modelId="{36A021FB-CD64-42D0-ABCD-FF593F4F6DED}">
      <dsp:nvSpPr>
        <dsp:cNvPr id="0" name=""/>
        <dsp:cNvSpPr/>
      </dsp:nvSpPr>
      <dsp:spPr>
        <a:xfrm>
          <a:off x="416378" y="1920299"/>
          <a:ext cx="58293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34" tIns="0" rIns="220334"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ICU Time</a:t>
          </a:r>
          <a:endParaRPr lang="en-US" sz="2000" b="1" kern="1200" dirty="0">
            <a:solidFill>
              <a:schemeClr val="tx1"/>
            </a:solidFill>
          </a:endParaRPr>
        </a:p>
      </dsp:txBody>
      <dsp:txXfrm>
        <a:off x="430788" y="1934709"/>
        <a:ext cx="5800480" cy="266380"/>
      </dsp:txXfrm>
    </dsp:sp>
    <dsp:sp modelId="{7092A1D7-FEFF-47A8-9D31-EB26F3CEC434}">
      <dsp:nvSpPr>
        <dsp:cNvPr id="0" name=""/>
        <dsp:cNvSpPr/>
      </dsp:nvSpPr>
      <dsp:spPr>
        <a:xfrm>
          <a:off x="0" y="2868000"/>
          <a:ext cx="8327572"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312" tIns="208280" rIns="64631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Rotations like adolescent  medicine, development-behavioral, geriatrics and others like cardiology, infectious diseases, women’s health</a:t>
          </a:r>
          <a:endParaRPr lang="en-US" sz="1800" kern="1200" dirty="0"/>
        </a:p>
      </dsp:txBody>
      <dsp:txXfrm>
        <a:off x="0" y="2868000"/>
        <a:ext cx="8327572" cy="850500"/>
      </dsp:txXfrm>
    </dsp:sp>
    <dsp:sp modelId="{6799B3AA-96BA-4752-B63F-F269A786D2D9}">
      <dsp:nvSpPr>
        <dsp:cNvPr id="0" name=""/>
        <dsp:cNvSpPr/>
      </dsp:nvSpPr>
      <dsp:spPr>
        <a:xfrm>
          <a:off x="416378" y="2720400"/>
          <a:ext cx="58293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34" tIns="0" rIns="220334"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Subspecialty</a:t>
          </a:r>
          <a:r>
            <a:rPr lang="en-US" sz="1800" b="1" kern="1200" dirty="0" smtClean="0">
              <a:solidFill>
                <a:schemeClr val="tx1"/>
              </a:solidFill>
            </a:rPr>
            <a:t> Rotations</a:t>
          </a:r>
          <a:endParaRPr lang="en-US" sz="1800" b="1" kern="1200" dirty="0">
            <a:solidFill>
              <a:schemeClr val="tx1"/>
            </a:solidFill>
          </a:endParaRPr>
        </a:p>
      </dsp:txBody>
      <dsp:txXfrm>
        <a:off x="430788" y="2734810"/>
        <a:ext cx="5800480" cy="266380"/>
      </dsp:txXfrm>
    </dsp:sp>
    <dsp:sp modelId="{F2E10FDA-B47E-43FB-A19F-DAEA21DCF728}">
      <dsp:nvSpPr>
        <dsp:cNvPr id="0" name=""/>
        <dsp:cNvSpPr/>
      </dsp:nvSpPr>
      <dsp:spPr>
        <a:xfrm>
          <a:off x="0" y="3920100"/>
          <a:ext cx="8327572"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312" tIns="208280" rIns="64631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Journal clubs, business meetings, conferences and other times just for med-</a:t>
          </a:r>
          <a:r>
            <a:rPr lang="en-US" sz="1800" kern="1200" dirty="0" err="1" smtClean="0"/>
            <a:t>peds</a:t>
          </a:r>
          <a:r>
            <a:rPr lang="en-US" sz="1800" kern="1200" dirty="0" smtClean="0"/>
            <a:t> residents. Can include research, transition care, global health</a:t>
          </a:r>
          <a:endParaRPr lang="en-US" sz="1800" kern="1200" dirty="0"/>
        </a:p>
      </dsp:txBody>
      <dsp:txXfrm>
        <a:off x="0" y="3920100"/>
        <a:ext cx="8327572" cy="850500"/>
      </dsp:txXfrm>
    </dsp:sp>
    <dsp:sp modelId="{58B860B3-F2A8-4C66-BA2E-3A0A3C0CFB8B}">
      <dsp:nvSpPr>
        <dsp:cNvPr id="0" name=""/>
        <dsp:cNvSpPr/>
      </dsp:nvSpPr>
      <dsp:spPr>
        <a:xfrm>
          <a:off x="416378" y="3772500"/>
          <a:ext cx="58293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34" tIns="0" rIns="220334"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Med-</a:t>
          </a:r>
          <a:r>
            <a:rPr lang="en-US" sz="2000" b="1" kern="1200" dirty="0" err="1" smtClean="0">
              <a:solidFill>
                <a:schemeClr val="tx1"/>
              </a:solidFill>
            </a:rPr>
            <a:t>Peds</a:t>
          </a:r>
          <a:r>
            <a:rPr lang="en-US" sz="1800" b="1" kern="1200" dirty="0" smtClean="0">
              <a:solidFill>
                <a:schemeClr val="tx1"/>
              </a:solidFill>
            </a:rPr>
            <a:t> Time</a:t>
          </a:r>
          <a:endParaRPr lang="en-US" sz="1800" b="1" kern="1200" dirty="0">
            <a:solidFill>
              <a:schemeClr val="tx1"/>
            </a:solidFill>
          </a:endParaRPr>
        </a:p>
      </dsp:txBody>
      <dsp:txXfrm>
        <a:off x="430788" y="3786910"/>
        <a:ext cx="5800480" cy="266380"/>
      </dsp:txXfrm>
    </dsp:sp>
    <dsp:sp modelId="{4864609C-FF1D-46B2-9B57-F3E8D3214B17}">
      <dsp:nvSpPr>
        <dsp:cNvPr id="0" name=""/>
        <dsp:cNvSpPr/>
      </dsp:nvSpPr>
      <dsp:spPr>
        <a:xfrm>
          <a:off x="0" y="4972200"/>
          <a:ext cx="8327572" cy="598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312" tIns="208280" rIns="64631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Have a panel of continuity patients for each med-</a:t>
          </a:r>
          <a:r>
            <a:rPr lang="en-US" sz="1800" kern="1200" dirty="0" err="1" smtClean="0"/>
            <a:t>peds</a:t>
          </a:r>
          <a:r>
            <a:rPr lang="en-US" sz="1800" kern="1200" dirty="0" smtClean="0"/>
            <a:t> resident</a:t>
          </a:r>
          <a:endParaRPr lang="en-US" sz="1800" kern="1200" dirty="0"/>
        </a:p>
      </dsp:txBody>
      <dsp:txXfrm>
        <a:off x="0" y="4972200"/>
        <a:ext cx="8327572" cy="598500"/>
      </dsp:txXfrm>
    </dsp:sp>
    <dsp:sp modelId="{7696F733-31B2-4A76-81C5-0A5DCEDCBE7F}">
      <dsp:nvSpPr>
        <dsp:cNvPr id="0" name=""/>
        <dsp:cNvSpPr/>
      </dsp:nvSpPr>
      <dsp:spPr>
        <a:xfrm>
          <a:off x="416378" y="4824600"/>
          <a:ext cx="58293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34" tIns="0" rIns="220334"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Resident</a:t>
          </a:r>
          <a:r>
            <a:rPr lang="en-US" sz="1800" b="1" kern="1200" dirty="0" smtClean="0">
              <a:solidFill>
                <a:schemeClr val="tx1"/>
              </a:solidFill>
            </a:rPr>
            <a:t> Practice</a:t>
          </a:r>
          <a:endParaRPr lang="en-US" sz="1800" b="1" kern="1200" dirty="0">
            <a:solidFill>
              <a:schemeClr val="tx1"/>
            </a:solidFill>
          </a:endParaRPr>
        </a:p>
      </dsp:txBody>
      <dsp:txXfrm>
        <a:off x="430788" y="4839010"/>
        <a:ext cx="5800480"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0.15315</cdr:x>
      <cdr:y>0.3125</cdr:y>
    </cdr:from>
    <cdr:to>
      <cdr:x>0.23423</cdr:x>
      <cdr:y>0.39063</cdr:y>
    </cdr:to>
    <cdr:sp macro="" textlink="">
      <cdr:nvSpPr>
        <cdr:cNvPr id="2" name="TextBox 1"/>
        <cdr:cNvSpPr txBox="1"/>
      </cdr:nvSpPr>
      <cdr:spPr>
        <a:xfrm xmlns:a="http://schemas.openxmlformats.org/drawingml/2006/main">
          <a:off x="1295400" y="1524000"/>
          <a:ext cx="685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83%</a:t>
          </a:r>
          <a:endParaRPr lang="en-US" sz="1600" b="1" dirty="0"/>
        </a:p>
      </cdr:txBody>
    </cdr:sp>
  </cdr:relSizeAnchor>
  <cdr:relSizeAnchor xmlns:cdr="http://schemas.openxmlformats.org/drawingml/2006/chartDrawing">
    <cdr:from>
      <cdr:x>0.6036</cdr:x>
      <cdr:y>0.6875</cdr:y>
    </cdr:from>
    <cdr:to>
      <cdr:x>0.67568</cdr:x>
      <cdr:y>0.76563</cdr:y>
    </cdr:to>
    <cdr:sp macro="" textlink="">
      <cdr:nvSpPr>
        <cdr:cNvPr id="3" name="TextBox 1"/>
        <cdr:cNvSpPr txBox="1"/>
      </cdr:nvSpPr>
      <cdr:spPr>
        <a:xfrm xmlns:a="http://schemas.openxmlformats.org/drawingml/2006/main">
          <a:off x="5105400" y="3352800"/>
          <a:ext cx="6096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10%</a:t>
          </a:r>
          <a:endParaRPr lang="en-US" sz="1600" b="1" dirty="0"/>
        </a:p>
      </cdr:txBody>
    </cdr:sp>
  </cdr:relSizeAnchor>
  <cdr:relSizeAnchor xmlns:cdr="http://schemas.openxmlformats.org/drawingml/2006/chartDrawing">
    <cdr:from>
      <cdr:x>0.3964</cdr:x>
      <cdr:y>0.70313</cdr:y>
    </cdr:from>
    <cdr:to>
      <cdr:x>0.46847</cdr:x>
      <cdr:y>0.78125</cdr:y>
    </cdr:to>
    <cdr:sp macro="" textlink="">
      <cdr:nvSpPr>
        <cdr:cNvPr id="4" name="TextBox 1"/>
        <cdr:cNvSpPr txBox="1"/>
      </cdr:nvSpPr>
      <cdr:spPr>
        <a:xfrm xmlns:a="http://schemas.openxmlformats.org/drawingml/2006/main">
          <a:off x="3352800" y="3429000"/>
          <a:ext cx="6096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8%</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0.15153</cdr:y>
    </cdr:from>
    <cdr:to>
      <cdr:x>0.25926</cdr:x>
      <cdr:y>0.92599</cdr:y>
    </cdr:to>
    <cdr:sp macro="" textlink="">
      <cdr:nvSpPr>
        <cdr:cNvPr id="2" name="TextBox 1"/>
        <cdr:cNvSpPr txBox="1"/>
      </cdr:nvSpPr>
      <cdr:spPr>
        <a:xfrm xmlns:a="http://schemas.openxmlformats.org/drawingml/2006/main">
          <a:off x="0" y="685800"/>
          <a:ext cx="2133600" cy="35052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t>Females in Other Specialties</a:t>
          </a:r>
        </a:p>
        <a:p xmlns:a="http://schemas.openxmlformats.org/drawingml/2006/main">
          <a:endParaRPr lang="en-US" sz="2000" dirty="0" smtClean="0"/>
        </a:p>
        <a:p xmlns:a="http://schemas.openxmlformats.org/drawingml/2006/main">
          <a:r>
            <a:rPr lang="en-US" sz="2000" dirty="0" smtClean="0"/>
            <a:t>Pediatrics </a:t>
          </a:r>
        </a:p>
        <a:p xmlns:a="http://schemas.openxmlformats.org/drawingml/2006/main">
          <a:r>
            <a:rPr lang="en-US" sz="2000" dirty="0" smtClean="0"/>
            <a:t>73.0%</a:t>
          </a:r>
        </a:p>
        <a:p xmlns:a="http://schemas.openxmlformats.org/drawingml/2006/main">
          <a:endParaRPr lang="en-US" sz="2000" dirty="0" smtClean="0"/>
        </a:p>
        <a:p xmlns:a="http://schemas.openxmlformats.org/drawingml/2006/main">
          <a:r>
            <a:rPr lang="en-US" sz="2000" dirty="0" smtClean="0"/>
            <a:t>Internal Medicine 43.2%</a:t>
          </a:r>
        </a:p>
        <a:p xmlns:a="http://schemas.openxmlformats.org/drawingml/2006/main">
          <a:endParaRPr lang="en-US" sz="2000" dirty="0" smtClean="0"/>
        </a:p>
        <a:p xmlns:a="http://schemas.openxmlformats.org/drawingml/2006/main">
          <a:r>
            <a:rPr lang="en-US" sz="2000" dirty="0" smtClean="0"/>
            <a:t>Family Medicine 55.7%</a:t>
          </a:r>
          <a:endParaRPr lang="en-US" sz="2000" dirty="0"/>
        </a:p>
      </cdr:txBody>
    </cdr:sp>
  </cdr:relSizeAnchor>
  <cdr:relSizeAnchor xmlns:cdr="http://schemas.openxmlformats.org/drawingml/2006/chartDrawing">
    <cdr:from>
      <cdr:x>0.74074</cdr:x>
      <cdr:y>0.13469</cdr:y>
    </cdr:from>
    <cdr:to>
      <cdr:x>1</cdr:x>
      <cdr:y>0.90915</cdr:y>
    </cdr:to>
    <cdr:sp macro="" textlink="">
      <cdr:nvSpPr>
        <cdr:cNvPr id="3" name="TextBox 1"/>
        <cdr:cNvSpPr txBox="1"/>
      </cdr:nvSpPr>
      <cdr:spPr>
        <a:xfrm xmlns:a="http://schemas.openxmlformats.org/drawingml/2006/main">
          <a:off x="6096000" y="609600"/>
          <a:ext cx="2133600" cy="350520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t>M</a:t>
          </a:r>
          <a:r>
            <a:rPr lang="en-US" sz="2000" b="1" dirty="0" smtClean="0"/>
            <a:t>ales in Other Specialties</a:t>
          </a:r>
        </a:p>
        <a:p xmlns:a="http://schemas.openxmlformats.org/drawingml/2006/main">
          <a:endParaRPr lang="en-US" sz="2000" dirty="0" smtClean="0"/>
        </a:p>
        <a:p xmlns:a="http://schemas.openxmlformats.org/drawingml/2006/main">
          <a:r>
            <a:rPr lang="en-US" sz="2000" dirty="0" smtClean="0"/>
            <a:t>Pediatrics </a:t>
          </a:r>
        </a:p>
        <a:p xmlns:a="http://schemas.openxmlformats.org/drawingml/2006/main">
          <a:r>
            <a:rPr lang="en-US" sz="2000" dirty="0" smtClean="0"/>
            <a:t>27.0%</a:t>
          </a:r>
        </a:p>
        <a:p xmlns:a="http://schemas.openxmlformats.org/drawingml/2006/main">
          <a:endParaRPr lang="en-US" sz="2000" dirty="0" smtClean="0"/>
        </a:p>
        <a:p xmlns:a="http://schemas.openxmlformats.org/drawingml/2006/main">
          <a:r>
            <a:rPr lang="en-US" sz="2000" dirty="0" smtClean="0"/>
            <a:t>Internal Medicine 56.8%</a:t>
          </a:r>
        </a:p>
        <a:p xmlns:a="http://schemas.openxmlformats.org/drawingml/2006/main">
          <a:endParaRPr lang="en-US" sz="2000" dirty="0" smtClean="0"/>
        </a:p>
        <a:p xmlns:a="http://schemas.openxmlformats.org/drawingml/2006/main">
          <a:r>
            <a:rPr lang="en-US" sz="2000" dirty="0" smtClean="0"/>
            <a:t>Family Medicine 44.3%</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72411-BFCD-40BB-AA6C-279768318E81}" type="datetimeFigureOut">
              <a:rPr lang="en-US" smtClean="0"/>
              <a:t>3/23/2016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2C069-FE76-4774-824D-9CC6AF0791AD}" type="slidenum">
              <a:rPr lang="en-US" smtClean="0"/>
              <a:t>‹#›</a:t>
            </a:fld>
            <a:endParaRPr lang="en-US"/>
          </a:p>
        </p:txBody>
      </p:sp>
    </p:spTree>
    <p:extLst>
      <p:ext uri="{BB962C8B-B14F-4D97-AF65-F5344CB8AC3E}">
        <p14:creationId xmlns:p14="http://schemas.microsoft.com/office/powerpoint/2010/main" val="112936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F105D5C-3E06-4D29-A5AE-47398D6D3ECD}" type="slidenum">
              <a:rPr lang="en-US" altLang="en-US" smtClean="0">
                <a:latin typeface="Times New Roman" pitchFamily="18" charset="0"/>
              </a:rPr>
              <a:pPr eaLnBrk="1" hangingPunct="1">
                <a:spcBef>
                  <a:spcPct val="0"/>
                </a:spcBef>
              </a:pPr>
              <a:t>1</a:t>
            </a:fld>
            <a:endParaRPr lang="en-US" altLang="en-US"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Thank you for inviting me (us) to your school to talk about med-</a:t>
            </a:r>
            <a:r>
              <a:rPr lang="en-US" altLang="en-US" dirty="0" err="1" smtClean="0">
                <a:latin typeface="Arial" pitchFamily="34" charset="0"/>
              </a:rPr>
              <a:t>peds</a:t>
            </a:r>
            <a:r>
              <a:rPr lang="en-US" altLang="en-US" dirty="0" smtClean="0">
                <a:latin typeface="Arial" pitchFamily="34" charset="0"/>
              </a:rPr>
              <a:t>. Today I (we) will expose you to a unique field of medicine that has 40 years of history with enormous richness.  Our field has the ability to sustain itself and you through the 21</a:t>
            </a:r>
            <a:r>
              <a:rPr lang="en-US" altLang="en-US" baseline="30000" dirty="0" smtClean="0">
                <a:latin typeface="Arial" pitchFamily="34" charset="0"/>
              </a:rPr>
              <a:t>st</a:t>
            </a:r>
            <a:r>
              <a:rPr lang="en-US" altLang="en-US" dirty="0" smtClean="0">
                <a:latin typeface="Arial" pitchFamily="34" charset="0"/>
              </a:rPr>
              <a:t> century while the medical landscape changes. This slide show is not all encompassing. I (We) have found that many of you have heard very little or have been provided with minimal information about this potential career path.</a:t>
            </a:r>
          </a:p>
          <a:p>
            <a:pPr eaLnBrk="1" hangingPunct="1"/>
            <a:r>
              <a:rPr lang="en-US" altLang="en-US" dirty="0" smtClean="0">
                <a:latin typeface="Arial" pitchFamily="34" charset="0"/>
              </a:rPr>
              <a:t> </a:t>
            </a:r>
          </a:p>
          <a:p>
            <a:pPr eaLnBrk="1" hangingPunct="1"/>
            <a:r>
              <a:rPr lang="en-US" altLang="en-US" b="1" dirty="0" smtClean="0">
                <a:latin typeface="Arial" pitchFamily="34" charset="0"/>
              </a:rPr>
              <a:t>I (we) am…. Give bio (medical school and residency training and briefly what you do now e.g. what type of practice, who do you work with, how many per week do you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357AF3C-4A93-4C61-A6F0-8C520DF20C28}" type="slidenum">
              <a:rPr lang="en-US" altLang="en-US" smtClean="0">
                <a:latin typeface="Times New Roman" pitchFamily="18" charset="0"/>
              </a:rPr>
              <a:pPr eaLnBrk="1" hangingPunct="1">
                <a:spcBef>
                  <a:spcPct val="0"/>
                </a:spcBef>
              </a:pPr>
              <a:t>10</a:t>
            </a:fld>
            <a:endParaRPr lang="en-US" alt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latin typeface="+mn-lt"/>
              </a:rPr>
              <a:t>Here is a general schematic of required rotations in med-</a:t>
            </a:r>
            <a:r>
              <a:rPr lang="en-US" altLang="en-US" sz="1400" dirty="0" err="1" smtClean="0">
                <a:latin typeface="+mn-lt"/>
              </a:rPr>
              <a:t>peds</a:t>
            </a:r>
            <a:r>
              <a:rPr lang="en-US" altLang="en-US" sz="1400" dirty="0" smtClean="0">
                <a:latin typeface="+mn-lt"/>
              </a:rPr>
              <a:t> based on the requirements. It incorporates a broad base of primary care thru tertiary care, ambulatory and hospital work.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0D594DC-D68B-4FB4-9CE4-6FEDD5EDFF59}" type="slidenum">
              <a:rPr lang="en-US" altLang="en-US" smtClean="0">
                <a:latin typeface="Times New Roman" pitchFamily="18" charset="0"/>
              </a:rPr>
              <a:pPr eaLnBrk="1" hangingPunct="1">
                <a:spcBef>
                  <a:spcPct val="0"/>
                </a:spcBef>
              </a:pPr>
              <a:t>11</a:t>
            </a:fld>
            <a:endParaRPr lang="en-US" altLang="en-US"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There is not another residency that opens as many doors as med-peds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F49F7-8268-499B-96B2-9B50D7CD76F3}" type="slidenum">
              <a:rPr lang="en-US" smtClean="0"/>
              <a:t>13</a:t>
            </a:fld>
            <a:endParaRPr lang="en-US" dirty="0"/>
          </a:p>
        </p:txBody>
      </p:sp>
    </p:spTree>
    <p:extLst>
      <p:ext uri="{BB962C8B-B14F-4D97-AF65-F5344CB8AC3E}">
        <p14:creationId xmlns:p14="http://schemas.microsoft.com/office/powerpoint/2010/main" val="85297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Here is a map of</a:t>
            </a:r>
            <a:r>
              <a:rPr lang="en-US" altLang="en-US" baseline="0" dirty="0" smtClean="0">
                <a:latin typeface="Arial" pitchFamily="34" charset="0"/>
              </a:rPr>
              <a:t> Med-</a:t>
            </a:r>
            <a:r>
              <a:rPr lang="en-US" altLang="en-US" baseline="0" dirty="0" err="1" smtClean="0">
                <a:latin typeface="Arial" pitchFamily="34" charset="0"/>
              </a:rPr>
              <a:t>Peds</a:t>
            </a:r>
            <a:r>
              <a:rPr lang="en-US" altLang="en-US" baseline="0" dirty="0" smtClean="0">
                <a:latin typeface="Arial" pitchFamily="34" charset="0"/>
              </a:rPr>
              <a:t> programs and which state and the number of positions in each state.</a:t>
            </a:r>
            <a:endParaRPr lang="en-US"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2C069-FE76-4774-824D-9CC6AF0791AD}" type="slidenum">
              <a:rPr lang="en-US" smtClean="0"/>
              <a:t>15</a:t>
            </a:fld>
            <a:endParaRPr lang="en-US"/>
          </a:p>
        </p:txBody>
      </p:sp>
    </p:spTree>
    <p:extLst>
      <p:ext uri="{BB962C8B-B14F-4D97-AF65-F5344CB8AC3E}">
        <p14:creationId xmlns:p14="http://schemas.microsoft.com/office/powerpoint/2010/main" val="357803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2C069-FE76-4774-824D-9CC6AF0791AD}" type="slidenum">
              <a:rPr lang="en-US" smtClean="0"/>
              <a:t>16</a:t>
            </a:fld>
            <a:endParaRPr lang="en-US"/>
          </a:p>
        </p:txBody>
      </p:sp>
    </p:spTree>
    <p:extLst>
      <p:ext uri="{BB962C8B-B14F-4D97-AF65-F5344CB8AC3E}">
        <p14:creationId xmlns:p14="http://schemas.microsoft.com/office/powerpoint/2010/main" val="173010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F028B86-D375-4A4D-ABAC-45EE0450EE26}" type="slidenum">
              <a:rPr lang="en-US" altLang="en-US" smtClean="0">
                <a:latin typeface="Times New Roman" pitchFamily="18" charset="0"/>
              </a:rPr>
              <a:pPr eaLnBrk="1" hangingPunct="1">
                <a:spcBef>
                  <a:spcPct val="0"/>
                </a:spcBef>
              </a:pPr>
              <a:t>17</a:t>
            </a:fld>
            <a:endParaRPr lang="en-US" altLang="en-US"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high</a:t>
            </a:r>
            <a:r>
              <a:rPr lang="en-US" baseline="0" dirty="0" smtClean="0"/>
              <a:t> completion rate considering it is a combined program. This is comparable to other residency programs.</a:t>
            </a:r>
            <a:endParaRPr lang="en-US" dirty="0"/>
          </a:p>
        </p:txBody>
      </p:sp>
      <p:sp>
        <p:nvSpPr>
          <p:cNvPr id="4" name="Slide Number Placeholder 3"/>
          <p:cNvSpPr>
            <a:spLocks noGrp="1"/>
          </p:cNvSpPr>
          <p:nvPr>
            <p:ph type="sldNum" sz="quarter" idx="10"/>
          </p:nvPr>
        </p:nvSpPr>
        <p:spPr/>
        <p:txBody>
          <a:bodyPr/>
          <a:lstStyle/>
          <a:p>
            <a:fld id="{6572C069-FE76-4774-824D-9CC6AF0791AD}" type="slidenum">
              <a:rPr lang="en-US" smtClean="0"/>
              <a:t>18</a:t>
            </a:fld>
            <a:endParaRPr lang="en-US"/>
          </a:p>
        </p:txBody>
      </p:sp>
    </p:spTree>
    <p:extLst>
      <p:ext uri="{BB962C8B-B14F-4D97-AF65-F5344CB8AC3E}">
        <p14:creationId xmlns:p14="http://schemas.microsoft.com/office/powerpoint/2010/main" val="202150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51F9442-04C7-460D-8637-E92482B95AF5}" type="slidenum">
              <a:rPr lang="en-US" altLang="en-US" smtClean="0">
                <a:latin typeface="Times New Roman" pitchFamily="18" charset="0"/>
              </a:rPr>
              <a:pPr eaLnBrk="1" hangingPunct="1">
                <a:spcBef>
                  <a:spcPct val="0"/>
                </a:spcBef>
              </a:pPr>
              <a:t>19</a:t>
            </a:fld>
            <a:endParaRPr lang="en-US" alt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ts val="500"/>
              </a:spcBef>
              <a:spcAft>
                <a:spcPts val="500"/>
              </a:spcAft>
            </a:pPr>
            <a:r>
              <a:rPr lang="en-US" altLang="en-US" sz="800" b="1" dirty="0" smtClean="0">
                <a:solidFill>
                  <a:srgbClr val="800080"/>
                </a:solidFill>
                <a:latin typeface="+mn-lt"/>
              </a:rPr>
              <a:t>HOW IS IT POSSIBLE TO LEARN TWO DISCIPLINES?</a:t>
            </a:r>
            <a:r>
              <a:rPr lang="en-US" altLang="en-US" sz="800" dirty="0" smtClean="0">
                <a:latin typeface="+mn-lt"/>
              </a:rPr>
              <a:t/>
            </a:r>
            <a:br>
              <a:rPr lang="en-US" altLang="en-US" sz="800" dirty="0" smtClean="0">
                <a:latin typeface="+mn-lt"/>
              </a:rPr>
            </a:br>
            <a:r>
              <a:rPr lang="en-US" altLang="en-US" sz="800" dirty="0" smtClean="0">
                <a:latin typeface="+mn-lt"/>
              </a:rPr>
              <a:t>At first glance, the concept of training in two broad and deep disciplines such as pediatrics and internal medicine can seem daunting. Though rigorous, many similarities exist between the two areas. Fundamental clinical skills are similar in the two disciplines. Though it requires special skills honed with practice to adeptly acquire a good history and perform a physical exam, there are similarities across age groups, communication skills are core, and the organization of information recording is fairly uniform. Advanced clinical skills -- those reflecting information processing, reasoning, hypothesis testing, deduction, applied statistics, and epidemiology -- are fundamentally the same in the two specialties. Pathophysiology is more similar than dissimilar across the disciplines, with the biggest difference being the manifestations of the same condition at different ages, the incidence/prevalence of conditions at different ages, and some nuances in treatments at different ages.</a:t>
            </a:r>
          </a:p>
          <a:p>
            <a:pPr eaLnBrk="1" hangingPunct="1">
              <a:lnSpc>
                <a:spcPct val="80000"/>
              </a:lnSpc>
              <a:spcBef>
                <a:spcPts val="500"/>
              </a:spcBef>
              <a:spcAft>
                <a:spcPts val="500"/>
              </a:spcAft>
            </a:pPr>
            <a:r>
              <a:rPr lang="en-US" altLang="en-US" sz="800" dirty="0" smtClean="0">
                <a:latin typeface="+mn-lt"/>
              </a:rPr>
              <a:t>Learning weight-based pediatric pharmacology and fluid therapy can make adult pharmacology and fluid therapy simpler, though the range of commonly used drugs is broader as patients age. There are clear areas of physiologic overlap in adolescence. The fundamentals of performing and interpreting a developmental evaluation are similar in pediatrics and geriatrics.</a:t>
            </a:r>
          </a:p>
          <a:p>
            <a:pPr eaLnBrk="1" hangingPunct="1">
              <a:lnSpc>
                <a:spcPct val="80000"/>
              </a:lnSpc>
              <a:spcBef>
                <a:spcPts val="500"/>
              </a:spcBef>
              <a:spcAft>
                <a:spcPts val="500"/>
              </a:spcAft>
            </a:pPr>
            <a:r>
              <a:rPr lang="en-US" altLang="en-US" sz="800" dirty="0" smtClean="0">
                <a:latin typeface="+mn-lt"/>
              </a:rPr>
              <a:t>There are subspecialty areas, such as infectious disease, with a substantial range of diseases that are more similar than dissimilar in the two disciplines. The principles of preventive health care are similar, particularly from a systems/process perspective, though the focus and specifics are different. There is no better way to appreciate the impact of illness on a family than to take care of the whole family.</a:t>
            </a:r>
          </a:p>
          <a:p>
            <a:pPr eaLnBrk="1" hangingPunct="1">
              <a:lnSpc>
                <a:spcPct val="80000"/>
              </a:lnSpc>
              <a:spcBef>
                <a:spcPts val="500"/>
              </a:spcBef>
              <a:spcAft>
                <a:spcPts val="500"/>
              </a:spcAft>
            </a:pPr>
            <a:r>
              <a:rPr lang="en-US" altLang="en-US" sz="800" dirty="0" smtClean="0">
                <a:latin typeface="+mn-lt"/>
              </a:rPr>
              <a:t>There are areas that are fairly unique and overlap less. Paramount among them on the pediatric side is neonatology and the first two years of life in general. Some mastery in those areas fortunately comes from the intensity of the exposure to patients of that age on any pediatric service. On the adult side, areas of less overlap include coronary artery disease, cerebrovascular disease, lipid disorders, Type II diabetes (until recently), and other inpatient-intense diseases. Oncology is quite different in the two disciplines, but the primary care physician's role remains similar across the age spectrum.</a:t>
            </a:r>
          </a:p>
          <a:p>
            <a:pPr eaLnBrk="1" hangingPunct="1">
              <a:lnSpc>
                <a:spcPct val="80000"/>
              </a:lnSpc>
              <a:spcBef>
                <a:spcPts val="500"/>
              </a:spcBef>
              <a:spcAft>
                <a:spcPts val="500"/>
              </a:spcAft>
            </a:pPr>
            <a:r>
              <a:rPr lang="en-US" altLang="en-US" sz="800" dirty="0" smtClean="0">
                <a:latin typeface="+mn-lt"/>
              </a:rPr>
              <a:t>Achieving the greatest competence in any discipline begins with learning from those who have mastered it. Pediatricians and internists are those masters. They have defined the care of children and adults through decades of research synthesized into a meaningful whole. They have developed cogent guides for application of this wealth of information and practical tools for its implementation. They model relentless advocacy promoting its utilization to optimize the care of patients across the age spectrum.</a:t>
            </a:r>
          </a:p>
          <a:p>
            <a:pPr eaLnBrk="1" hangingPunct="1">
              <a:lnSpc>
                <a:spcPct val="80000"/>
              </a:lnSpc>
              <a:spcBef>
                <a:spcPts val="500"/>
              </a:spcBef>
              <a:spcAft>
                <a:spcPts val="500"/>
              </a:spcAft>
            </a:pPr>
            <a:r>
              <a:rPr lang="en-US" altLang="en-US" sz="800" dirty="0" smtClean="0">
                <a:latin typeface="+mn-lt"/>
              </a:rPr>
              <a:t>Growth in competence stems from partnership with masters throughout one's career, a characteristic of internists, pediatricians, and Med-</a:t>
            </a:r>
            <a:r>
              <a:rPr lang="en-US" altLang="en-US" sz="800" dirty="0" err="1" smtClean="0">
                <a:latin typeface="+mn-lt"/>
              </a:rPr>
              <a:t>Peds</a:t>
            </a:r>
            <a:r>
              <a:rPr lang="en-US" altLang="en-US" sz="800" dirty="0" smtClean="0">
                <a:latin typeface="+mn-lt"/>
              </a:rPr>
              <a:t> physicians that facilitates the exploration of new frontiers and the osmosis of new developments. Mastery by the learner evolves from continued nurturing through access to the highest quality continuing medical education. The general and subspecialty societies of pediatricians and internists are without peer in the world of medicine. They support a rich network that promotes partnership, collaboration, and growth throughout their careers amongst physicians of like mind.</a:t>
            </a:r>
          </a:p>
          <a:p>
            <a:pPr eaLnBrk="1" hangingPunct="1">
              <a:lnSpc>
                <a:spcPct val="80000"/>
              </a:lnSpc>
            </a:pPr>
            <a:endParaRPr lang="en-US" altLang="en-US" sz="800" dirty="0" smtClean="0">
              <a:latin typeface="+mn-lt"/>
            </a:endParaRPr>
          </a:p>
          <a:p>
            <a:pPr eaLnBrk="1" hangingPunct="1">
              <a:lnSpc>
                <a:spcPct val="80000"/>
              </a:lnSpc>
            </a:pPr>
            <a:endParaRPr lang="en-US" altLang="en-US" sz="800" dirty="0" smtClean="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itchFamily="34" charset="0"/>
              </a:rPr>
              <a:t>Many of you are early in your medical school training and may not know what exactly residency training is. After completion of medical school you become a doctor but really you are not equipped to practice medicine or even get a state license to practice medicine. Residency training is what comes after medical school with your first year of residency called internship. You apply to residency training programs in your 4</a:t>
            </a:r>
            <a:r>
              <a:rPr lang="en-US" altLang="en-US" baseline="30000" dirty="0" smtClean="0">
                <a:latin typeface="Arial" pitchFamily="34" charset="0"/>
              </a:rPr>
              <a:t>th</a:t>
            </a:r>
            <a:r>
              <a:rPr lang="en-US" altLang="en-US" dirty="0" smtClean="0">
                <a:latin typeface="Arial" pitchFamily="34" charset="0"/>
              </a:rPr>
              <a:t> year of medical school through a “matching” process. </a:t>
            </a:r>
          </a:p>
        </p:txBody>
      </p:sp>
      <p:sp>
        <p:nvSpPr>
          <p:cNvPr id="4" name="Slide Number Placeholder 3"/>
          <p:cNvSpPr>
            <a:spLocks noGrp="1"/>
          </p:cNvSpPr>
          <p:nvPr>
            <p:ph type="sldNum" sz="quarter" idx="10"/>
          </p:nvPr>
        </p:nvSpPr>
        <p:spPr/>
        <p:txBody>
          <a:bodyPr/>
          <a:lstStyle/>
          <a:p>
            <a:fld id="{6572C069-FE76-4774-824D-9CC6AF0791AD}" type="slidenum">
              <a:rPr lang="en-US" smtClean="0"/>
              <a:t>2</a:t>
            </a:fld>
            <a:endParaRPr lang="en-US"/>
          </a:p>
        </p:txBody>
      </p:sp>
    </p:spTree>
    <p:extLst>
      <p:ext uri="{BB962C8B-B14F-4D97-AF65-F5344CB8AC3E}">
        <p14:creationId xmlns:p14="http://schemas.microsoft.com/office/powerpoint/2010/main" val="48864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imagine what we need in graduate medical education</a:t>
            </a:r>
          </a:p>
          <a:p>
            <a:endParaRPr lang="en-US" baseline="0" dirty="0" smtClean="0"/>
          </a:p>
          <a:p>
            <a:r>
              <a:rPr lang="en-US" dirty="0" smtClean="0"/>
              <a:t>We</a:t>
            </a:r>
            <a:r>
              <a:rPr lang="en-US" baseline="0" dirty="0" smtClean="0"/>
              <a:t> need graduates that have s</a:t>
            </a:r>
            <a:r>
              <a:rPr lang="en-US" dirty="0" smtClean="0"/>
              <a:t>ome of the most comprehensive view of health and illness. Some of this</a:t>
            </a:r>
            <a:r>
              <a:rPr lang="en-US" baseline="0" dirty="0" smtClean="0"/>
              <a:t> comes through Med-Peds training. You see almost every part of the health system and setting</a:t>
            </a:r>
          </a:p>
          <a:p>
            <a:endParaRPr lang="en-US" baseline="0" dirty="0" smtClean="0"/>
          </a:p>
          <a:p>
            <a:r>
              <a:rPr lang="en-US" baseline="0" dirty="0" smtClean="0"/>
              <a:t>The four years of integrated training allows graduates to provide the depth and breadth and the clinical view needed to be on the front lines of population health. The most complicated of patients (the most expensive to manage) will still need to managed by physicians in the future, so sophistication and critical thinking of the primary care physician and hospitalist is critical as to reduce unnecessary consultations and testing. The ability to provide family care will be more important in the future in order to address many of the determinants of health (genetics and behavior) as we get away from providing care on an individual’s risk assessment.</a:t>
            </a:r>
          </a:p>
          <a:p>
            <a:endParaRPr lang="en-US" baseline="0" dirty="0" smtClean="0"/>
          </a:p>
          <a:p>
            <a:r>
              <a:rPr lang="en-US" baseline="0" dirty="0" smtClean="0"/>
              <a:t>The hospitalists that see more of the entire system will be some of the best people to focus on quality care, hospital wide system improvement and health system efficiency through cross fertilization of ideas from department to department or service line to another service line. </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605F49F7-8268-499B-96B2-9B50D7CD76F3}" type="slidenum">
              <a:rPr lang="en-US" smtClean="0"/>
              <a:t>20</a:t>
            </a:fld>
            <a:endParaRPr lang="en-US" dirty="0"/>
          </a:p>
        </p:txBody>
      </p:sp>
    </p:spTree>
    <p:extLst>
      <p:ext uri="{BB962C8B-B14F-4D97-AF65-F5344CB8AC3E}">
        <p14:creationId xmlns:p14="http://schemas.microsoft.com/office/powerpoint/2010/main" val="326876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A2DA11D-0C57-44FA-826D-1A3D055CD479}" type="slidenum">
              <a:rPr lang="en-US" altLang="en-US" smtClean="0">
                <a:latin typeface="Times New Roman" pitchFamily="18" charset="0"/>
              </a:rPr>
              <a:pPr eaLnBrk="1" hangingPunct="1">
                <a:spcBef>
                  <a:spcPct val="0"/>
                </a:spcBef>
              </a:pPr>
              <a:t>21</a:t>
            </a:fld>
            <a:endParaRPr lang="en-US" alt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most ambulatory</a:t>
            </a:r>
            <a:r>
              <a:rPr lang="en-US" baseline="0" dirty="0" smtClean="0"/>
              <a:t> physicians do not care for their hospitalized patients, it is critical to have a strong base of hospitalists that understand the outpatient setting as well. Hospitalists also provide some ambulatory care (e.g. discharge clinics). </a:t>
            </a:r>
            <a:r>
              <a:rPr lang="en-US" sz="1200" kern="1200" baseline="0" smtClean="0">
                <a:solidFill>
                  <a:schemeClr val="tx1"/>
                </a:solidFill>
                <a:effectLst/>
                <a:latin typeface="+mn-lt"/>
                <a:ea typeface="+mn-ea"/>
                <a:cs typeface="+mn-cs"/>
              </a:rPr>
              <a:t>P</a:t>
            </a:r>
            <a:r>
              <a:rPr lang="en-US" sz="1200" kern="1200" smtClean="0">
                <a:solidFill>
                  <a:schemeClr val="tx1"/>
                </a:solidFill>
                <a:effectLst/>
                <a:latin typeface="+mn-lt"/>
                <a:ea typeface="+mn-ea"/>
                <a:cs typeface="+mn-cs"/>
              </a:rPr>
              <a:t>ractice mix may vary significantly based upon regional need.</a:t>
            </a:r>
            <a:endParaRPr lang="en-US" dirty="0"/>
          </a:p>
        </p:txBody>
      </p:sp>
      <p:sp>
        <p:nvSpPr>
          <p:cNvPr id="4" name="Slide Number Placeholder 3"/>
          <p:cNvSpPr>
            <a:spLocks noGrp="1"/>
          </p:cNvSpPr>
          <p:nvPr>
            <p:ph type="sldNum" sz="quarter" idx="10"/>
          </p:nvPr>
        </p:nvSpPr>
        <p:spPr/>
        <p:txBody>
          <a:bodyPr/>
          <a:lstStyle/>
          <a:p>
            <a:fld id="{605F49F7-8268-499B-96B2-9B50D7CD76F3}" type="slidenum">
              <a:rPr lang="en-US" smtClean="0"/>
              <a:t>23</a:t>
            </a:fld>
            <a:endParaRPr lang="en-US" dirty="0"/>
          </a:p>
        </p:txBody>
      </p:sp>
    </p:spTree>
    <p:extLst>
      <p:ext uri="{BB962C8B-B14F-4D97-AF65-F5344CB8AC3E}">
        <p14:creationId xmlns:p14="http://schemas.microsoft.com/office/powerpoint/2010/main" val="2716021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altLang="en-US" b="0" dirty="0" smtClean="0"/>
          </a:p>
          <a:p>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605F49F7-8268-499B-96B2-9B50D7CD76F3}" type="slidenum">
              <a:rPr lang="en-US" smtClean="0"/>
              <a:t>25</a:t>
            </a:fld>
            <a:endParaRPr lang="en-US" dirty="0"/>
          </a:p>
        </p:txBody>
      </p:sp>
    </p:spTree>
    <p:extLst>
      <p:ext uri="{BB962C8B-B14F-4D97-AF65-F5344CB8AC3E}">
        <p14:creationId xmlns:p14="http://schemas.microsoft.com/office/powerpoint/2010/main" val="222741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F49F7-8268-499B-96B2-9B50D7CD76F3}" type="slidenum">
              <a:rPr lang="en-US" smtClean="0"/>
              <a:t>26</a:t>
            </a:fld>
            <a:endParaRPr lang="en-US" dirty="0"/>
          </a:p>
        </p:txBody>
      </p:sp>
    </p:spTree>
    <p:extLst>
      <p:ext uri="{BB962C8B-B14F-4D97-AF65-F5344CB8AC3E}">
        <p14:creationId xmlns:p14="http://schemas.microsoft.com/office/powerpoint/2010/main" val="47669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altLang="en-US" b="0" dirty="0" smtClean="0"/>
          </a:p>
          <a:p>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605F49F7-8268-499B-96B2-9B50D7CD76F3}" type="slidenum">
              <a:rPr lang="en-US" smtClean="0"/>
              <a:t>27</a:t>
            </a:fld>
            <a:endParaRPr lang="en-US" dirty="0"/>
          </a:p>
        </p:txBody>
      </p:sp>
    </p:spTree>
    <p:extLst>
      <p:ext uri="{BB962C8B-B14F-4D97-AF65-F5344CB8AC3E}">
        <p14:creationId xmlns:p14="http://schemas.microsoft.com/office/powerpoint/2010/main" val="2227410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972A2B5-A995-4DA7-B299-DB8734BB91CA}" type="slidenum">
              <a:rPr lang="en-US" altLang="en-US" smtClean="0">
                <a:latin typeface="Times New Roman" pitchFamily="18" charset="0"/>
              </a:rPr>
              <a:pPr eaLnBrk="1" hangingPunct="1">
                <a:spcBef>
                  <a:spcPct val="0"/>
                </a:spcBef>
              </a:pPr>
              <a:t>28</a:t>
            </a:fld>
            <a:endParaRPr lang="en-US" altLang="en-US"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was a survey of those that applied to at least one Med-</a:t>
            </a:r>
            <a:r>
              <a:rPr lang="en-US" altLang="en-US" dirty="0" err="1" smtClean="0">
                <a:latin typeface="Arial" pitchFamily="34" charset="0"/>
              </a:rPr>
              <a:t>Peds</a:t>
            </a:r>
            <a:r>
              <a:rPr lang="en-US" altLang="en-US" dirty="0" smtClean="0">
                <a:latin typeface="Arial" pitchFamily="34" charset="0"/>
              </a:rPr>
              <a:t> program. These were the top ten reasons why students choose Med-</a:t>
            </a:r>
            <a:r>
              <a:rPr lang="en-US" altLang="en-US" dirty="0" err="1" smtClean="0">
                <a:latin typeface="Arial" pitchFamily="34" charset="0"/>
              </a:rPr>
              <a:t>Peds</a:t>
            </a:r>
            <a:endParaRPr lang="en-US" altLang="en-US" dirty="0" smtClean="0">
              <a:latin typeface="Arial" pitchFamily="34" charset="0"/>
            </a:endParaRPr>
          </a:p>
          <a:p>
            <a:pPr eaLnBrk="1" hangingPunct="1"/>
            <a:r>
              <a:rPr lang="en-US" altLang="en-US" i="1" dirty="0" smtClean="0">
                <a:latin typeface="Arial" pitchFamily="34" charset="0"/>
              </a:rPr>
              <a:t>345</a:t>
            </a:r>
            <a:r>
              <a:rPr lang="en-US" altLang="en-US" i="1" baseline="0" dirty="0" smtClean="0">
                <a:latin typeface="Arial" pitchFamily="34" charset="0"/>
              </a:rPr>
              <a:t> surveys sent</a:t>
            </a:r>
            <a:r>
              <a:rPr lang="en-US" altLang="en-US" i="1" dirty="0" smtClean="0">
                <a:latin typeface="Arial" pitchFamily="34" charset="0"/>
              </a:rPr>
              <a:t> with 52% (168) response rate.</a:t>
            </a:r>
          </a:p>
          <a:p>
            <a:pPr eaLnBrk="1" hangingPunct="1"/>
            <a:endParaRPr lang="en-US" alt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EBFE436-1608-4EBD-A6C4-CC0D1228223D}" type="slidenum">
              <a:rPr lang="en-US" altLang="en-US" smtClean="0">
                <a:latin typeface="Times New Roman" pitchFamily="18" charset="0"/>
              </a:rPr>
              <a:pPr eaLnBrk="1" hangingPunct="1">
                <a:spcBef>
                  <a:spcPct val="0"/>
                </a:spcBef>
              </a:pPr>
              <a:t>30</a:t>
            </a:fld>
            <a:endParaRPr lang="en-US" alt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smtClean="0">
                <a:solidFill>
                  <a:srgbClr val="FFFF00"/>
                </a:solidFill>
                <a:latin typeface="Arial" pitchFamily="34" charset="0"/>
              </a:rPr>
              <a:t>As a summary:</a:t>
            </a:r>
          </a:p>
          <a:p>
            <a:pPr eaLnBrk="1" hangingPunct="1"/>
            <a:r>
              <a:rPr lang="en-US" altLang="en-US" b="1" u="sng" dirty="0" smtClean="0">
                <a:solidFill>
                  <a:srgbClr val="FFFF00"/>
                </a:solidFill>
                <a:latin typeface="Arial" pitchFamily="34" charset="0"/>
              </a:rPr>
              <a:t>We believe Med-</a:t>
            </a:r>
            <a:r>
              <a:rPr lang="en-US" altLang="en-US" b="1" u="sng" dirty="0" err="1" smtClean="0">
                <a:solidFill>
                  <a:srgbClr val="FFFF00"/>
                </a:solidFill>
                <a:latin typeface="Arial" pitchFamily="34" charset="0"/>
              </a:rPr>
              <a:t>Peds</a:t>
            </a:r>
            <a:r>
              <a:rPr lang="en-US" altLang="en-US" b="1" u="sng" dirty="0" smtClean="0">
                <a:solidFill>
                  <a:srgbClr val="FFFF00"/>
                </a:solidFill>
                <a:latin typeface="Arial" pitchFamily="34" charset="0"/>
              </a:rPr>
              <a:t> has:</a:t>
            </a:r>
          </a:p>
          <a:p>
            <a:pPr eaLnBrk="1" hangingPunct="1">
              <a:buFontTx/>
              <a:buChar char="•"/>
            </a:pPr>
            <a:r>
              <a:rPr lang="en-US" altLang="en-US" dirty="0" smtClean="0">
                <a:solidFill>
                  <a:srgbClr val="FFFF00"/>
                </a:solidFill>
                <a:latin typeface="Arial" pitchFamily="34" charset="0"/>
              </a:rPr>
              <a:t>The depth and breadth of two disciplines that allows flexible career goals without Surgery and OB training. The perfect “double major”.</a:t>
            </a:r>
          </a:p>
          <a:p>
            <a:pPr eaLnBrk="1" hangingPunct="1">
              <a:buFontTx/>
              <a:buChar char="•"/>
            </a:pPr>
            <a:r>
              <a:rPr lang="en-US" altLang="en-US" dirty="0" smtClean="0">
                <a:solidFill>
                  <a:srgbClr val="FFFF00"/>
                </a:solidFill>
                <a:latin typeface="Arial" pitchFamily="34" charset="0"/>
              </a:rPr>
              <a:t>There is four years of training that is rigorous but humane; gives added maturity to your career (think of it as 6 years minus 2)</a:t>
            </a:r>
          </a:p>
          <a:p>
            <a:pPr eaLnBrk="1" hangingPunct="1">
              <a:buFontTx/>
              <a:buChar char="•"/>
            </a:pPr>
            <a:r>
              <a:rPr lang="en-US" altLang="en-US" dirty="0" smtClean="0">
                <a:solidFill>
                  <a:srgbClr val="FFFF00"/>
                </a:solidFill>
                <a:latin typeface="Arial" pitchFamily="34" charset="0"/>
              </a:rPr>
              <a:t>A wide variety of practice styles and settings for an effective career</a:t>
            </a:r>
          </a:p>
          <a:p>
            <a:pPr eaLnBrk="1" hangingPunct="1">
              <a:buFontTx/>
              <a:buChar char="•"/>
            </a:pPr>
            <a:r>
              <a:rPr lang="en-US" altLang="en-US" dirty="0" smtClean="0">
                <a:solidFill>
                  <a:srgbClr val="FFFF00"/>
                </a:solidFill>
                <a:latin typeface="Arial" pitchFamily="34" charset="0"/>
              </a:rPr>
              <a:t>Obtaining dual board certification in Internal Medicine and Pediatrics that is still quite unique</a:t>
            </a:r>
          </a:p>
          <a:p>
            <a:pPr eaLnBrk="1" hangingPunct="1">
              <a:buFontTx/>
              <a:buChar char="•"/>
            </a:pPr>
            <a:r>
              <a:rPr lang="en-US" altLang="en-US" dirty="0" smtClean="0">
                <a:solidFill>
                  <a:srgbClr val="FFFF00"/>
                </a:solidFill>
                <a:latin typeface="Arial" pitchFamily="34" charset="0"/>
              </a:rPr>
              <a:t>There are niches of special populations and cross fertilization of knowledge </a:t>
            </a:r>
          </a:p>
          <a:p>
            <a:pPr eaLnBrk="1" hangingPunct="1">
              <a:buFontTx/>
              <a:buChar char="•"/>
            </a:pPr>
            <a:r>
              <a:rPr lang="en-US" altLang="en-US" smtClean="0">
                <a:solidFill>
                  <a:srgbClr val="FFFF00"/>
                </a:solidFill>
                <a:latin typeface="Arial" pitchFamily="34" charset="0"/>
              </a:rPr>
              <a:t>Almost 50 years </a:t>
            </a:r>
            <a:r>
              <a:rPr lang="en-US" altLang="en-US" dirty="0" smtClean="0">
                <a:solidFill>
                  <a:srgbClr val="FFFF00"/>
                </a:solidFill>
                <a:latin typeface="Arial" pitchFamily="34" charset="0"/>
              </a:rPr>
              <a:t>of rich history in Med-</a:t>
            </a:r>
            <a:r>
              <a:rPr lang="en-US" altLang="en-US" dirty="0" err="1" smtClean="0">
                <a:solidFill>
                  <a:srgbClr val="FFFF00"/>
                </a:solidFill>
                <a:latin typeface="Arial" pitchFamily="34" charset="0"/>
              </a:rPr>
              <a:t>Peds</a:t>
            </a:r>
            <a:endParaRPr lang="en-US" altLang="en-US" dirty="0" smtClean="0">
              <a:solidFill>
                <a:srgbClr val="FFFF00"/>
              </a:solidFill>
              <a:latin typeface="Arial" pitchFamily="34" charset="0"/>
            </a:endParaRPr>
          </a:p>
          <a:p>
            <a:pPr eaLnBrk="1" hangingPunct="1">
              <a:buFontTx/>
              <a:buChar char="•"/>
            </a:pPr>
            <a:endParaRPr lang="en-US" altLang="en-US" dirty="0" smtClean="0">
              <a:solidFill>
                <a:srgbClr val="FFFF00"/>
              </a:solidFill>
              <a:latin typeface="Arial" pitchFamily="34" charset="0"/>
            </a:endParaRPr>
          </a:p>
          <a:p>
            <a:pPr eaLnBrk="1" hangingPunct="1"/>
            <a:r>
              <a:rPr lang="en-US" altLang="en-US" b="1" dirty="0" smtClean="0">
                <a:solidFill>
                  <a:srgbClr val="FFFF00"/>
                </a:solidFill>
                <a:latin typeface="Arial" pitchFamily="34" charset="0"/>
              </a:rPr>
              <a:t>Thank you. I would like to entertain any more questions.</a:t>
            </a:r>
          </a:p>
          <a:p>
            <a:pPr eaLnBrk="1" hangingPunct="1"/>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A50F612-405D-4BC9-A77E-B701E2EAF064}" type="slidenum">
              <a:rPr lang="en-US" altLang="en-US" smtClean="0">
                <a:latin typeface="Times New Roman" pitchFamily="18" charset="0"/>
              </a:rPr>
              <a:pPr eaLnBrk="1" hangingPunct="1">
                <a:spcBef>
                  <a:spcPct val="0"/>
                </a:spcBef>
              </a:pPr>
              <a:t>3</a:t>
            </a:fld>
            <a:endParaRPr lang="en-US" altLang="en-US"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rPr>
              <a:t>Med-</a:t>
            </a:r>
            <a:r>
              <a:rPr lang="en-US" altLang="en-US" dirty="0" err="1" smtClean="0">
                <a:latin typeface="Arial" pitchFamily="34" charset="0"/>
              </a:rPr>
              <a:t>Peds</a:t>
            </a:r>
            <a:r>
              <a:rPr lang="en-US" altLang="en-US" dirty="0" smtClean="0">
                <a:latin typeface="Arial" pitchFamily="34" charset="0"/>
              </a:rPr>
              <a:t> physicians complete a 4-year residency program combining two residencies - </a:t>
            </a:r>
            <a:r>
              <a:rPr lang="en-US" altLang="en-US" i="1" dirty="0" smtClean="0">
                <a:latin typeface="Arial" pitchFamily="34" charset="0"/>
              </a:rPr>
              <a:t>Internal Medicine</a:t>
            </a:r>
            <a:r>
              <a:rPr lang="en-US" altLang="en-US" dirty="0" smtClean="0">
                <a:latin typeface="Arial" pitchFamily="34" charset="0"/>
              </a:rPr>
              <a:t> and </a:t>
            </a:r>
            <a:r>
              <a:rPr lang="en-US" altLang="en-US" i="1" dirty="0" smtClean="0">
                <a:latin typeface="Arial" pitchFamily="34" charset="0"/>
              </a:rPr>
              <a:t>Pediatrics</a:t>
            </a:r>
            <a:r>
              <a:rPr lang="en-US" altLang="en-US" dirty="0" smtClean="0">
                <a:latin typeface="Arial" pitchFamily="34" charset="0"/>
              </a:rPr>
              <a:t>.  Over the 4 years, 24 months of training are received in each specialty but it is integrated.  After the 4 years we are board eligible in both Internal Medicine and Pediatrics through the American Board of Internal Medicine (ABIM) and the American Board of Pediatrics (ABP). Our</a:t>
            </a:r>
            <a:r>
              <a:rPr lang="en-US" altLang="en-US" baseline="0" dirty="0" smtClean="0">
                <a:latin typeface="Arial" pitchFamily="34" charset="0"/>
              </a:rPr>
              <a:t> component residency programs (Internal Medicine and Pediatrics) each</a:t>
            </a:r>
            <a:r>
              <a:rPr lang="en-US" altLang="en-US" dirty="0" smtClean="0">
                <a:latin typeface="Arial" pitchFamily="34" charset="0"/>
              </a:rPr>
              <a:t> take 3 years to complete but because of the overlap in knowledge base and approach to patients, both are able to be completed in just 4 years. As you can see we are small subset of the workforce but have growing pivotal roles in many hospital and practice systems.</a:t>
            </a:r>
          </a:p>
          <a:p>
            <a:pPr eaLnBrk="1" hangingPunct="1"/>
            <a:endParaRPr lang="en-US" altLang="en-US" i="1"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C81658A-8A36-413A-941E-9AE21D54B8DA}" type="slidenum">
              <a:rPr lang="en-US" altLang="en-US" smtClean="0">
                <a:latin typeface="Times New Roman" pitchFamily="18" charset="0"/>
              </a:rPr>
              <a:pPr eaLnBrk="1" hangingPunct="1">
                <a:spcBef>
                  <a:spcPct val="0"/>
                </a:spcBef>
              </a:pPr>
              <a:t>4</a:t>
            </a:fld>
            <a:endParaRPr lang="en-US" alt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noProof="1" smtClean="0">
                <a:latin typeface="Arial" pitchFamily="34" charset="0"/>
              </a:rPr>
              <a:t>We are doctors that trained in </a:t>
            </a:r>
            <a:r>
              <a:rPr lang="en-US" altLang="en-US" u="sng" noProof="1" smtClean="0">
                <a:latin typeface="Arial" pitchFamily="34" charset="0"/>
              </a:rPr>
              <a:t>two</a:t>
            </a:r>
            <a:r>
              <a:rPr lang="en-US" altLang="en-US" noProof="1" smtClean="0">
                <a:latin typeface="Arial" pitchFamily="34" charset="0"/>
              </a:rPr>
              <a:t> </a:t>
            </a:r>
            <a:r>
              <a:rPr lang="en-US" altLang="en-US" dirty="0" smtClean="0">
                <a:latin typeface="Arial" pitchFamily="34" charset="0"/>
              </a:rPr>
              <a:t>specialties</a:t>
            </a:r>
            <a:r>
              <a:rPr lang="en-US" altLang="en-US" noProof="1" smtClean="0">
                <a:latin typeface="Arial" pitchFamily="34" charset="0"/>
              </a:rPr>
              <a:t>, </a:t>
            </a:r>
            <a:r>
              <a:rPr lang="en-US" altLang="en-US" u="sng" noProof="1" smtClean="0">
                <a:latin typeface="Arial" pitchFamily="34" charset="0"/>
              </a:rPr>
              <a:t>two</a:t>
            </a:r>
            <a:r>
              <a:rPr lang="en-US" altLang="en-US" noProof="1" smtClean="0">
                <a:latin typeface="Arial" pitchFamily="34" charset="0"/>
              </a:rPr>
              <a:t> residency programs combined for </a:t>
            </a:r>
            <a:r>
              <a:rPr lang="en-US" altLang="en-US" u="sng" noProof="1" smtClean="0">
                <a:latin typeface="Arial" pitchFamily="34" charset="0"/>
              </a:rPr>
              <a:t>two</a:t>
            </a:r>
            <a:r>
              <a:rPr lang="en-US" altLang="en-US" noProof="1" smtClean="0">
                <a:latin typeface="Arial" pitchFamily="34" charset="0"/>
              </a:rPr>
              <a:t> separate Board Certifications (Internal Medicine and Pediatrics) that take care of </a:t>
            </a:r>
            <a:r>
              <a:rPr lang="en-US" altLang="en-US" u="sng" noProof="1" smtClean="0">
                <a:latin typeface="Arial" pitchFamily="34" charset="0"/>
              </a:rPr>
              <a:t>two</a:t>
            </a:r>
            <a:r>
              <a:rPr lang="en-US" altLang="en-US" noProof="1" smtClean="0">
                <a:latin typeface="Arial" pitchFamily="34" charset="0"/>
              </a:rPr>
              <a:t> populations of people. </a:t>
            </a:r>
            <a:r>
              <a:rPr lang="en-US" altLang="en-US" dirty="0" smtClean="0">
                <a:latin typeface="Arial" pitchFamily="34" charset="0"/>
              </a:rPr>
              <a:t>Yes, you must like to care for both adults and children to “get the most” out of med-</a:t>
            </a:r>
            <a:r>
              <a:rPr lang="en-US" altLang="en-US" dirty="0" err="1" smtClean="0">
                <a:latin typeface="Arial" pitchFamily="34" charset="0"/>
              </a:rPr>
              <a:t>peds</a:t>
            </a:r>
            <a:r>
              <a:rPr lang="en-US" altLang="en-US" dirty="0" smtClean="0">
                <a:latin typeface="Arial" pitchFamily="34" charset="0"/>
              </a:rPr>
              <a:t>.</a:t>
            </a:r>
            <a:endParaRPr lang="en-US" altLang="en-US" noProof="1" smtClean="0">
              <a:latin typeface="Arial" pitchFamily="34" charset="0"/>
            </a:endParaRPr>
          </a:p>
          <a:p>
            <a:pPr eaLnBrk="1" hangingPunct="1"/>
            <a:endParaRPr lang="en-US" altLang="en-US" noProof="1" smtClean="0">
              <a:latin typeface="Arial" pitchFamily="34" charset="0"/>
            </a:endParaRPr>
          </a:p>
          <a:p>
            <a:pPr eaLnBrk="1" hangingPunct="1"/>
            <a:endParaRPr lang="en-US" altLang="en-US" noProof="1" smtClean="0">
              <a:latin typeface="Arial" pitchFamily="34" charset="0"/>
            </a:endParaRPr>
          </a:p>
          <a:p>
            <a:pPr eaLnBrk="1" hangingPunct="1"/>
            <a:r>
              <a:rPr lang="en-US" altLang="en-US" noProof="1" smtClean="0">
                <a:latin typeface="Arial" pitchFamily="34" charset="0"/>
              </a:rPr>
              <a:t>We enjoy a breath of and depth of knowledge in both these disciplines through integrated residency training</a:t>
            </a:r>
            <a:r>
              <a:rPr lang="en-US" altLang="en-US" dirty="0" smtClean="0">
                <a:latin typeface="Arial" pitchFamily="34" charset="0"/>
              </a:rPr>
              <a:t>. </a:t>
            </a:r>
            <a:r>
              <a:rPr lang="en-US" altLang="en-US" noProof="1" smtClean="0">
                <a:latin typeface="Arial" pitchFamily="34" charset="0"/>
              </a:rPr>
              <a:t>We have the ability to care</a:t>
            </a:r>
            <a:r>
              <a:rPr lang="en-US" altLang="en-US" dirty="0" smtClean="0">
                <a:latin typeface="Arial" pitchFamily="34" charset="0"/>
              </a:rPr>
              <a:t> for all individuals young and old (like these pictures depict) with comfort and confidence. We bring a unique insight to the care of patients throughout the life-span.</a:t>
            </a:r>
            <a:endParaRPr lang="en-US" altLang="en-US" noProof="1" smtClean="0">
              <a:latin typeface="Arial" pitchFamily="34" charset="0"/>
            </a:endParaRPr>
          </a:p>
          <a:p>
            <a:pPr eaLnBrk="1" hangingPunct="1"/>
            <a:endParaRPr lang="en-US" altLang="en-US" noProof="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193693-8888-4C83-B6BF-26FEDD0D3391}" type="slidenum">
              <a:rPr lang="en-US" altLang="en-US" smtClean="0">
                <a:latin typeface="Times New Roman" pitchFamily="18" charset="0"/>
              </a:rPr>
              <a:pPr eaLnBrk="1" hangingPunct="1">
                <a:spcBef>
                  <a:spcPct val="0"/>
                </a:spcBef>
              </a:pPr>
              <a:t>5</a:t>
            </a:fld>
            <a:endParaRPr lang="en-US" altLang="en-US"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61ED64B-0965-44E7-81C0-BD928344D542}" type="slidenum">
              <a:rPr lang="en-US" altLang="en-US" smtClean="0">
                <a:latin typeface="Times New Roman" pitchFamily="18" charset="0"/>
              </a:rPr>
              <a:pPr eaLnBrk="1" hangingPunct="1">
                <a:spcBef>
                  <a:spcPct val="0"/>
                </a:spcBef>
              </a:pPr>
              <a:t>6</a:t>
            </a:fld>
            <a:endParaRPr lang="en-US" alt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Med-Peds was developed after 3 national reports recommended changes in primary care education and </a:t>
            </a:r>
            <a:r>
              <a:rPr lang="en-US" dirty="0" smtClean="0"/>
              <a:t>certification,</a:t>
            </a:r>
            <a:r>
              <a:rPr lang="en-US" baseline="0" dirty="0" smtClean="0"/>
              <a:t> the perfect generalist.</a:t>
            </a:r>
            <a:r>
              <a:rPr lang="en-US" dirty="0" smtClean="0"/>
              <a:t> </a:t>
            </a:r>
            <a:endParaRPr lang="en-US" baseline="0" dirty="0" smtClean="0"/>
          </a:p>
          <a:p>
            <a:pPr eaLnBrk="1" hangingPunct="1">
              <a:spcBef>
                <a:spcPts val="500"/>
              </a:spcBef>
              <a:spcAft>
                <a:spcPts val="500"/>
              </a:spcAft>
              <a:buFontTx/>
              <a:buChar char="•"/>
            </a:pPr>
            <a:r>
              <a:rPr lang="en-US" altLang="en-US" sz="1200" b="1" u="sng" dirty="0" smtClean="0">
                <a:latin typeface="Arial" pitchFamily="34" charset="0"/>
              </a:rPr>
              <a:t>The concept of combined training</a:t>
            </a:r>
            <a:r>
              <a:rPr lang="en-US" altLang="en-US" sz="1200" dirty="0" smtClean="0">
                <a:latin typeface="Arial" pitchFamily="34" charset="0"/>
              </a:rPr>
              <a:t> in Internal Medicine and Pediatrics (Med-</a:t>
            </a:r>
            <a:r>
              <a:rPr lang="en-US" altLang="en-US" sz="1200" dirty="0" err="1" smtClean="0">
                <a:latin typeface="Arial" pitchFamily="34" charset="0"/>
              </a:rPr>
              <a:t>Peds</a:t>
            </a:r>
            <a:r>
              <a:rPr lang="en-US" altLang="en-US" sz="1200" dirty="0" smtClean="0">
                <a:latin typeface="Arial" pitchFamily="34" charset="0"/>
              </a:rPr>
              <a:t>) had its origins from 1949 to 1961 in the form of a </a:t>
            </a:r>
            <a:r>
              <a:rPr lang="en-US" altLang="en-US" sz="1200" u="sng" dirty="0" smtClean="0">
                <a:latin typeface="Arial" pitchFamily="34" charset="0"/>
              </a:rPr>
              <a:t>two-year</a:t>
            </a:r>
            <a:r>
              <a:rPr lang="en-US" altLang="en-US" sz="1200" dirty="0" smtClean="0">
                <a:latin typeface="Arial" pitchFamily="34" charset="0"/>
              </a:rPr>
              <a:t> rotating internship. Although, initially successful, the program gradually lost faculty and resident support and was replaced by </a:t>
            </a:r>
            <a:r>
              <a:rPr lang="en-US" altLang="en-US" sz="1200" u="sng" dirty="0" smtClean="0">
                <a:latin typeface="Arial" pitchFamily="34" charset="0"/>
              </a:rPr>
              <a:t>one year</a:t>
            </a:r>
            <a:r>
              <a:rPr lang="en-US" altLang="en-US" sz="1200" dirty="0" smtClean="0">
                <a:latin typeface="Arial" pitchFamily="34" charset="0"/>
              </a:rPr>
              <a:t> post graduate options combining Medicine-Pediatrics, Medicine-Surgery, and Medicine-OB/GYN. The two latter programs (Med-</a:t>
            </a:r>
            <a:r>
              <a:rPr lang="en-US" altLang="en-US" sz="1200" dirty="0" err="1" smtClean="0">
                <a:latin typeface="Arial" pitchFamily="34" charset="0"/>
              </a:rPr>
              <a:t>Surg</a:t>
            </a:r>
            <a:r>
              <a:rPr lang="en-US" altLang="en-US" sz="1200" dirty="0" smtClean="0">
                <a:latin typeface="Arial" pitchFamily="34" charset="0"/>
              </a:rPr>
              <a:t> and Med-OB/GYN) were discontinued in the late 1960s because of lack of student and faculty support. In contrast, faculty, resident, and medical student interest in combined Internal Medicine-Pediatrics training remained. It flourished following endorsement in 1967 by the ABIM and the ABP of the concept of combined training leading to </a:t>
            </a:r>
            <a:r>
              <a:rPr lang="en-US" altLang="en-US" sz="1200" u="sng" dirty="0" smtClean="0">
                <a:latin typeface="Arial" pitchFamily="34" charset="0"/>
              </a:rPr>
              <a:t>dual</a:t>
            </a:r>
            <a:r>
              <a:rPr lang="en-US" altLang="en-US" sz="1200" dirty="0" smtClean="0">
                <a:latin typeface="Arial" pitchFamily="34" charset="0"/>
              </a:rPr>
              <a:t> Board eligibility. </a:t>
            </a:r>
          </a:p>
          <a:p>
            <a:pPr eaLnBrk="1" hangingPunct="1">
              <a:spcBef>
                <a:spcPts val="500"/>
              </a:spcBef>
              <a:spcAft>
                <a:spcPts val="500"/>
              </a:spcAft>
              <a:buFontTx/>
              <a:buChar char="•"/>
            </a:pPr>
            <a:r>
              <a:rPr lang="en-US" altLang="en-US" sz="1200" dirty="0" smtClean="0">
                <a:latin typeface="Arial" pitchFamily="34" charset="0"/>
              </a:rPr>
              <a:t>Prior to 1967, there were no comprehensive programs that spanned the ages. The same year that Med-</a:t>
            </a:r>
            <a:r>
              <a:rPr lang="en-US" altLang="en-US" sz="1200" dirty="0" err="1" smtClean="0">
                <a:latin typeface="Arial" pitchFamily="34" charset="0"/>
              </a:rPr>
              <a:t>Peds</a:t>
            </a:r>
            <a:r>
              <a:rPr lang="en-US" altLang="en-US" sz="1200" dirty="0" smtClean="0">
                <a:latin typeface="Arial" pitchFamily="34" charset="0"/>
              </a:rPr>
              <a:t> was approved, a three-year general practice curriculum was created that ultimately became family practice.</a:t>
            </a:r>
          </a:p>
          <a:p>
            <a:pPr algn="just" eaLnBrk="1" hangingPunct="1">
              <a:buFontTx/>
              <a:buChar char="•"/>
            </a:pPr>
            <a:r>
              <a:rPr lang="en-US" altLang="en-US" sz="1200" dirty="0" smtClean="0">
                <a:latin typeface="Arial" pitchFamily="34" charset="0"/>
              </a:rPr>
              <a:t>Internal Medicine-Pediatrics (Med-</a:t>
            </a:r>
            <a:r>
              <a:rPr lang="en-US" altLang="en-US" sz="1200" dirty="0" err="1" smtClean="0">
                <a:latin typeface="Arial" pitchFamily="34" charset="0"/>
              </a:rPr>
              <a:t>Peds</a:t>
            </a:r>
            <a:r>
              <a:rPr lang="en-US" altLang="en-US" sz="1200" dirty="0" smtClean="0">
                <a:latin typeface="Arial" pitchFamily="34" charset="0"/>
              </a:rPr>
              <a:t>), began in a couple of programs in 1967. Though their format was different than today, they paved the way for the huge growth in our field.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647820-4C07-4555-9751-702462C103FC}" type="slidenum">
              <a:rPr lang="en-US" smtClean="0"/>
              <a:t>7</a:t>
            </a:fld>
            <a:endParaRPr lang="en-US" dirty="0"/>
          </a:p>
        </p:txBody>
      </p:sp>
    </p:spTree>
    <p:extLst>
      <p:ext uri="{BB962C8B-B14F-4D97-AF65-F5344CB8AC3E}">
        <p14:creationId xmlns:p14="http://schemas.microsoft.com/office/powerpoint/2010/main" val="46420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Med-Peds was developed after 3 national reports recommended changes in primary care education and </a:t>
            </a:r>
            <a:r>
              <a:rPr lang="en-US" dirty="0" smtClean="0"/>
              <a:t>certification,</a:t>
            </a:r>
            <a:r>
              <a:rPr lang="en-US" baseline="0" dirty="0" smtClean="0"/>
              <a:t> the perfect generalist.</a:t>
            </a:r>
            <a:r>
              <a:rPr lang="en-US" dirty="0" smtClean="0"/>
              <a:t> </a:t>
            </a:r>
            <a:endParaRPr lang="en-US" baseline="0" dirty="0" smtClean="0"/>
          </a:p>
          <a:p>
            <a:pPr eaLnBrk="1" hangingPunct="1">
              <a:spcBef>
                <a:spcPts val="500"/>
              </a:spcBef>
              <a:spcAft>
                <a:spcPts val="500"/>
              </a:spcAft>
              <a:buFontTx/>
              <a:buChar char="•"/>
            </a:pPr>
            <a:r>
              <a:rPr lang="en-US" altLang="en-US" sz="1200" b="1" u="sng" dirty="0" smtClean="0">
                <a:latin typeface="Arial" pitchFamily="34" charset="0"/>
              </a:rPr>
              <a:t>The concept of combined training</a:t>
            </a:r>
            <a:r>
              <a:rPr lang="en-US" altLang="en-US" sz="1200" dirty="0" smtClean="0">
                <a:latin typeface="Arial" pitchFamily="34" charset="0"/>
              </a:rPr>
              <a:t> in Internal Medicine and Pediatrics (Med-</a:t>
            </a:r>
            <a:r>
              <a:rPr lang="en-US" altLang="en-US" sz="1200" dirty="0" err="1" smtClean="0">
                <a:latin typeface="Arial" pitchFamily="34" charset="0"/>
              </a:rPr>
              <a:t>Peds</a:t>
            </a:r>
            <a:r>
              <a:rPr lang="en-US" altLang="en-US" sz="1200" dirty="0" smtClean="0">
                <a:latin typeface="Arial" pitchFamily="34" charset="0"/>
              </a:rPr>
              <a:t>) had its origins from 1949 to 1961 in the form of a </a:t>
            </a:r>
            <a:r>
              <a:rPr lang="en-US" altLang="en-US" sz="1200" u="sng" dirty="0" smtClean="0">
                <a:latin typeface="Arial" pitchFamily="34" charset="0"/>
              </a:rPr>
              <a:t>two-year</a:t>
            </a:r>
            <a:r>
              <a:rPr lang="en-US" altLang="en-US" sz="1200" dirty="0" smtClean="0">
                <a:latin typeface="Arial" pitchFamily="34" charset="0"/>
              </a:rPr>
              <a:t> rotating internship. Although, initially successful, the program gradually lost faculty and resident support and was replaced by </a:t>
            </a:r>
            <a:r>
              <a:rPr lang="en-US" altLang="en-US" sz="1200" u="sng" dirty="0" smtClean="0">
                <a:latin typeface="Arial" pitchFamily="34" charset="0"/>
              </a:rPr>
              <a:t>one year</a:t>
            </a:r>
            <a:r>
              <a:rPr lang="en-US" altLang="en-US" sz="1200" dirty="0" smtClean="0">
                <a:latin typeface="Arial" pitchFamily="34" charset="0"/>
              </a:rPr>
              <a:t> post graduate options combining Medicine-Pediatrics, Medicine-Surgery, and Medicine-OB/GYN. The two latter programs (Med-</a:t>
            </a:r>
            <a:r>
              <a:rPr lang="en-US" altLang="en-US" sz="1200" dirty="0" err="1" smtClean="0">
                <a:latin typeface="Arial" pitchFamily="34" charset="0"/>
              </a:rPr>
              <a:t>Surg</a:t>
            </a:r>
            <a:r>
              <a:rPr lang="en-US" altLang="en-US" sz="1200" dirty="0" smtClean="0">
                <a:latin typeface="Arial" pitchFamily="34" charset="0"/>
              </a:rPr>
              <a:t> and Med-OB/GYN) were discontinued in the late 1960s because of lack of student and faculty support. In contrast, faculty, resident, and medical student interest in combined Internal Medicine-Pediatrics training remained. It flourished following endorsement in 1967 by the ABIM and the ABP of the concept of combined training leading to </a:t>
            </a:r>
            <a:r>
              <a:rPr lang="en-US" altLang="en-US" sz="1200" u="sng" dirty="0" smtClean="0">
                <a:latin typeface="Arial" pitchFamily="34" charset="0"/>
              </a:rPr>
              <a:t>dual</a:t>
            </a:r>
            <a:r>
              <a:rPr lang="en-US" altLang="en-US" sz="1200" dirty="0" smtClean="0">
                <a:latin typeface="Arial" pitchFamily="34" charset="0"/>
              </a:rPr>
              <a:t> Board eligibility. </a:t>
            </a:r>
          </a:p>
          <a:p>
            <a:pPr eaLnBrk="1" hangingPunct="1">
              <a:spcBef>
                <a:spcPts val="500"/>
              </a:spcBef>
              <a:spcAft>
                <a:spcPts val="500"/>
              </a:spcAft>
              <a:buFontTx/>
              <a:buChar char="•"/>
            </a:pPr>
            <a:r>
              <a:rPr lang="en-US" altLang="en-US" sz="1200" dirty="0" smtClean="0">
                <a:latin typeface="Arial" pitchFamily="34" charset="0"/>
              </a:rPr>
              <a:t>Prior to 1967, there were no comprehensive programs that spanned the ages. The same year that Med-</a:t>
            </a:r>
            <a:r>
              <a:rPr lang="en-US" altLang="en-US" sz="1200" dirty="0" err="1" smtClean="0">
                <a:latin typeface="Arial" pitchFamily="34" charset="0"/>
              </a:rPr>
              <a:t>Peds</a:t>
            </a:r>
            <a:r>
              <a:rPr lang="en-US" altLang="en-US" sz="1200" dirty="0" smtClean="0">
                <a:latin typeface="Arial" pitchFamily="34" charset="0"/>
              </a:rPr>
              <a:t> was approved, a three-year general practice curriculum was created that ultimately became family practice.</a:t>
            </a:r>
          </a:p>
          <a:p>
            <a:pPr algn="just" eaLnBrk="1" hangingPunct="1">
              <a:buFontTx/>
              <a:buChar char="•"/>
            </a:pPr>
            <a:r>
              <a:rPr lang="en-US" altLang="en-US" sz="1200" dirty="0" smtClean="0">
                <a:latin typeface="Arial" pitchFamily="34" charset="0"/>
              </a:rPr>
              <a:t>Internal Medicine-Pediatrics (Med-</a:t>
            </a:r>
            <a:r>
              <a:rPr lang="en-US" altLang="en-US" sz="1200" dirty="0" err="1" smtClean="0">
                <a:latin typeface="Arial" pitchFamily="34" charset="0"/>
              </a:rPr>
              <a:t>Peds</a:t>
            </a:r>
            <a:r>
              <a:rPr lang="en-US" altLang="en-US" sz="1200" dirty="0" smtClean="0">
                <a:latin typeface="Arial" pitchFamily="34" charset="0"/>
              </a:rPr>
              <a:t>), began in a couple of programs in 1967. Though their format was different than today, they paved the way for the huge growth in our field.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647820-4C07-4555-9751-702462C103FC}" type="slidenum">
              <a:rPr lang="en-US" smtClean="0"/>
              <a:t>8</a:t>
            </a:fld>
            <a:endParaRPr lang="en-US" dirty="0"/>
          </a:p>
        </p:txBody>
      </p:sp>
    </p:spTree>
    <p:extLst>
      <p:ext uri="{BB962C8B-B14F-4D97-AF65-F5344CB8AC3E}">
        <p14:creationId xmlns:p14="http://schemas.microsoft.com/office/powerpoint/2010/main" val="46420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AB68AD-ADB4-40FF-8E3B-F562151C2152}"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dirty="0" smtClean="0">
                <a:latin typeface="+mn-lt"/>
              </a:rPr>
              <a:t>Requirements for med-</a:t>
            </a:r>
            <a:r>
              <a:rPr lang="en-US" altLang="en-US" sz="900" dirty="0" err="1" smtClean="0">
                <a:latin typeface="+mn-lt"/>
              </a:rPr>
              <a:t>peds</a:t>
            </a:r>
            <a:r>
              <a:rPr lang="en-US" altLang="en-US" sz="900" dirty="0" smtClean="0">
                <a:latin typeface="+mn-lt"/>
              </a:rPr>
              <a:t> programs were created in 2006 with multiple areas of focus.	</a:t>
            </a:r>
          </a:p>
          <a:p>
            <a:pPr eaLnBrk="1" hangingPunct="1">
              <a:lnSpc>
                <a:spcPct val="80000"/>
              </a:lnSpc>
            </a:pPr>
            <a:r>
              <a:rPr lang="en-US" altLang="en-US" sz="900" dirty="0" smtClean="0">
                <a:latin typeface="+mn-lt"/>
              </a:rPr>
              <a:t>1. The categorical programs </a:t>
            </a:r>
            <a:r>
              <a:rPr lang="en-US" altLang="en-US" sz="900" b="1" dirty="0" smtClean="0">
                <a:latin typeface="+mn-lt"/>
              </a:rPr>
              <a:t>must</a:t>
            </a:r>
            <a:r>
              <a:rPr lang="en-US" altLang="en-US" sz="900" dirty="0" smtClean="0">
                <a:latin typeface="+mn-lt"/>
              </a:rPr>
              <a:t> be accredited and are central to a successful med-</a:t>
            </a:r>
            <a:r>
              <a:rPr lang="en-US" altLang="en-US" sz="900" dirty="0" err="1" smtClean="0">
                <a:latin typeface="+mn-lt"/>
              </a:rPr>
              <a:t>peds</a:t>
            </a:r>
            <a:r>
              <a:rPr lang="en-US" altLang="en-US" sz="900" dirty="0" smtClean="0">
                <a:latin typeface="+mn-lt"/>
              </a:rPr>
              <a:t> program since we use the experiences and rotations that are incorporated into the categorical programs. We are not a freestanding department.</a:t>
            </a:r>
          </a:p>
          <a:p>
            <a:pPr eaLnBrk="1" hangingPunct="1">
              <a:lnSpc>
                <a:spcPct val="80000"/>
              </a:lnSpc>
            </a:pPr>
            <a:r>
              <a:rPr lang="en-US" altLang="en-US" sz="900" dirty="0" smtClean="0">
                <a:latin typeface="+mn-lt"/>
              </a:rPr>
              <a:t>2. Since med-</a:t>
            </a:r>
            <a:r>
              <a:rPr lang="en-US" altLang="en-US" sz="900" dirty="0" err="1" smtClean="0">
                <a:latin typeface="+mn-lt"/>
              </a:rPr>
              <a:t>peds</a:t>
            </a:r>
            <a:r>
              <a:rPr lang="en-US" altLang="en-US" sz="900" dirty="0" smtClean="0">
                <a:latin typeface="+mn-lt"/>
              </a:rPr>
              <a:t> is integrated training from the start of internship, transitions between IM and </a:t>
            </a:r>
            <a:r>
              <a:rPr lang="en-US" altLang="en-US" sz="900" dirty="0" err="1" smtClean="0">
                <a:latin typeface="+mn-lt"/>
              </a:rPr>
              <a:t>Peds</a:t>
            </a:r>
            <a:r>
              <a:rPr lang="en-US" altLang="en-US" sz="900" dirty="0" smtClean="0">
                <a:latin typeface="+mn-lt"/>
              </a:rPr>
              <a:t> rotations occur between every 3 - 6 months during year 1-2. After that transitions may occur more or less frequently. </a:t>
            </a:r>
          </a:p>
          <a:p>
            <a:pPr eaLnBrk="1" hangingPunct="1">
              <a:lnSpc>
                <a:spcPct val="80000"/>
              </a:lnSpc>
            </a:pPr>
            <a:r>
              <a:rPr lang="en-US" altLang="en-US" sz="900" dirty="0" smtClean="0">
                <a:latin typeface="+mn-lt"/>
              </a:rPr>
              <a:t>3. Each resident builds an outpatient continuity practice of adults and children that they follow over the four years of training. These are held for one half day and sometimes two half days per week.  There are many different models of continuity clinic practices in Med-</a:t>
            </a:r>
            <a:r>
              <a:rPr lang="en-US" altLang="en-US" sz="900" dirty="0" err="1" smtClean="0">
                <a:latin typeface="+mn-lt"/>
              </a:rPr>
              <a:t>Peds</a:t>
            </a:r>
            <a:r>
              <a:rPr lang="en-US" altLang="en-US" sz="900" dirty="0" smtClean="0">
                <a:latin typeface="+mn-lt"/>
              </a:rPr>
              <a:t> and none has been proven to be superior than the other. Some examples are: alternating practices (one week see adults and one week see pediatrics) and combined practice (see adults and kids in the same session). As well, some practices are hospital based and some are community based. Some are run by categorical faculty and some are run by Med-</a:t>
            </a:r>
            <a:r>
              <a:rPr lang="en-US" altLang="en-US" sz="900" dirty="0" err="1" smtClean="0">
                <a:latin typeface="+mn-lt"/>
              </a:rPr>
              <a:t>Peds</a:t>
            </a:r>
            <a:r>
              <a:rPr lang="en-US" altLang="en-US" sz="900" dirty="0" smtClean="0">
                <a:latin typeface="+mn-lt"/>
              </a:rPr>
              <a:t> faculty. The location of care may be where the categorical residents have their continuity practice or it may be separated away from the other residents.</a:t>
            </a:r>
          </a:p>
          <a:p>
            <a:pPr eaLnBrk="1" hangingPunct="1">
              <a:lnSpc>
                <a:spcPct val="80000"/>
              </a:lnSpc>
            </a:pPr>
            <a:r>
              <a:rPr lang="en-US" altLang="en-US" sz="900" dirty="0" smtClean="0">
                <a:latin typeface="+mn-lt"/>
              </a:rPr>
              <a:t>4. We understand that it is important to also build strong inpatient skills and be able to take care of the most well and the most ill. There is solid foundation in general </a:t>
            </a:r>
            <a:r>
              <a:rPr lang="en-US" altLang="en-US" sz="900" dirty="0" err="1" smtClean="0">
                <a:latin typeface="+mn-lt"/>
              </a:rPr>
              <a:t>peds</a:t>
            </a:r>
            <a:r>
              <a:rPr lang="en-US" altLang="en-US" sz="900" dirty="0" smtClean="0">
                <a:latin typeface="+mn-lt"/>
              </a:rPr>
              <a:t>, general medicine and also in the ICU. These skills and procedures learned will help those especially in rural areas without a lot of subspecialty help.</a:t>
            </a:r>
          </a:p>
          <a:p>
            <a:pPr eaLnBrk="1" hangingPunct="1">
              <a:lnSpc>
                <a:spcPct val="80000"/>
              </a:lnSpc>
            </a:pPr>
            <a:r>
              <a:rPr lang="en-US" altLang="en-US" sz="900" dirty="0" smtClean="0">
                <a:latin typeface="+mn-lt"/>
              </a:rPr>
              <a:t>5. Another key feature of Med-</a:t>
            </a:r>
            <a:r>
              <a:rPr lang="en-US" altLang="en-US" sz="900" dirty="0" err="1" smtClean="0">
                <a:latin typeface="+mn-lt"/>
              </a:rPr>
              <a:t>Peds</a:t>
            </a:r>
            <a:r>
              <a:rPr lang="en-US" altLang="en-US" sz="900" dirty="0" smtClean="0">
                <a:latin typeface="+mn-lt"/>
              </a:rPr>
              <a:t> is the time to work with sub-specialists in fields like hematology, infectious diseases, cardiology. Feeling more comfortable with these topics allows you to best care for all patients no matter what they complain of. It also allows you to decide if going into fellowship is right for you. Also there is time for non-core topics like ENT, orthopedics and ophthalmology.</a:t>
            </a:r>
          </a:p>
          <a:p>
            <a:pPr eaLnBrk="1" hangingPunct="1">
              <a:lnSpc>
                <a:spcPct val="80000"/>
              </a:lnSpc>
            </a:pPr>
            <a:r>
              <a:rPr lang="en-US" altLang="en-US" sz="900" dirty="0" smtClean="0">
                <a:latin typeface="+mn-lt"/>
              </a:rPr>
              <a:t>6. Med-</a:t>
            </a:r>
            <a:r>
              <a:rPr lang="en-US" altLang="en-US" sz="900" dirty="0" err="1" smtClean="0">
                <a:latin typeface="+mn-lt"/>
              </a:rPr>
              <a:t>Peds</a:t>
            </a:r>
            <a:r>
              <a:rPr lang="en-US" altLang="en-US" sz="900" dirty="0" smtClean="0">
                <a:latin typeface="+mn-lt"/>
              </a:rPr>
              <a:t> residents get required rotations in adolescent medicine, a group of patients that have unique problems and challenges. A Med-</a:t>
            </a:r>
            <a:r>
              <a:rPr lang="en-US" altLang="en-US" sz="900" dirty="0" err="1" smtClean="0">
                <a:latin typeface="+mn-lt"/>
              </a:rPr>
              <a:t>Peds</a:t>
            </a:r>
            <a:r>
              <a:rPr lang="en-US" altLang="en-US" sz="900" dirty="0" smtClean="0">
                <a:latin typeface="+mn-lt"/>
              </a:rPr>
              <a:t> physician is an ideal fit for these patients who are becoming too old for their pediatrician but not yet ready for an internist. A rotation in Behavioral/Developmental and geriatrics are a must.</a:t>
            </a:r>
          </a:p>
          <a:p>
            <a:pPr eaLnBrk="1" hangingPunct="1">
              <a:lnSpc>
                <a:spcPct val="80000"/>
              </a:lnSpc>
            </a:pPr>
            <a:r>
              <a:rPr lang="en-US" altLang="en-US" sz="900" dirty="0" smtClean="0">
                <a:latin typeface="+mn-lt"/>
              </a:rPr>
              <a:t>7. The unique feature of our programs is the ability to be creative with our med-</a:t>
            </a:r>
            <a:r>
              <a:rPr lang="en-US" altLang="en-US" sz="900" dirty="0" err="1" smtClean="0">
                <a:latin typeface="+mn-lt"/>
              </a:rPr>
              <a:t>peds</a:t>
            </a:r>
            <a:r>
              <a:rPr lang="en-US" altLang="en-US" sz="900" dirty="0" smtClean="0">
                <a:latin typeface="+mn-lt"/>
              </a:rPr>
              <a:t> time. Time is set aside also for all the Med-</a:t>
            </a:r>
            <a:r>
              <a:rPr lang="en-US" altLang="en-US" sz="900" dirty="0" err="1" smtClean="0">
                <a:latin typeface="+mn-lt"/>
              </a:rPr>
              <a:t>Peds</a:t>
            </a:r>
            <a:r>
              <a:rPr lang="en-US" altLang="en-US" sz="900" dirty="0" smtClean="0">
                <a:latin typeface="+mn-lt"/>
              </a:rPr>
              <a:t> residents to have educational sessions without only other residents. This time can be used for conferences, journal clubs, retreats and board review.</a:t>
            </a:r>
          </a:p>
          <a:p>
            <a:pPr eaLnBrk="1" hangingPunct="1">
              <a:lnSpc>
                <a:spcPct val="80000"/>
              </a:lnSpc>
            </a:pPr>
            <a:r>
              <a:rPr lang="en-US" altLang="en-US" sz="900" dirty="0" smtClean="0">
                <a:latin typeface="+mn-lt"/>
              </a:rPr>
              <a:t>There is also the ability to travel abroad &amp; be part of the Indian Health Service or do research and advocacy.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99A90D-9DF6-4124-B832-06528B1069E5}"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268012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9A90D-9DF6-4124-B832-06528B1069E5}"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159977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9A90D-9DF6-4124-B832-06528B1069E5}"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175342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790A800-869E-45EF-BE49-B33C6B44F2B8}" type="datetimeFigureOut">
              <a:rPr lang="en-US"/>
              <a:pPr>
                <a:defRPr/>
              </a:pPr>
              <a:t>3/23/2016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810AB1-4078-4E15-BA60-CF7BA11C4635}" type="slidenum">
              <a:rPr lang="en-US"/>
              <a:pPr>
                <a:defRPr/>
              </a:pPr>
              <a:t>‹#›</a:t>
            </a:fld>
            <a:endParaRPr lang="en-US"/>
          </a:p>
        </p:txBody>
      </p:sp>
    </p:spTree>
    <p:extLst>
      <p:ext uri="{BB962C8B-B14F-4D97-AF65-F5344CB8AC3E}">
        <p14:creationId xmlns:p14="http://schemas.microsoft.com/office/powerpoint/2010/main" val="325048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965225D-D8D7-486B-B168-6CFBAA1F808A}" type="datetimeFigureOut">
              <a:rPr lang="en-US"/>
              <a:pPr>
                <a:defRPr/>
              </a:pPr>
              <a:t>3/23/2016</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93A95A6-6FFD-4B13-A221-BE0A50343FB5}" type="slidenum">
              <a:rPr lang="en-US"/>
              <a:pPr>
                <a:defRPr/>
              </a:pPr>
              <a:t>‹#›</a:t>
            </a:fld>
            <a:endParaRPr lang="en-US"/>
          </a:p>
        </p:txBody>
      </p:sp>
    </p:spTree>
    <p:extLst>
      <p:ext uri="{BB962C8B-B14F-4D97-AF65-F5344CB8AC3E}">
        <p14:creationId xmlns:p14="http://schemas.microsoft.com/office/powerpoint/2010/main" val="1184761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B1A48AA-4A86-4554-886A-9BD3CE106167}" type="datetimeFigureOut">
              <a:rPr lang="en-US"/>
              <a:pPr>
                <a:defRPr/>
              </a:pPr>
              <a:t>3/23/2016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42E4C9-B0CC-442A-85A4-9D7C6A37A732}" type="slidenum">
              <a:rPr lang="en-US"/>
              <a:pPr>
                <a:defRPr/>
              </a:pPr>
              <a:t>‹#›</a:t>
            </a:fld>
            <a:endParaRPr lang="en-US"/>
          </a:p>
        </p:txBody>
      </p:sp>
    </p:spTree>
    <p:extLst>
      <p:ext uri="{BB962C8B-B14F-4D97-AF65-F5344CB8AC3E}">
        <p14:creationId xmlns:p14="http://schemas.microsoft.com/office/powerpoint/2010/main" val="39525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C8CCC26A-4604-4ADF-BC18-36F2DA4DF00D}" type="datetimeFigureOut">
              <a:rPr lang="en-US"/>
              <a:pPr>
                <a:defRPr/>
              </a:pPr>
              <a:t>3/23/2016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60D1CA-FE8A-4352-9266-A5D03F637C98}" type="slidenum">
              <a:rPr lang="en-US"/>
              <a:pPr>
                <a:defRPr/>
              </a:pPr>
              <a:t>‹#›</a:t>
            </a:fld>
            <a:endParaRPr lang="en-US"/>
          </a:p>
        </p:txBody>
      </p:sp>
    </p:spTree>
    <p:extLst>
      <p:ext uri="{BB962C8B-B14F-4D97-AF65-F5344CB8AC3E}">
        <p14:creationId xmlns:p14="http://schemas.microsoft.com/office/powerpoint/2010/main" val="73393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9A90D-9DF6-4124-B832-06528B1069E5}"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81587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9A90D-9DF6-4124-B832-06528B1069E5}"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214344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99A90D-9DF6-4124-B832-06528B1069E5}"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110673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99A90D-9DF6-4124-B832-06528B1069E5}"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22875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99A90D-9DF6-4124-B832-06528B1069E5}"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170274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9A90D-9DF6-4124-B832-06528B1069E5}"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410087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9A90D-9DF6-4124-B832-06528B1069E5}"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330388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9A90D-9DF6-4124-B832-06528B1069E5}"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CB8D1-FFE7-4425-8A91-941580DD9ACC}" type="slidenum">
              <a:rPr lang="en-US" smtClean="0"/>
              <a:t>‹#›</a:t>
            </a:fld>
            <a:endParaRPr lang="en-US"/>
          </a:p>
        </p:txBody>
      </p:sp>
    </p:spTree>
    <p:extLst>
      <p:ext uri="{BB962C8B-B14F-4D97-AF65-F5344CB8AC3E}">
        <p14:creationId xmlns:p14="http://schemas.microsoft.com/office/powerpoint/2010/main" val="62108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9A90D-9DF6-4124-B832-06528B1069E5}" type="datetimeFigureOut">
              <a:rPr lang="en-US" smtClean="0"/>
              <a:t>3/23/2016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CB8D1-FFE7-4425-8A91-941580DD9ACC}" type="slidenum">
              <a:rPr lang="en-US" smtClean="0"/>
              <a:t>‹#›</a:t>
            </a:fld>
            <a:endParaRPr lang="en-US"/>
          </a:p>
        </p:txBody>
      </p:sp>
    </p:spTree>
    <p:extLst>
      <p:ext uri="{BB962C8B-B14F-4D97-AF65-F5344CB8AC3E}">
        <p14:creationId xmlns:p14="http://schemas.microsoft.com/office/powerpoint/2010/main" val="366626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peds.org/residents/fellowship-guid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peds.org/" TargetMode="External"/><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2.aap.org/sections/med-pe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hyperlink" Target="http://images.search.yahoo.com/search/%20http:/images.search.yahoo.com/search/images/view?back=http://images.search.yahoo.com/search/images?p=obesity&amp;toggle=1&amp;cop=mss&amp;ei=UTF-8&amp;ni=20&amp;fr=yfp-t-501&amp;b=41&amp;w=208&amp;h=283&amp;imgurl=www.thefatproblem.com/images/obesity5.jpg&amp;rurl=http://www.thefatproblem.com/entry/obesity-at-alarming-rate-in-children&amp;size=10.9kB&amp;name=obesity5.jpg&amp;p=obesity&amp;type=jpeg&amp;no=47&amp;tt=181,463&amp;oid=52ba3cf7822c278c&amp;ei=UTF-8"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acgme.org/acgmeweb/Portals/0/PFAssets/2013-PR-FAQ-PIF/700_med_peds_0701201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gpo.gov/fdsys/pkg/PLAW-105publ33/html/PLAW-105publ33.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xfrm>
            <a:off x="2057400" y="6248400"/>
            <a:ext cx="5105400"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buFontTx/>
              <a:buNone/>
            </a:pPr>
            <a:r>
              <a:rPr lang="en-US" altLang="en-US" sz="2000" dirty="0" smtClean="0">
                <a:solidFill>
                  <a:schemeClr val="tx1"/>
                </a:solidFill>
                <a:latin typeface="+mn-lt"/>
              </a:rPr>
              <a:t>Created by Allen Friedland, MD, FACP, FAAP </a:t>
            </a:r>
            <a:r>
              <a:rPr lang="en-US" altLang="en-US" sz="1400" dirty="0" smtClean="0">
                <a:solidFill>
                  <a:srgbClr val="FFFFFF"/>
                </a:solidFill>
              </a:rPr>
              <a:t>' Association</a:t>
            </a:r>
          </a:p>
        </p:txBody>
      </p:sp>
      <p:sp>
        <p:nvSpPr>
          <p:cNvPr id="3075" name="Rectangle 2"/>
          <p:cNvSpPr>
            <a:spLocks noGrp="1" noChangeArrowheads="1"/>
          </p:cNvSpPr>
          <p:nvPr>
            <p:ph type="ctrTitle"/>
          </p:nvPr>
        </p:nvSpPr>
        <p:spPr>
          <a:xfrm>
            <a:off x="685800" y="1123950"/>
            <a:ext cx="7772400" cy="2838450"/>
          </a:xfrm>
        </p:spPr>
        <p:txBody>
          <a:bodyPr>
            <a:normAutofit fontScale="90000"/>
          </a:bodyPr>
          <a:lstStyle/>
          <a:p>
            <a:pPr eaLnBrk="1" hangingPunct="1"/>
            <a:r>
              <a:rPr lang="en-US" altLang="en-US" sz="4800" dirty="0" smtClean="0"/>
              <a:t/>
            </a:r>
            <a:br>
              <a:rPr lang="en-US" altLang="en-US" sz="4800" dirty="0" smtClean="0"/>
            </a:br>
            <a:r>
              <a:rPr lang="en-US" altLang="en-US" sz="4800" dirty="0" smtClean="0"/>
              <a:t>Combined </a:t>
            </a:r>
            <a:br>
              <a:rPr lang="en-US" altLang="en-US" sz="4800" dirty="0" smtClean="0"/>
            </a:br>
            <a:r>
              <a:rPr lang="en-US" altLang="en-US" sz="4800" dirty="0" smtClean="0"/>
              <a:t>Internal Medicine &amp; Pediatrics</a:t>
            </a:r>
            <a:br>
              <a:rPr lang="en-US" altLang="en-US" sz="4800" dirty="0" smtClean="0"/>
            </a:br>
            <a:r>
              <a:rPr lang="en-US" altLang="en-US" sz="4800" b="1" dirty="0" smtClean="0"/>
              <a:t>Med-</a:t>
            </a:r>
            <a:r>
              <a:rPr lang="en-US" altLang="en-US" sz="4800" b="1" dirty="0" err="1" smtClean="0"/>
              <a:t>Peds</a:t>
            </a:r>
            <a:endParaRPr lang="en-US" altLang="en-US" sz="4800" b="1" dirty="0" smtClean="0"/>
          </a:p>
        </p:txBody>
      </p:sp>
      <p:sp>
        <p:nvSpPr>
          <p:cNvPr id="2051" name="Rectangle 3"/>
          <p:cNvSpPr>
            <a:spLocks noGrp="1" noChangeArrowheads="1"/>
          </p:cNvSpPr>
          <p:nvPr>
            <p:ph type="subTitle" idx="1"/>
          </p:nvPr>
        </p:nvSpPr>
        <p:spPr>
          <a:xfrm>
            <a:off x="1752600" y="3962400"/>
            <a:ext cx="5486400" cy="2133600"/>
          </a:xfrm>
        </p:spPr>
        <p:txBody>
          <a:bodyPr/>
          <a:lstStyle/>
          <a:p>
            <a:pPr algn="l" eaLnBrk="1" hangingPunct="1">
              <a:lnSpc>
                <a:spcPct val="90000"/>
              </a:lnSpc>
            </a:pPr>
            <a:endParaRPr lang="en-US" altLang="en-US" b="1" dirty="0" smtClean="0"/>
          </a:p>
          <a:p>
            <a:pPr eaLnBrk="1" hangingPunct="1">
              <a:lnSpc>
                <a:spcPct val="90000"/>
              </a:lnSpc>
            </a:pPr>
            <a:r>
              <a:rPr lang="en-US" altLang="en-US" u="sng" dirty="0" smtClean="0"/>
              <a:t>Versatile</a:t>
            </a:r>
            <a:r>
              <a:rPr lang="en-US" altLang="en-US" dirty="0" smtClean="0"/>
              <a:t> training for the 21</a:t>
            </a:r>
            <a:r>
              <a:rPr lang="en-US" altLang="en-US" baseline="30000" dirty="0" smtClean="0"/>
              <a:t>st</a:t>
            </a:r>
            <a:r>
              <a:rPr lang="en-US" altLang="en-US" dirty="0" smtClean="0"/>
              <a:t> century physician</a:t>
            </a:r>
          </a:p>
          <a:p>
            <a:pPr eaLnBrk="1" hangingPunct="1">
              <a:lnSpc>
                <a:spcPct val="90000"/>
              </a:lnSpc>
            </a:pPr>
            <a:endParaRPr lang="en-US" altLang="en-US" dirty="0" smtClean="0"/>
          </a:p>
        </p:txBody>
      </p:sp>
      <p:pic>
        <p:nvPicPr>
          <p:cNvPr id="3077" name="Picture 6" descr="nmpra_logo_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5268"/>
            <a:ext cx="13049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24193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987681"/>
            <a:ext cx="2278413" cy="3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5-Point Star 1"/>
          <p:cNvSpPr/>
          <p:nvPr/>
        </p:nvSpPr>
        <p:spPr>
          <a:xfrm>
            <a:off x="2585605" y="3200400"/>
            <a:ext cx="6096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867400" y="3188855"/>
            <a:ext cx="6096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275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p:cTn id="7"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1223" name="Group 55"/>
          <p:cNvGraphicFramePr>
            <a:graphicFrameLocks noGrp="1"/>
          </p:cNvGraphicFramePr>
          <p:nvPr>
            <p:ph idx="1"/>
            <p:extLst>
              <p:ext uri="{D42A27DB-BD31-4B8C-83A1-F6EECF244321}">
                <p14:modId xmlns:p14="http://schemas.microsoft.com/office/powerpoint/2010/main" val="50391519"/>
              </p:ext>
            </p:extLst>
          </p:nvPr>
        </p:nvGraphicFramePr>
        <p:xfrm>
          <a:off x="228600" y="304800"/>
          <a:ext cx="8686800" cy="6369657"/>
        </p:xfrm>
        <a:graphic>
          <a:graphicData uri="http://schemas.openxmlformats.org/drawingml/2006/table">
            <a:tbl>
              <a:tblPr/>
              <a:tblGrid>
                <a:gridCol w="2976563"/>
                <a:gridCol w="1285875"/>
                <a:gridCol w="3136900"/>
                <a:gridCol w="1287462"/>
              </a:tblGrid>
              <a:tr h="640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Internal Medicine</a:t>
                      </a:r>
                      <a:endParaRPr kumimoji="0" lang="en-US" sz="1800" b="0"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Number of months</a:t>
                      </a:r>
                      <a:endParaRPr kumimoji="0" lang="en-US" sz="1800" b="0"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Pediatrics</a:t>
                      </a:r>
                      <a:endParaRPr kumimoji="0" lang="en-US" sz="1800" b="0"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Number of months</a:t>
                      </a:r>
                      <a:endParaRPr kumimoji="0" lang="en-US" sz="1800" b="0"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General Inpatient Medicine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General Inpatient Pediatrics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Medical Intensive Care Unit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Pediatric Intensive Care Unit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Cardiac Intensive Care Unit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Neonatal Intensive Care Unit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Geriatrics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Newborn Nursery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Emergency Medicine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Emergency Pediatrics and Acute Illness Pediatrics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Outpatient Med-Peds continuity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mn-lt"/>
                        </a:rPr>
                        <a:t>36 clinics per year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Behavioral-Developmental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Adolescent Medicine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Subspecialty experience (e.g. Infectious Diseases, Nephrology, etc.)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Times New Roman" pitchFamily="18" charset="0"/>
                          <a:cs typeface="Albertus" charset="0"/>
                        </a:rPr>
                        <a:t>Subspecialty experience (e.g. Infectious Diseases, Nephrology, etc.)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2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Overall Ambulatory Experience (minimum)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8 months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Overall Ambulatory Experience (minimum)</a:t>
                      </a:r>
                      <a:endParaRPr kumimoji="0" lang="en-US" sz="1800" b="0" i="0" u="none" strike="noStrike" cap="none" normalizeH="0" baseline="0" dirty="0" smtClean="0">
                        <a:ln>
                          <a:noFill/>
                        </a:ln>
                        <a:solidFill>
                          <a:schemeClr val="tx1"/>
                        </a:solidFill>
                        <a:effectLst/>
                        <a:latin typeface="+mn-lt"/>
                        <a:ea typeface="Times New Roman" pitchFamily="18" charset="0"/>
                        <a:cs typeface="Albertus"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lbertus" charset="0"/>
                        </a:rPr>
                        <a:t>10 months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299192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altLang="en-US" dirty="0" smtClean="0"/>
              <a:t>The Changing </a:t>
            </a:r>
            <a:r>
              <a:rPr lang="en-US" altLang="en-US" dirty="0"/>
              <a:t>L</a:t>
            </a:r>
            <a:r>
              <a:rPr lang="en-US" altLang="en-US" dirty="0" smtClean="0"/>
              <a:t>andscape</a:t>
            </a:r>
          </a:p>
        </p:txBody>
      </p:sp>
      <p:sp>
        <p:nvSpPr>
          <p:cNvPr id="11267" name="Rectangle 5"/>
          <p:cNvSpPr>
            <a:spLocks noGrp="1" noChangeArrowheads="1"/>
          </p:cNvSpPr>
          <p:nvPr>
            <p:ph type="body" sz="half" idx="1"/>
          </p:nvPr>
        </p:nvSpPr>
        <p:spPr>
          <a:xfrm>
            <a:off x="152400" y="2255837"/>
            <a:ext cx="4305300" cy="3763963"/>
          </a:xfr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a:solidFill>
              <a:schemeClr val="tx1"/>
            </a:solidFill>
          </a:ln>
        </p:spPr>
        <p:txBody>
          <a:bodyPr>
            <a:normAutofit/>
          </a:bodyPr>
          <a:lstStyle/>
          <a:p>
            <a:pPr marL="173038" indent="-173038" algn="ctr" eaLnBrk="1" hangingPunct="1">
              <a:buFontTx/>
              <a:buNone/>
            </a:pPr>
            <a:r>
              <a:rPr lang="en-US" altLang="en-US" sz="2400" b="1" dirty="0" smtClean="0"/>
              <a:t>Pediatric survivors now adults</a:t>
            </a:r>
          </a:p>
          <a:p>
            <a:pPr marL="173038" indent="-173038" algn="ctr" eaLnBrk="1" hangingPunct="1">
              <a:buFontTx/>
              <a:buNone/>
            </a:pPr>
            <a:r>
              <a:rPr lang="en-US" altLang="en-US" sz="2400" b="1" dirty="0" smtClean="0"/>
              <a:t> </a:t>
            </a:r>
          </a:p>
          <a:p>
            <a:pPr marL="914400" lvl="1" indent="-457200" eaLnBrk="1" hangingPunct="1">
              <a:lnSpc>
                <a:spcPct val="115000"/>
              </a:lnSpc>
              <a:buFontTx/>
              <a:buAutoNum type="arabicPeriod"/>
            </a:pPr>
            <a:r>
              <a:rPr lang="en-US" altLang="en-US" dirty="0" smtClean="0"/>
              <a:t>Congenital heart disease</a:t>
            </a:r>
            <a:endParaRPr lang="en-US" altLang="en-US" dirty="0"/>
          </a:p>
          <a:p>
            <a:pPr marL="914400" lvl="1" indent="-457200" eaLnBrk="1" hangingPunct="1">
              <a:lnSpc>
                <a:spcPct val="115000"/>
              </a:lnSpc>
              <a:buFontTx/>
              <a:buAutoNum type="arabicPeriod"/>
            </a:pPr>
            <a:r>
              <a:rPr lang="en-US" altLang="en-US" dirty="0" smtClean="0"/>
              <a:t>Cystic fibrosis</a:t>
            </a:r>
          </a:p>
          <a:p>
            <a:pPr marL="914400" lvl="1" indent="-457200" eaLnBrk="1" hangingPunct="1">
              <a:lnSpc>
                <a:spcPct val="115000"/>
              </a:lnSpc>
              <a:buFontTx/>
              <a:buAutoNum type="arabicPeriod"/>
            </a:pPr>
            <a:r>
              <a:rPr lang="en-US" altLang="en-US" dirty="0" smtClean="0"/>
              <a:t>Sickle cell disease</a:t>
            </a:r>
          </a:p>
          <a:p>
            <a:pPr marL="914400" lvl="1" indent="-457200" eaLnBrk="1" hangingPunct="1">
              <a:lnSpc>
                <a:spcPct val="115000"/>
              </a:lnSpc>
              <a:buFontTx/>
              <a:buAutoNum type="arabicPeriod"/>
            </a:pPr>
            <a:r>
              <a:rPr lang="en-US" altLang="en-US" dirty="0" smtClean="0"/>
              <a:t>Cancer</a:t>
            </a:r>
          </a:p>
          <a:p>
            <a:pPr marL="914400" lvl="1" indent="-457200" eaLnBrk="1" hangingPunct="1">
              <a:lnSpc>
                <a:spcPct val="115000"/>
              </a:lnSpc>
              <a:buFontTx/>
              <a:buAutoNum type="arabicPeriod"/>
            </a:pPr>
            <a:r>
              <a:rPr lang="en-US" altLang="en-US" dirty="0" smtClean="0"/>
              <a:t>Spina Bifida</a:t>
            </a:r>
          </a:p>
        </p:txBody>
      </p:sp>
      <p:sp>
        <p:nvSpPr>
          <p:cNvPr id="11268" name="Rectangle 6"/>
          <p:cNvSpPr>
            <a:spLocks noGrp="1" noChangeArrowheads="1"/>
          </p:cNvSpPr>
          <p:nvPr>
            <p:ph type="body" sz="half" idx="2"/>
          </p:nvPr>
        </p:nvSpPr>
        <p:spPr>
          <a:xfrm>
            <a:off x="4800600" y="2255837"/>
            <a:ext cx="4114800" cy="3763963"/>
          </a:xfr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a:solidFill>
              <a:schemeClr val="tx1"/>
            </a:solidFill>
          </a:ln>
        </p:spPr>
        <p:txBody>
          <a:bodyPr/>
          <a:lstStyle/>
          <a:p>
            <a:pPr marL="0" indent="0" algn="ctr" eaLnBrk="1" hangingPunct="1">
              <a:spcBef>
                <a:spcPts val="576"/>
              </a:spcBef>
              <a:spcAft>
                <a:spcPts val="2400"/>
              </a:spcAft>
              <a:buFontTx/>
              <a:buNone/>
            </a:pPr>
            <a:r>
              <a:rPr lang="en-US" altLang="en-US" sz="2400" b="1" dirty="0" smtClean="0"/>
              <a:t>Adult disorders in children</a:t>
            </a:r>
          </a:p>
          <a:p>
            <a:pPr marL="914400" lvl="1" indent="-457200" eaLnBrk="1" hangingPunct="1">
              <a:lnSpc>
                <a:spcPts val="2880"/>
              </a:lnSpc>
              <a:spcBef>
                <a:spcPts val="576"/>
              </a:spcBef>
              <a:buFontTx/>
              <a:buAutoNum type="arabicPeriod"/>
            </a:pPr>
            <a:r>
              <a:rPr lang="en-US" altLang="en-US" dirty="0" smtClean="0"/>
              <a:t>Diabetes </a:t>
            </a:r>
          </a:p>
          <a:p>
            <a:pPr marL="914400" lvl="1" indent="-457200" eaLnBrk="1" hangingPunct="1">
              <a:lnSpc>
                <a:spcPts val="2880"/>
              </a:lnSpc>
              <a:spcBef>
                <a:spcPts val="572"/>
              </a:spcBef>
              <a:buFontTx/>
              <a:buAutoNum type="arabicPeriod"/>
            </a:pPr>
            <a:r>
              <a:rPr lang="en-US" altLang="en-US" dirty="0" smtClean="0"/>
              <a:t>Obesity</a:t>
            </a:r>
          </a:p>
          <a:p>
            <a:pPr marL="914400" lvl="1" indent="-457200" eaLnBrk="1" hangingPunct="1">
              <a:lnSpc>
                <a:spcPct val="114000"/>
              </a:lnSpc>
              <a:buFontTx/>
              <a:buAutoNum type="arabicPeriod"/>
            </a:pPr>
            <a:r>
              <a:rPr lang="en-US" altLang="en-US" dirty="0" smtClean="0"/>
              <a:t>Hypertension</a:t>
            </a:r>
          </a:p>
          <a:p>
            <a:pPr marL="914400" lvl="1" indent="-457200" eaLnBrk="1" hangingPunct="1">
              <a:lnSpc>
                <a:spcPct val="114000"/>
              </a:lnSpc>
              <a:buFontTx/>
              <a:buAutoNum type="arabicPeriod"/>
            </a:pPr>
            <a:r>
              <a:rPr lang="en-US" altLang="en-US" dirty="0" smtClean="0"/>
              <a:t>Sleep apnea</a:t>
            </a:r>
          </a:p>
          <a:p>
            <a:pPr marL="914400" lvl="1" indent="-457200" eaLnBrk="1" hangingPunct="1">
              <a:lnSpc>
                <a:spcPct val="114000"/>
              </a:lnSpc>
              <a:buFontTx/>
              <a:buAutoNum type="arabicPeriod"/>
            </a:pPr>
            <a:r>
              <a:rPr lang="en-US" altLang="en-US" dirty="0" smtClean="0"/>
              <a:t>Hyperlipidemia</a:t>
            </a:r>
          </a:p>
        </p:txBody>
      </p:sp>
      <p:sp>
        <p:nvSpPr>
          <p:cNvPr id="2" name="TextBox 1"/>
          <p:cNvSpPr txBox="1"/>
          <p:nvPr/>
        </p:nvSpPr>
        <p:spPr>
          <a:xfrm>
            <a:off x="381000" y="1219200"/>
            <a:ext cx="8153400" cy="1292662"/>
          </a:xfrm>
          <a:prstGeom prst="rect">
            <a:avLst/>
          </a:prstGeom>
          <a:noFill/>
        </p:spPr>
        <p:txBody>
          <a:bodyPr wrap="square" rtlCol="0">
            <a:spAutoFit/>
          </a:bodyPr>
          <a:lstStyle/>
          <a:p>
            <a:pPr algn="ctr"/>
            <a:r>
              <a:rPr lang="en-US" sz="2000" b="1" dirty="0" smtClean="0"/>
              <a:t>“People </a:t>
            </a:r>
            <a:r>
              <a:rPr lang="en-US" sz="2000" b="1" dirty="0"/>
              <a:t>with the broadest perspective and the most comprehensive knowledge will lead the transformation in health care</a:t>
            </a:r>
            <a:r>
              <a:rPr lang="en-US" sz="2000" b="1" dirty="0" smtClean="0"/>
              <a:t>” </a:t>
            </a:r>
          </a:p>
          <a:p>
            <a:pPr algn="ctr"/>
            <a:r>
              <a:rPr lang="en-US" sz="2000" dirty="0" smtClean="0">
                <a:solidFill>
                  <a:schemeClr val="bg1">
                    <a:lumMod val="50000"/>
                  </a:schemeClr>
                </a:solidFill>
              </a:rPr>
              <a:t>Dr</a:t>
            </a:r>
            <a:r>
              <a:rPr lang="en-US" sz="2000" dirty="0">
                <a:solidFill>
                  <a:schemeClr val="bg1">
                    <a:lumMod val="50000"/>
                  </a:schemeClr>
                </a:solidFill>
              </a:rPr>
              <a:t>. Dale Vidal- Dartmouth Health Care Delivery Masters Program 2014</a:t>
            </a:r>
          </a:p>
          <a:p>
            <a:endParaRPr lang="en-US" dirty="0"/>
          </a:p>
        </p:txBody>
      </p:sp>
      <p:sp>
        <p:nvSpPr>
          <p:cNvPr id="4" name="TextBox 3"/>
          <p:cNvSpPr txBox="1"/>
          <p:nvPr/>
        </p:nvSpPr>
        <p:spPr>
          <a:xfrm>
            <a:off x="152400" y="6172200"/>
            <a:ext cx="8763000" cy="707886"/>
          </a:xfrm>
          <a:prstGeom prst="rect">
            <a:avLst/>
          </a:prstGeom>
          <a:noFill/>
        </p:spPr>
        <p:txBody>
          <a:bodyPr wrap="square" rtlCol="0">
            <a:spAutoFit/>
          </a:bodyPr>
          <a:lstStyle/>
          <a:p>
            <a:pPr algn="ctr"/>
            <a:r>
              <a:rPr lang="en-US" altLang="en-US" sz="2000" b="1" dirty="0"/>
              <a:t>P</a:t>
            </a:r>
            <a:r>
              <a:rPr lang="en-US" altLang="en-US" sz="2000" b="1" dirty="0" smtClean="0"/>
              <a:t>eople </a:t>
            </a:r>
            <a:r>
              <a:rPr lang="en-US" altLang="en-US" sz="2000" b="1" dirty="0"/>
              <a:t>are </a:t>
            </a:r>
            <a:r>
              <a:rPr lang="en-US" altLang="en-US" sz="2000" b="1" dirty="0" smtClean="0"/>
              <a:t>surviving conditions that </a:t>
            </a:r>
            <a:r>
              <a:rPr lang="en-US" altLang="en-US" sz="2000" b="1" dirty="0"/>
              <a:t>were once fatal in childhood. As well, illnesses that used to be seen only in adults are becoming epidemic in </a:t>
            </a:r>
            <a:r>
              <a:rPr lang="en-US" altLang="en-US" sz="2000" b="1" dirty="0" smtClean="0"/>
              <a:t>children</a:t>
            </a:r>
            <a:endParaRPr lang="en-US" altLang="en-US" sz="2000" b="1" dirty="0"/>
          </a:p>
        </p:txBody>
      </p:sp>
    </p:spTree>
    <p:extLst>
      <p:ext uri="{BB962C8B-B14F-4D97-AF65-F5344CB8AC3E}">
        <p14:creationId xmlns:p14="http://schemas.microsoft.com/office/powerpoint/2010/main" val="3636827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buFontTx/>
              <a:buNone/>
            </a:pPr>
            <a:endParaRPr lang="en-US" altLang="en-US" sz="1400" smtClean="0">
              <a:solidFill>
                <a:srgbClr val="FFFFFF"/>
              </a:solidFill>
            </a:endParaRPr>
          </a:p>
        </p:txBody>
      </p:sp>
      <p:sp>
        <p:nvSpPr>
          <p:cNvPr id="30723" name="Rectangle 4"/>
          <p:cNvSpPr>
            <a:spLocks noGrp="1" noChangeArrowheads="1"/>
          </p:cNvSpPr>
          <p:nvPr>
            <p:ph type="title"/>
          </p:nvPr>
        </p:nvSpPr>
        <p:spPr>
          <a:xfrm>
            <a:off x="457200" y="274638"/>
            <a:ext cx="8229600" cy="1020762"/>
          </a:xfrm>
        </p:spPr>
        <p:txBody>
          <a:bodyPr>
            <a:normAutofit fontScale="90000"/>
          </a:bodyPr>
          <a:lstStyle/>
          <a:p>
            <a:r>
              <a:rPr lang="en-US" altLang="en-US" sz="4000" dirty="0" smtClean="0"/>
              <a:t>Fellowships After Med-</a:t>
            </a:r>
            <a:r>
              <a:rPr lang="en-US" altLang="en-US" sz="4000" dirty="0" err="1" smtClean="0"/>
              <a:t>Peds</a:t>
            </a:r>
            <a:r>
              <a:rPr lang="en-US" altLang="en-US" sz="4000" dirty="0" smtClean="0"/>
              <a:t/>
            </a:r>
            <a:br>
              <a:rPr lang="en-US" altLang="en-US" sz="4000" dirty="0" smtClean="0"/>
            </a:br>
            <a:r>
              <a:rPr lang="en-US" altLang="en-US" sz="1800" b="1" dirty="0"/>
              <a:t>C</a:t>
            </a:r>
            <a:r>
              <a:rPr lang="en-US" altLang="en-US" sz="1800" b="1" dirty="0" smtClean="0"/>
              <a:t>an do an adult fellowship, pediatric fellowship or combined (adult-pediatric) fellowship</a:t>
            </a:r>
            <a:br>
              <a:rPr lang="en-US" altLang="en-US" sz="1800" b="1" dirty="0" smtClean="0"/>
            </a:br>
            <a:r>
              <a:rPr lang="en-US" altLang="en-US" sz="1800" b="1" dirty="0" smtClean="0"/>
              <a:t>Check out how and </a:t>
            </a:r>
            <a:r>
              <a:rPr lang="en-US" altLang="en-US" sz="1800" b="1" dirty="0"/>
              <a:t>s</a:t>
            </a:r>
            <a:r>
              <a:rPr lang="en-US" altLang="en-US" sz="1800" b="1" dirty="0" smtClean="0"/>
              <a:t>ee the </a:t>
            </a:r>
            <a:r>
              <a:rPr lang="en-US" altLang="en-US" sz="1800" b="1" dirty="0"/>
              <a:t>fellowship guide </a:t>
            </a:r>
            <a:r>
              <a:rPr lang="en-US" altLang="en-US" sz="1800" dirty="0" smtClean="0"/>
              <a:t/>
            </a:r>
            <a:br>
              <a:rPr lang="en-US" altLang="en-US" sz="1800" dirty="0" smtClean="0"/>
            </a:br>
            <a:r>
              <a:rPr lang="en-US" altLang="en-US" sz="1800" dirty="0" smtClean="0">
                <a:hlinkClick r:id="rId3"/>
              </a:rPr>
              <a:t>http</a:t>
            </a:r>
            <a:r>
              <a:rPr lang="en-US" altLang="en-US" sz="1800" dirty="0">
                <a:hlinkClick r:id="rId3"/>
              </a:rPr>
              <a:t>://www.medpeds.org/residents/fellowship-guide</a:t>
            </a:r>
            <a:r>
              <a:rPr lang="en-US" altLang="en-US" sz="1800" dirty="0" smtClean="0">
                <a:hlinkClick r:id="rId3"/>
              </a:rPr>
              <a:t>/</a:t>
            </a:r>
            <a:r>
              <a:rPr lang="en-US" altLang="en-US" sz="1800" dirty="0" smtClean="0"/>
              <a:t> </a:t>
            </a:r>
            <a:endParaRPr lang="en-US" altLang="en-US" sz="4000" dirty="0" smtClean="0"/>
          </a:p>
        </p:txBody>
      </p:sp>
      <p:sp>
        <p:nvSpPr>
          <p:cNvPr id="30724" name="Rectangle 5"/>
          <p:cNvSpPr>
            <a:spLocks noGrp="1" noChangeArrowheads="1"/>
          </p:cNvSpPr>
          <p:nvPr>
            <p:ph type="body" sz="half" idx="1"/>
          </p:nvPr>
        </p:nvSpPr>
        <p:spPr>
          <a:xfrm>
            <a:off x="152400" y="1524000"/>
            <a:ext cx="4114800" cy="5181600"/>
          </a:xfr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a:solidFill>
              <a:schemeClr val="tx1"/>
            </a:solidFill>
          </a:ln>
        </p:spPr>
        <p:txBody>
          <a:bodyPr>
            <a:normAutofit fontScale="77500" lnSpcReduction="20000"/>
          </a:bodyPr>
          <a:lstStyle/>
          <a:p>
            <a:pPr marL="0" indent="0" eaLnBrk="1" hangingPunct="1">
              <a:lnSpc>
                <a:spcPct val="110000"/>
              </a:lnSpc>
              <a:buNone/>
            </a:pPr>
            <a:r>
              <a:rPr lang="en-US" altLang="en-US" sz="2600" b="1" dirty="0" smtClean="0"/>
              <a:t>Adolescent Medicine</a:t>
            </a:r>
          </a:p>
          <a:p>
            <a:pPr marL="0" indent="0" eaLnBrk="1" hangingPunct="1">
              <a:lnSpc>
                <a:spcPct val="110000"/>
              </a:lnSpc>
              <a:buNone/>
            </a:pPr>
            <a:r>
              <a:rPr lang="en-US" altLang="en-US" sz="2600" b="1" dirty="0" smtClean="0"/>
              <a:t>Allergy-Immunology</a:t>
            </a:r>
          </a:p>
          <a:p>
            <a:pPr marL="0" indent="0" eaLnBrk="1" hangingPunct="1">
              <a:lnSpc>
                <a:spcPct val="110000"/>
              </a:lnSpc>
              <a:buNone/>
            </a:pPr>
            <a:r>
              <a:rPr lang="en-US" altLang="en-US" sz="2600" b="1" dirty="0" smtClean="0"/>
              <a:t>Cardiology (general, interventional congenital heart, electrophysiology)</a:t>
            </a:r>
          </a:p>
          <a:p>
            <a:pPr marL="0" indent="0" eaLnBrk="1" hangingPunct="1">
              <a:lnSpc>
                <a:spcPct val="110000"/>
              </a:lnSpc>
              <a:buNone/>
            </a:pPr>
            <a:r>
              <a:rPr lang="en-US" altLang="en-US" sz="2600" b="1" dirty="0" smtClean="0"/>
              <a:t>Child Abuse</a:t>
            </a:r>
          </a:p>
          <a:p>
            <a:pPr marL="0" indent="0" eaLnBrk="1" hangingPunct="1">
              <a:lnSpc>
                <a:spcPct val="110000"/>
              </a:lnSpc>
              <a:buNone/>
            </a:pPr>
            <a:r>
              <a:rPr lang="en-US" altLang="en-US" sz="2600" b="1" dirty="0" smtClean="0"/>
              <a:t>Critical Care (MICU, PICU)</a:t>
            </a:r>
          </a:p>
          <a:p>
            <a:pPr marL="0" indent="0" eaLnBrk="1" hangingPunct="1">
              <a:lnSpc>
                <a:spcPct val="110000"/>
              </a:lnSpc>
              <a:buNone/>
            </a:pPr>
            <a:r>
              <a:rPr lang="en-US" altLang="en-US" sz="2600" b="1" dirty="0" smtClean="0"/>
              <a:t>Developmental-Behavioral</a:t>
            </a:r>
          </a:p>
          <a:p>
            <a:pPr marL="0" indent="0" eaLnBrk="1" hangingPunct="1">
              <a:lnSpc>
                <a:spcPct val="110000"/>
              </a:lnSpc>
              <a:buNone/>
            </a:pPr>
            <a:r>
              <a:rPr lang="en-US" altLang="en-US" sz="2600" b="1" dirty="0" smtClean="0"/>
              <a:t>Endocrinology</a:t>
            </a:r>
          </a:p>
          <a:p>
            <a:pPr marL="0" indent="0" eaLnBrk="1" hangingPunct="1">
              <a:lnSpc>
                <a:spcPct val="110000"/>
              </a:lnSpc>
              <a:buNone/>
            </a:pPr>
            <a:r>
              <a:rPr lang="en-US" altLang="en-US" sz="2600" b="1" dirty="0" smtClean="0"/>
              <a:t>Gastroenterology</a:t>
            </a:r>
          </a:p>
          <a:p>
            <a:pPr marL="0" indent="0" eaLnBrk="1" hangingPunct="1">
              <a:lnSpc>
                <a:spcPct val="110000"/>
              </a:lnSpc>
              <a:buNone/>
            </a:pPr>
            <a:r>
              <a:rPr lang="en-US" altLang="en-US" sz="2600" b="1" dirty="0" smtClean="0"/>
              <a:t>Genetics</a:t>
            </a:r>
          </a:p>
          <a:p>
            <a:pPr marL="0" indent="0" eaLnBrk="1" hangingPunct="1">
              <a:lnSpc>
                <a:spcPct val="110000"/>
              </a:lnSpc>
              <a:buNone/>
            </a:pPr>
            <a:r>
              <a:rPr lang="en-US" altLang="en-US" sz="2600" b="1" dirty="0" smtClean="0"/>
              <a:t>Geriatrics</a:t>
            </a:r>
          </a:p>
          <a:p>
            <a:pPr marL="0" indent="0">
              <a:lnSpc>
                <a:spcPct val="110000"/>
              </a:lnSpc>
              <a:buNone/>
            </a:pPr>
            <a:r>
              <a:rPr lang="en-US" altLang="en-US" sz="2600" b="1" dirty="0" smtClean="0"/>
              <a:t>Hematology-Oncology</a:t>
            </a:r>
            <a:endParaRPr lang="en-US" altLang="en-US" sz="2600" b="1" dirty="0"/>
          </a:p>
          <a:p>
            <a:pPr marL="0" indent="0">
              <a:lnSpc>
                <a:spcPct val="110000"/>
              </a:lnSpc>
              <a:buNone/>
            </a:pPr>
            <a:r>
              <a:rPr lang="en-US" altLang="en-US" sz="2600" b="1" dirty="0" smtClean="0"/>
              <a:t>Hospice </a:t>
            </a:r>
            <a:r>
              <a:rPr lang="en-US" altLang="en-US" sz="2600" b="1" dirty="0"/>
              <a:t>and Palliative Care </a:t>
            </a:r>
            <a:endParaRPr lang="en-US" altLang="en-US" sz="2600" b="1" dirty="0" smtClean="0"/>
          </a:p>
          <a:p>
            <a:pPr marL="0" indent="0">
              <a:lnSpc>
                <a:spcPct val="110000"/>
              </a:lnSpc>
              <a:buNone/>
            </a:pPr>
            <a:r>
              <a:rPr lang="en-US" altLang="en-US" sz="2600" b="1" dirty="0" smtClean="0"/>
              <a:t>Infectious Diseases</a:t>
            </a:r>
          </a:p>
          <a:p>
            <a:pPr marL="0" indent="0" eaLnBrk="1" hangingPunct="1">
              <a:lnSpc>
                <a:spcPct val="80000"/>
              </a:lnSpc>
              <a:buNone/>
            </a:pPr>
            <a:endParaRPr lang="en-US" altLang="en-US" sz="1800" dirty="0" smtClean="0"/>
          </a:p>
        </p:txBody>
      </p:sp>
      <p:sp>
        <p:nvSpPr>
          <p:cNvPr id="30725" name="Rectangle 6"/>
          <p:cNvSpPr>
            <a:spLocks noGrp="1" noChangeArrowheads="1"/>
          </p:cNvSpPr>
          <p:nvPr>
            <p:ph type="body" sz="half" idx="2"/>
          </p:nvPr>
        </p:nvSpPr>
        <p:spPr>
          <a:xfrm>
            <a:off x="4876800" y="1524000"/>
            <a:ext cx="4038600" cy="5181600"/>
          </a:xfr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a:solidFill>
              <a:schemeClr val="tx1"/>
            </a:solidFill>
          </a:ln>
        </p:spPr>
        <p:txBody>
          <a:bodyPr>
            <a:noAutofit/>
          </a:bodyPr>
          <a:lstStyle/>
          <a:p>
            <a:pPr marL="0" indent="0" eaLnBrk="1" hangingPunct="1">
              <a:buNone/>
            </a:pPr>
            <a:r>
              <a:rPr lang="en-US" altLang="en-US" sz="2000" b="1" dirty="0" smtClean="0"/>
              <a:t>Medical Informatics </a:t>
            </a:r>
          </a:p>
          <a:p>
            <a:pPr marL="0" indent="0" eaLnBrk="1" hangingPunct="1">
              <a:buNone/>
            </a:pPr>
            <a:r>
              <a:rPr lang="en-US" altLang="en-US" sz="2000" b="1" dirty="0" smtClean="0"/>
              <a:t>Nephrology </a:t>
            </a:r>
          </a:p>
          <a:p>
            <a:pPr marL="0" indent="0" eaLnBrk="1" hangingPunct="1">
              <a:buNone/>
            </a:pPr>
            <a:r>
              <a:rPr lang="en-US" altLang="en-US" sz="2000" b="1" dirty="0" smtClean="0"/>
              <a:t>Neurodevelopmental Pediatrics </a:t>
            </a:r>
          </a:p>
          <a:p>
            <a:pPr marL="0" indent="0">
              <a:buNone/>
            </a:pPr>
            <a:r>
              <a:rPr lang="en-US" altLang="en-US" sz="2000" b="1" dirty="0" smtClean="0"/>
              <a:t>Pediatric Emergency Medicine</a:t>
            </a:r>
          </a:p>
          <a:p>
            <a:pPr marL="0" indent="0">
              <a:buNone/>
            </a:pPr>
            <a:r>
              <a:rPr lang="en-US" altLang="en-US" sz="2000" b="1" dirty="0" smtClean="0"/>
              <a:t>Perinatology </a:t>
            </a:r>
          </a:p>
          <a:p>
            <a:pPr marL="0" indent="0" eaLnBrk="1" hangingPunct="1">
              <a:buNone/>
            </a:pPr>
            <a:r>
              <a:rPr lang="en-US" altLang="en-US" sz="2000" b="1" dirty="0" smtClean="0"/>
              <a:t>Pulmonary </a:t>
            </a:r>
          </a:p>
          <a:p>
            <a:pPr marL="0" indent="0" eaLnBrk="1" hangingPunct="1">
              <a:buNone/>
            </a:pPr>
            <a:r>
              <a:rPr lang="en-US" altLang="en-US" sz="2000" b="1" dirty="0" smtClean="0"/>
              <a:t>Rheumatology </a:t>
            </a:r>
          </a:p>
          <a:p>
            <a:pPr marL="0" indent="0" eaLnBrk="1" hangingPunct="1">
              <a:buNone/>
            </a:pPr>
            <a:r>
              <a:rPr lang="en-US" altLang="en-US" sz="2000" b="1" dirty="0" smtClean="0"/>
              <a:t>Sleep Medicine</a:t>
            </a:r>
          </a:p>
          <a:p>
            <a:pPr marL="0" indent="0" eaLnBrk="1" hangingPunct="1">
              <a:buNone/>
            </a:pPr>
            <a:r>
              <a:rPr lang="en-US" altLang="en-US" sz="2000" b="1" dirty="0" smtClean="0"/>
              <a:t>Sports Medicine</a:t>
            </a:r>
          </a:p>
          <a:p>
            <a:pPr marL="0" indent="0" eaLnBrk="1" hangingPunct="1">
              <a:buNone/>
            </a:pPr>
            <a:r>
              <a:rPr lang="en-US" altLang="en-US" sz="2000" b="1" dirty="0" smtClean="0"/>
              <a:t>Toxicology</a:t>
            </a:r>
          </a:p>
          <a:p>
            <a:pPr marL="0" indent="0" eaLnBrk="1" hangingPunct="1">
              <a:buNone/>
            </a:pPr>
            <a:r>
              <a:rPr lang="en-US" altLang="en-US" sz="2000" b="1" dirty="0" smtClean="0"/>
              <a:t>Transplant Hepatology</a:t>
            </a:r>
          </a:p>
          <a:p>
            <a:pPr marL="0" indent="0" eaLnBrk="1" hangingPunct="1">
              <a:buNone/>
            </a:pPr>
            <a:r>
              <a:rPr lang="en-US" altLang="en-US" sz="2000" b="1" dirty="0" smtClean="0"/>
              <a:t>Weight Management</a:t>
            </a:r>
          </a:p>
        </p:txBody>
      </p:sp>
      <p:pic>
        <p:nvPicPr>
          <p:cNvPr id="6" name="Picture 6" descr="nmpra_logo_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802481"/>
            <a:ext cx="652463"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429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Med-</a:t>
            </a:r>
            <a:r>
              <a:rPr lang="en-US" dirty="0" err="1" smtClean="0"/>
              <a:t>Peds</a:t>
            </a:r>
            <a:r>
              <a:rPr lang="en-US" dirty="0" smtClean="0"/>
              <a:t> Programs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0694846"/>
              </p:ext>
            </p:extLst>
          </p:nvPr>
        </p:nvGraphicFramePr>
        <p:xfrm>
          <a:off x="2057400" y="2971800"/>
          <a:ext cx="4874863"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762000"/>
            <a:ext cx="8759125" cy="2893100"/>
          </a:xfrm>
          <a:prstGeom prst="rect">
            <a:avLst/>
          </a:prstGeom>
          <a:noFill/>
        </p:spPr>
        <p:txBody>
          <a:bodyPr wrap="square" rtlCol="0">
            <a:spAutoFit/>
          </a:bodyPr>
          <a:lstStyle/>
          <a:p>
            <a:pPr marL="342900" indent="-342900" algn="ctr">
              <a:buFont typeface="Wingdings" panose="05000000000000000000" pitchFamily="2" charset="2"/>
              <a:buChar char="q"/>
            </a:pPr>
            <a:endParaRPr lang="en-US" sz="2400" b="1" dirty="0" smtClean="0"/>
          </a:p>
          <a:p>
            <a:pPr marL="342900" indent="-342900" algn="ctr">
              <a:buFont typeface="Wingdings" panose="05000000000000000000" pitchFamily="2" charset="2"/>
              <a:buChar char="q"/>
            </a:pPr>
            <a:r>
              <a:rPr lang="en-US" sz="2400" dirty="0" smtClean="0"/>
              <a:t>Med-</a:t>
            </a:r>
            <a:r>
              <a:rPr lang="en-US" sz="2400" dirty="0" err="1" smtClean="0"/>
              <a:t>Peds</a:t>
            </a:r>
            <a:r>
              <a:rPr lang="en-US" sz="2400" dirty="0" smtClean="0"/>
              <a:t> are 5-8 </a:t>
            </a:r>
            <a:r>
              <a:rPr lang="en-US" sz="2400" dirty="0"/>
              <a:t>% of all IM residents and 13% of all pediatric </a:t>
            </a:r>
            <a:r>
              <a:rPr lang="en-US" sz="2400" dirty="0" smtClean="0"/>
              <a:t>residents </a:t>
            </a:r>
          </a:p>
          <a:p>
            <a:pPr marL="342900" indent="-342900" algn="ctr">
              <a:buFont typeface="Wingdings" panose="05000000000000000000" pitchFamily="2" charset="2"/>
              <a:buChar char="q"/>
            </a:pPr>
            <a:r>
              <a:rPr lang="en-US" sz="2400" dirty="0" smtClean="0"/>
              <a:t>15</a:t>
            </a:r>
            <a:r>
              <a:rPr lang="en-US" sz="2400" dirty="0"/>
              <a:t>% of all IM programs and 40% of all Pediatric programs have an affiliated Med-</a:t>
            </a:r>
            <a:r>
              <a:rPr lang="en-US" sz="2400" dirty="0" err="1"/>
              <a:t>Peds</a:t>
            </a:r>
            <a:r>
              <a:rPr lang="en-US" sz="2400" dirty="0"/>
              <a:t> program</a:t>
            </a:r>
          </a:p>
          <a:p>
            <a:pPr marL="342900" indent="-342900" algn="ctr">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285750" indent="-285750" algn="ctr">
              <a:buFont typeface="Wingdings" panose="05000000000000000000" pitchFamily="2" charset="2"/>
              <a:buChar char="q"/>
            </a:pPr>
            <a:endParaRPr lang="en-US" dirty="0"/>
          </a:p>
        </p:txBody>
      </p:sp>
      <p:sp>
        <p:nvSpPr>
          <p:cNvPr id="10" name="Footer Placeholder 2"/>
          <p:cNvSpPr>
            <a:spLocks noGrp="1"/>
          </p:cNvSpPr>
          <p:nvPr>
            <p:ph type="ftr" sz="quarter" idx="11"/>
          </p:nvPr>
        </p:nvSpPr>
        <p:spPr>
          <a:xfrm>
            <a:off x="1905000" y="6172200"/>
            <a:ext cx="5562600" cy="533400"/>
          </a:xfrm>
        </p:spPr>
        <p:txBody>
          <a:bodyPr/>
          <a:lstStyle/>
          <a:p>
            <a:r>
              <a:rPr lang="en-US" sz="1800" dirty="0" smtClean="0">
                <a:solidFill>
                  <a:schemeClr val="bg1">
                    <a:lumMod val="50000"/>
                  </a:schemeClr>
                </a:solidFill>
              </a:rPr>
              <a:t>National Residency Matching Program data 2012, 2013, 2014</a:t>
            </a:r>
            <a:endParaRPr lang="en-US" sz="1800" dirty="0">
              <a:solidFill>
                <a:schemeClr val="bg1">
                  <a:lumMod val="50000"/>
                </a:schemeClr>
              </a:solidFill>
            </a:endParaRPr>
          </a:p>
        </p:txBody>
      </p:sp>
    </p:spTree>
    <p:extLst>
      <p:ext uri="{BB962C8B-B14F-4D97-AF65-F5344CB8AC3E}">
        <p14:creationId xmlns:p14="http://schemas.microsoft.com/office/powerpoint/2010/main" val="15033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spect="1" noChangeArrowheads="1" noTextEdit="1"/>
          </p:cNvSpPr>
          <p:nvPr/>
        </p:nvSpPr>
        <p:spPr bwMode="auto">
          <a:xfrm>
            <a:off x="0" y="1371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US"/>
          </a:p>
        </p:txBody>
      </p:sp>
      <p:sp>
        <p:nvSpPr>
          <p:cNvPr id="6147" name="Freeform 3"/>
          <p:cNvSpPr>
            <a:spLocks/>
          </p:cNvSpPr>
          <p:nvPr/>
        </p:nvSpPr>
        <p:spPr bwMode="auto">
          <a:xfrm>
            <a:off x="541338" y="2316163"/>
            <a:ext cx="1149350" cy="795337"/>
          </a:xfrm>
          <a:custGeom>
            <a:avLst/>
            <a:gdLst>
              <a:gd name="T0" fmla="*/ 2147483647 w 724"/>
              <a:gd name="T1" fmla="*/ 2147483647 h 501"/>
              <a:gd name="T2" fmla="*/ 2147483647 w 724"/>
              <a:gd name="T3" fmla="*/ 2147483647 h 501"/>
              <a:gd name="T4" fmla="*/ 2147483647 w 724"/>
              <a:gd name="T5" fmla="*/ 2147483647 h 501"/>
              <a:gd name="T6" fmla="*/ 2147483647 w 724"/>
              <a:gd name="T7" fmla="*/ 2147483647 h 501"/>
              <a:gd name="T8" fmla="*/ 2147483647 w 724"/>
              <a:gd name="T9" fmla="*/ 2147483647 h 501"/>
              <a:gd name="T10" fmla="*/ 2147483647 w 724"/>
              <a:gd name="T11" fmla="*/ 2147483647 h 501"/>
              <a:gd name="T12" fmla="*/ 2147483647 w 724"/>
              <a:gd name="T13" fmla="*/ 2147483647 h 501"/>
              <a:gd name="T14" fmla="*/ 2147483647 w 724"/>
              <a:gd name="T15" fmla="*/ 2147483647 h 501"/>
              <a:gd name="T16" fmla="*/ 2147483647 w 724"/>
              <a:gd name="T17" fmla="*/ 2147483647 h 501"/>
              <a:gd name="T18" fmla="*/ 2147483647 w 724"/>
              <a:gd name="T19" fmla="*/ 2147483647 h 501"/>
              <a:gd name="T20" fmla="*/ 2147483647 w 724"/>
              <a:gd name="T21" fmla="*/ 2147483647 h 501"/>
              <a:gd name="T22" fmla="*/ 2147483647 w 724"/>
              <a:gd name="T23" fmla="*/ 2147483647 h 501"/>
              <a:gd name="T24" fmla="*/ 2147483647 w 724"/>
              <a:gd name="T25" fmla="*/ 2147483647 h 501"/>
              <a:gd name="T26" fmla="*/ 2147483647 w 724"/>
              <a:gd name="T27" fmla="*/ 2147483647 h 501"/>
              <a:gd name="T28" fmla="*/ 2147483647 w 724"/>
              <a:gd name="T29" fmla="*/ 2147483647 h 501"/>
              <a:gd name="T30" fmla="*/ 2147483647 w 724"/>
              <a:gd name="T31" fmla="*/ 2147483647 h 501"/>
              <a:gd name="T32" fmla="*/ 2147483647 w 724"/>
              <a:gd name="T33" fmla="*/ 2147483647 h 501"/>
              <a:gd name="T34" fmla="*/ 2147483647 w 724"/>
              <a:gd name="T35" fmla="*/ 2147483647 h 501"/>
              <a:gd name="T36" fmla="*/ 2147483647 w 724"/>
              <a:gd name="T37" fmla="*/ 2147483647 h 501"/>
              <a:gd name="T38" fmla="*/ 2147483647 w 724"/>
              <a:gd name="T39" fmla="*/ 2147483647 h 501"/>
              <a:gd name="T40" fmla="*/ 2147483647 w 724"/>
              <a:gd name="T41" fmla="*/ 2147483647 h 501"/>
              <a:gd name="T42" fmla="*/ 2147483647 w 724"/>
              <a:gd name="T43" fmla="*/ 2147483647 h 501"/>
              <a:gd name="T44" fmla="*/ 2147483647 w 724"/>
              <a:gd name="T45" fmla="*/ 2147483647 h 501"/>
              <a:gd name="T46" fmla="*/ 2147483647 w 724"/>
              <a:gd name="T47" fmla="*/ 2147483647 h 501"/>
              <a:gd name="T48" fmla="*/ 2147483647 w 724"/>
              <a:gd name="T49" fmla="*/ 2147483647 h 501"/>
              <a:gd name="T50" fmla="*/ 2147483647 w 724"/>
              <a:gd name="T51" fmla="*/ 2147483647 h 501"/>
              <a:gd name="T52" fmla="*/ 2147483647 w 724"/>
              <a:gd name="T53" fmla="*/ 2147483647 h 501"/>
              <a:gd name="T54" fmla="*/ 2147483647 w 724"/>
              <a:gd name="T55" fmla="*/ 2147483647 h 501"/>
              <a:gd name="T56" fmla="*/ 2147483647 w 724"/>
              <a:gd name="T57" fmla="*/ 2147483647 h 501"/>
              <a:gd name="T58" fmla="*/ 2147483647 w 724"/>
              <a:gd name="T59" fmla="*/ 2147483647 h 501"/>
              <a:gd name="T60" fmla="*/ 2147483647 w 724"/>
              <a:gd name="T61" fmla="*/ 2147483647 h 501"/>
              <a:gd name="T62" fmla="*/ 2147483647 w 724"/>
              <a:gd name="T63" fmla="*/ 2147483647 h 501"/>
              <a:gd name="T64" fmla="*/ 2147483647 w 724"/>
              <a:gd name="T65" fmla="*/ 2147483647 h 501"/>
              <a:gd name="T66" fmla="*/ 2147483647 w 724"/>
              <a:gd name="T67" fmla="*/ 2147483647 h 501"/>
              <a:gd name="T68" fmla="*/ 2147483647 w 724"/>
              <a:gd name="T69" fmla="*/ 2147483647 h 501"/>
              <a:gd name="T70" fmla="*/ 2147483647 w 724"/>
              <a:gd name="T71" fmla="*/ 2147483647 h 501"/>
              <a:gd name="T72" fmla="*/ 2147483647 w 724"/>
              <a:gd name="T73" fmla="*/ 2147483647 h 501"/>
              <a:gd name="T74" fmla="*/ 2147483647 w 724"/>
              <a:gd name="T75" fmla="*/ 2147483647 h 501"/>
              <a:gd name="T76" fmla="*/ 2147483647 w 724"/>
              <a:gd name="T77" fmla="*/ 2147483647 h 501"/>
              <a:gd name="T78" fmla="*/ 2147483647 w 724"/>
              <a:gd name="T79" fmla="*/ 2147483647 h 501"/>
              <a:gd name="T80" fmla="*/ 2147483647 w 724"/>
              <a:gd name="T81" fmla="*/ 2147483647 h 501"/>
              <a:gd name="T82" fmla="*/ 2147483647 w 724"/>
              <a:gd name="T83" fmla="*/ 2147483647 h 501"/>
              <a:gd name="T84" fmla="*/ 2147483647 w 724"/>
              <a:gd name="T85" fmla="*/ 2147483647 h 501"/>
              <a:gd name="T86" fmla="*/ 2147483647 w 724"/>
              <a:gd name="T87" fmla="*/ 2147483647 h 501"/>
              <a:gd name="T88" fmla="*/ 2147483647 w 724"/>
              <a:gd name="T89" fmla="*/ 2147483647 h 501"/>
              <a:gd name="T90" fmla="*/ 2147483647 w 724"/>
              <a:gd name="T91" fmla="*/ 2147483647 h 501"/>
              <a:gd name="T92" fmla="*/ 2147483647 w 724"/>
              <a:gd name="T93" fmla="*/ 2147483647 h 501"/>
              <a:gd name="T94" fmla="*/ 2147483647 w 724"/>
              <a:gd name="T95" fmla="*/ 2147483647 h 501"/>
              <a:gd name="T96" fmla="*/ 2147483647 w 724"/>
              <a:gd name="T97" fmla="*/ 2147483647 h 501"/>
              <a:gd name="T98" fmla="*/ 2147483647 w 724"/>
              <a:gd name="T99" fmla="*/ 2147483647 h 501"/>
              <a:gd name="T100" fmla="*/ 2147483647 w 724"/>
              <a:gd name="T101" fmla="*/ 2147483647 h 501"/>
              <a:gd name="T102" fmla="*/ 2147483647 w 724"/>
              <a:gd name="T103" fmla="*/ 2147483647 h 501"/>
              <a:gd name="T104" fmla="*/ 2147483647 w 724"/>
              <a:gd name="T105" fmla="*/ 2147483647 h 501"/>
              <a:gd name="T106" fmla="*/ 2147483647 w 724"/>
              <a:gd name="T107" fmla="*/ 2147483647 h 501"/>
              <a:gd name="T108" fmla="*/ 2147483647 w 724"/>
              <a:gd name="T109" fmla="*/ 2147483647 h 501"/>
              <a:gd name="T110" fmla="*/ 2147483647 w 724"/>
              <a:gd name="T111" fmla="*/ 2147483647 h 501"/>
              <a:gd name="T112" fmla="*/ 2147483647 w 724"/>
              <a:gd name="T113" fmla="*/ 2147483647 h 501"/>
              <a:gd name="T114" fmla="*/ 2147483647 w 724"/>
              <a:gd name="T115" fmla="*/ 2147483647 h 501"/>
              <a:gd name="T116" fmla="*/ 2147483647 w 724"/>
              <a:gd name="T117" fmla="*/ 2147483647 h 501"/>
              <a:gd name="T118" fmla="*/ 2147483647 w 724"/>
              <a:gd name="T119" fmla="*/ 2147483647 h 501"/>
              <a:gd name="T120" fmla="*/ 2147483647 w 724"/>
              <a:gd name="T121" fmla="*/ 2147483647 h 5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501">
                <a:moveTo>
                  <a:pt x="95" y="3"/>
                </a:moveTo>
                <a:lnTo>
                  <a:pt x="97" y="2"/>
                </a:lnTo>
                <a:lnTo>
                  <a:pt x="98" y="3"/>
                </a:lnTo>
                <a:lnTo>
                  <a:pt x="100" y="4"/>
                </a:lnTo>
                <a:lnTo>
                  <a:pt x="101" y="7"/>
                </a:lnTo>
                <a:lnTo>
                  <a:pt x="101" y="9"/>
                </a:lnTo>
                <a:lnTo>
                  <a:pt x="101" y="13"/>
                </a:lnTo>
                <a:lnTo>
                  <a:pt x="104" y="15"/>
                </a:lnTo>
                <a:lnTo>
                  <a:pt x="105" y="16"/>
                </a:lnTo>
                <a:lnTo>
                  <a:pt x="106" y="17"/>
                </a:lnTo>
                <a:lnTo>
                  <a:pt x="110" y="17"/>
                </a:lnTo>
                <a:lnTo>
                  <a:pt x="115" y="17"/>
                </a:lnTo>
                <a:lnTo>
                  <a:pt x="119" y="16"/>
                </a:lnTo>
                <a:lnTo>
                  <a:pt x="121" y="15"/>
                </a:lnTo>
                <a:lnTo>
                  <a:pt x="122" y="13"/>
                </a:lnTo>
                <a:lnTo>
                  <a:pt x="123" y="13"/>
                </a:lnTo>
                <a:lnTo>
                  <a:pt x="125" y="13"/>
                </a:lnTo>
                <a:lnTo>
                  <a:pt x="127" y="12"/>
                </a:lnTo>
                <a:lnTo>
                  <a:pt x="129" y="12"/>
                </a:lnTo>
                <a:lnTo>
                  <a:pt x="133" y="14"/>
                </a:lnTo>
                <a:lnTo>
                  <a:pt x="136" y="16"/>
                </a:lnTo>
                <a:lnTo>
                  <a:pt x="136" y="18"/>
                </a:lnTo>
                <a:lnTo>
                  <a:pt x="139" y="19"/>
                </a:lnTo>
                <a:lnTo>
                  <a:pt x="144" y="22"/>
                </a:lnTo>
                <a:lnTo>
                  <a:pt x="145" y="23"/>
                </a:lnTo>
                <a:lnTo>
                  <a:pt x="146" y="23"/>
                </a:lnTo>
                <a:lnTo>
                  <a:pt x="148" y="25"/>
                </a:lnTo>
                <a:lnTo>
                  <a:pt x="150" y="28"/>
                </a:lnTo>
                <a:lnTo>
                  <a:pt x="150" y="30"/>
                </a:lnTo>
                <a:lnTo>
                  <a:pt x="151" y="32"/>
                </a:lnTo>
                <a:lnTo>
                  <a:pt x="152" y="32"/>
                </a:lnTo>
                <a:lnTo>
                  <a:pt x="153" y="36"/>
                </a:lnTo>
                <a:lnTo>
                  <a:pt x="155" y="38"/>
                </a:lnTo>
                <a:lnTo>
                  <a:pt x="156" y="40"/>
                </a:lnTo>
                <a:lnTo>
                  <a:pt x="157" y="42"/>
                </a:lnTo>
                <a:lnTo>
                  <a:pt x="156" y="45"/>
                </a:lnTo>
                <a:lnTo>
                  <a:pt x="159" y="52"/>
                </a:lnTo>
                <a:lnTo>
                  <a:pt x="158" y="55"/>
                </a:lnTo>
                <a:lnTo>
                  <a:pt x="158" y="57"/>
                </a:lnTo>
                <a:lnTo>
                  <a:pt x="158" y="58"/>
                </a:lnTo>
                <a:lnTo>
                  <a:pt x="160" y="60"/>
                </a:lnTo>
                <a:lnTo>
                  <a:pt x="161" y="63"/>
                </a:lnTo>
                <a:lnTo>
                  <a:pt x="161" y="66"/>
                </a:lnTo>
                <a:lnTo>
                  <a:pt x="160" y="71"/>
                </a:lnTo>
                <a:lnTo>
                  <a:pt x="160" y="73"/>
                </a:lnTo>
                <a:lnTo>
                  <a:pt x="161" y="76"/>
                </a:lnTo>
                <a:lnTo>
                  <a:pt x="163" y="77"/>
                </a:lnTo>
                <a:lnTo>
                  <a:pt x="165" y="78"/>
                </a:lnTo>
                <a:lnTo>
                  <a:pt x="170" y="81"/>
                </a:lnTo>
                <a:lnTo>
                  <a:pt x="173" y="81"/>
                </a:lnTo>
                <a:lnTo>
                  <a:pt x="175" y="81"/>
                </a:lnTo>
                <a:lnTo>
                  <a:pt x="187" y="85"/>
                </a:lnTo>
                <a:lnTo>
                  <a:pt x="189" y="86"/>
                </a:lnTo>
                <a:lnTo>
                  <a:pt x="191" y="86"/>
                </a:lnTo>
                <a:lnTo>
                  <a:pt x="193" y="85"/>
                </a:lnTo>
                <a:lnTo>
                  <a:pt x="196" y="85"/>
                </a:lnTo>
                <a:lnTo>
                  <a:pt x="200" y="88"/>
                </a:lnTo>
                <a:lnTo>
                  <a:pt x="203" y="88"/>
                </a:lnTo>
                <a:lnTo>
                  <a:pt x="210" y="87"/>
                </a:lnTo>
                <a:lnTo>
                  <a:pt x="214" y="85"/>
                </a:lnTo>
                <a:lnTo>
                  <a:pt x="221" y="82"/>
                </a:lnTo>
                <a:lnTo>
                  <a:pt x="229" y="79"/>
                </a:lnTo>
                <a:lnTo>
                  <a:pt x="232" y="79"/>
                </a:lnTo>
                <a:lnTo>
                  <a:pt x="238" y="75"/>
                </a:lnTo>
                <a:lnTo>
                  <a:pt x="239" y="72"/>
                </a:lnTo>
                <a:lnTo>
                  <a:pt x="244" y="70"/>
                </a:lnTo>
                <a:lnTo>
                  <a:pt x="247" y="69"/>
                </a:lnTo>
                <a:lnTo>
                  <a:pt x="252" y="70"/>
                </a:lnTo>
                <a:lnTo>
                  <a:pt x="256" y="70"/>
                </a:lnTo>
                <a:lnTo>
                  <a:pt x="257" y="70"/>
                </a:lnTo>
                <a:lnTo>
                  <a:pt x="262" y="69"/>
                </a:lnTo>
                <a:lnTo>
                  <a:pt x="264" y="68"/>
                </a:lnTo>
                <a:lnTo>
                  <a:pt x="271" y="67"/>
                </a:lnTo>
                <a:lnTo>
                  <a:pt x="275" y="68"/>
                </a:lnTo>
                <a:lnTo>
                  <a:pt x="277" y="69"/>
                </a:lnTo>
                <a:lnTo>
                  <a:pt x="280" y="70"/>
                </a:lnTo>
                <a:lnTo>
                  <a:pt x="283" y="71"/>
                </a:lnTo>
                <a:lnTo>
                  <a:pt x="285" y="70"/>
                </a:lnTo>
                <a:lnTo>
                  <a:pt x="290" y="70"/>
                </a:lnTo>
                <a:lnTo>
                  <a:pt x="292" y="70"/>
                </a:lnTo>
                <a:lnTo>
                  <a:pt x="298" y="73"/>
                </a:lnTo>
                <a:lnTo>
                  <a:pt x="299" y="74"/>
                </a:lnTo>
                <a:lnTo>
                  <a:pt x="300" y="75"/>
                </a:lnTo>
                <a:lnTo>
                  <a:pt x="301" y="80"/>
                </a:lnTo>
                <a:lnTo>
                  <a:pt x="303" y="81"/>
                </a:lnTo>
                <a:lnTo>
                  <a:pt x="305" y="81"/>
                </a:lnTo>
                <a:lnTo>
                  <a:pt x="307" y="80"/>
                </a:lnTo>
                <a:lnTo>
                  <a:pt x="311" y="76"/>
                </a:lnTo>
                <a:lnTo>
                  <a:pt x="316" y="76"/>
                </a:lnTo>
                <a:lnTo>
                  <a:pt x="319" y="75"/>
                </a:lnTo>
                <a:lnTo>
                  <a:pt x="320" y="76"/>
                </a:lnTo>
                <a:lnTo>
                  <a:pt x="323" y="75"/>
                </a:lnTo>
                <a:lnTo>
                  <a:pt x="325" y="75"/>
                </a:lnTo>
                <a:lnTo>
                  <a:pt x="325" y="76"/>
                </a:lnTo>
                <a:lnTo>
                  <a:pt x="326" y="77"/>
                </a:lnTo>
                <a:lnTo>
                  <a:pt x="328" y="76"/>
                </a:lnTo>
                <a:lnTo>
                  <a:pt x="330" y="74"/>
                </a:lnTo>
                <a:lnTo>
                  <a:pt x="332" y="73"/>
                </a:lnTo>
                <a:lnTo>
                  <a:pt x="338" y="71"/>
                </a:lnTo>
                <a:lnTo>
                  <a:pt x="343" y="69"/>
                </a:lnTo>
                <a:lnTo>
                  <a:pt x="346" y="68"/>
                </a:lnTo>
                <a:lnTo>
                  <a:pt x="347" y="67"/>
                </a:lnTo>
                <a:lnTo>
                  <a:pt x="350" y="65"/>
                </a:lnTo>
                <a:lnTo>
                  <a:pt x="352" y="64"/>
                </a:lnTo>
                <a:lnTo>
                  <a:pt x="355" y="64"/>
                </a:lnTo>
                <a:lnTo>
                  <a:pt x="357" y="65"/>
                </a:lnTo>
                <a:lnTo>
                  <a:pt x="361" y="68"/>
                </a:lnTo>
                <a:lnTo>
                  <a:pt x="365" y="71"/>
                </a:lnTo>
                <a:lnTo>
                  <a:pt x="368" y="70"/>
                </a:lnTo>
                <a:lnTo>
                  <a:pt x="371" y="70"/>
                </a:lnTo>
                <a:lnTo>
                  <a:pt x="374" y="70"/>
                </a:lnTo>
                <a:lnTo>
                  <a:pt x="378" y="69"/>
                </a:lnTo>
                <a:lnTo>
                  <a:pt x="383" y="67"/>
                </a:lnTo>
                <a:lnTo>
                  <a:pt x="388" y="67"/>
                </a:lnTo>
                <a:lnTo>
                  <a:pt x="389" y="66"/>
                </a:lnTo>
                <a:lnTo>
                  <a:pt x="391" y="65"/>
                </a:lnTo>
                <a:lnTo>
                  <a:pt x="393" y="62"/>
                </a:lnTo>
                <a:lnTo>
                  <a:pt x="397" y="61"/>
                </a:lnTo>
                <a:lnTo>
                  <a:pt x="401" y="60"/>
                </a:lnTo>
                <a:lnTo>
                  <a:pt x="403" y="59"/>
                </a:lnTo>
                <a:lnTo>
                  <a:pt x="404" y="58"/>
                </a:lnTo>
                <a:lnTo>
                  <a:pt x="411" y="55"/>
                </a:lnTo>
                <a:lnTo>
                  <a:pt x="417" y="54"/>
                </a:lnTo>
                <a:lnTo>
                  <a:pt x="425" y="52"/>
                </a:lnTo>
                <a:lnTo>
                  <a:pt x="429" y="52"/>
                </a:lnTo>
                <a:lnTo>
                  <a:pt x="433" y="51"/>
                </a:lnTo>
                <a:lnTo>
                  <a:pt x="437" y="48"/>
                </a:lnTo>
                <a:lnTo>
                  <a:pt x="440" y="46"/>
                </a:lnTo>
                <a:lnTo>
                  <a:pt x="444" y="43"/>
                </a:lnTo>
                <a:lnTo>
                  <a:pt x="446" y="43"/>
                </a:lnTo>
                <a:lnTo>
                  <a:pt x="449" y="45"/>
                </a:lnTo>
                <a:lnTo>
                  <a:pt x="452" y="45"/>
                </a:lnTo>
                <a:lnTo>
                  <a:pt x="453" y="45"/>
                </a:lnTo>
                <a:lnTo>
                  <a:pt x="457" y="44"/>
                </a:lnTo>
                <a:lnTo>
                  <a:pt x="462" y="43"/>
                </a:lnTo>
                <a:lnTo>
                  <a:pt x="470" y="41"/>
                </a:lnTo>
                <a:lnTo>
                  <a:pt x="475" y="41"/>
                </a:lnTo>
                <a:lnTo>
                  <a:pt x="480" y="43"/>
                </a:lnTo>
                <a:lnTo>
                  <a:pt x="485" y="42"/>
                </a:lnTo>
                <a:lnTo>
                  <a:pt x="489" y="41"/>
                </a:lnTo>
                <a:lnTo>
                  <a:pt x="491" y="39"/>
                </a:lnTo>
                <a:lnTo>
                  <a:pt x="495" y="37"/>
                </a:lnTo>
                <a:lnTo>
                  <a:pt x="498" y="34"/>
                </a:lnTo>
                <a:lnTo>
                  <a:pt x="581" y="34"/>
                </a:lnTo>
                <a:lnTo>
                  <a:pt x="617" y="34"/>
                </a:lnTo>
                <a:lnTo>
                  <a:pt x="619" y="34"/>
                </a:lnTo>
                <a:lnTo>
                  <a:pt x="625" y="34"/>
                </a:lnTo>
                <a:lnTo>
                  <a:pt x="634" y="34"/>
                </a:lnTo>
                <a:lnTo>
                  <a:pt x="635" y="34"/>
                </a:lnTo>
                <a:lnTo>
                  <a:pt x="636" y="34"/>
                </a:lnTo>
                <a:lnTo>
                  <a:pt x="651" y="34"/>
                </a:lnTo>
                <a:lnTo>
                  <a:pt x="653" y="34"/>
                </a:lnTo>
                <a:lnTo>
                  <a:pt x="684" y="34"/>
                </a:lnTo>
                <a:lnTo>
                  <a:pt x="686" y="37"/>
                </a:lnTo>
                <a:lnTo>
                  <a:pt x="686" y="38"/>
                </a:lnTo>
                <a:lnTo>
                  <a:pt x="687" y="39"/>
                </a:lnTo>
                <a:lnTo>
                  <a:pt x="687" y="40"/>
                </a:lnTo>
                <a:lnTo>
                  <a:pt x="688" y="44"/>
                </a:lnTo>
                <a:lnTo>
                  <a:pt x="689" y="45"/>
                </a:lnTo>
                <a:lnTo>
                  <a:pt x="691" y="47"/>
                </a:lnTo>
                <a:lnTo>
                  <a:pt x="692" y="48"/>
                </a:lnTo>
                <a:lnTo>
                  <a:pt x="693" y="50"/>
                </a:lnTo>
                <a:lnTo>
                  <a:pt x="694" y="51"/>
                </a:lnTo>
                <a:lnTo>
                  <a:pt x="695" y="54"/>
                </a:lnTo>
                <a:lnTo>
                  <a:pt x="695" y="55"/>
                </a:lnTo>
                <a:lnTo>
                  <a:pt x="697" y="56"/>
                </a:lnTo>
                <a:lnTo>
                  <a:pt x="699" y="55"/>
                </a:lnTo>
                <a:lnTo>
                  <a:pt x="701" y="55"/>
                </a:lnTo>
                <a:lnTo>
                  <a:pt x="703" y="56"/>
                </a:lnTo>
                <a:lnTo>
                  <a:pt x="704" y="58"/>
                </a:lnTo>
                <a:lnTo>
                  <a:pt x="704" y="59"/>
                </a:lnTo>
                <a:lnTo>
                  <a:pt x="705" y="59"/>
                </a:lnTo>
                <a:lnTo>
                  <a:pt x="707" y="60"/>
                </a:lnTo>
                <a:lnTo>
                  <a:pt x="709" y="60"/>
                </a:lnTo>
                <a:lnTo>
                  <a:pt x="711" y="60"/>
                </a:lnTo>
                <a:lnTo>
                  <a:pt x="712" y="60"/>
                </a:lnTo>
                <a:lnTo>
                  <a:pt x="716" y="64"/>
                </a:lnTo>
                <a:lnTo>
                  <a:pt x="717" y="65"/>
                </a:lnTo>
                <a:lnTo>
                  <a:pt x="717" y="66"/>
                </a:lnTo>
                <a:lnTo>
                  <a:pt x="717" y="70"/>
                </a:lnTo>
                <a:lnTo>
                  <a:pt x="718" y="71"/>
                </a:lnTo>
                <a:lnTo>
                  <a:pt x="719" y="74"/>
                </a:lnTo>
                <a:lnTo>
                  <a:pt x="721" y="75"/>
                </a:lnTo>
                <a:lnTo>
                  <a:pt x="722" y="77"/>
                </a:lnTo>
                <a:lnTo>
                  <a:pt x="722" y="78"/>
                </a:lnTo>
                <a:lnTo>
                  <a:pt x="723" y="79"/>
                </a:lnTo>
                <a:lnTo>
                  <a:pt x="723" y="80"/>
                </a:lnTo>
                <a:lnTo>
                  <a:pt x="724" y="80"/>
                </a:lnTo>
                <a:lnTo>
                  <a:pt x="723" y="82"/>
                </a:lnTo>
                <a:lnTo>
                  <a:pt x="722" y="83"/>
                </a:lnTo>
                <a:lnTo>
                  <a:pt x="722" y="84"/>
                </a:lnTo>
                <a:lnTo>
                  <a:pt x="722" y="85"/>
                </a:lnTo>
                <a:lnTo>
                  <a:pt x="720" y="86"/>
                </a:lnTo>
                <a:lnTo>
                  <a:pt x="718" y="87"/>
                </a:lnTo>
                <a:lnTo>
                  <a:pt x="718" y="88"/>
                </a:lnTo>
                <a:lnTo>
                  <a:pt x="718" y="89"/>
                </a:lnTo>
                <a:lnTo>
                  <a:pt x="716" y="92"/>
                </a:lnTo>
                <a:lnTo>
                  <a:pt x="715" y="92"/>
                </a:lnTo>
                <a:lnTo>
                  <a:pt x="715" y="93"/>
                </a:lnTo>
                <a:lnTo>
                  <a:pt x="716" y="94"/>
                </a:lnTo>
                <a:lnTo>
                  <a:pt x="715" y="96"/>
                </a:lnTo>
                <a:lnTo>
                  <a:pt x="715" y="97"/>
                </a:lnTo>
                <a:lnTo>
                  <a:pt x="715" y="98"/>
                </a:lnTo>
                <a:lnTo>
                  <a:pt x="713" y="100"/>
                </a:lnTo>
                <a:lnTo>
                  <a:pt x="712" y="103"/>
                </a:lnTo>
                <a:lnTo>
                  <a:pt x="711" y="104"/>
                </a:lnTo>
                <a:lnTo>
                  <a:pt x="710" y="106"/>
                </a:lnTo>
                <a:lnTo>
                  <a:pt x="708" y="110"/>
                </a:lnTo>
                <a:lnTo>
                  <a:pt x="707" y="111"/>
                </a:lnTo>
                <a:lnTo>
                  <a:pt x="706" y="113"/>
                </a:lnTo>
                <a:lnTo>
                  <a:pt x="705" y="115"/>
                </a:lnTo>
                <a:lnTo>
                  <a:pt x="705" y="116"/>
                </a:lnTo>
                <a:lnTo>
                  <a:pt x="705" y="118"/>
                </a:lnTo>
                <a:lnTo>
                  <a:pt x="705" y="120"/>
                </a:lnTo>
                <a:lnTo>
                  <a:pt x="703" y="122"/>
                </a:lnTo>
                <a:lnTo>
                  <a:pt x="702" y="127"/>
                </a:lnTo>
                <a:lnTo>
                  <a:pt x="702" y="128"/>
                </a:lnTo>
                <a:lnTo>
                  <a:pt x="701" y="132"/>
                </a:lnTo>
                <a:lnTo>
                  <a:pt x="700" y="136"/>
                </a:lnTo>
                <a:lnTo>
                  <a:pt x="696" y="141"/>
                </a:lnTo>
                <a:lnTo>
                  <a:pt x="695" y="143"/>
                </a:lnTo>
                <a:lnTo>
                  <a:pt x="694" y="145"/>
                </a:lnTo>
                <a:lnTo>
                  <a:pt x="691" y="148"/>
                </a:lnTo>
                <a:lnTo>
                  <a:pt x="690" y="149"/>
                </a:lnTo>
                <a:lnTo>
                  <a:pt x="690" y="151"/>
                </a:lnTo>
                <a:lnTo>
                  <a:pt x="690" y="152"/>
                </a:lnTo>
                <a:lnTo>
                  <a:pt x="689" y="155"/>
                </a:lnTo>
                <a:lnTo>
                  <a:pt x="689" y="156"/>
                </a:lnTo>
                <a:lnTo>
                  <a:pt x="690" y="155"/>
                </a:lnTo>
                <a:lnTo>
                  <a:pt x="691" y="155"/>
                </a:lnTo>
                <a:lnTo>
                  <a:pt x="692" y="155"/>
                </a:lnTo>
                <a:lnTo>
                  <a:pt x="691" y="156"/>
                </a:lnTo>
                <a:lnTo>
                  <a:pt x="691" y="157"/>
                </a:lnTo>
                <a:lnTo>
                  <a:pt x="690" y="157"/>
                </a:lnTo>
                <a:lnTo>
                  <a:pt x="691" y="160"/>
                </a:lnTo>
                <a:lnTo>
                  <a:pt x="691" y="161"/>
                </a:lnTo>
                <a:lnTo>
                  <a:pt x="689" y="166"/>
                </a:lnTo>
                <a:lnTo>
                  <a:pt x="688" y="168"/>
                </a:lnTo>
                <a:lnTo>
                  <a:pt x="687" y="169"/>
                </a:lnTo>
                <a:lnTo>
                  <a:pt x="686" y="169"/>
                </a:lnTo>
                <a:lnTo>
                  <a:pt x="685" y="170"/>
                </a:lnTo>
                <a:lnTo>
                  <a:pt x="684" y="172"/>
                </a:lnTo>
                <a:lnTo>
                  <a:pt x="681" y="177"/>
                </a:lnTo>
                <a:lnTo>
                  <a:pt x="679" y="179"/>
                </a:lnTo>
                <a:lnTo>
                  <a:pt x="674" y="182"/>
                </a:lnTo>
                <a:lnTo>
                  <a:pt x="672" y="182"/>
                </a:lnTo>
                <a:lnTo>
                  <a:pt x="671" y="184"/>
                </a:lnTo>
                <a:lnTo>
                  <a:pt x="670" y="187"/>
                </a:lnTo>
                <a:lnTo>
                  <a:pt x="669" y="188"/>
                </a:lnTo>
                <a:lnTo>
                  <a:pt x="668" y="190"/>
                </a:lnTo>
                <a:lnTo>
                  <a:pt x="667" y="193"/>
                </a:lnTo>
                <a:lnTo>
                  <a:pt x="665" y="197"/>
                </a:lnTo>
                <a:lnTo>
                  <a:pt x="664" y="201"/>
                </a:lnTo>
                <a:lnTo>
                  <a:pt x="663" y="203"/>
                </a:lnTo>
                <a:lnTo>
                  <a:pt x="662" y="206"/>
                </a:lnTo>
                <a:lnTo>
                  <a:pt x="661" y="208"/>
                </a:lnTo>
                <a:lnTo>
                  <a:pt x="659" y="208"/>
                </a:lnTo>
                <a:lnTo>
                  <a:pt x="658" y="212"/>
                </a:lnTo>
                <a:lnTo>
                  <a:pt x="656" y="213"/>
                </a:lnTo>
                <a:lnTo>
                  <a:pt x="656" y="214"/>
                </a:lnTo>
                <a:lnTo>
                  <a:pt x="657" y="216"/>
                </a:lnTo>
                <a:lnTo>
                  <a:pt x="657" y="219"/>
                </a:lnTo>
                <a:lnTo>
                  <a:pt x="656" y="221"/>
                </a:lnTo>
                <a:lnTo>
                  <a:pt x="655" y="222"/>
                </a:lnTo>
                <a:lnTo>
                  <a:pt x="655" y="223"/>
                </a:lnTo>
                <a:lnTo>
                  <a:pt x="655" y="225"/>
                </a:lnTo>
                <a:lnTo>
                  <a:pt x="656" y="227"/>
                </a:lnTo>
                <a:lnTo>
                  <a:pt x="658" y="229"/>
                </a:lnTo>
                <a:lnTo>
                  <a:pt x="659" y="230"/>
                </a:lnTo>
                <a:lnTo>
                  <a:pt x="658" y="233"/>
                </a:lnTo>
                <a:lnTo>
                  <a:pt x="656" y="233"/>
                </a:lnTo>
                <a:lnTo>
                  <a:pt x="656" y="235"/>
                </a:lnTo>
                <a:lnTo>
                  <a:pt x="659" y="238"/>
                </a:lnTo>
                <a:lnTo>
                  <a:pt x="661" y="239"/>
                </a:lnTo>
                <a:lnTo>
                  <a:pt x="664" y="239"/>
                </a:lnTo>
                <a:lnTo>
                  <a:pt x="665" y="238"/>
                </a:lnTo>
                <a:lnTo>
                  <a:pt x="666" y="237"/>
                </a:lnTo>
                <a:lnTo>
                  <a:pt x="667" y="237"/>
                </a:lnTo>
                <a:lnTo>
                  <a:pt x="669" y="240"/>
                </a:lnTo>
                <a:lnTo>
                  <a:pt x="670" y="241"/>
                </a:lnTo>
                <a:lnTo>
                  <a:pt x="671" y="242"/>
                </a:lnTo>
                <a:lnTo>
                  <a:pt x="673" y="241"/>
                </a:lnTo>
                <a:lnTo>
                  <a:pt x="676" y="241"/>
                </a:lnTo>
                <a:lnTo>
                  <a:pt x="678" y="241"/>
                </a:lnTo>
                <a:lnTo>
                  <a:pt x="679" y="242"/>
                </a:lnTo>
                <a:lnTo>
                  <a:pt x="678" y="244"/>
                </a:lnTo>
                <a:lnTo>
                  <a:pt x="678" y="246"/>
                </a:lnTo>
                <a:lnTo>
                  <a:pt x="679" y="247"/>
                </a:lnTo>
                <a:lnTo>
                  <a:pt x="682" y="247"/>
                </a:lnTo>
                <a:lnTo>
                  <a:pt x="683" y="248"/>
                </a:lnTo>
                <a:lnTo>
                  <a:pt x="685" y="249"/>
                </a:lnTo>
                <a:lnTo>
                  <a:pt x="685" y="250"/>
                </a:lnTo>
                <a:lnTo>
                  <a:pt x="685" y="251"/>
                </a:lnTo>
                <a:lnTo>
                  <a:pt x="682" y="257"/>
                </a:lnTo>
                <a:lnTo>
                  <a:pt x="680" y="259"/>
                </a:lnTo>
                <a:lnTo>
                  <a:pt x="679" y="260"/>
                </a:lnTo>
                <a:lnTo>
                  <a:pt x="679" y="263"/>
                </a:lnTo>
                <a:lnTo>
                  <a:pt x="680" y="265"/>
                </a:lnTo>
                <a:lnTo>
                  <a:pt x="682" y="266"/>
                </a:lnTo>
                <a:lnTo>
                  <a:pt x="682" y="267"/>
                </a:lnTo>
                <a:lnTo>
                  <a:pt x="681" y="269"/>
                </a:lnTo>
                <a:lnTo>
                  <a:pt x="681" y="271"/>
                </a:lnTo>
                <a:lnTo>
                  <a:pt x="680" y="272"/>
                </a:lnTo>
                <a:lnTo>
                  <a:pt x="679" y="273"/>
                </a:lnTo>
                <a:lnTo>
                  <a:pt x="678" y="274"/>
                </a:lnTo>
                <a:lnTo>
                  <a:pt x="679" y="275"/>
                </a:lnTo>
                <a:lnTo>
                  <a:pt x="679" y="276"/>
                </a:lnTo>
                <a:lnTo>
                  <a:pt x="679" y="277"/>
                </a:lnTo>
                <a:lnTo>
                  <a:pt x="679" y="278"/>
                </a:lnTo>
                <a:lnTo>
                  <a:pt x="679" y="279"/>
                </a:lnTo>
                <a:lnTo>
                  <a:pt x="678" y="280"/>
                </a:lnTo>
                <a:lnTo>
                  <a:pt x="677" y="283"/>
                </a:lnTo>
                <a:lnTo>
                  <a:pt x="677" y="285"/>
                </a:lnTo>
                <a:lnTo>
                  <a:pt x="676" y="286"/>
                </a:lnTo>
                <a:lnTo>
                  <a:pt x="676" y="285"/>
                </a:lnTo>
                <a:lnTo>
                  <a:pt x="674" y="286"/>
                </a:lnTo>
                <a:lnTo>
                  <a:pt x="674" y="288"/>
                </a:lnTo>
                <a:lnTo>
                  <a:pt x="674" y="290"/>
                </a:lnTo>
                <a:lnTo>
                  <a:pt x="674" y="351"/>
                </a:lnTo>
                <a:lnTo>
                  <a:pt x="674" y="385"/>
                </a:lnTo>
                <a:lnTo>
                  <a:pt x="674" y="391"/>
                </a:lnTo>
                <a:lnTo>
                  <a:pt x="674" y="431"/>
                </a:lnTo>
                <a:lnTo>
                  <a:pt x="674" y="436"/>
                </a:lnTo>
                <a:lnTo>
                  <a:pt x="674" y="453"/>
                </a:lnTo>
                <a:lnTo>
                  <a:pt x="674" y="457"/>
                </a:lnTo>
                <a:lnTo>
                  <a:pt x="674" y="473"/>
                </a:lnTo>
                <a:lnTo>
                  <a:pt x="674" y="477"/>
                </a:lnTo>
                <a:lnTo>
                  <a:pt x="674" y="500"/>
                </a:lnTo>
                <a:lnTo>
                  <a:pt x="583" y="500"/>
                </a:lnTo>
                <a:lnTo>
                  <a:pt x="523" y="501"/>
                </a:lnTo>
                <a:lnTo>
                  <a:pt x="509" y="501"/>
                </a:lnTo>
                <a:lnTo>
                  <a:pt x="508" y="501"/>
                </a:lnTo>
                <a:lnTo>
                  <a:pt x="491" y="501"/>
                </a:lnTo>
                <a:lnTo>
                  <a:pt x="489" y="501"/>
                </a:lnTo>
                <a:lnTo>
                  <a:pt x="488" y="501"/>
                </a:lnTo>
                <a:lnTo>
                  <a:pt x="484" y="501"/>
                </a:lnTo>
                <a:lnTo>
                  <a:pt x="474" y="501"/>
                </a:lnTo>
                <a:lnTo>
                  <a:pt x="465" y="501"/>
                </a:lnTo>
                <a:lnTo>
                  <a:pt x="461" y="501"/>
                </a:lnTo>
                <a:lnTo>
                  <a:pt x="454" y="500"/>
                </a:lnTo>
                <a:lnTo>
                  <a:pt x="418" y="500"/>
                </a:lnTo>
                <a:lnTo>
                  <a:pt x="418" y="501"/>
                </a:lnTo>
                <a:lnTo>
                  <a:pt x="414" y="500"/>
                </a:lnTo>
                <a:lnTo>
                  <a:pt x="408" y="501"/>
                </a:lnTo>
                <a:lnTo>
                  <a:pt x="407" y="501"/>
                </a:lnTo>
                <a:lnTo>
                  <a:pt x="403" y="501"/>
                </a:lnTo>
                <a:lnTo>
                  <a:pt x="400" y="501"/>
                </a:lnTo>
                <a:lnTo>
                  <a:pt x="400" y="500"/>
                </a:lnTo>
                <a:lnTo>
                  <a:pt x="393" y="501"/>
                </a:lnTo>
                <a:lnTo>
                  <a:pt x="345" y="501"/>
                </a:lnTo>
                <a:lnTo>
                  <a:pt x="324" y="501"/>
                </a:lnTo>
                <a:lnTo>
                  <a:pt x="322" y="501"/>
                </a:lnTo>
                <a:lnTo>
                  <a:pt x="309" y="501"/>
                </a:lnTo>
                <a:lnTo>
                  <a:pt x="298" y="501"/>
                </a:lnTo>
                <a:lnTo>
                  <a:pt x="296" y="501"/>
                </a:lnTo>
                <a:lnTo>
                  <a:pt x="295" y="501"/>
                </a:lnTo>
                <a:lnTo>
                  <a:pt x="238" y="500"/>
                </a:lnTo>
                <a:lnTo>
                  <a:pt x="232" y="500"/>
                </a:lnTo>
                <a:lnTo>
                  <a:pt x="205" y="499"/>
                </a:lnTo>
                <a:lnTo>
                  <a:pt x="164" y="500"/>
                </a:lnTo>
                <a:lnTo>
                  <a:pt x="146" y="499"/>
                </a:lnTo>
                <a:lnTo>
                  <a:pt x="144" y="499"/>
                </a:lnTo>
                <a:lnTo>
                  <a:pt x="136" y="500"/>
                </a:lnTo>
                <a:lnTo>
                  <a:pt x="128" y="499"/>
                </a:lnTo>
                <a:lnTo>
                  <a:pt x="115" y="500"/>
                </a:lnTo>
                <a:lnTo>
                  <a:pt x="110" y="500"/>
                </a:lnTo>
                <a:lnTo>
                  <a:pt x="101" y="500"/>
                </a:lnTo>
                <a:lnTo>
                  <a:pt x="93" y="500"/>
                </a:lnTo>
                <a:lnTo>
                  <a:pt x="83" y="500"/>
                </a:lnTo>
                <a:lnTo>
                  <a:pt x="82" y="500"/>
                </a:lnTo>
                <a:lnTo>
                  <a:pt x="75" y="500"/>
                </a:lnTo>
                <a:lnTo>
                  <a:pt x="58" y="500"/>
                </a:lnTo>
                <a:lnTo>
                  <a:pt x="57" y="500"/>
                </a:lnTo>
                <a:lnTo>
                  <a:pt x="55" y="500"/>
                </a:lnTo>
                <a:lnTo>
                  <a:pt x="31" y="500"/>
                </a:lnTo>
                <a:lnTo>
                  <a:pt x="26" y="496"/>
                </a:lnTo>
                <a:lnTo>
                  <a:pt x="23" y="495"/>
                </a:lnTo>
                <a:lnTo>
                  <a:pt x="19" y="489"/>
                </a:lnTo>
                <a:lnTo>
                  <a:pt x="18" y="480"/>
                </a:lnTo>
                <a:lnTo>
                  <a:pt x="16" y="475"/>
                </a:lnTo>
                <a:lnTo>
                  <a:pt x="13" y="472"/>
                </a:lnTo>
                <a:lnTo>
                  <a:pt x="14" y="466"/>
                </a:lnTo>
                <a:lnTo>
                  <a:pt x="12" y="464"/>
                </a:lnTo>
                <a:lnTo>
                  <a:pt x="13" y="452"/>
                </a:lnTo>
                <a:lnTo>
                  <a:pt x="12" y="450"/>
                </a:lnTo>
                <a:lnTo>
                  <a:pt x="13" y="444"/>
                </a:lnTo>
                <a:lnTo>
                  <a:pt x="16" y="436"/>
                </a:lnTo>
                <a:lnTo>
                  <a:pt x="14" y="433"/>
                </a:lnTo>
                <a:lnTo>
                  <a:pt x="14" y="429"/>
                </a:lnTo>
                <a:lnTo>
                  <a:pt x="13" y="425"/>
                </a:lnTo>
                <a:lnTo>
                  <a:pt x="10" y="424"/>
                </a:lnTo>
                <a:lnTo>
                  <a:pt x="10" y="422"/>
                </a:lnTo>
                <a:lnTo>
                  <a:pt x="8" y="416"/>
                </a:lnTo>
                <a:lnTo>
                  <a:pt x="4" y="416"/>
                </a:lnTo>
                <a:lnTo>
                  <a:pt x="3" y="408"/>
                </a:lnTo>
                <a:lnTo>
                  <a:pt x="0" y="405"/>
                </a:lnTo>
                <a:lnTo>
                  <a:pt x="5" y="396"/>
                </a:lnTo>
                <a:lnTo>
                  <a:pt x="11" y="380"/>
                </a:lnTo>
                <a:lnTo>
                  <a:pt x="11" y="373"/>
                </a:lnTo>
                <a:lnTo>
                  <a:pt x="13" y="371"/>
                </a:lnTo>
                <a:lnTo>
                  <a:pt x="16" y="355"/>
                </a:lnTo>
                <a:lnTo>
                  <a:pt x="14" y="350"/>
                </a:lnTo>
                <a:lnTo>
                  <a:pt x="17" y="346"/>
                </a:lnTo>
                <a:lnTo>
                  <a:pt x="20" y="345"/>
                </a:lnTo>
                <a:lnTo>
                  <a:pt x="30" y="320"/>
                </a:lnTo>
                <a:lnTo>
                  <a:pt x="29" y="320"/>
                </a:lnTo>
                <a:lnTo>
                  <a:pt x="32" y="309"/>
                </a:lnTo>
                <a:lnTo>
                  <a:pt x="32" y="308"/>
                </a:lnTo>
                <a:lnTo>
                  <a:pt x="35" y="291"/>
                </a:lnTo>
                <a:lnTo>
                  <a:pt x="38" y="268"/>
                </a:lnTo>
                <a:lnTo>
                  <a:pt x="38" y="254"/>
                </a:lnTo>
                <a:lnTo>
                  <a:pt x="40" y="246"/>
                </a:lnTo>
                <a:lnTo>
                  <a:pt x="40" y="235"/>
                </a:lnTo>
                <a:lnTo>
                  <a:pt x="43" y="221"/>
                </a:lnTo>
                <a:lnTo>
                  <a:pt x="43" y="220"/>
                </a:lnTo>
                <a:lnTo>
                  <a:pt x="43" y="212"/>
                </a:lnTo>
                <a:lnTo>
                  <a:pt x="45" y="197"/>
                </a:lnTo>
                <a:lnTo>
                  <a:pt x="44" y="197"/>
                </a:lnTo>
                <a:lnTo>
                  <a:pt x="45" y="192"/>
                </a:lnTo>
                <a:lnTo>
                  <a:pt x="43" y="191"/>
                </a:lnTo>
                <a:lnTo>
                  <a:pt x="45" y="185"/>
                </a:lnTo>
                <a:lnTo>
                  <a:pt x="44" y="177"/>
                </a:lnTo>
                <a:lnTo>
                  <a:pt x="48" y="161"/>
                </a:lnTo>
                <a:lnTo>
                  <a:pt x="50" y="148"/>
                </a:lnTo>
                <a:lnTo>
                  <a:pt x="49" y="145"/>
                </a:lnTo>
                <a:lnTo>
                  <a:pt x="52" y="141"/>
                </a:lnTo>
                <a:lnTo>
                  <a:pt x="53" y="134"/>
                </a:lnTo>
                <a:lnTo>
                  <a:pt x="52" y="127"/>
                </a:lnTo>
                <a:lnTo>
                  <a:pt x="54" y="120"/>
                </a:lnTo>
                <a:lnTo>
                  <a:pt x="53" y="113"/>
                </a:lnTo>
                <a:lnTo>
                  <a:pt x="50" y="113"/>
                </a:lnTo>
                <a:lnTo>
                  <a:pt x="53" y="111"/>
                </a:lnTo>
                <a:lnTo>
                  <a:pt x="54" y="103"/>
                </a:lnTo>
                <a:lnTo>
                  <a:pt x="53" y="109"/>
                </a:lnTo>
                <a:lnTo>
                  <a:pt x="56" y="105"/>
                </a:lnTo>
                <a:lnTo>
                  <a:pt x="56" y="103"/>
                </a:lnTo>
                <a:lnTo>
                  <a:pt x="52" y="98"/>
                </a:lnTo>
                <a:lnTo>
                  <a:pt x="53" y="95"/>
                </a:lnTo>
                <a:lnTo>
                  <a:pt x="55" y="92"/>
                </a:lnTo>
                <a:lnTo>
                  <a:pt x="54" y="89"/>
                </a:lnTo>
                <a:lnTo>
                  <a:pt x="55" y="87"/>
                </a:lnTo>
                <a:lnTo>
                  <a:pt x="56" y="86"/>
                </a:lnTo>
                <a:lnTo>
                  <a:pt x="54" y="84"/>
                </a:lnTo>
                <a:lnTo>
                  <a:pt x="56" y="75"/>
                </a:lnTo>
                <a:lnTo>
                  <a:pt x="56" y="68"/>
                </a:lnTo>
                <a:lnTo>
                  <a:pt x="53" y="63"/>
                </a:lnTo>
                <a:lnTo>
                  <a:pt x="52" y="62"/>
                </a:lnTo>
                <a:lnTo>
                  <a:pt x="53" y="59"/>
                </a:lnTo>
                <a:lnTo>
                  <a:pt x="54" y="53"/>
                </a:lnTo>
                <a:lnTo>
                  <a:pt x="53" y="47"/>
                </a:lnTo>
                <a:lnTo>
                  <a:pt x="51" y="41"/>
                </a:lnTo>
                <a:lnTo>
                  <a:pt x="56" y="37"/>
                </a:lnTo>
                <a:lnTo>
                  <a:pt x="58" y="33"/>
                </a:lnTo>
                <a:lnTo>
                  <a:pt x="55" y="21"/>
                </a:lnTo>
                <a:lnTo>
                  <a:pt x="52" y="13"/>
                </a:lnTo>
                <a:lnTo>
                  <a:pt x="48" y="7"/>
                </a:lnTo>
                <a:lnTo>
                  <a:pt x="47" y="3"/>
                </a:lnTo>
                <a:lnTo>
                  <a:pt x="47" y="1"/>
                </a:lnTo>
                <a:lnTo>
                  <a:pt x="48" y="0"/>
                </a:lnTo>
                <a:lnTo>
                  <a:pt x="49" y="0"/>
                </a:lnTo>
                <a:lnTo>
                  <a:pt x="50" y="1"/>
                </a:lnTo>
                <a:lnTo>
                  <a:pt x="52" y="1"/>
                </a:lnTo>
                <a:lnTo>
                  <a:pt x="55" y="4"/>
                </a:lnTo>
                <a:lnTo>
                  <a:pt x="58" y="7"/>
                </a:lnTo>
                <a:lnTo>
                  <a:pt x="59" y="7"/>
                </a:lnTo>
                <a:lnTo>
                  <a:pt x="61" y="7"/>
                </a:lnTo>
                <a:lnTo>
                  <a:pt x="63" y="7"/>
                </a:lnTo>
                <a:lnTo>
                  <a:pt x="65" y="5"/>
                </a:lnTo>
                <a:lnTo>
                  <a:pt x="66" y="5"/>
                </a:lnTo>
                <a:lnTo>
                  <a:pt x="70" y="4"/>
                </a:lnTo>
                <a:lnTo>
                  <a:pt x="72" y="4"/>
                </a:lnTo>
                <a:lnTo>
                  <a:pt x="74" y="2"/>
                </a:lnTo>
                <a:lnTo>
                  <a:pt x="76" y="2"/>
                </a:lnTo>
                <a:lnTo>
                  <a:pt x="78" y="3"/>
                </a:lnTo>
                <a:lnTo>
                  <a:pt x="82" y="3"/>
                </a:lnTo>
                <a:lnTo>
                  <a:pt x="88" y="4"/>
                </a:lnTo>
                <a:lnTo>
                  <a:pt x="90" y="4"/>
                </a:lnTo>
                <a:lnTo>
                  <a:pt x="92" y="3"/>
                </a:lnTo>
                <a:lnTo>
                  <a:pt x="95" y="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4"/>
          <p:cNvSpPr>
            <a:spLocks/>
          </p:cNvSpPr>
          <p:nvPr/>
        </p:nvSpPr>
        <p:spPr bwMode="auto">
          <a:xfrm>
            <a:off x="541338" y="2316163"/>
            <a:ext cx="1149350" cy="795337"/>
          </a:xfrm>
          <a:custGeom>
            <a:avLst/>
            <a:gdLst>
              <a:gd name="T0" fmla="*/ 2147483647 w 724"/>
              <a:gd name="T1" fmla="*/ 2147483647 h 501"/>
              <a:gd name="T2" fmla="*/ 2147483647 w 724"/>
              <a:gd name="T3" fmla="*/ 2147483647 h 501"/>
              <a:gd name="T4" fmla="*/ 2147483647 w 724"/>
              <a:gd name="T5" fmla="*/ 2147483647 h 501"/>
              <a:gd name="T6" fmla="*/ 2147483647 w 724"/>
              <a:gd name="T7" fmla="*/ 2147483647 h 501"/>
              <a:gd name="T8" fmla="*/ 2147483647 w 724"/>
              <a:gd name="T9" fmla="*/ 2147483647 h 501"/>
              <a:gd name="T10" fmla="*/ 2147483647 w 724"/>
              <a:gd name="T11" fmla="*/ 2147483647 h 501"/>
              <a:gd name="T12" fmla="*/ 2147483647 w 724"/>
              <a:gd name="T13" fmla="*/ 2147483647 h 501"/>
              <a:gd name="T14" fmla="*/ 2147483647 w 724"/>
              <a:gd name="T15" fmla="*/ 2147483647 h 501"/>
              <a:gd name="T16" fmla="*/ 2147483647 w 724"/>
              <a:gd name="T17" fmla="*/ 2147483647 h 501"/>
              <a:gd name="T18" fmla="*/ 2147483647 w 724"/>
              <a:gd name="T19" fmla="*/ 2147483647 h 501"/>
              <a:gd name="T20" fmla="*/ 2147483647 w 724"/>
              <a:gd name="T21" fmla="*/ 2147483647 h 501"/>
              <a:gd name="T22" fmla="*/ 2147483647 w 724"/>
              <a:gd name="T23" fmla="*/ 2147483647 h 501"/>
              <a:gd name="T24" fmla="*/ 2147483647 w 724"/>
              <a:gd name="T25" fmla="*/ 2147483647 h 501"/>
              <a:gd name="T26" fmla="*/ 2147483647 w 724"/>
              <a:gd name="T27" fmla="*/ 2147483647 h 501"/>
              <a:gd name="T28" fmla="*/ 2147483647 w 724"/>
              <a:gd name="T29" fmla="*/ 2147483647 h 501"/>
              <a:gd name="T30" fmla="*/ 2147483647 w 724"/>
              <a:gd name="T31" fmla="*/ 2147483647 h 501"/>
              <a:gd name="T32" fmla="*/ 2147483647 w 724"/>
              <a:gd name="T33" fmla="*/ 2147483647 h 501"/>
              <a:gd name="T34" fmla="*/ 2147483647 w 724"/>
              <a:gd name="T35" fmla="*/ 2147483647 h 501"/>
              <a:gd name="T36" fmla="*/ 2147483647 w 724"/>
              <a:gd name="T37" fmla="*/ 2147483647 h 501"/>
              <a:gd name="T38" fmla="*/ 2147483647 w 724"/>
              <a:gd name="T39" fmla="*/ 2147483647 h 501"/>
              <a:gd name="T40" fmla="*/ 2147483647 w 724"/>
              <a:gd name="T41" fmla="*/ 2147483647 h 501"/>
              <a:gd name="T42" fmla="*/ 2147483647 w 724"/>
              <a:gd name="T43" fmla="*/ 2147483647 h 501"/>
              <a:gd name="T44" fmla="*/ 2147483647 w 724"/>
              <a:gd name="T45" fmla="*/ 2147483647 h 501"/>
              <a:gd name="T46" fmla="*/ 2147483647 w 724"/>
              <a:gd name="T47" fmla="*/ 2147483647 h 501"/>
              <a:gd name="T48" fmla="*/ 2147483647 w 724"/>
              <a:gd name="T49" fmla="*/ 2147483647 h 501"/>
              <a:gd name="T50" fmla="*/ 2147483647 w 724"/>
              <a:gd name="T51" fmla="*/ 2147483647 h 501"/>
              <a:gd name="T52" fmla="*/ 2147483647 w 724"/>
              <a:gd name="T53" fmla="*/ 2147483647 h 501"/>
              <a:gd name="T54" fmla="*/ 2147483647 w 724"/>
              <a:gd name="T55" fmla="*/ 2147483647 h 501"/>
              <a:gd name="T56" fmla="*/ 2147483647 w 724"/>
              <a:gd name="T57" fmla="*/ 2147483647 h 501"/>
              <a:gd name="T58" fmla="*/ 2147483647 w 724"/>
              <a:gd name="T59" fmla="*/ 2147483647 h 501"/>
              <a:gd name="T60" fmla="*/ 2147483647 w 724"/>
              <a:gd name="T61" fmla="*/ 2147483647 h 501"/>
              <a:gd name="T62" fmla="*/ 2147483647 w 724"/>
              <a:gd name="T63" fmla="*/ 2147483647 h 501"/>
              <a:gd name="T64" fmla="*/ 2147483647 w 724"/>
              <a:gd name="T65" fmla="*/ 2147483647 h 501"/>
              <a:gd name="T66" fmla="*/ 2147483647 w 724"/>
              <a:gd name="T67" fmla="*/ 2147483647 h 501"/>
              <a:gd name="T68" fmla="*/ 2147483647 w 724"/>
              <a:gd name="T69" fmla="*/ 2147483647 h 501"/>
              <a:gd name="T70" fmla="*/ 2147483647 w 724"/>
              <a:gd name="T71" fmla="*/ 2147483647 h 501"/>
              <a:gd name="T72" fmla="*/ 2147483647 w 724"/>
              <a:gd name="T73" fmla="*/ 2147483647 h 501"/>
              <a:gd name="T74" fmla="*/ 2147483647 w 724"/>
              <a:gd name="T75" fmla="*/ 2147483647 h 501"/>
              <a:gd name="T76" fmla="*/ 2147483647 w 724"/>
              <a:gd name="T77" fmla="*/ 2147483647 h 501"/>
              <a:gd name="T78" fmla="*/ 2147483647 w 724"/>
              <a:gd name="T79" fmla="*/ 2147483647 h 501"/>
              <a:gd name="T80" fmla="*/ 2147483647 w 724"/>
              <a:gd name="T81" fmla="*/ 2147483647 h 501"/>
              <a:gd name="T82" fmla="*/ 2147483647 w 724"/>
              <a:gd name="T83" fmla="*/ 2147483647 h 501"/>
              <a:gd name="T84" fmla="*/ 2147483647 w 724"/>
              <a:gd name="T85" fmla="*/ 2147483647 h 501"/>
              <a:gd name="T86" fmla="*/ 2147483647 w 724"/>
              <a:gd name="T87" fmla="*/ 2147483647 h 501"/>
              <a:gd name="T88" fmla="*/ 2147483647 w 724"/>
              <a:gd name="T89" fmla="*/ 2147483647 h 501"/>
              <a:gd name="T90" fmla="*/ 2147483647 w 724"/>
              <a:gd name="T91" fmla="*/ 2147483647 h 501"/>
              <a:gd name="T92" fmla="*/ 2147483647 w 724"/>
              <a:gd name="T93" fmla="*/ 2147483647 h 501"/>
              <a:gd name="T94" fmla="*/ 2147483647 w 724"/>
              <a:gd name="T95" fmla="*/ 2147483647 h 501"/>
              <a:gd name="T96" fmla="*/ 2147483647 w 724"/>
              <a:gd name="T97" fmla="*/ 2147483647 h 501"/>
              <a:gd name="T98" fmla="*/ 2147483647 w 724"/>
              <a:gd name="T99" fmla="*/ 2147483647 h 501"/>
              <a:gd name="T100" fmla="*/ 2147483647 w 724"/>
              <a:gd name="T101" fmla="*/ 2147483647 h 501"/>
              <a:gd name="T102" fmla="*/ 2147483647 w 724"/>
              <a:gd name="T103" fmla="*/ 2147483647 h 501"/>
              <a:gd name="T104" fmla="*/ 2147483647 w 724"/>
              <a:gd name="T105" fmla="*/ 2147483647 h 501"/>
              <a:gd name="T106" fmla="*/ 2147483647 w 724"/>
              <a:gd name="T107" fmla="*/ 2147483647 h 501"/>
              <a:gd name="T108" fmla="*/ 2147483647 w 724"/>
              <a:gd name="T109" fmla="*/ 2147483647 h 501"/>
              <a:gd name="T110" fmla="*/ 2147483647 w 724"/>
              <a:gd name="T111" fmla="*/ 2147483647 h 501"/>
              <a:gd name="T112" fmla="*/ 2147483647 w 724"/>
              <a:gd name="T113" fmla="*/ 2147483647 h 501"/>
              <a:gd name="T114" fmla="*/ 2147483647 w 724"/>
              <a:gd name="T115" fmla="*/ 2147483647 h 501"/>
              <a:gd name="T116" fmla="*/ 2147483647 w 724"/>
              <a:gd name="T117" fmla="*/ 2147483647 h 501"/>
              <a:gd name="T118" fmla="*/ 2147483647 w 724"/>
              <a:gd name="T119" fmla="*/ 2147483647 h 501"/>
              <a:gd name="T120" fmla="*/ 2147483647 w 724"/>
              <a:gd name="T121" fmla="*/ 2147483647 h 5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501">
                <a:moveTo>
                  <a:pt x="95" y="3"/>
                </a:moveTo>
                <a:lnTo>
                  <a:pt x="97" y="2"/>
                </a:lnTo>
                <a:lnTo>
                  <a:pt x="98" y="3"/>
                </a:lnTo>
                <a:lnTo>
                  <a:pt x="100" y="4"/>
                </a:lnTo>
                <a:lnTo>
                  <a:pt x="101" y="7"/>
                </a:lnTo>
                <a:lnTo>
                  <a:pt x="101" y="9"/>
                </a:lnTo>
                <a:lnTo>
                  <a:pt x="101" y="13"/>
                </a:lnTo>
                <a:lnTo>
                  <a:pt x="104" y="15"/>
                </a:lnTo>
                <a:lnTo>
                  <a:pt x="105" y="16"/>
                </a:lnTo>
                <a:lnTo>
                  <a:pt x="106" y="17"/>
                </a:lnTo>
                <a:lnTo>
                  <a:pt x="110" y="17"/>
                </a:lnTo>
                <a:lnTo>
                  <a:pt x="115" y="17"/>
                </a:lnTo>
                <a:lnTo>
                  <a:pt x="119" y="16"/>
                </a:lnTo>
                <a:lnTo>
                  <a:pt x="121" y="15"/>
                </a:lnTo>
                <a:lnTo>
                  <a:pt x="122" y="13"/>
                </a:lnTo>
                <a:lnTo>
                  <a:pt x="123" y="13"/>
                </a:lnTo>
                <a:lnTo>
                  <a:pt x="125" y="13"/>
                </a:lnTo>
                <a:lnTo>
                  <a:pt x="127" y="12"/>
                </a:lnTo>
                <a:lnTo>
                  <a:pt x="129" y="12"/>
                </a:lnTo>
                <a:lnTo>
                  <a:pt x="133" y="14"/>
                </a:lnTo>
                <a:lnTo>
                  <a:pt x="136" y="16"/>
                </a:lnTo>
                <a:lnTo>
                  <a:pt x="136" y="18"/>
                </a:lnTo>
                <a:lnTo>
                  <a:pt x="139" y="19"/>
                </a:lnTo>
                <a:lnTo>
                  <a:pt x="144" y="22"/>
                </a:lnTo>
                <a:lnTo>
                  <a:pt x="145" y="23"/>
                </a:lnTo>
                <a:lnTo>
                  <a:pt x="146" y="23"/>
                </a:lnTo>
                <a:lnTo>
                  <a:pt x="148" y="25"/>
                </a:lnTo>
                <a:lnTo>
                  <a:pt x="150" y="28"/>
                </a:lnTo>
                <a:lnTo>
                  <a:pt x="150" y="30"/>
                </a:lnTo>
                <a:lnTo>
                  <a:pt x="151" y="32"/>
                </a:lnTo>
                <a:lnTo>
                  <a:pt x="152" y="32"/>
                </a:lnTo>
                <a:lnTo>
                  <a:pt x="153" y="36"/>
                </a:lnTo>
                <a:lnTo>
                  <a:pt x="155" y="38"/>
                </a:lnTo>
                <a:lnTo>
                  <a:pt x="156" y="40"/>
                </a:lnTo>
                <a:lnTo>
                  <a:pt x="157" y="42"/>
                </a:lnTo>
                <a:lnTo>
                  <a:pt x="156" y="45"/>
                </a:lnTo>
                <a:lnTo>
                  <a:pt x="159" y="52"/>
                </a:lnTo>
                <a:lnTo>
                  <a:pt x="158" y="55"/>
                </a:lnTo>
                <a:lnTo>
                  <a:pt x="158" y="57"/>
                </a:lnTo>
                <a:lnTo>
                  <a:pt x="158" y="58"/>
                </a:lnTo>
                <a:lnTo>
                  <a:pt x="160" y="60"/>
                </a:lnTo>
                <a:lnTo>
                  <a:pt x="161" y="63"/>
                </a:lnTo>
                <a:lnTo>
                  <a:pt x="161" y="66"/>
                </a:lnTo>
                <a:lnTo>
                  <a:pt x="160" y="71"/>
                </a:lnTo>
                <a:lnTo>
                  <a:pt x="160" y="73"/>
                </a:lnTo>
                <a:lnTo>
                  <a:pt x="161" y="76"/>
                </a:lnTo>
                <a:lnTo>
                  <a:pt x="163" y="77"/>
                </a:lnTo>
                <a:lnTo>
                  <a:pt x="165" y="78"/>
                </a:lnTo>
                <a:lnTo>
                  <a:pt x="170" y="81"/>
                </a:lnTo>
                <a:lnTo>
                  <a:pt x="173" y="81"/>
                </a:lnTo>
                <a:lnTo>
                  <a:pt x="175" y="81"/>
                </a:lnTo>
                <a:lnTo>
                  <a:pt x="187" y="85"/>
                </a:lnTo>
                <a:lnTo>
                  <a:pt x="189" y="86"/>
                </a:lnTo>
                <a:lnTo>
                  <a:pt x="191" y="86"/>
                </a:lnTo>
                <a:lnTo>
                  <a:pt x="193" y="85"/>
                </a:lnTo>
                <a:lnTo>
                  <a:pt x="196" y="85"/>
                </a:lnTo>
                <a:lnTo>
                  <a:pt x="200" y="88"/>
                </a:lnTo>
                <a:lnTo>
                  <a:pt x="203" y="88"/>
                </a:lnTo>
                <a:lnTo>
                  <a:pt x="210" y="87"/>
                </a:lnTo>
                <a:lnTo>
                  <a:pt x="214" y="85"/>
                </a:lnTo>
                <a:lnTo>
                  <a:pt x="221" y="82"/>
                </a:lnTo>
                <a:lnTo>
                  <a:pt x="229" y="79"/>
                </a:lnTo>
                <a:lnTo>
                  <a:pt x="232" y="79"/>
                </a:lnTo>
                <a:lnTo>
                  <a:pt x="238" y="75"/>
                </a:lnTo>
                <a:lnTo>
                  <a:pt x="239" y="72"/>
                </a:lnTo>
                <a:lnTo>
                  <a:pt x="244" y="70"/>
                </a:lnTo>
                <a:lnTo>
                  <a:pt x="247" y="69"/>
                </a:lnTo>
                <a:lnTo>
                  <a:pt x="252" y="70"/>
                </a:lnTo>
                <a:lnTo>
                  <a:pt x="256" y="70"/>
                </a:lnTo>
                <a:lnTo>
                  <a:pt x="257" y="70"/>
                </a:lnTo>
                <a:lnTo>
                  <a:pt x="262" y="69"/>
                </a:lnTo>
                <a:lnTo>
                  <a:pt x="264" y="68"/>
                </a:lnTo>
                <a:lnTo>
                  <a:pt x="271" y="67"/>
                </a:lnTo>
                <a:lnTo>
                  <a:pt x="275" y="68"/>
                </a:lnTo>
                <a:lnTo>
                  <a:pt x="277" y="69"/>
                </a:lnTo>
                <a:lnTo>
                  <a:pt x="280" y="70"/>
                </a:lnTo>
                <a:lnTo>
                  <a:pt x="283" y="71"/>
                </a:lnTo>
                <a:lnTo>
                  <a:pt x="285" y="70"/>
                </a:lnTo>
                <a:lnTo>
                  <a:pt x="290" y="70"/>
                </a:lnTo>
                <a:lnTo>
                  <a:pt x="292" y="70"/>
                </a:lnTo>
                <a:lnTo>
                  <a:pt x="298" y="73"/>
                </a:lnTo>
                <a:lnTo>
                  <a:pt x="299" y="74"/>
                </a:lnTo>
                <a:lnTo>
                  <a:pt x="300" y="75"/>
                </a:lnTo>
                <a:lnTo>
                  <a:pt x="301" y="80"/>
                </a:lnTo>
                <a:lnTo>
                  <a:pt x="303" y="81"/>
                </a:lnTo>
                <a:lnTo>
                  <a:pt x="305" y="81"/>
                </a:lnTo>
                <a:lnTo>
                  <a:pt x="307" y="80"/>
                </a:lnTo>
                <a:lnTo>
                  <a:pt x="311" y="76"/>
                </a:lnTo>
                <a:lnTo>
                  <a:pt x="316" y="76"/>
                </a:lnTo>
                <a:lnTo>
                  <a:pt x="319" y="75"/>
                </a:lnTo>
                <a:lnTo>
                  <a:pt x="320" y="76"/>
                </a:lnTo>
                <a:lnTo>
                  <a:pt x="323" y="75"/>
                </a:lnTo>
                <a:lnTo>
                  <a:pt x="325" y="75"/>
                </a:lnTo>
                <a:lnTo>
                  <a:pt x="325" y="76"/>
                </a:lnTo>
                <a:lnTo>
                  <a:pt x="326" y="77"/>
                </a:lnTo>
                <a:lnTo>
                  <a:pt x="328" y="76"/>
                </a:lnTo>
                <a:lnTo>
                  <a:pt x="330" y="74"/>
                </a:lnTo>
                <a:lnTo>
                  <a:pt x="332" y="73"/>
                </a:lnTo>
                <a:lnTo>
                  <a:pt x="338" y="71"/>
                </a:lnTo>
                <a:lnTo>
                  <a:pt x="343" y="69"/>
                </a:lnTo>
                <a:lnTo>
                  <a:pt x="346" y="68"/>
                </a:lnTo>
                <a:lnTo>
                  <a:pt x="347" y="67"/>
                </a:lnTo>
                <a:lnTo>
                  <a:pt x="350" y="65"/>
                </a:lnTo>
                <a:lnTo>
                  <a:pt x="352" y="64"/>
                </a:lnTo>
                <a:lnTo>
                  <a:pt x="355" y="64"/>
                </a:lnTo>
                <a:lnTo>
                  <a:pt x="357" y="65"/>
                </a:lnTo>
                <a:lnTo>
                  <a:pt x="361" y="68"/>
                </a:lnTo>
                <a:lnTo>
                  <a:pt x="365" y="71"/>
                </a:lnTo>
                <a:lnTo>
                  <a:pt x="368" y="70"/>
                </a:lnTo>
                <a:lnTo>
                  <a:pt x="371" y="70"/>
                </a:lnTo>
                <a:lnTo>
                  <a:pt x="374" y="70"/>
                </a:lnTo>
                <a:lnTo>
                  <a:pt x="378" y="69"/>
                </a:lnTo>
                <a:lnTo>
                  <a:pt x="383" y="67"/>
                </a:lnTo>
                <a:lnTo>
                  <a:pt x="388" y="67"/>
                </a:lnTo>
                <a:lnTo>
                  <a:pt x="389" y="66"/>
                </a:lnTo>
                <a:lnTo>
                  <a:pt x="391" y="65"/>
                </a:lnTo>
                <a:lnTo>
                  <a:pt x="393" y="62"/>
                </a:lnTo>
                <a:lnTo>
                  <a:pt x="397" y="61"/>
                </a:lnTo>
                <a:lnTo>
                  <a:pt x="401" y="60"/>
                </a:lnTo>
                <a:lnTo>
                  <a:pt x="403" y="59"/>
                </a:lnTo>
                <a:lnTo>
                  <a:pt x="404" y="58"/>
                </a:lnTo>
                <a:lnTo>
                  <a:pt x="411" y="55"/>
                </a:lnTo>
                <a:lnTo>
                  <a:pt x="417" y="54"/>
                </a:lnTo>
                <a:lnTo>
                  <a:pt x="425" y="52"/>
                </a:lnTo>
                <a:lnTo>
                  <a:pt x="429" y="52"/>
                </a:lnTo>
                <a:lnTo>
                  <a:pt x="433" y="51"/>
                </a:lnTo>
                <a:lnTo>
                  <a:pt x="437" y="48"/>
                </a:lnTo>
                <a:lnTo>
                  <a:pt x="440" y="46"/>
                </a:lnTo>
                <a:lnTo>
                  <a:pt x="444" y="43"/>
                </a:lnTo>
                <a:lnTo>
                  <a:pt x="446" y="43"/>
                </a:lnTo>
                <a:lnTo>
                  <a:pt x="449" y="45"/>
                </a:lnTo>
                <a:lnTo>
                  <a:pt x="452" y="45"/>
                </a:lnTo>
                <a:lnTo>
                  <a:pt x="453" y="45"/>
                </a:lnTo>
                <a:lnTo>
                  <a:pt x="457" y="44"/>
                </a:lnTo>
                <a:lnTo>
                  <a:pt x="462" y="43"/>
                </a:lnTo>
                <a:lnTo>
                  <a:pt x="470" y="41"/>
                </a:lnTo>
                <a:lnTo>
                  <a:pt x="475" y="41"/>
                </a:lnTo>
                <a:lnTo>
                  <a:pt x="480" y="43"/>
                </a:lnTo>
                <a:lnTo>
                  <a:pt x="485" y="42"/>
                </a:lnTo>
                <a:lnTo>
                  <a:pt x="489" y="41"/>
                </a:lnTo>
                <a:lnTo>
                  <a:pt x="491" y="39"/>
                </a:lnTo>
                <a:lnTo>
                  <a:pt x="495" y="37"/>
                </a:lnTo>
                <a:lnTo>
                  <a:pt x="498" y="34"/>
                </a:lnTo>
                <a:lnTo>
                  <a:pt x="581" y="34"/>
                </a:lnTo>
                <a:lnTo>
                  <a:pt x="617" y="34"/>
                </a:lnTo>
                <a:lnTo>
                  <a:pt x="619" y="34"/>
                </a:lnTo>
                <a:lnTo>
                  <a:pt x="625" y="34"/>
                </a:lnTo>
                <a:lnTo>
                  <a:pt x="634" y="34"/>
                </a:lnTo>
                <a:lnTo>
                  <a:pt x="635" y="34"/>
                </a:lnTo>
                <a:lnTo>
                  <a:pt x="636" y="34"/>
                </a:lnTo>
                <a:lnTo>
                  <a:pt x="651" y="34"/>
                </a:lnTo>
                <a:lnTo>
                  <a:pt x="653" y="34"/>
                </a:lnTo>
                <a:lnTo>
                  <a:pt x="684" y="34"/>
                </a:lnTo>
                <a:lnTo>
                  <a:pt x="686" y="37"/>
                </a:lnTo>
                <a:lnTo>
                  <a:pt x="686" y="38"/>
                </a:lnTo>
                <a:lnTo>
                  <a:pt x="687" y="39"/>
                </a:lnTo>
                <a:lnTo>
                  <a:pt x="687" y="40"/>
                </a:lnTo>
                <a:lnTo>
                  <a:pt x="688" y="44"/>
                </a:lnTo>
                <a:lnTo>
                  <a:pt x="689" y="45"/>
                </a:lnTo>
                <a:lnTo>
                  <a:pt x="691" y="47"/>
                </a:lnTo>
                <a:lnTo>
                  <a:pt x="692" y="48"/>
                </a:lnTo>
                <a:lnTo>
                  <a:pt x="693" y="50"/>
                </a:lnTo>
                <a:lnTo>
                  <a:pt x="694" y="51"/>
                </a:lnTo>
                <a:lnTo>
                  <a:pt x="695" y="54"/>
                </a:lnTo>
                <a:lnTo>
                  <a:pt x="695" y="55"/>
                </a:lnTo>
                <a:lnTo>
                  <a:pt x="697" y="56"/>
                </a:lnTo>
                <a:lnTo>
                  <a:pt x="699" y="55"/>
                </a:lnTo>
                <a:lnTo>
                  <a:pt x="701" y="55"/>
                </a:lnTo>
                <a:lnTo>
                  <a:pt x="703" y="56"/>
                </a:lnTo>
                <a:lnTo>
                  <a:pt x="704" y="58"/>
                </a:lnTo>
                <a:lnTo>
                  <a:pt x="704" y="59"/>
                </a:lnTo>
                <a:lnTo>
                  <a:pt x="705" y="59"/>
                </a:lnTo>
                <a:lnTo>
                  <a:pt x="707" y="60"/>
                </a:lnTo>
                <a:lnTo>
                  <a:pt x="709" y="60"/>
                </a:lnTo>
                <a:lnTo>
                  <a:pt x="711" y="60"/>
                </a:lnTo>
                <a:lnTo>
                  <a:pt x="712" y="60"/>
                </a:lnTo>
                <a:lnTo>
                  <a:pt x="716" y="64"/>
                </a:lnTo>
                <a:lnTo>
                  <a:pt x="717" y="65"/>
                </a:lnTo>
                <a:lnTo>
                  <a:pt x="717" y="66"/>
                </a:lnTo>
                <a:lnTo>
                  <a:pt x="717" y="70"/>
                </a:lnTo>
                <a:lnTo>
                  <a:pt x="718" y="71"/>
                </a:lnTo>
                <a:lnTo>
                  <a:pt x="719" y="74"/>
                </a:lnTo>
                <a:lnTo>
                  <a:pt x="721" y="75"/>
                </a:lnTo>
                <a:lnTo>
                  <a:pt x="722" y="77"/>
                </a:lnTo>
                <a:lnTo>
                  <a:pt x="722" y="78"/>
                </a:lnTo>
                <a:lnTo>
                  <a:pt x="723" y="79"/>
                </a:lnTo>
                <a:lnTo>
                  <a:pt x="723" y="80"/>
                </a:lnTo>
                <a:lnTo>
                  <a:pt x="724" y="80"/>
                </a:lnTo>
                <a:lnTo>
                  <a:pt x="723" y="82"/>
                </a:lnTo>
                <a:lnTo>
                  <a:pt x="722" y="83"/>
                </a:lnTo>
                <a:lnTo>
                  <a:pt x="722" y="84"/>
                </a:lnTo>
                <a:lnTo>
                  <a:pt x="722" y="85"/>
                </a:lnTo>
                <a:lnTo>
                  <a:pt x="720" y="86"/>
                </a:lnTo>
                <a:lnTo>
                  <a:pt x="718" y="87"/>
                </a:lnTo>
                <a:lnTo>
                  <a:pt x="718" y="88"/>
                </a:lnTo>
                <a:lnTo>
                  <a:pt x="718" y="89"/>
                </a:lnTo>
                <a:lnTo>
                  <a:pt x="716" y="92"/>
                </a:lnTo>
                <a:lnTo>
                  <a:pt x="715" y="92"/>
                </a:lnTo>
                <a:lnTo>
                  <a:pt x="715" y="93"/>
                </a:lnTo>
                <a:lnTo>
                  <a:pt x="716" y="94"/>
                </a:lnTo>
                <a:lnTo>
                  <a:pt x="715" y="96"/>
                </a:lnTo>
                <a:lnTo>
                  <a:pt x="715" y="97"/>
                </a:lnTo>
                <a:lnTo>
                  <a:pt x="715" y="98"/>
                </a:lnTo>
                <a:lnTo>
                  <a:pt x="713" y="100"/>
                </a:lnTo>
                <a:lnTo>
                  <a:pt x="712" y="103"/>
                </a:lnTo>
                <a:lnTo>
                  <a:pt x="711" y="104"/>
                </a:lnTo>
                <a:lnTo>
                  <a:pt x="710" y="106"/>
                </a:lnTo>
                <a:lnTo>
                  <a:pt x="708" y="110"/>
                </a:lnTo>
                <a:lnTo>
                  <a:pt x="707" y="111"/>
                </a:lnTo>
                <a:lnTo>
                  <a:pt x="706" y="113"/>
                </a:lnTo>
                <a:lnTo>
                  <a:pt x="705" y="115"/>
                </a:lnTo>
                <a:lnTo>
                  <a:pt x="705" y="116"/>
                </a:lnTo>
                <a:lnTo>
                  <a:pt x="705" y="118"/>
                </a:lnTo>
                <a:lnTo>
                  <a:pt x="705" y="120"/>
                </a:lnTo>
                <a:lnTo>
                  <a:pt x="703" y="122"/>
                </a:lnTo>
                <a:lnTo>
                  <a:pt x="702" y="127"/>
                </a:lnTo>
                <a:lnTo>
                  <a:pt x="702" y="128"/>
                </a:lnTo>
                <a:lnTo>
                  <a:pt x="701" y="132"/>
                </a:lnTo>
                <a:lnTo>
                  <a:pt x="700" y="136"/>
                </a:lnTo>
                <a:lnTo>
                  <a:pt x="696" y="141"/>
                </a:lnTo>
                <a:lnTo>
                  <a:pt x="695" y="143"/>
                </a:lnTo>
                <a:lnTo>
                  <a:pt x="694" y="145"/>
                </a:lnTo>
                <a:lnTo>
                  <a:pt x="691" y="148"/>
                </a:lnTo>
                <a:lnTo>
                  <a:pt x="690" y="149"/>
                </a:lnTo>
                <a:lnTo>
                  <a:pt x="690" y="151"/>
                </a:lnTo>
                <a:lnTo>
                  <a:pt x="690" y="152"/>
                </a:lnTo>
                <a:lnTo>
                  <a:pt x="689" y="155"/>
                </a:lnTo>
                <a:lnTo>
                  <a:pt x="689" y="156"/>
                </a:lnTo>
                <a:lnTo>
                  <a:pt x="690" y="155"/>
                </a:lnTo>
                <a:lnTo>
                  <a:pt x="691" y="155"/>
                </a:lnTo>
                <a:lnTo>
                  <a:pt x="692" y="155"/>
                </a:lnTo>
                <a:lnTo>
                  <a:pt x="691" y="156"/>
                </a:lnTo>
                <a:lnTo>
                  <a:pt x="691" y="157"/>
                </a:lnTo>
                <a:lnTo>
                  <a:pt x="690" y="157"/>
                </a:lnTo>
                <a:lnTo>
                  <a:pt x="691" y="160"/>
                </a:lnTo>
                <a:lnTo>
                  <a:pt x="691" y="161"/>
                </a:lnTo>
                <a:lnTo>
                  <a:pt x="689" y="166"/>
                </a:lnTo>
                <a:lnTo>
                  <a:pt x="688" y="168"/>
                </a:lnTo>
                <a:lnTo>
                  <a:pt x="687" y="169"/>
                </a:lnTo>
                <a:lnTo>
                  <a:pt x="686" y="169"/>
                </a:lnTo>
                <a:lnTo>
                  <a:pt x="685" y="170"/>
                </a:lnTo>
                <a:lnTo>
                  <a:pt x="684" y="172"/>
                </a:lnTo>
                <a:lnTo>
                  <a:pt x="681" y="177"/>
                </a:lnTo>
                <a:lnTo>
                  <a:pt x="679" y="179"/>
                </a:lnTo>
                <a:lnTo>
                  <a:pt x="674" y="182"/>
                </a:lnTo>
                <a:lnTo>
                  <a:pt x="672" y="182"/>
                </a:lnTo>
                <a:lnTo>
                  <a:pt x="671" y="184"/>
                </a:lnTo>
                <a:lnTo>
                  <a:pt x="670" y="187"/>
                </a:lnTo>
                <a:lnTo>
                  <a:pt x="669" y="188"/>
                </a:lnTo>
                <a:lnTo>
                  <a:pt x="668" y="190"/>
                </a:lnTo>
                <a:lnTo>
                  <a:pt x="667" y="193"/>
                </a:lnTo>
                <a:lnTo>
                  <a:pt x="665" y="197"/>
                </a:lnTo>
                <a:lnTo>
                  <a:pt x="664" y="201"/>
                </a:lnTo>
                <a:lnTo>
                  <a:pt x="663" y="203"/>
                </a:lnTo>
                <a:lnTo>
                  <a:pt x="662" y="206"/>
                </a:lnTo>
                <a:lnTo>
                  <a:pt x="661" y="208"/>
                </a:lnTo>
                <a:lnTo>
                  <a:pt x="659" y="208"/>
                </a:lnTo>
                <a:lnTo>
                  <a:pt x="658" y="212"/>
                </a:lnTo>
                <a:lnTo>
                  <a:pt x="656" y="213"/>
                </a:lnTo>
                <a:lnTo>
                  <a:pt x="656" y="214"/>
                </a:lnTo>
                <a:lnTo>
                  <a:pt x="657" y="216"/>
                </a:lnTo>
                <a:lnTo>
                  <a:pt x="657" y="219"/>
                </a:lnTo>
                <a:lnTo>
                  <a:pt x="656" y="221"/>
                </a:lnTo>
                <a:lnTo>
                  <a:pt x="655" y="222"/>
                </a:lnTo>
                <a:lnTo>
                  <a:pt x="655" y="223"/>
                </a:lnTo>
                <a:lnTo>
                  <a:pt x="655" y="225"/>
                </a:lnTo>
                <a:lnTo>
                  <a:pt x="656" y="227"/>
                </a:lnTo>
                <a:lnTo>
                  <a:pt x="658" y="229"/>
                </a:lnTo>
                <a:lnTo>
                  <a:pt x="659" y="230"/>
                </a:lnTo>
                <a:lnTo>
                  <a:pt x="658" y="233"/>
                </a:lnTo>
                <a:lnTo>
                  <a:pt x="656" y="233"/>
                </a:lnTo>
                <a:lnTo>
                  <a:pt x="656" y="235"/>
                </a:lnTo>
                <a:lnTo>
                  <a:pt x="659" y="238"/>
                </a:lnTo>
                <a:lnTo>
                  <a:pt x="661" y="239"/>
                </a:lnTo>
                <a:lnTo>
                  <a:pt x="664" y="239"/>
                </a:lnTo>
                <a:lnTo>
                  <a:pt x="665" y="238"/>
                </a:lnTo>
                <a:lnTo>
                  <a:pt x="666" y="237"/>
                </a:lnTo>
                <a:lnTo>
                  <a:pt x="667" y="237"/>
                </a:lnTo>
                <a:lnTo>
                  <a:pt x="669" y="240"/>
                </a:lnTo>
                <a:lnTo>
                  <a:pt x="670" y="241"/>
                </a:lnTo>
                <a:lnTo>
                  <a:pt x="671" y="242"/>
                </a:lnTo>
                <a:lnTo>
                  <a:pt x="673" y="241"/>
                </a:lnTo>
                <a:lnTo>
                  <a:pt x="676" y="241"/>
                </a:lnTo>
                <a:lnTo>
                  <a:pt x="678" y="241"/>
                </a:lnTo>
                <a:lnTo>
                  <a:pt x="679" y="242"/>
                </a:lnTo>
                <a:lnTo>
                  <a:pt x="678" y="244"/>
                </a:lnTo>
                <a:lnTo>
                  <a:pt x="678" y="246"/>
                </a:lnTo>
                <a:lnTo>
                  <a:pt x="679" y="247"/>
                </a:lnTo>
                <a:lnTo>
                  <a:pt x="682" y="247"/>
                </a:lnTo>
                <a:lnTo>
                  <a:pt x="683" y="248"/>
                </a:lnTo>
                <a:lnTo>
                  <a:pt x="685" y="249"/>
                </a:lnTo>
                <a:lnTo>
                  <a:pt x="685" y="250"/>
                </a:lnTo>
                <a:lnTo>
                  <a:pt x="685" y="251"/>
                </a:lnTo>
                <a:lnTo>
                  <a:pt x="682" y="257"/>
                </a:lnTo>
                <a:lnTo>
                  <a:pt x="680" y="259"/>
                </a:lnTo>
                <a:lnTo>
                  <a:pt x="679" y="260"/>
                </a:lnTo>
                <a:lnTo>
                  <a:pt x="679" y="263"/>
                </a:lnTo>
                <a:lnTo>
                  <a:pt x="680" y="265"/>
                </a:lnTo>
                <a:lnTo>
                  <a:pt x="682" y="266"/>
                </a:lnTo>
                <a:lnTo>
                  <a:pt x="682" y="267"/>
                </a:lnTo>
                <a:lnTo>
                  <a:pt x="681" y="269"/>
                </a:lnTo>
                <a:lnTo>
                  <a:pt x="681" y="271"/>
                </a:lnTo>
                <a:lnTo>
                  <a:pt x="680" y="272"/>
                </a:lnTo>
                <a:lnTo>
                  <a:pt x="679" y="273"/>
                </a:lnTo>
                <a:lnTo>
                  <a:pt x="678" y="274"/>
                </a:lnTo>
                <a:lnTo>
                  <a:pt x="679" y="275"/>
                </a:lnTo>
                <a:lnTo>
                  <a:pt x="679" y="276"/>
                </a:lnTo>
                <a:lnTo>
                  <a:pt x="679" y="277"/>
                </a:lnTo>
                <a:lnTo>
                  <a:pt x="679" y="278"/>
                </a:lnTo>
                <a:lnTo>
                  <a:pt x="679" y="279"/>
                </a:lnTo>
                <a:lnTo>
                  <a:pt x="678" y="280"/>
                </a:lnTo>
                <a:lnTo>
                  <a:pt x="677" y="283"/>
                </a:lnTo>
                <a:lnTo>
                  <a:pt x="677" y="285"/>
                </a:lnTo>
                <a:lnTo>
                  <a:pt x="676" y="286"/>
                </a:lnTo>
                <a:lnTo>
                  <a:pt x="676" y="285"/>
                </a:lnTo>
                <a:lnTo>
                  <a:pt x="674" y="286"/>
                </a:lnTo>
                <a:lnTo>
                  <a:pt x="674" y="288"/>
                </a:lnTo>
                <a:lnTo>
                  <a:pt x="674" y="290"/>
                </a:lnTo>
                <a:lnTo>
                  <a:pt x="674" y="351"/>
                </a:lnTo>
                <a:lnTo>
                  <a:pt x="674" y="385"/>
                </a:lnTo>
                <a:lnTo>
                  <a:pt x="674" y="391"/>
                </a:lnTo>
                <a:lnTo>
                  <a:pt x="674" y="431"/>
                </a:lnTo>
                <a:lnTo>
                  <a:pt x="674" y="436"/>
                </a:lnTo>
                <a:lnTo>
                  <a:pt x="674" y="453"/>
                </a:lnTo>
                <a:lnTo>
                  <a:pt x="674" y="457"/>
                </a:lnTo>
                <a:lnTo>
                  <a:pt x="674" y="473"/>
                </a:lnTo>
                <a:lnTo>
                  <a:pt x="674" y="477"/>
                </a:lnTo>
                <a:lnTo>
                  <a:pt x="674" y="500"/>
                </a:lnTo>
                <a:lnTo>
                  <a:pt x="583" y="500"/>
                </a:lnTo>
                <a:lnTo>
                  <a:pt x="523" y="501"/>
                </a:lnTo>
                <a:lnTo>
                  <a:pt x="509" y="501"/>
                </a:lnTo>
                <a:lnTo>
                  <a:pt x="508" y="501"/>
                </a:lnTo>
                <a:lnTo>
                  <a:pt x="491" y="501"/>
                </a:lnTo>
                <a:lnTo>
                  <a:pt x="489" y="501"/>
                </a:lnTo>
                <a:lnTo>
                  <a:pt x="488" y="501"/>
                </a:lnTo>
                <a:lnTo>
                  <a:pt x="484" y="501"/>
                </a:lnTo>
                <a:lnTo>
                  <a:pt x="474" y="501"/>
                </a:lnTo>
                <a:lnTo>
                  <a:pt x="465" y="501"/>
                </a:lnTo>
                <a:lnTo>
                  <a:pt x="461" y="501"/>
                </a:lnTo>
                <a:lnTo>
                  <a:pt x="454" y="500"/>
                </a:lnTo>
                <a:lnTo>
                  <a:pt x="418" y="500"/>
                </a:lnTo>
                <a:lnTo>
                  <a:pt x="418" y="501"/>
                </a:lnTo>
                <a:lnTo>
                  <a:pt x="414" y="500"/>
                </a:lnTo>
                <a:lnTo>
                  <a:pt x="408" y="501"/>
                </a:lnTo>
                <a:lnTo>
                  <a:pt x="407" y="501"/>
                </a:lnTo>
                <a:lnTo>
                  <a:pt x="403" y="501"/>
                </a:lnTo>
                <a:lnTo>
                  <a:pt x="400" y="501"/>
                </a:lnTo>
                <a:lnTo>
                  <a:pt x="400" y="500"/>
                </a:lnTo>
                <a:lnTo>
                  <a:pt x="393" y="501"/>
                </a:lnTo>
                <a:lnTo>
                  <a:pt x="345" y="501"/>
                </a:lnTo>
                <a:lnTo>
                  <a:pt x="324" y="501"/>
                </a:lnTo>
                <a:lnTo>
                  <a:pt x="322" y="501"/>
                </a:lnTo>
                <a:lnTo>
                  <a:pt x="309" y="501"/>
                </a:lnTo>
                <a:lnTo>
                  <a:pt x="298" y="501"/>
                </a:lnTo>
                <a:lnTo>
                  <a:pt x="296" y="501"/>
                </a:lnTo>
                <a:lnTo>
                  <a:pt x="295" y="501"/>
                </a:lnTo>
                <a:lnTo>
                  <a:pt x="238" y="500"/>
                </a:lnTo>
                <a:lnTo>
                  <a:pt x="232" y="500"/>
                </a:lnTo>
                <a:lnTo>
                  <a:pt x="205" y="499"/>
                </a:lnTo>
                <a:lnTo>
                  <a:pt x="164" y="500"/>
                </a:lnTo>
                <a:lnTo>
                  <a:pt x="146" y="499"/>
                </a:lnTo>
                <a:lnTo>
                  <a:pt x="144" y="499"/>
                </a:lnTo>
                <a:lnTo>
                  <a:pt x="136" y="500"/>
                </a:lnTo>
                <a:lnTo>
                  <a:pt x="128" y="499"/>
                </a:lnTo>
                <a:lnTo>
                  <a:pt x="115" y="500"/>
                </a:lnTo>
                <a:lnTo>
                  <a:pt x="110" y="500"/>
                </a:lnTo>
                <a:lnTo>
                  <a:pt x="101" y="500"/>
                </a:lnTo>
                <a:lnTo>
                  <a:pt x="93" y="500"/>
                </a:lnTo>
                <a:lnTo>
                  <a:pt x="83" y="500"/>
                </a:lnTo>
                <a:lnTo>
                  <a:pt x="82" y="500"/>
                </a:lnTo>
                <a:lnTo>
                  <a:pt x="75" y="500"/>
                </a:lnTo>
                <a:lnTo>
                  <a:pt x="58" y="500"/>
                </a:lnTo>
                <a:lnTo>
                  <a:pt x="57" y="500"/>
                </a:lnTo>
                <a:lnTo>
                  <a:pt x="55" y="500"/>
                </a:lnTo>
                <a:lnTo>
                  <a:pt x="31" y="500"/>
                </a:lnTo>
                <a:lnTo>
                  <a:pt x="26" y="496"/>
                </a:lnTo>
                <a:lnTo>
                  <a:pt x="23" y="495"/>
                </a:lnTo>
                <a:lnTo>
                  <a:pt x="19" y="489"/>
                </a:lnTo>
                <a:lnTo>
                  <a:pt x="18" y="480"/>
                </a:lnTo>
                <a:lnTo>
                  <a:pt x="16" y="475"/>
                </a:lnTo>
                <a:lnTo>
                  <a:pt x="13" y="472"/>
                </a:lnTo>
                <a:lnTo>
                  <a:pt x="14" y="466"/>
                </a:lnTo>
                <a:lnTo>
                  <a:pt x="12" y="464"/>
                </a:lnTo>
                <a:lnTo>
                  <a:pt x="13" y="452"/>
                </a:lnTo>
                <a:lnTo>
                  <a:pt x="12" y="450"/>
                </a:lnTo>
                <a:lnTo>
                  <a:pt x="13" y="444"/>
                </a:lnTo>
                <a:lnTo>
                  <a:pt x="16" y="436"/>
                </a:lnTo>
                <a:lnTo>
                  <a:pt x="14" y="433"/>
                </a:lnTo>
                <a:lnTo>
                  <a:pt x="14" y="429"/>
                </a:lnTo>
                <a:lnTo>
                  <a:pt x="13" y="425"/>
                </a:lnTo>
                <a:lnTo>
                  <a:pt x="10" y="424"/>
                </a:lnTo>
                <a:lnTo>
                  <a:pt x="10" y="422"/>
                </a:lnTo>
                <a:lnTo>
                  <a:pt x="8" y="416"/>
                </a:lnTo>
                <a:lnTo>
                  <a:pt x="4" y="416"/>
                </a:lnTo>
                <a:lnTo>
                  <a:pt x="3" y="408"/>
                </a:lnTo>
                <a:lnTo>
                  <a:pt x="0" y="405"/>
                </a:lnTo>
                <a:lnTo>
                  <a:pt x="5" y="396"/>
                </a:lnTo>
                <a:lnTo>
                  <a:pt x="11" y="380"/>
                </a:lnTo>
                <a:lnTo>
                  <a:pt x="11" y="373"/>
                </a:lnTo>
                <a:lnTo>
                  <a:pt x="13" y="371"/>
                </a:lnTo>
                <a:lnTo>
                  <a:pt x="16" y="355"/>
                </a:lnTo>
                <a:lnTo>
                  <a:pt x="14" y="350"/>
                </a:lnTo>
                <a:lnTo>
                  <a:pt x="17" y="346"/>
                </a:lnTo>
                <a:lnTo>
                  <a:pt x="20" y="345"/>
                </a:lnTo>
                <a:lnTo>
                  <a:pt x="30" y="320"/>
                </a:lnTo>
                <a:lnTo>
                  <a:pt x="29" y="320"/>
                </a:lnTo>
                <a:lnTo>
                  <a:pt x="32" y="309"/>
                </a:lnTo>
                <a:lnTo>
                  <a:pt x="32" y="308"/>
                </a:lnTo>
                <a:lnTo>
                  <a:pt x="35" y="291"/>
                </a:lnTo>
                <a:lnTo>
                  <a:pt x="38" y="268"/>
                </a:lnTo>
                <a:lnTo>
                  <a:pt x="38" y="254"/>
                </a:lnTo>
                <a:lnTo>
                  <a:pt x="40" y="246"/>
                </a:lnTo>
                <a:lnTo>
                  <a:pt x="40" y="235"/>
                </a:lnTo>
                <a:lnTo>
                  <a:pt x="43" y="221"/>
                </a:lnTo>
                <a:lnTo>
                  <a:pt x="43" y="220"/>
                </a:lnTo>
                <a:lnTo>
                  <a:pt x="43" y="212"/>
                </a:lnTo>
                <a:lnTo>
                  <a:pt x="45" y="197"/>
                </a:lnTo>
                <a:lnTo>
                  <a:pt x="44" y="197"/>
                </a:lnTo>
                <a:lnTo>
                  <a:pt x="45" y="192"/>
                </a:lnTo>
                <a:lnTo>
                  <a:pt x="43" y="191"/>
                </a:lnTo>
                <a:lnTo>
                  <a:pt x="45" y="185"/>
                </a:lnTo>
                <a:lnTo>
                  <a:pt x="44" y="177"/>
                </a:lnTo>
                <a:lnTo>
                  <a:pt x="48" y="161"/>
                </a:lnTo>
                <a:lnTo>
                  <a:pt x="50" y="148"/>
                </a:lnTo>
                <a:lnTo>
                  <a:pt x="49" y="145"/>
                </a:lnTo>
                <a:lnTo>
                  <a:pt x="52" y="141"/>
                </a:lnTo>
                <a:lnTo>
                  <a:pt x="53" y="134"/>
                </a:lnTo>
                <a:lnTo>
                  <a:pt x="52" y="127"/>
                </a:lnTo>
                <a:lnTo>
                  <a:pt x="54" y="120"/>
                </a:lnTo>
                <a:lnTo>
                  <a:pt x="53" y="113"/>
                </a:lnTo>
                <a:lnTo>
                  <a:pt x="50" y="113"/>
                </a:lnTo>
                <a:lnTo>
                  <a:pt x="53" y="111"/>
                </a:lnTo>
                <a:lnTo>
                  <a:pt x="54" y="103"/>
                </a:lnTo>
                <a:lnTo>
                  <a:pt x="53" y="109"/>
                </a:lnTo>
                <a:lnTo>
                  <a:pt x="56" y="105"/>
                </a:lnTo>
                <a:lnTo>
                  <a:pt x="56" y="103"/>
                </a:lnTo>
                <a:lnTo>
                  <a:pt x="52" y="98"/>
                </a:lnTo>
                <a:lnTo>
                  <a:pt x="53" y="95"/>
                </a:lnTo>
                <a:lnTo>
                  <a:pt x="55" y="92"/>
                </a:lnTo>
                <a:lnTo>
                  <a:pt x="54" y="89"/>
                </a:lnTo>
                <a:lnTo>
                  <a:pt x="55" y="87"/>
                </a:lnTo>
                <a:lnTo>
                  <a:pt x="56" y="86"/>
                </a:lnTo>
                <a:lnTo>
                  <a:pt x="54" y="84"/>
                </a:lnTo>
                <a:lnTo>
                  <a:pt x="56" y="75"/>
                </a:lnTo>
                <a:lnTo>
                  <a:pt x="56" y="68"/>
                </a:lnTo>
                <a:lnTo>
                  <a:pt x="53" y="63"/>
                </a:lnTo>
                <a:lnTo>
                  <a:pt x="52" y="62"/>
                </a:lnTo>
                <a:lnTo>
                  <a:pt x="53" y="59"/>
                </a:lnTo>
                <a:lnTo>
                  <a:pt x="54" y="53"/>
                </a:lnTo>
                <a:lnTo>
                  <a:pt x="53" y="47"/>
                </a:lnTo>
                <a:lnTo>
                  <a:pt x="51" y="41"/>
                </a:lnTo>
                <a:lnTo>
                  <a:pt x="56" y="37"/>
                </a:lnTo>
                <a:lnTo>
                  <a:pt x="58" y="33"/>
                </a:lnTo>
                <a:lnTo>
                  <a:pt x="55" y="21"/>
                </a:lnTo>
                <a:lnTo>
                  <a:pt x="52" y="13"/>
                </a:lnTo>
                <a:lnTo>
                  <a:pt x="48" y="7"/>
                </a:lnTo>
                <a:lnTo>
                  <a:pt x="47" y="3"/>
                </a:lnTo>
                <a:lnTo>
                  <a:pt x="47" y="1"/>
                </a:lnTo>
                <a:lnTo>
                  <a:pt x="48" y="0"/>
                </a:lnTo>
                <a:lnTo>
                  <a:pt x="49" y="0"/>
                </a:lnTo>
                <a:lnTo>
                  <a:pt x="50" y="1"/>
                </a:lnTo>
                <a:lnTo>
                  <a:pt x="52" y="1"/>
                </a:lnTo>
                <a:lnTo>
                  <a:pt x="55" y="4"/>
                </a:lnTo>
                <a:lnTo>
                  <a:pt x="58" y="7"/>
                </a:lnTo>
                <a:lnTo>
                  <a:pt x="59" y="7"/>
                </a:lnTo>
                <a:lnTo>
                  <a:pt x="61" y="7"/>
                </a:lnTo>
                <a:lnTo>
                  <a:pt x="63" y="7"/>
                </a:lnTo>
                <a:lnTo>
                  <a:pt x="65" y="5"/>
                </a:lnTo>
                <a:lnTo>
                  <a:pt x="66" y="5"/>
                </a:lnTo>
                <a:lnTo>
                  <a:pt x="70" y="4"/>
                </a:lnTo>
                <a:lnTo>
                  <a:pt x="72" y="4"/>
                </a:lnTo>
                <a:lnTo>
                  <a:pt x="74" y="2"/>
                </a:lnTo>
                <a:lnTo>
                  <a:pt x="76" y="2"/>
                </a:lnTo>
                <a:lnTo>
                  <a:pt x="78" y="3"/>
                </a:lnTo>
                <a:lnTo>
                  <a:pt x="82" y="3"/>
                </a:lnTo>
                <a:lnTo>
                  <a:pt x="88" y="4"/>
                </a:lnTo>
                <a:lnTo>
                  <a:pt x="90" y="4"/>
                </a:lnTo>
                <a:lnTo>
                  <a:pt x="92" y="3"/>
                </a:lnTo>
                <a:lnTo>
                  <a:pt x="95" y="3"/>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9" name="Rectangle 5"/>
          <p:cNvSpPr>
            <a:spLocks noChangeArrowheads="1"/>
          </p:cNvSpPr>
          <p:nvPr/>
        </p:nvSpPr>
        <p:spPr bwMode="auto">
          <a:xfrm>
            <a:off x="1019175" y="2638425"/>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OR</a:t>
            </a:r>
            <a:endParaRPr lang="en-US" altLang="en-US" sz="1000"/>
          </a:p>
        </p:txBody>
      </p:sp>
      <p:sp>
        <p:nvSpPr>
          <p:cNvPr id="6150" name="Freeform 6"/>
          <p:cNvSpPr>
            <a:spLocks/>
          </p:cNvSpPr>
          <p:nvPr/>
        </p:nvSpPr>
        <p:spPr bwMode="auto">
          <a:xfrm>
            <a:off x="2068513" y="3249613"/>
            <a:ext cx="711200" cy="892175"/>
          </a:xfrm>
          <a:custGeom>
            <a:avLst/>
            <a:gdLst>
              <a:gd name="T0" fmla="*/ 2147483647 w 448"/>
              <a:gd name="T1" fmla="*/ 2147483647 h 562"/>
              <a:gd name="T2" fmla="*/ 2147483647 w 448"/>
              <a:gd name="T3" fmla="*/ 2147483647 h 562"/>
              <a:gd name="T4" fmla="*/ 2147483647 w 448"/>
              <a:gd name="T5" fmla="*/ 2147483647 h 562"/>
              <a:gd name="T6" fmla="*/ 2147483647 w 448"/>
              <a:gd name="T7" fmla="*/ 2147483647 h 562"/>
              <a:gd name="T8" fmla="*/ 2147483647 w 448"/>
              <a:gd name="T9" fmla="*/ 2147483647 h 562"/>
              <a:gd name="T10" fmla="*/ 2147483647 w 448"/>
              <a:gd name="T11" fmla="*/ 2147483647 h 562"/>
              <a:gd name="T12" fmla="*/ 2147483647 w 448"/>
              <a:gd name="T13" fmla="*/ 2147483647 h 562"/>
              <a:gd name="T14" fmla="*/ 2147483647 w 448"/>
              <a:gd name="T15" fmla="*/ 2147483647 h 562"/>
              <a:gd name="T16" fmla="*/ 2147483647 w 448"/>
              <a:gd name="T17" fmla="*/ 2147483647 h 562"/>
              <a:gd name="T18" fmla="*/ 2147483647 w 448"/>
              <a:gd name="T19" fmla="*/ 2147483647 h 562"/>
              <a:gd name="T20" fmla="*/ 2147483647 w 448"/>
              <a:gd name="T21" fmla="*/ 2147483647 h 562"/>
              <a:gd name="T22" fmla="*/ 2147483647 w 448"/>
              <a:gd name="T23" fmla="*/ 2147483647 h 562"/>
              <a:gd name="T24" fmla="*/ 2147483647 w 448"/>
              <a:gd name="T25" fmla="*/ 2147483647 h 562"/>
              <a:gd name="T26" fmla="*/ 2147483647 w 448"/>
              <a:gd name="T27" fmla="*/ 2147483647 h 562"/>
              <a:gd name="T28" fmla="*/ 2147483647 w 448"/>
              <a:gd name="T29" fmla="*/ 2147483647 h 562"/>
              <a:gd name="T30" fmla="*/ 2147483647 w 448"/>
              <a:gd name="T31" fmla="*/ 2147483647 h 562"/>
              <a:gd name="T32" fmla="*/ 2147483647 w 448"/>
              <a:gd name="T33" fmla="*/ 2147483647 h 562"/>
              <a:gd name="T34" fmla="*/ 2147483647 w 448"/>
              <a:gd name="T35" fmla="*/ 2147483647 h 562"/>
              <a:gd name="T36" fmla="*/ 2147483647 w 448"/>
              <a:gd name="T37" fmla="*/ 2147483647 h 562"/>
              <a:gd name="T38" fmla="*/ 2147483647 w 448"/>
              <a:gd name="T39" fmla="*/ 2147483647 h 562"/>
              <a:gd name="T40" fmla="*/ 2147483647 w 448"/>
              <a:gd name="T41" fmla="*/ 2147483647 h 562"/>
              <a:gd name="T42" fmla="*/ 2147483647 w 448"/>
              <a:gd name="T43" fmla="*/ 2147483647 h 562"/>
              <a:gd name="T44" fmla="*/ 2147483647 w 448"/>
              <a:gd name="T45" fmla="*/ 2147483647 h 562"/>
              <a:gd name="T46" fmla="*/ 2147483647 w 448"/>
              <a:gd name="T47" fmla="*/ 2147483647 h 562"/>
              <a:gd name="T48" fmla="*/ 2147483647 w 448"/>
              <a:gd name="T49" fmla="*/ 2147483647 h 562"/>
              <a:gd name="T50" fmla="*/ 2147483647 w 448"/>
              <a:gd name="T51" fmla="*/ 2147483647 h 562"/>
              <a:gd name="T52" fmla="*/ 2147483647 w 448"/>
              <a:gd name="T53" fmla="*/ 2147483647 h 562"/>
              <a:gd name="T54" fmla="*/ 2147483647 w 448"/>
              <a:gd name="T55" fmla="*/ 2147483647 h 562"/>
              <a:gd name="T56" fmla="*/ 2147483647 w 448"/>
              <a:gd name="T57" fmla="*/ 2147483647 h 562"/>
              <a:gd name="T58" fmla="*/ 2147483647 w 448"/>
              <a:gd name="T59" fmla="*/ 2147483647 h 562"/>
              <a:gd name="T60" fmla="*/ 2147483647 w 448"/>
              <a:gd name="T61" fmla="*/ 2147483647 h 562"/>
              <a:gd name="T62" fmla="*/ 0 w 448"/>
              <a:gd name="T63" fmla="*/ 2147483647 h 562"/>
              <a:gd name="T64" fmla="*/ 2147483647 w 448"/>
              <a:gd name="T65" fmla="*/ 2147483647 h 562"/>
              <a:gd name="T66" fmla="*/ 2147483647 w 448"/>
              <a:gd name="T67" fmla="*/ 2147483647 h 562"/>
              <a:gd name="T68" fmla="*/ 2147483647 w 448"/>
              <a:gd name="T69" fmla="*/ 2147483647 h 562"/>
              <a:gd name="T70" fmla="*/ 2147483647 w 448"/>
              <a:gd name="T71" fmla="*/ 2147483647 h 562"/>
              <a:gd name="T72" fmla="*/ 2147483647 w 448"/>
              <a:gd name="T73" fmla="*/ 2147483647 h 562"/>
              <a:gd name="T74" fmla="*/ 2147483647 w 448"/>
              <a:gd name="T75" fmla="*/ 2147483647 h 562"/>
              <a:gd name="T76" fmla="*/ 2147483647 w 448"/>
              <a:gd name="T77" fmla="*/ 2147483647 h 562"/>
              <a:gd name="T78" fmla="*/ 2147483647 w 448"/>
              <a:gd name="T79" fmla="*/ 2147483647 h 562"/>
              <a:gd name="T80" fmla="*/ 2147483647 w 448"/>
              <a:gd name="T81" fmla="*/ 2147483647 h 562"/>
              <a:gd name="T82" fmla="*/ 2147483647 w 448"/>
              <a:gd name="T83" fmla="*/ 2147483647 h 562"/>
              <a:gd name="T84" fmla="*/ 2147483647 w 448"/>
              <a:gd name="T85" fmla="*/ 2147483647 h 562"/>
              <a:gd name="T86" fmla="*/ 2147483647 w 448"/>
              <a:gd name="T87" fmla="*/ 2147483647 h 562"/>
              <a:gd name="T88" fmla="*/ 2147483647 w 448"/>
              <a:gd name="T89" fmla="*/ 2147483647 h 562"/>
              <a:gd name="T90" fmla="*/ 2147483647 w 448"/>
              <a:gd name="T91" fmla="*/ 2147483647 h 562"/>
              <a:gd name="T92" fmla="*/ 2147483647 w 448"/>
              <a:gd name="T93" fmla="*/ 2147483647 h 562"/>
              <a:gd name="T94" fmla="*/ 2147483647 w 448"/>
              <a:gd name="T95" fmla="*/ 2147483647 h 562"/>
              <a:gd name="T96" fmla="*/ 2147483647 w 448"/>
              <a:gd name="T97" fmla="*/ 2147483647 h 562"/>
              <a:gd name="T98" fmla="*/ 2147483647 w 448"/>
              <a:gd name="T99" fmla="*/ 2147483647 h 562"/>
              <a:gd name="T100" fmla="*/ 2147483647 w 448"/>
              <a:gd name="T101" fmla="*/ 2147483647 h 562"/>
              <a:gd name="T102" fmla="*/ 2147483647 w 448"/>
              <a:gd name="T103" fmla="*/ 2147483647 h 562"/>
              <a:gd name="T104" fmla="*/ 2147483647 w 448"/>
              <a:gd name="T105" fmla="*/ 2147483647 h 562"/>
              <a:gd name="T106" fmla="*/ 2147483647 w 448"/>
              <a:gd name="T107" fmla="*/ 2147483647 h 562"/>
              <a:gd name="T108" fmla="*/ 2147483647 w 448"/>
              <a:gd name="T109" fmla="*/ 2147483647 h 562"/>
              <a:gd name="T110" fmla="*/ 2147483647 w 448"/>
              <a:gd name="T111" fmla="*/ 0 h 562"/>
              <a:gd name="T112" fmla="*/ 2147483647 w 448"/>
              <a:gd name="T113" fmla="*/ 2147483647 h 562"/>
              <a:gd name="T114" fmla="*/ 2147483647 w 448"/>
              <a:gd name="T115" fmla="*/ 0 h 562"/>
              <a:gd name="T116" fmla="*/ 2147483647 w 448"/>
              <a:gd name="T117" fmla="*/ 2147483647 h 562"/>
              <a:gd name="T118" fmla="*/ 2147483647 w 448"/>
              <a:gd name="T119" fmla="*/ 0 h 562"/>
              <a:gd name="T120" fmla="*/ 2147483647 w 448"/>
              <a:gd name="T121" fmla="*/ 2147483647 h 562"/>
              <a:gd name="T122" fmla="*/ 2147483647 w 448"/>
              <a:gd name="T123" fmla="*/ 2147483647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8" h="562">
                <a:moveTo>
                  <a:pt x="269" y="1"/>
                </a:moveTo>
                <a:lnTo>
                  <a:pt x="269" y="2"/>
                </a:lnTo>
                <a:lnTo>
                  <a:pt x="269" y="6"/>
                </a:lnTo>
                <a:lnTo>
                  <a:pt x="269" y="8"/>
                </a:lnTo>
                <a:lnTo>
                  <a:pt x="269" y="26"/>
                </a:lnTo>
                <a:lnTo>
                  <a:pt x="269" y="39"/>
                </a:lnTo>
                <a:lnTo>
                  <a:pt x="269" y="58"/>
                </a:lnTo>
                <a:lnTo>
                  <a:pt x="269" y="85"/>
                </a:lnTo>
                <a:lnTo>
                  <a:pt x="269" y="105"/>
                </a:lnTo>
                <a:lnTo>
                  <a:pt x="269" y="106"/>
                </a:lnTo>
                <a:lnTo>
                  <a:pt x="269" y="107"/>
                </a:lnTo>
                <a:lnTo>
                  <a:pt x="269" y="115"/>
                </a:lnTo>
                <a:lnTo>
                  <a:pt x="316" y="115"/>
                </a:lnTo>
                <a:lnTo>
                  <a:pt x="328" y="115"/>
                </a:lnTo>
                <a:lnTo>
                  <a:pt x="331" y="115"/>
                </a:lnTo>
                <a:lnTo>
                  <a:pt x="337" y="114"/>
                </a:lnTo>
                <a:lnTo>
                  <a:pt x="354" y="114"/>
                </a:lnTo>
                <a:lnTo>
                  <a:pt x="369" y="115"/>
                </a:lnTo>
                <a:lnTo>
                  <a:pt x="391" y="114"/>
                </a:lnTo>
                <a:lnTo>
                  <a:pt x="447" y="114"/>
                </a:lnTo>
                <a:lnTo>
                  <a:pt x="447" y="190"/>
                </a:lnTo>
                <a:lnTo>
                  <a:pt x="447" y="197"/>
                </a:lnTo>
                <a:lnTo>
                  <a:pt x="447" y="199"/>
                </a:lnTo>
                <a:lnTo>
                  <a:pt x="447" y="201"/>
                </a:lnTo>
                <a:lnTo>
                  <a:pt x="447" y="228"/>
                </a:lnTo>
                <a:lnTo>
                  <a:pt x="447" y="419"/>
                </a:lnTo>
                <a:lnTo>
                  <a:pt x="448" y="561"/>
                </a:lnTo>
                <a:lnTo>
                  <a:pt x="330" y="561"/>
                </a:lnTo>
                <a:lnTo>
                  <a:pt x="200" y="562"/>
                </a:lnTo>
                <a:lnTo>
                  <a:pt x="1" y="561"/>
                </a:lnTo>
                <a:lnTo>
                  <a:pt x="0" y="229"/>
                </a:lnTo>
                <a:lnTo>
                  <a:pt x="1" y="218"/>
                </a:lnTo>
                <a:lnTo>
                  <a:pt x="2" y="150"/>
                </a:lnTo>
                <a:lnTo>
                  <a:pt x="2" y="145"/>
                </a:lnTo>
                <a:lnTo>
                  <a:pt x="2" y="62"/>
                </a:lnTo>
                <a:lnTo>
                  <a:pt x="2" y="61"/>
                </a:lnTo>
                <a:lnTo>
                  <a:pt x="2" y="60"/>
                </a:lnTo>
                <a:lnTo>
                  <a:pt x="2" y="48"/>
                </a:lnTo>
                <a:lnTo>
                  <a:pt x="2" y="45"/>
                </a:lnTo>
                <a:lnTo>
                  <a:pt x="2" y="40"/>
                </a:lnTo>
                <a:lnTo>
                  <a:pt x="2" y="39"/>
                </a:lnTo>
                <a:lnTo>
                  <a:pt x="2" y="2"/>
                </a:lnTo>
                <a:lnTo>
                  <a:pt x="62" y="1"/>
                </a:lnTo>
                <a:lnTo>
                  <a:pt x="88" y="1"/>
                </a:lnTo>
                <a:lnTo>
                  <a:pt x="89" y="1"/>
                </a:lnTo>
                <a:lnTo>
                  <a:pt x="93" y="1"/>
                </a:lnTo>
                <a:lnTo>
                  <a:pt x="97" y="1"/>
                </a:lnTo>
                <a:lnTo>
                  <a:pt x="106" y="1"/>
                </a:lnTo>
                <a:lnTo>
                  <a:pt x="107" y="1"/>
                </a:lnTo>
                <a:lnTo>
                  <a:pt x="110" y="1"/>
                </a:lnTo>
                <a:lnTo>
                  <a:pt x="111" y="1"/>
                </a:lnTo>
                <a:lnTo>
                  <a:pt x="128" y="1"/>
                </a:lnTo>
                <a:lnTo>
                  <a:pt x="131" y="1"/>
                </a:lnTo>
                <a:lnTo>
                  <a:pt x="132" y="1"/>
                </a:lnTo>
                <a:lnTo>
                  <a:pt x="149" y="0"/>
                </a:lnTo>
                <a:lnTo>
                  <a:pt x="164" y="1"/>
                </a:lnTo>
                <a:lnTo>
                  <a:pt x="175" y="0"/>
                </a:lnTo>
                <a:lnTo>
                  <a:pt x="179" y="1"/>
                </a:lnTo>
                <a:lnTo>
                  <a:pt x="182" y="0"/>
                </a:lnTo>
                <a:lnTo>
                  <a:pt x="256" y="1"/>
                </a:lnTo>
                <a:lnTo>
                  <a:pt x="269" y="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Freeform 7"/>
          <p:cNvSpPr>
            <a:spLocks/>
          </p:cNvSpPr>
          <p:nvPr/>
        </p:nvSpPr>
        <p:spPr bwMode="auto">
          <a:xfrm>
            <a:off x="2068513" y="3249613"/>
            <a:ext cx="711200" cy="892175"/>
          </a:xfrm>
          <a:custGeom>
            <a:avLst/>
            <a:gdLst>
              <a:gd name="T0" fmla="*/ 2147483647 w 448"/>
              <a:gd name="T1" fmla="*/ 2147483647 h 562"/>
              <a:gd name="T2" fmla="*/ 2147483647 w 448"/>
              <a:gd name="T3" fmla="*/ 2147483647 h 562"/>
              <a:gd name="T4" fmla="*/ 2147483647 w 448"/>
              <a:gd name="T5" fmla="*/ 2147483647 h 562"/>
              <a:gd name="T6" fmla="*/ 2147483647 w 448"/>
              <a:gd name="T7" fmla="*/ 2147483647 h 562"/>
              <a:gd name="T8" fmla="*/ 2147483647 w 448"/>
              <a:gd name="T9" fmla="*/ 2147483647 h 562"/>
              <a:gd name="T10" fmla="*/ 2147483647 w 448"/>
              <a:gd name="T11" fmla="*/ 2147483647 h 562"/>
              <a:gd name="T12" fmla="*/ 2147483647 w 448"/>
              <a:gd name="T13" fmla="*/ 2147483647 h 562"/>
              <a:gd name="T14" fmla="*/ 2147483647 w 448"/>
              <a:gd name="T15" fmla="*/ 2147483647 h 562"/>
              <a:gd name="T16" fmla="*/ 2147483647 w 448"/>
              <a:gd name="T17" fmla="*/ 2147483647 h 562"/>
              <a:gd name="T18" fmla="*/ 2147483647 w 448"/>
              <a:gd name="T19" fmla="*/ 2147483647 h 562"/>
              <a:gd name="T20" fmla="*/ 2147483647 w 448"/>
              <a:gd name="T21" fmla="*/ 2147483647 h 562"/>
              <a:gd name="T22" fmla="*/ 2147483647 w 448"/>
              <a:gd name="T23" fmla="*/ 2147483647 h 562"/>
              <a:gd name="T24" fmla="*/ 2147483647 w 448"/>
              <a:gd name="T25" fmla="*/ 2147483647 h 562"/>
              <a:gd name="T26" fmla="*/ 2147483647 w 448"/>
              <a:gd name="T27" fmla="*/ 2147483647 h 562"/>
              <a:gd name="T28" fmla="*/ 2147483647 w 448"/>
              <a:gd name="T29" fmla="*/ 2147483647 h 562"/>
              <a:gd name="T30" fmla="*/ 2147483647 w 448"/>
              <a:gd name="T31" fmla="*/ 2147483647 h 562"/>
              <a:gd name="T32" fmla="*/ 2147483647 w 448"/>
              <a:gd name="T33" fmla="*/ 2147483647 h 562"/>
              <a:gd name="T34" fmla="*/ 2147483647 w 448"/>
              <a:gd name="T35" fmla="*/ 2147483647 h 562"/>
              <a:gd name="T36" fmla="*/ 2147483647 w 448"/>
              <a:gd name="T37" fmla="*/ 2147483647 h 562"/>
              <a:gd name="T38" fmla="*/ 2147483647 w 448"/>
              <a:gd name="T39" fmla="*/ 2147483647 h 562"/>
              <a:gd name="T40" fmla="*/ 2147483647 w 448"/>
              <a:gd name="T41" fmla="*/ 2147483647 h 562"/>
              <a:gd name="T42" fmla="*/ 2147483647 w 448"/>
              <a:gd name="T43" fmla="*/ 2147483647 h 562"/>
              <a:gd name="T44" fmla="*/ 2147483647 w 448"/>
              <a:gd name="T45" fmla="*/ 2147483647 h 562"/>
              <a:gd name="T46" fmla="*/ 2147483647 w 448"/>
              <a:gd name="T47" fmla="*/ 2147483647 h 562"/>
              <a:gd name="T48" fmla="*/ 2147483647 w 448"/>
              <a:gd name="T49" fmla="*/ 2147483647 h 562"/>
              <a:gd name="T50" fmla="*/ 2147483647 w 448"/>
              <a:gd name="T51" fmla="*/ 2147483647 h 562"/>
              <a:gd name="T52" fmla="*/ 2147483647 w 448"/>
              <a:gd name="T53" fmla="*/ 2147483647 h 562"/>
              <a:gd name="T54" fmla="*/ 2147483647 w 448"/>
              <a:gd name="T55" fmla="*/ 2147483647 h 562"/>
              <a:gd name="T56" fmla="*/ 2147483647 w 448"/>
              <a:gd name="T57" fmla="*/ 2147483647 h 562"/>
              <a:gd name="T58" fmla="*/ 2147483647 w 448"/>
              <a:gd name="T59" fmla="*/ 2147483647 h 562"/>
              <a:gd name="T60" fmla="*/ 2147483647 w 448"/>
              <a:gd name="T61" fmla="*/ 2147483647 h 562"/>
              <a:gd name="T62" fmla="*/ 0 w 448"/>
              <a:gd name="T63" fmla="*/ 2147483647 h 562"/>
              <a:gd name="T64" fmla="*/ 2147483647 w 448"/>
              <a:gd name="T65" fmla="*/ 2147483647 h 562"/>
              <a:gd name="T66" fmla="*/ 2147483647 w 448"/>
              <a:gd name="T67" fmla="*/ 2147483647 h 562"/>
              <a:gd name="T68" fmla="*/ 2147483647 w 448"/>
              <a:gd name="T69" fmla="*/ 2147483647 h 562"/>
              <a:gd name="T70" fmla="*/ 2147483647 w 448"/>
              <a:gd name="T71" fmla="*/ 2147483647 h 562"/>
              <a:gd name="T72" fmla="*/ 2147483647 w 448"/>
              <a:gd name="T73" fmla="*/ 2147483647 h 562"/>
              <a:gd name="T74" fmla="*/ 2147483647 w 448"/>
              <a:gd name="T75" fmla="*/ 2147483647 h 562"/>
              <a:gd name="T76" fmla="*/ 2147483647 w 448"/>
              <a:gd name="T77" fmla="*/ 2147483647 h 562"/>
              <a:gd name="T78" fmla="*/ 2147483647 w 448"/>
              <a:gd name="T79" fmla="*/ 2147483647 h 562"/>
              <a:gd name="T80" fmla="*/ 2147483647 w 448"/>
              <a:gd name="T81" fmla="*/ 2147483647 h 562"/>
              <a:gd name="T82" fmla="*/ 2147483647 w 448"/>
              <a:gd name="T83" fmla="*/ 2147483647 h 562"/>
              <a:gd name="T84" fmla="*/ 2147483647 w 448"/>
              <a:gd name="T85" fmla="*/ 2147483647 h 562"/>
              <a:gd name="T86" fmla="*/ 2147483647 w 448"/>
              <a:gd name="T87" fmla="*/ 2147483647 h 562"/>
              <a:gd name="T88" fmla="*/ 2147483647 w 448"/>
              <a:gd name="T89" fmla="*/ 2147483647 h 562"/>
              <a:gd name="T90" fmla="*/ 2147483647 w 448"/>
              <a:gd name="T91" fmla="*/ 2147483647 h 562"/>
              <a:gd name="T92" fmla="*/ 2147483647 w 448"/>
              <a:gd name="T93" fmla="*/ 2147483647 h 562"/>
              <a:gd name="T94" fmla="*/ 2147483647 w 448"/>
              <a:gd name="T95" fmla="*/ 2147483647 h 562"/>
              <a:gd name="T96" fmla="*/ 2147483647 w 448"/>
              <a:gd name="T97" fmla="*/ 2147483647 h 562"/>
              <a:gd name="T98" fmla="*/ 2147483647 w 448"/>
              <a:gd name="T99" fmla="*/ 2147483647 h 562"/>
              <a:gd name="T100" fmla="*/ 2147483647 w 448"/>
              <a:gd name="T101" fmla="*/ 2147483647 h 562"/>
              <a:gd name="T102" fmla="*/ 2147483647 w 448"/>
              <a:gd name="T103" fmla="*/ 2147483647 h 562"/>
              <a:gd name="T104" fmla="*/ 2147483647 w 448"/>
              <a:gd name="T105" fmla="*/ 2147483647 h 562"/>
              <a:gd name="T106" fmla="*/ 2147483647 w 448"/>
              <a:gd name="T107" fmla="*/ 2147483647 h 562"/>
              <a:gd name="T108" fmla="*/ 2147483647 w 448"/>
              <a:gd name="T109" fmla="*/ 2147483647 h 562"/>
              <a:gd name="T110" fmla="*/ 2147483647 w 448"/>
              <a:gd name="T111" fmla="*/ 0 h 562"/>
              <a:gd name="T112" fmla="*/ 2147483647 w 448"/>
              <a:gd name="T113" fmla="*/ 2147483647 h 562"/>
              <a:gd name="T114" fmla="*/ 2147483647 w 448"/>
              <a:gd name="T115" fmla="*/ 0 h 562"/>
              <a:gd name="T116" fmla="*/ 2147483647 w 448"/>
              <a:gd name="T117" fmla="*/ 2147483647 h 562"/>
              <a:gd name="T118" fmla="*/ 2147483647 w 448"/>
              <a:gd name="T119" fmla="*/ 0 h 562"/>
              <a:gd name="T120" fmla="*/ 2147483647 w 448"/>
              <a:gd name="T121" fmla="*/ 2147483647 h 562"/>
              <a:gd name="T122" fmla="*/ 2147483647 w 448"/>
              <a:gd name="T123" fmla="*/ 2147483647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8" h="562">
                <a:moveTo>
                  <a:pt x="269" y="1"/>
                </a:moveTo>
                <a:lnTo>
                  <a:pt x="269" y="2"/>
                </a:lnTo>
                <a:lnTo>
                  <a:pt x="269" y="6"/>
                </a:lnTo>
                <a:lnTo>
                  <a:pt x="269" y="8"/>
                </a:lnTo>
                <a:lnTo>
                  <a:pt x="269" y="26"/>
                </a:lnTo>
                <a:lnTo>
                  <a:pt x="269" y="39"/>
                </a:lnTo>
                <a:lnTo>
                  <a:pt x="269" y="58"/>
                </a:lnTo>
                <a:lnTo>
                  <a:pt x="269" y="85"/>
                </a:lnTo>
                <a:lnTo>
                  <a:pt x="269" y="105"/>
                </a:lnTo>
                <a:lnTo>
                  <a:pt x="269" y="106"/>
                </a:lnTo>
                <a:lnTo>
                  <a:pt x="269" y="107"/>
                </a:lnTo>
                <a:lnTo>
                  <a:pt x="269" y="115"/>
                </a:lnTo>
                <a:lnTo>
                  <a:pt x="316" y="115"/>
                </a:lnTo>
                <a:lnTo>
                  <a:pt x="328" y="115"/>
                </a:lnTo>
                <a:lnTo>
                  <a:pt x="331" y="115"/>
                </a:lnTo>
                <a:lnTo>
                  <a:pt x="337" y="114"/>
                </a:lnTo>
                <a:lnTo>
                  <a:pt x="354" y="114"/>
                </a:lnTo>
                <a:lnTo>
                  <a:pt x="369" y="115"/>
                </a:lnTo>
                <a:lnTo>
                  <a:pt x="391" y="114"/>
                </a:lnTo>
                <a:lnTo>
                  <a:pt x="447" y="114"/>
                </a:lnTo>
                <a:lnTo>
                  <a:pt x="447" y="190"/>
                </a:lnTo>
                <a:lnTo>
                  <a:pt x="447" y="197"/>
                </a:lnTo>
                <a:lnTo>
                  <a:pt x="447" y="199"/>
                </a:lnTo>
                <a:lnTo>
                  <a:pt x="447" y="201"/>
                </a:lnTo>
                <a:lnTo>
                  <a:pt x="447" y="228"/>
                </a:lnTo>
                <a:lnTo>
                  <a:pt x="447" y="419"/>
                </a:lnTo>
                <a:lnTo>
                  <a:pt x="448" y="561"/>
                </a:lnTo>
                <a:lnTo>
                  <a:pt x="330" y="561"/>
                </a:lnTo>
                <a:lnTo>
                  <a:pt x="200" y="562"/>
                </a:lnTo>
                <a:lnTo>
                  <a:pt x="1" y="561"/>
                </a:lnTo>
                <a:lnTo>
                  <a:pt x="0" y="229"/>
                </a:lnTo>
                <a:lnTo>
                  <a:pt x="1" y="218"/>
                </a:lnTo>
                <a:lnTo>
                  <a:pt x="2" y="150"/>
                </a:lnTo>
                <a:lnTo>
                  <a:pt x="2" y="145"/>
                </a:lnTo>
                <a:lnTo>
                  <a:pt x="2" y="62"/>
                </a:lnTo>
                <a:lnTo>
                  <a:pt x="2" y="61"/>
                </a:lnTo>
                <a:lnTo>
                  <a:pt x="2" y="60"/>
                </a:lnTo>
                <a:lnTo>
                  <a:pt x="2" y="48"/>
                </a:lnTo>
                <a:lnTo>
                  <a:pt x="2" y="45"/>
                </a:lnTo>
                <a:lnTo>
                  <a:pt x="2" y="40"/>
                </a:lnTo>
                <a:lnTo>
                  <a:pt x="2" y="39"/>
                </a:lnTo>
                <a:lnTo>
                  <a:pt x="2" y="2"/>
                </a:lnTo>
                <a:lnTo>
                  <a:pt x="62" y="1"/>
                </a:lnTo>
                <a:lnTo>
                  <a:pt x="88" y="1"/>
                </a:lnTo>
                <a:lnTo>
                  <a:pt x="89" y="1"/>
                </a:lnTo>
                <a:lnTo>
                  <a:pt x="93" y="1"/>
                </a:lnTo>
                <a:lnTo>
                  <a:pt x="97" y="1"/>
                </a:lnTo>
                <a:lnTo>
                  <a:pt x="106" y="1"/>
                </a:lnTo>
                <a:lnTo>
                  <a:pt x="107" y="1"/>
                </a:lnTo>
                <a:lnTo>
                  <a:pt x="110" y="1"/>
                </a:lnTo>
                <a:lnTo>
                  <a:pt x="111" y="1"/>
                </a:lnTo>
                <a:lnTo>
                  <a:pt x="128" y="1"/>
                </a:lnTo>
                <a:lnTo>
                  <a:pt x="131" y="1"/>
                </a:lnTo>
                <a:lnTo>
                  <a:pt x="132" y="1"/>
                </a:lnTo>
                <a:lnTo>
                  <a:pt x="149" y="0"/>
                </a:lnTo>
                <a:lnTo>
                  <a:pt x="164" y="1"/>
                </a:lnTo>
                <a:lnTo>
                  <a:pt x="175" y="0"/>
                </a:lnTo>
                <a:lnTo>
                  <a:pt x="179" y="1"/>
                </a:lnTo>
                <a:lnTo>
                  <a:pt x="182" y="0"/>
                </a:lnTo>
                <a:lnTo>
                  <a:pt x="256" y="1"/>
                </a:lnTo>
                <a:lnTo>
                  <a:pt x="269" y="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Rectangle 8"/>
          <p:cNvSpPr>
            <a:spLocks noChangeArrowheads="1"/>
          </p:cNvSpPr>
          <p:nvPr/>
        </p:nvSpPr>
        <p:spPr bwMode="auto">
          <a:xfrm>
            <a:off x="2333625" y="3619500"/>
            <a:ext cx="169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UT</a:t>
            </a:r>
            <a:endParaRPr lang="en-US" altLang="en-US" sz="1000"/>
          </a:p>
        </p:txBody>
      </p:sp>
      <p:sp>
        <p:nvSpPr>
          <p:cNvPr id="6153" name="Freeform 9"/>
          <p:cNvSpPr>
            <a:spLocks/>
          </p:cNvSpPr>
          <p:nvPr/>
        </p:nvSpPr>
        <p:spPr bwMode="auto">
          <a:xfrm>
            <a:off x="1749425" y="1793875"/>
            <a:ext cx="1706563" cy="882650"/>
          </a:xfrm>
          <a:custGeom>
            <a:avLst/>
            <a:gdLst>
              <a:gd name="T0" fmla="*/ 2147483647 w 1075"/>
              <a:gd name="T1" fmla="*/ 2147483647 h 556"/>
              <a:gd name="T2" fmla="*/ 2147483647 w 1075"/>
              <a:gd name="T3" fmla="*/ 2147483647 h 556"/>
              <a:gd name="T4" fmla="*/ 2147483647 w 1075"/>
              <a:gd name="T5" fmla="*/ 2147483647 h 556"/>
              <a:gd name="T6" fmla="*/ 2147483647 w 1075"/>
              <a:gd name="T7" fmla="*/ 2147483647 h 556"/>
              <a:gd name="T8" fmla="*/ 2147483647 w 1075"/>
              <a:gd name="T9" fmla="*/ 2147483647 h 556"/>
              <a:gd name="T10" fmla="*/ 2147483647 w 1075"/>
              <a:gd name="T11" fmla="*/ 2147483647 h 556"/>
              <a:gd name="T12" fmla="*/ 2147483647 w 1075"/>
              <a:gd name="T13" fmla="*/ 2147483647 h 556"/>
              <a:gd name="T14" fmla="*/ 2147483647 w 1075"/>
              <a:gd name="T15" fmla="*/ 2147483647 h 556"/>
              <a:gd name="T16" fmla="*/ 2147483647 w 1075"/>
              <a:gd name="T17" fmla="*/ 2147483647 h 556"/>
              <a:gd name="T18" fmla="*/ 2147483647 w 1075"/>
              <a:gd name="T19" fmla="*/ 2147483647 h 556"/>
              <a:gd name="T20" fmla="*/ 2147483647 w 1075"/>
              <a:gd name="T21" fmla="*/ 2147483647 h 556"/>
              <a:gd name="T22" fmla="*/ 2147483647 w 1075"/>
              <a:gd name="T23" fmla="*/ 2147483647 h 556"/>
              <a:gd name="T24" fmla="*/ 2147483647 w 1075"/>
              <a:gd name="T25" fmla="*/ 2147483647 h 556"/>
              <a:gd name="T26" fmla="*/ 2147483647 w 1075"/>
              <a:gd name="T27" fmla="*/ 2147483647 h 556"/>
              <a:gd name="T28" fmla="*/ 2147483647 w 1075"/>
              <a:gd name="T29" fmla="*/ 2147483647 h 556"/>
              <a:gd name="T30" fmla="*/ 2147483647 w 1075"/>
              <a:gd name="T31" fmla="*/ 2147483647 h 556"/>
              <a:gd name="T32" fmla="*/ 2147483647 w 1075"/>
              <a:gd name="T33" fmla="*/ 2147483647 h 556"/>
              <a:gd name="T34" fmla="*/ 2147483647 w 1075"/>
              <a:gd name="T35" fmla="*/ 2147483647 h 556"/>
              <a:gd name="T36" fmla="*/ 2147483647 w 1075"/>
              <a:gd name="T37" fmla="*/ 2147483647 h 556"/>
              <a:gd name="T38" fmla="*/ 2147483647 w 1075"/>
              <a:gd name="T39" fmla="*/ 2147483647 h 556"/>
              <a:gd name="T40" fmla="*/ 2147483647 w 1075"/>
              <a:gd name="T41" fmla="*/ 2147483647 h 556"/>
              <a:gd name="T42" fmla="*/ 2147483647 w 1075"/>
              <a:gd name="T43" fmla="*/ 2147483647 h 556"/>
              <a:gd name="T44" fmla="*/ 2147483647 w 1075"/>
              <a:gd name="T45" fmla="*/ 2147483647 h 556"/>
              <a:gd name="T46" fmla="*/ 2147483647 w 1075"/>
              <a:gd name="T47" fmla="*/ 2147483647 h 556"/>
              <a:gd name="T48" fmla="*/ 2147483647 w 1075"/>
              <a:gd name="T49" fmla="*/ 2147483647 h 556"/>
              <a:gd name="T50" fmla="*/ 2147483647 w 1075"/>
              <a:gd name="T51" fmla="*/ 2147483647 h 556"/>
              <a:gd name="T52" fmla="*/ 2147483647 w 1075"/>
              <a:gd name="T53" fmla="*/ 2147483647 h 556"/>
              <a:gd name="T54" fmla="*/ 2147483647 w 1075"/>
              <a:gd name="T55" fmla="*/ 2147483647 h 556"/>
              <a:gd name="T56" fmla="*/ 2147483647 w 1075"/>
              <a:gd name="T57" fmla="*/ 2147483647 h 556"/>
              <a:gd name="T58" fmla="*/ 2147483647 w 1075"/>
              <a:gd name="T59" fmla="*/ 2147483647 h 556"/>
              <a:gd name="T60" fmla="*/ 2147483647 w 1075"/>
              <a:gd name="T61" fmla="*/ 2147483647 h 556"/>
              <a:gd name="T62" fmla="*/ 2147483647 w 1075"/>
              <a:gd name="T63" fmla="*/ 2147483647 h 556"/>
              <a:gd name="T64" fmla="*/ 2147483647 w 1075"/>
              <a:gd name="T65" fmla="*/ 2147483647 h 556"/>
              <a:gd name="T66" fmla="*/ 2147483647 w 1075"/>
              <a:gd name="T67" fmla="*/ 2147483647 h 556"/>
              <a:gd name="T68" fmla="*/ 2147483647 w 1075"/>
              <a:gd name="T69" fmla="*/ 2147483647 h 556"/>
              <a:gd name="T70" fmla="*/ 2147483647 w 1075"/>
              <a:gd name="T71" fmla="*/ 2147483647 h 556"/>
              <a:gd name="T72" fmla="*/ 2147483647 w 1075"/>
              <a:gd name="T73" fmla="*/ 2147483647 h 556"/>
              <a:gd name="T74" fmla="*/ 2147483647 w 1075"/>
              <a:gd name="T75" fmla="*/ 2147483647 h 556"/>
              <a:gd name="T76" fmla="*/ 2147483647 w 1075"/>
              <a:gd name="T77" fmla="*/ 2147483647 h 556"/>
              <a:gd name="T78" fmla="*/ 2147483647 w 1075"/>
              <a:gd name="T79" fmla="*/ 2147483647 h 556"/>
              <a:gd name="T80" fmla="*/ 2147483647 w 1075"/>
              <a:gd name="T81" fmla="*/ 2147483647 h 556"/>
              <a:gd name="T82" fmla="*/ 2147483647 w 1075"/>
              <a:gd name="T83" fmla="*/ 2147483647 h 556"/>
              <a:gd name="T84" fmla="*/ 2147483647 w 1075"/>
              <a:gd name="T85" fmla="*/ 2147483647 h 556"/>
              <a:gd name="T86" fmla="*/ 2147483647 w 1075"/>
              <a:gd name="T87" fmla="*/ 2147483647 h 556"/>
              <a:gd name="T88" fmla="*/ 2147483647 w 1075"/>
              <a:gd name="T89" fmla="*/ 2147483647 h 556"/>
              <a:gd name="T90" fmla="*/ 2147483647 w 1075"/>
              <a:gd name="T91" fmla="*/ 2147483647 h 556"/>
              <a:gd name="T92" fmla="*/ 2147483647 w 1075"/>
              <a:gd name="T93" fmla="*/ 2147483647 h 556"/>
              <a:gd name="T94" fmla="*/ 2147483647 w 1075"/>
              <a:gd name="T95" fmla="*/ 2147483647 h 556"/>
              <a:gd name="T96" fmla="*/ 2147483647 w 1075"/>
              <a:gd name="T97" fmla="*/ 2147483647 h 556"/>
              <a:gd name="T98" fmla="*/ 2147483647 w 1075"/>
              <a:gd name="T99" fmla="*/ 2147483647 h 556"/>
              <a:gd name="T100" fmla="*/ 2147483647 w 1075"/>
              <a:gd name="T101" fmla="*/ 2147483647 h 556"/>
              <a:gd name="T102" fmla="*/ 2147483647 w 1075"/>
              <a:gd name="T103" fmla="*/ 2147483647 h 556"/>
              <a:gd name="T104" fmla="*/ 2147483647 w 1075"/>
              <a:gd name="T105" fmla="*/ 2147483647 h 556"/>
              <a:gd name="T106" fmla="*/ 2147483647 w 1075"/>
              <a:gd name="T107" fmla="*/ 2147483647 h 556"/>
              <a:gd name="T108" fmla="*/ 2147483647 w 1075"/>
              <a:gd name="T109" fmla="*/ 2147483647 h 556"/>
              <a:gd name="T110" fmla="*/ 0 w 1075"/>
              <a:gd name="T111" fmla="*/ 2147483647 h 556"/>
              <a:gd name="T112" fmla="*/ 2147483647 w 1075"/>
              <a:gd name="T113" fmla="*/ 0 h 556"/>
              <a:gd name="T114" fmla="*/ 2147483647 w 1075"/>
              <a:gd name="T115" fmla="*/ 0 h 556"/>
              <a:gd name="T116" fmla="*/ 2147483647 w 1075"/>
              <a:gd name="T117" fmla="*/ 0 h 556"/>
              <a:gd name="T118" fmla="*/ 2147483647 w 1075"/>
              <a:gd name="T119" fmla="*/ 0 h 556"/>
              <a:gd name="T120" fmla="*/ 2147483647 w 1075"/>
              <a:gd name="T121" fmla="*/ 0 h 5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75" h="556">
                <a:moveTo>
                  <a:pt x="1066" y="0"/>
                </a:moveTo>
                <a:lnTo>
                  <a:pt x="1070" y="0"/>
                </a:lnTo>
                <a:lnTo>
                  <a:pt x="1075" y="0"/>
                </a:lnTo>
                <a:lnTo>
                  <a:pt x="1075" y="1"/>
                </a:lnTo>
                <a:lnTo>
                  <a:pt x="1074" y="78"/>
                </a:lnTo>
                <a:lnTo>
                  <a:pt x="1072" y="123"/>
                </a:lnTo>
                <a:lnTo>
                  <a:pt x="1072" y="370"/>
                </a:lnTo>
                <a:lnTo>
                  <a:pt x="1072" y="482"/>
                </a:lnTo>
                <a:lnTo>
                  <a:pt x="1071" y="482"/>
                </a:lnTo>
                <a:lnTo>
                  <a:pt x="689" y="482"/>
                </a:lnTo>
                <a:lnTo>
                  <a:pt x="630" y="481"/>
                </a:lnTo>
                <a:lnTo>
                  <a:pt x="628" y="481"/>
                </a:lnTo>
                <a:lnTo>
                  <a:pt x="627" y="481"/>
                </a:lnTo>
                <a:lnTo>
                  <a:pt x="624" y="481"/>
                </a:lnTo>
                <a:lnTo>
                  <a:pt x="622" y="481"/>
                </a:lnTo>
                <a:lnTo>
                  <a:pt x="618" y="480"/>
                </a:lnTo>
                <a:lnTo>
                  <a:pt x="607" y="480"/>
                </a:lnTo>
                <a:lnTo>
                  <a:pt x="604" y="480"/>
                </a:lnTo>
                <a:lnTo>
                  <a:pt x="600" y="480"/>
                </a:lnTo>
                <a:lnTo>
                  <a:pt x="587" y="480"/>
                </a:lnTo>
                <a:lnTo>
                  <a:pt x="586" y="480"/>
                </a:lnTo>
                <a:lnTo>
                  <a:pt x="584" y="480"/>
                </a:lnTo>
                <a:lnTo>
                  <a:pt x="564" y="480"/>
                </a:lnTo>
                <a:lnTo>
                  <a:pt x="561" y="480"/>
                </a:lnTo>
                <a:lnTo>
                  <a:pt x="558" y="480"/>
                </a:lnTo>
                <a:lnTo>
                  <a:pt x="556" y="480"/>
                </a:lnTo>
                <a:lnTo>
                  <a:pt x="529" y="481"/>
                </a:lnTo>
                <a:lnTo>
                  <a:pt x="528" y="482"/>
                </a:lnTo>
                <a:lnTo>
                  <a:pt x="525" y="483"/>
                </a:lnTo>
                <a:lnTo>
                  <a:pt x="515" y="483"/>
                </a:lnTo>
                <a:lnTo>
                  <a:pt x="513" y="483"/>
                </a:lnTo>
                <a:lnTo>
                  <a:pt x="511" y="481"/>
                </a:lnTo>
                <a:lnTo>
                  <a:pt x="510" y="481"/>
                </a:lnTo>
                <a:lnTo>
                  <a:pt x="509" y="481"/>
                </a:lnTo>
                <a:lnTo>
                  <a:pt x="505" y="483"/>
                </a:lnTo>
                <a:lnTo>
                  <a:pt x="479" y="483"/>
                </a:lnTo>
                <a:lnTo>
                  <a:pt x="478" y="483"/>
                </a:lnTo>
                <a:lnTo>
                  <a:pt x="475" y="482"/>
                </a:lnTo>
                <a:lnTo>
                  <a:pt x="474" y="482"/>
                </a:lnTo>
                <a:lnTo>
                  <a:pt x="473" y="481"/>
                </a:lnTo>
                <a:lnTo>
                  <a:pt x="470" y="480"/>
                </a:lnTo>
                <a:lnTo>
                  <a:pt x="469" y="481"/>
                </a:lnTo>
                <a:lnTo>
                  <a:pt x="468" y="481"/>
                </a:lnTo>
                <a:lnTo>
                  <a:pt x="446" y="481"/>
                </a:lnTo>
                <a:lnTo>
                  <a:pt x="446" y="490"/>
                </a:lnTo>
                <a:lnTo>
                  <a:pt x="446" y="542"/>
                </a:lnTo>
                <a:lnTo>
                  <a:pt x="443" y="541"/>
                </a:lnTo>
                <a:lnTo>
                  <a:pt x="441" y="541"/>
                </a:lnTo>
                <a:lnTo>
                  <a:pt x="440" y="540"/>
                </a:lnTo>
                <a:lnTo>
                  <a:pt x="439" y="539"/>
                </a:lnTo>
                <a:lnTo>
                  <a:pt x="438" y="537"/>
                </a:lnTo>
                <a:lnTo>
                  <a:pt x="439" y="536"/>
                </a:lnTo>
                <a:lnTo>
                  <a:pt x="437" y="535"/>
                </a:lnTo>
                <a:lnTo>
                  <a:pt x="435" y="534"/>
                </a:lnTo>
                <a:lnTo>
                  <a:pt x="435" y="533"/>
                </a:lnTo>
                <a:lnTo>
                  <a:pt x="434" y="531"/>
                </a:lnTo>
                <a:lnTo>
                  <a:pt x="433" y="531"/>
                </a:lnTo>
                <a:lnTo>
                  <a:pt x="431" y="531"/>
                </a:lnTo>
                <a:lnTo>
                  <a:pt x="431" y="529"/>
                </a:lnTo>
                <a:lnTo>
                  <a:pt x="430" y="528"/>
                </a:lnTo>
                <a:lnTo>
                  <a:pt x="429" y="528"/>
                </a:lnTo>
                <a:lnTo>
                  <a:pt x="430" y="526"/>
                </a:lnTo>
                <a:lnTo>
                  <a:pt x="431" y="524"/>
                </a:lnTo>
                <a:lnTo>
                  <a:pt x="430" y="523"/>
                </a:lnTo>
                <a:lnTo>
                  <a:pt x="428" y="522"/>
                </a:lnTo>
                <a:lnTo>
                  <a:pt x="426" y="522"/>
                </a:lnTo>
                <a:lnTo>
                  <a:pt x="427" y="520"/>
                </a:lnTo>
                <a:lnTo>
                  <a:pt x="426" y="519"/>
                </a:lnTo>
                <a:lnTo>
                  <a:pt x="425" y="517"/>
                </a:lnTo>
                <a:lnTo>
                  <a:pt x="425" y="516"/>
                </a:lnTo>
                <a:lnTo>
                  <a:pt x="423" y="515"/>
                </a:lnTo>
                <a:lnTo>
                  <a:pt x="422" y="513"/>
                </a:lnTo>
                <a:lnTo>
                  <a:pt x="421" y="513"/>
                </a:lnTo>
                <a:lnTo>
                  <a:pt x="420" y="513"/>
                </a:lnTo>
                <a:lnTo>
                  <a:pt x="419" y="513"/>
                </a:lnTo>
                <a:lnTo>
                  <a:pt x="419" y="511"/>
                </a:lnTo>
                <a:lnTo>
                  <a:pt x="418" y="510"/>
                </a:lnTo>
                <a:lnTo>
                  <a:pt x="417" y="510"/>
                </a:lnTo>
                <a:lnTo>
                  <a:pt x="416" y="510"/>
                </a:lnTo>
                <a:lnTo>
                  <a:pt x="416" y="511"/>
                </a:lnTo>
                <a:lnTo>
                  <a:pt x="415" y="513"/>
                </a:lnTo>
                <a:lnTo>
                  <a:pt x="415" y="514"/>
                </a:lnTo>
                <a:lnTo>
                  <a:pt x="414" y="515"/>
                </a:lnTo>
                <a:lnTo>
                  <a:pt x="413" y="515"/>
                </a:lnTo>
                <a:lnTo>
                  <a:pt x="413" y="514"/>
                </a:lnTo>
                <a:lnTo>
                  <a:pt x="411" y="514"/>
                </a:lnTo>
                <a:lnTo>
                  <a:pt x="407" y="516"/>
                </a:lnTo>
                <a:lnTo>
                  <a:pt x="408" y="518"/>
                </a:lnTo>
                <a:lnTo>
                  <a:pt x="409" y="519"/>
                </a:lnTo>
                <a:lnTo>
                  <a:pt x="408" y="522"/>
                </a:lnTo>
                <a:lnTo>
                  <a:pt x="407" y="522"/>
                </a:lnTo>
                <a:lnTo>
                  <a:pt x="405" y="523"/>
                </a:lnTo>
                <a:lnTo>
                  <a:pt x="405" y="524"/>
                </a:lnTo>
                <a:lnTo>
                  <a:pt x="405" y="525"/>
                </a:lnTo>
                <a:lnTo>
                  <a:pt x="405" y="526"/>
                </a:lnTo>
                <a:lnTo>
                  <a:pt x="404" y="527"/>
                </a:lnTo>
                <a:lnTo>
                  <a:pt x="404" y="530"/>
                </a:lnTo>
                <a:lnTo>
                  <a:pt x="406" y="531"/>
                </a:lnTo>
                <a:lnTo>
                  <a:pt x="405" y="532"/>
                </a:lnTo>
                <a:lnTo>
                  <a:pt x="406" y="533"/>
                </a:lnTo>
                <a:lnTo>
                  <a:pt x="408" y="533"/>
                </a:lnTo>
                <a:lnTo>
                  <a:pt x="408" y="534"/>
                </a:lnTo>
                <a:lnTo>
                  <a:pt x="410" y="533"/>
                </a:lnTo>
                <a:lnTo>
                  <a:pt x="410" y="534"/>
                </a:lnTo>
                <a:lnTo>
                  <a:pt x="410" y="535"/>
                </a:lnTo>
                <a:lnTo>
                  <a:pt x="408" y="535"/>
                </a:lnTo>
                <a:lnTo>
                  <a:pt x="405" y="535"/>
                </a:lnTo>
                <a:lnTo>
                  <a:pt x="402" y="533"/>
                </a:lnTo>
                <a:lnTo>
                  <a:pt x="398" y="532"/>
                </a:lnTo>
                <a:lnTo>
                  <a:pt x="396" y="533"/>
                </a:lnTo>
                <a:lnTo>
                  <a:pt x="395" y="534"/>
                </a:lnTo>
                <a:lnTo>
                  <a:pt x="391" y="533"/>
                </a:lnTo>
                <a:lnTo>
                  <a:pt x="390" y="532"/>
                </a:lnTo>
                <a:lnTo>
                  <a:pt x="389" y="533"/>
                </a:lnTo>
                <a:lnTo>
                  <a:pt x="387" y="533"/>
                </a:lnTo>
                <a:lnTo>
                  <a:pt x="387" y="534"/>
                </a:lnTo>
                <a:lnTo>
                  <a:pt x="384" y="535"/>
                </a:lnTo>
                <a:lnTo>
                  <a:pt x="383" y="536"/>
                </a:lnTo>
                <a:lnTo>
                  <a:pt x="382" y="536"/>
                </a:lnTo>
                <a:lnTo>
                  <a:pt x="381" y="537"/>
                </a:lnTo>
                <a:lnTo>
                  <a:pt x="380" y="537"/>
                </a:lnTo>
                <a:lnTo>
                  <a:pt x="379" y="538"/>
                </a:lnTo>
                <a:lnTo>
                  <a:pt x="378" y="538"/>
                </a:lnTo>
                <a:lnTo>
                  <a:pt x="376" y="536"/>
                </a:lnTo>
                <a:lnTo>
                  <a:pt x="375" y="535"/>
                </a:lnTo>
                <a:lnTo>
                  <a:pt x="373" y="532"/>
                </a:lnTo>
                <a:lnTo>
                  <a:pt x="370" y="532"/>
                </a:lnTo>
                <a:lnTo>
                  <a:pt x="367" y="533"/>
                </a:lnTo>
                <a:lnTo>
                  <a:pt x="365" y="534"/>
                </a:lnTo>
                <a:lnTo>
                  <a:pt x="364" y="535"/>
                </a:lnTo>
                <a:lnTo>
                  <a:pt x="363" y="535"/>
                </a:lnTo>
                <a:lnTo>
                  <a:pt x="362" y="535"/>
                </a:lnTo>
                <a:lnTo>
                  <a:pt x="360" y="534"/>
                </a:lnTo>
                <a:lnTo>
                  <a:pt x="359" y="534"/>
                </a:lnTo>
                <a:lnTo>
                  <a:pt x="358" y="534"/>
                </a:lnTo>
                <a:lnTo>
                  <a:pt x="357" y="535"/>
                </a:lnTo>
                <a:lnTo>
                  <a:pt x="358" y="535"/>
                </a:lnTo>
                <a:lnTo>
                  <a:pt x="359" y="536"/>
                </a:lnTo>
                <a:lnTo>
                  <a:pt x="358" y="536"/>
                </a:lnTo>
                <a:lnTo>
                  <a:pt x="354" y="536"/>
                </a:lnTo>
                <a:lnTo>
                  <a:pt x="352" y="537"/>
                </a:lnTo>
                <a:lnTo>
                  <a:pt x="351" y="537"/>
                </a:lnTo>
                <a:lnTo>
                  <a:pt x="350" y="536"/>
                </a:lnTo>
                <a:lnTo>
                  <a:pt x="349" y="535"/>
                </a:lnTo>
                <a:lnTo>
                  <a:pt x="347" y="535"/>
                </a:lnTo>
                <a:lnTo>
                  <a:pt x="346" y="535"/>
                </a:lnTo>
                <a:lnTo>
                  <a:pt x="345" y="535"/>
                </a:lnTo>
                <a:lnTo>
                  <a:pt x="344" y="535"/>
                </a:lnTo>
                <a:lnTo>
                  <a:pt x="342" y="535"/>
                </a:lnTo>
                <a:lnTo>
                  <a:pt x="342" y="534"/>
                </a:lnTo>
                <a:lnTo>
                  <a:pt x="341" y="533"/>
                </a:lnTo>
                <a:lnTo>
                  <a:pt x="341" y="532"/>
                </a:lnTo>
                <a:lnTo>
                  <a:pt x="340" y="532"/>
                </a:lnTo>
                <a:lnTo>
                  <a:pt x="339" y="532"/>
                </a:lnTo>
                <a:lnTo>
                  <a:pt x="336" y="533"/>
                </a:lnTo>
                <a:lnTo>
                  <a:pt x="334" y="535"/>
                </a:lnTo>
                <a:lnTo>
                  <a:pt x="330" y="536"/>
                </a:lnTo>
                <a:lnTo>
                  <a:pt x="330" y="537"/>
                </a:lnTo>
                <a:lnTo>
                  <a:pt x="329" y="541"/>
                </a:lnTo>
                <a:lnTo>
                  <a:pt x="329" y="544"/>
                </a:lnTo>
                <a:lnTo>
                  <a:pt x="328" y="544"/>
                </a:lnTo>
                <a:lnTo>
                  <a:pt x="328" y="545"/>
                </a:lnTo>
                <a:lnTo>
                  <a:pt x="327" y="546"/>
                </a:lnTo>
                <a:lnTo>
                  <a:pt x="326" y="546"/>
                </a:lnTo>
                <a:lnTo>
                  <a:pt x="325" y="545"/>
                </a:lnTo>
                <a:lnTo>
                  <a:pt x="324" y="545"/>
                </a:lnTo>
                <a:lnTo>
                  <a:pt x="323" y="544"/>
                </a:lnTo>
                <a:lnTo>
                  <a:pt x="320" y="543"/>
                </a:lnTo>
                <a:lnTo>
                  <a:pt x="319" y="543"/>
                </a:lnTo>
                <a:lnTo>
                  <a:pt x="317" y="544"/>
                </a:lnTo>
                <a:lnTo>
                  <a:pt x="316" y="544"/>
                </a:lnTo>
                <a:lnTo>
                  <a:pt x="315" y="543"/>
                </a:lnTo>
                <a:lnTo>
                  <a:pt x="314" y="542"/>
                </a:lnTo>
                <a:lnTo>
                  <a:pt x="313" y="542"/>
                </a:lnTo>
                <a:lnTo>
                  <a:pt x="312" y="542"/>
                </a:lnTo>
                <a:lnTo>
                  <a:pt x="311" y="542"/>
                </a:lnTo>
                <a:lnTo>
                  <a:pt x="311" y="543"/>
                </a:lnTo>
                <a:lnTo>
                  <a:pt x="308" y="541"/>
                </a:lnTo>
                <a:lnTo>
                  <a:pt x="306" y="541"/>
                </a:lnTo>
                <a:lnTo>
                  <a:pt x="305" y="541"/>
                </a:lnTo>
                <a:lnTo>
                  <a:pt x="302" y="541"/>
                </a:lnTo>
                <a:lnTo>
                  <a:pt x="298" y="539"/>
                </a:lnTo>
                <a:lnTo>
                  <a:pt x="297" y="539"/>
                </a:lnTo>
                <a:lnTo>
                  <a:pt x="296" y="540"/>
                </a:lnTo>
                <a:lnTo>
                  <a:pt x="296" y="541"/>
                </a:lnTo>
                <a:lnTo>
                  <a:pt x="294" y="541"/>
                </a:lnTo>
                <a:lnTo>
                  <a:pt x="293" y="541"/>
                </a:lnTo>
                <a:lnTo>
                  <a:pt x="291" y="542"/>
                </a:lnTo>
                <a:lnTo>
                  <a:pt x="291" y="543"/>
                </a:lnTo>
                <a:lnTo>
                  <a:pt x="288" y="546"/>
                </a:lnTo>
                <a:lnTo>
                  <a:pt x="288" y="548"/>
                </a:lnTo>
                <a:lnTo>
                  <a:pt x="287" y="549"/>
                </a:lnTo>
                <a:lnTo>
                  <a:pt x="287" y="550"/>
                </a:lnTo>
                <a:lnTo>
                  <a:pt x="289" y="552"/>
                </a:lnTo>
                <a:lnTo>
                  <a:pt x="289" y="553"/>
                </a:lnTo>
                <a:lnTo>
                  <a:pt x="288" y="554"/>
                </a:lnTo>
                <a:lnTo>
                  <a:pt x="287" y="556"/>
                </a:lnTo>
                <a:lnTo>
                  <a:pt x="286" y="556"/>
                </a:lnTo>
                <a:lnTo>
                  <a:pt x="284" y="555"/>
                </a:lnTo>
                <a:lnTo>
                  <a:pt x="283" y="553"/>
                </a:lnTo>
                <a:lnTo>
                  <a:pt x="282" y="552"/>
                </a:lnTo>
                <a:lnTo>
                  <a:pt x="280" y="551"/>
                </a:lnTo>
                <a:lnTo>
                  <a:pt x="279" y="550"/>
                </a:lnTo>
                <a:lnTo>
                  <a:pt x="277" y="550"/>
                </a:lnTo>
                <a:lnTo>
                  <a:pt x="272" y="547"/>
                </a:lnTo>
                <a:lnTo>
                  <a:pt x="272" y="546"/>
                </a:lnTo>
                <a:lnTo>
                  <a:pt x="271" y="545"/>
                </a:lnTo>
                <a:lnTo>
                  <a:pt x="271" y="543"/>
                </a:lnTo>
                <a:lnTo>
                  <a:pt x="270" y="541"/>
                </a:lnTo>
                <a:lnTo>
                  <a:pt x="270" y="540"/>
                </a:lnTo>
                <a:lnTo>
                  <a:pt x="272" y="538"/>
                </a:lnTo>
                <a:lnTo>
                  <a:pt x="271" y="537"/>
                </a:lnTo>
                <a:lnTo>
                  <a:pt x="269" y="535"/>
                </a:lnTo>
                <a:lnTo>
                  <a:pt x="268" y="534"/>
                </a:lnTo>
                <a:lnTo>
                  <a:pt x="269" y="532"/>
                </a:lnTo>
                <a:lnTo>
                  <a:pt x="268" y="532"/>
                </a:lnTo>
                <a:lnTo>
                  <a:pt x="267" y="531"/>
                </a:lnTo>
                <a:lnTo>
                  <a:pt x="266" y="531"/>
                </a:lnTo>
                <a:lnTo>
                  <a:pt x="266" y="529"/>
                </a:lnTo>
                <a:lnTo>
                  <a:pt x="265" y="529"/>
                </a:lnTo>
                <a:lnTo>
                  <a:pt x="265" y="528"/>
                </a:lnTo>
                <a:lnTo>
                  <a:pt x="265" y="527"/>
                </a:lnTo>
                <a:lnTo>
                  <a:pt x="267" y="526"/>
                </a:lnTo>
                <a:lnTo>
                  <a:pt x="268" y="525"/>
                </a:lnTo>
                <a:lnTo>
                  <a:pt x="268" y="524"/>
                </a:lnTo>
                <a:lnTo>
                  <a:pt x="266" y="521"/>
                </a:lnTo>
                <a:lnTo>
                  <a:pt x="266" y="519"/>
                </a:lnTo>
                <a:lnTo>
                  <a:pt x="263" y="516"/>
                </a:lnTo>
                <a:lnTo>
                  <a:pt x="263" y="514"/>
                </a:lnTo>
                <a:lnTo>
                  <a:pt x="263" y="513"/>
                </a:lnTo>
                <a:lnTo>
                  <a:pt x="262" y="512"/>
                </a:lnTo>
                <a:lnTo>
                  <a:pt x="262" y="511"/>
                </a:lnTo>
                <a:lnTo>
                  <a:pt x="262" y="510"/>
                </a:lnTo>
                <a:lnTo>
                  <a:pt x="260" y="510"/>
                </a:lnTo>
                <a:lnTo>
                  <a:pt x="260" y="509"/>
                </a:lnTo>
                <a:lnTo>
                  <a:pt x="260" y="507"/>
                </a:lnTo>
                <a:lnTo>
                  <a:pt x="257" y="507"/>
                </a:lnTo>
                <a:lnTo>
                  <a:pt x="256" y="506"/>
                </a:lnTo>
                <a:lnTo>
                  <a:pt x="255" y="505"/>
                </a:lnTo>
                <a:lnTo>
                  <a:pt x="253" y="503"/>
                </a:lnTo>
                <a:lnTo>
                  <a:pt x="251" y="502"/>
                </a:lnTo>
                <a:lnTo>
                  <a:pt x="249" y="502"/>
                </a:lnTo>
                <a:lnTo>
                  <a:pt x="247" y="503"/>
                </a:lnTo>
                <a:lnTo>
                  <a:pt x="244" y="505"/>
                </a:lnTo>
                <a:lnTo>
                  <a:pt x="242" y="506"/>
                </a:lnTo>
                <a:lnTo>
                  <a:pt x="241" y="505"/>
                </a:lnTo>
                <a:lnTo>
                  <a:pt x="242" y="504"/>
                </a:lnTo>
                <a:lnTo>
                  <a:pt x="241" y="502"/>
                </a:lnTo>
                <a:lnTo>
                  <a:pt x="239" y="502"/>
                </a:lnTo>
                <a:lnTo>
                  <a:pt x="238" y="500"/>
                </a:lnTo>
                <a:lnTo>
                  <a:pt x="235" y="500"/>
                </a:lnTo>
                <a:lnTo>
                  <a:pt x="235" y="499"/>
                </a:lnTo>
                <a:lnTo>
                  <a:pt x="234" y="499"/>
                </a:lnTo>
                <a:lnTo>
                  <a:pt x="234" y="498"/>
                </a:lnTo>
                <a:lnTo>
                  <a:pt x="233" y="498"/>
                </a:lnTo>
                <a:lnTo>
                  <a:pt x="232" y="497"/>
                </a:lnTo>
                <a:lnTo>
                  <a:pt x="231" y="496"/>
                </a:lnTo>
                <a:lnTo>
                  <a:pt x="231" y="495"/>
                </a:lnTo>
                <a:lnTo>
                  <a:pt x="230" y="493"/>
                </a:lnTo>
                <a:lnTo>
                  <a:pt x="230" y="492"/>
                </a:lnTo>
                <a:lnTo>
                  <a:pt x="228" y="489"/>
                </a:lnTo>
                <a:lnTo>
                  <a:pt x="228" y="488"/>
                </a:lnTo>
                <a:lnTo>
                  <a:pt x="228" y="487"/>
                </a:lnTo>
                <a:lnTo>
                  <a:pt x="229" y="487"/>
                </a:lnTo>
                <a:lnTo>
                  <a:pt x="232" y="487"/>
                </a:lnTo>
                <a:lnTo>
                  <a:pt x="233" y="486"/>
                </a:lnTo>
                <a:lnTo>
                  <a:pt x="233" y="485"/>
                </a:lnTo>
                <a:lnTo>
                  <a:pt x="233" y="483"/>
                </a:lnTo>
                <a:lnTo>
                  <a:pt x="233" y="480"/>
                </a:lnTo>
                <a:lnTo>
                  <a:pt x="232" y="478"/>
                </a:lnTo>
                <a:lnTo>
                  <a:pt x="231" y="477"/>
                </a:lnTo>
                <a:lnTo>
                  <a:pt x="232" y="475"/>
                </a:lnTo>
                <a:lnTo>
                  <a:pt x="232" y="474"/>
                </a:lnTo>
                <a:lnTo>
                  <a:pt x="229" y="474"/>
                </a:lnTo>
                <a:lnTo>
                  <a:pt x="228" y="472"/>
                </a:lnTo>
                <a:lnTo>
                  <a:pt x="226" y="471"/>
                </a:lnTo>
                <a:lnTo>
                  <a:pt x="227" y="469"/>
                </a:lnTo>
                <a:lnTo>
                  <a:pt x="227" y="468"/>
                </a:lnTo>
                <a:lnTo>
                  <a:pt x="226" y="468"/>
                </a:lnTo>
                <a:lnTo>
                  <a:pt x="225" y="468"/>
                </a:lnTo>
                <a:lnTo>
                  <a:pt x="224" y="469"/>
                </a:lnTo>
                <a:lnTo>
                  <a:pt x="221" y="466"/>
                </a:lnTo>
                <a:lnTo>
                  <a:pt x="222" y="465"/>
                </a:lnTo>
                <a:lnTo>
                  <a:pt x="222" y="464"/>
                </a:lnTo>
                <a:lnTo>
                  <a:pt x="220" y="463"/>
                </a:lnTo>
                <a:lnTo>
                  <a:pt x="219" y="462"/>
                </a:lnTo>
                <a:lnTo>
                  <a:pt x="219" y="461"/>
                </a:lnTo>
                <a:lnTo>
                  <a:pt x="217" y="458"/>
                </a:lnTo>
                <a:lnTo>
                  <a:pt x="216" y="457"/>
                </a:lnTo>
                <a:lnTo>
                  <a:pt x="214" y="454"/>
                </a:lnTo>
                <a:lnTo>
                  <a:pt x="213" y="453"/>
                </a:lnTo>
                <a:lnTo>
                  <a:pt x="211" y="451"/>
                </a:lnTo>
                <a:lnTo>
                  <a:pt x="210" y="450"/>
                </a:lnTo>
                <a:lnTo>
                  <a:pt x="212" y="449"/>
                </a:lnTo>
                <a:lnTo>
                  <a:pt x="209" y="446"/>
                </a:lnTo>
                <a:lnTo>
                  <a:pt x="206" y="443"/>
                </a:lnTo>
                <a:lnTo>
                  <a:pt x="206" y="442"/>
                </a:lnTo>
                <a:lnTo>
                  <a:pt x="207" y="439"/>
                </a:lnTo>
                <a:lnTo>
                  <a:pt x="206" y="439"/>
                </a:lnTo>
                <a:lnTo>
                  <a:pt x="207" y="437"/>
                </a:lnTo>
                <a:lnTo>
                  <a:pt x="207" y="436"/>
                </a:lnTo>
                <a:lnTo>
                  <a:pt x="207" y="435"/>
                </a:lnTo>
                <a:lnTo>
                  <a:pt x="205" y="434"/>
                </a:lnTo>
                <a:lnTo>
                  <a:pt x="203" y="433"/>
                </a:lnTo>
                <a:lnTo>
                  <a:pt x="203" y="432"/>
                </a:lnTo>
                <a:lnTo>
                  <a:pt x="204" y="431"/>
                </a:lnTo>
                <a:lnTo>
                  <a:pt x="203" y="430"/>
                </a:lnTo>
                <a:lnTo>
                  <a:pt x="203" y="429"/>
                </a:lnTo>
                <a:lnTo>
                  <a:pt x="202" y="428"/>
                </a:lnTo>
                <a:lnTo>
                  <a:pt x="203" y="426"/>
                </a:lnTo>
                <a:lnTo>
                  <a:pt x="204" y="425"/>
                </a:lnTo>
                <a:lnTo>
                  <a:pt x="204" y="424"/>
                </a:lnTo>
                <a:lnTo>
                  <a:pt x="204" y="423"/>
                </a:lnTo>
                <a:lnTo>
                  <a:pt x="203" y="421"/>
                </a:lnTo>
                <a:lnTo>
                  <a:pt x="203" y="420"/>
                </a:lnTo>
                <a:lnTo>
                  <a:pt x="200" y="420"/>
                </a:lnTo>
                <a:lnTo>
                  <a:pt x="199" y="420"/>
                </a:lnTo>
                <a:lnTo>
                  <a:pt x="198" y="420"/>
                </a:lnTo>
                <a:lnTo>
                  <a:pt x="198" y="419"/>
                </a:lnTo>
                <a:lnTo>
                  <a:pt x="199" y="417"/>
                </a:lnTo>
                <a:lnTo>
                  <a:pt x="199" y="414"/>
                </a:lnTo>
                <a:lnTo>
                  <a:pt x="201" y="412"/>
                </a:lnTo>
                <a:lnTo>
                  <a:pt x="200" y="409"/>
                </a:lnTo>
                <a:lnTo>
                  <a:pt x="197" y="409"/>
                </a:lnTo>
                <a:lnTo>
                  <a:pt x="196" y="408"/>
                </a:lnTo>
                <a:lnTo>
                  <a:pt x="195" y="408"/>
                </a:lnTo>
                <a:lnTo>
                  <a:pt x="193" y="408"/>
                </a:lnTo>
                <a:lnTo>
                  <a:pt x="192" y="408"/>
                </a:lnTo>
                <a:lnTo>
                  <a:pt x="192" y="406"/>
                </a:lnTo>
                <a:lnTo>
                  <a:pt x="192" y="405"/>
                </a:lnTo>
                <a:lnTo>
                  <a:pt x="190" y="403"/>
                </a:lnTo>
                <a:lnTo>
                  <a:pt x="189" y="402"/>
                </a:lnTo>
                <a:lnTo>
                  <a:pt x="189" y="399"/>
                </a:lnTo>
                <a:lnTo>
                  <a:pt x="188" y="399"/>
                </a:lnTo>
                <a:lnTo>
                  <a:pt x="186" y="400"/>
                </a:lnTo>
                <a:lnTo>
                  <a:pt x="185" y="400"/>
                </a:lnTo>
                <a:lnTo>
                  <a:pt x="185" y="398"/>
                </a:lnTo>
                <a:lnTo>
                  <a:pt x="183" y="398"/>
                </a:lnTo>
                <a:lnTo>
                  <a:pt x="183" y="399"/>
                </a:lnTo>
                <a:lnTo>
                  <a:pt x="182" y="399"/>
                </a:lnTo>
                <a:lnTo>
                  <a:pt x="181" y="399"/>
                </a:lnTo>
                <a:lnTo>
                  <a:pt x="181" y="401"/>
                </a:lnTo>
                <a:lnTo>
                  <a:pt x="182" y="403"/>
                </a:lnTo>
                <a:lnTo>
                  <a:pt x="181" y="404"/>
                </a:lnTo>
                <a:lnTo>
                  <a:pt x="180" y="405"/>
                </a:lnTo>
                <a:lnTo>
                  <a:pt x="178" y="406"/>
                </a:lnTo>
                <a:lnTo>
                  <a:pt x="176" y="408"/>
                </a:lnTo>
                <a:lnTo>
                  <a:pt x="175" y="410"/>
                </a:lnTo>
                <a:lnTo>
                  <a:pt x="174" y="412"/>
                </a:lnTo>
                <a:lnTo>
                  <a:pt x="171" y="412"/>
                </a:lnTo>
                <a:lnTo>
                  <a:pt x="171" y="413"/>
                </a:lnTo>
                <a:lnTo>
                  <a:pt x="171" y="415"/>
                </a:lnTo>
                <a:lnTo>
                  <a:pt x="170" y="415"/>
                </a:lnTo>
                <a:lnTo>
                  <a:pt x="169" y="416"/>
                </a:lnTo>
                <a:lnTo>
                  <a:pt x="167" y="416"/>
                </a:lnTo>
                <a:lnTo>
                  <a:pt x="166" y="417"/>
                </a:lnTo>
                <a:lnTo>
                  <a:pt x="165" y="418"/>
                </a:lnTo>
                <a:lnTo>
                  <a:pt x="164" y="418"/>
                </a:lnTo>
                <a:lnTo>
                  <a:pt x="162" y="417"/>
                </a:lnTo>
                <a:lnTo>
                  <a:pt x="161" y="417"/>
                </a:lnTo>
                <a:lnTo>
                  <a:pt x="160" y="418"/>
                </a:lnTo>
                <a:lnTo>
                  <a:pt x="160" y="420"/>
                </a:lnTo>
                <a:lnTo>
                  <a:pt x="159" y="422"/>
                </a:lnTo>
                <a:lnTo>
                  <a:pt x="158" y="424"/>
                </a:lnTo>
                <a:lnTo>
                  <a:pt x="158" y="425"/>
                </a:lnTo>
                <a:lnTo>
                  <a:pt x="156" y="425"/>
                </a:lnTo>
                <a:lnTo>
                  <a:pt x="155" y="427"/>
                </a:lnTo>
                <a:lnTo>
                  <a:pt x="152" y="427"/>
                </a:lnTo>
                <a:lnTo>
                  <a:pt x="151" y="426"/>
                </a:lnTo>
                <a:lnTo>
                  <a:pt x="150" y="424"/>
                </a:lnTo>
                <a:lnTo>
                  <a:pt x="150" y="423"/>
                </a:lnTo>
                <a:lnTo>
                  <a:pt x="149" y="423"/>
                </a:lnTo>
                <a:lnTo>
                  <a:pt x="147" y="422"/>
                </a:lnTo>
                <a:lnTo>
                  <a:pt x="145" y="421"/>
                </a:lnTo>
                <a:lnTo>
                  <a:pt x="144" y="417"/>
                </a:lnTo>
                <a:lnTo>
                  <a:pt x="143" y="417"/>
                </a:lnTo>
                <a:lnTo>
                  <a:pt x="141" y="417"/>
                </a:lnTo>
                <a:lnTo>
                  <a:pt x="141" y="416"/>
                </a:lnTo>
                <a:lnTo>
                  <a:pt x="142" y="415"/>
                </a:lnTo>
                <a:lnTo>
                  <a:pt x="141" y="415"/>
                </a:lnTo>
                <a:lnTo>
                  <a:pt x="140" y="415"/>
                </a:lnTo>
                <a:lnTo>
                  <a:pt x="138" y="416"/>
                </a:lnTo>
                <a:lnTo>
                  <a:pt x="138" y="415"/>
                </a:lnTo>
                <a:lnTo>
                  <a:pt x="136" y="414"/>
                </a:lnTo>
                <a:lnTo>
                  <a:pt x="135" y="414"/>
                </a:lnTo>
                <a:lnTo>
                  <a:pt x="134" y="415"/>
                </a:lnTo>
                <a:lnTo>
                  <a:pt x="133" y="415"/>
                </a:lnTo>
                <a:lnTo>
                  <a:pt x="133" y="414"/>
                </a:lnTo>
                <a:lnTo>
                  <a:pt x="133" y="412"/>
                </a:lnTo>
                <a:lnTo>
                  <a:pt x="135" y="410"/>
                </a:lnTo>
                <a:lnTo>
                  <a:pt x="134" y="409"/>
                </a:lnTo>
                <a:lnTo>
                  <a:pt x="133" y="408"/>
                </a:lnTo>
                <a:lnTo>
                  <a:pt x="132" y="406"/>
                </a:lnTo>
                <a:lnTo>
                  <a:pt x="133" y="406"/>
                </a:lnTo>
                <a:lnTo>
                  <a:pt x="134" y="405"/>
                </a:lnTo>
                <a:lnTo>
                  <a:pt x="135" y="404"/>
                </a:lnTo>
                <a:lnTo>
                  <a:pt x="137" y="404"/>
                </a:lnTo>
                <a:lnTo>
                  <a:pt x="138" y="403"/>
                </a:lnTo>
                <a:lnTo>
                  <a:pt x="138" y="402"/>
                </a:lnTo>
                <a:lnTo>
                  <a:pt x="138" y="400"/>
                </a:lnTo>
                <a:lnTo>
                  <a:pt x="137" y="400"/>
                </a:lnTo>
                <a:lnTo>
                  <a:pt x="137" y="399"/>
                </a:lnTo>
                <a:lnTo>
                  <a:pt x="138" y="399"/>
                </a:lnTo>
                <a:lnTo>
                  <a:pt x="139" y="398"/>
                </a:lnTo>
                <a:lnTo>
                  <a:pt x="138" y="397"/>
                </a:lnTo>
                <a:lnTo>
                  <a:pt x="138" y="395"/>
                </a:lnTo>
                <a:lnTo>
                  <a:pt x="136" y="395"/>
                </a:lnTo>
                <a:lnTo>
                  <a:pt x="134" y="393"/>
                </a:lnTo>
                <a:lnTo>
                  <a:pt x="134" y="392"/>
                </a:lnTo>
                <a:lnTo>
                  <a:pt x="134" y="391"/>
                </a:lnTo>
                <a:lnTo>
                  <a:pt x="132" y="391"/>
                </a:lnTo>
                <a:lnTo>
                  <a:pt x="132" y="390"/>
                </a:lnTo>
                <a:lnTo>
                  <a:pt x="133" y="389"/>
                </a:lnTo>
                <a:lnTo>
                  <a:pt x="134" y="387"/>
                </a:lnTo>
                <a:lnTo>
                  <a:pt x="135" y="385"/>
                </a:lnTo>
                <a:lnTo>
                  <a:pt x="136" y="384"/>
                </a:lnTo>
                <a:lnTo>
                  <a:pt x="137" y="384"/>
                </a:lnTo>
                <a:lnTo>
                  <a:pt x="137" y="383"/>
                </a:lnTo>
                <a:lnTo>
                  <a:pt x="137" y="382"/>
                </a:lnTo>
                <a:lnTo>
                  <a:pt x="137" y="381"/>
                </a:lnTo>
                <a:lnTo>
                  <a:pt x="138" y="381"/>
                </a:lnTo>
                <a:lnTo>
                  <a:pt x="141" y="380"/>
                </a:lnTo>
                <a:lnTo>
                  <a:pt x="143" y="379"/>
                </a:lnTo>
                <a:lnTo>
                  <a:pt x="144" y="379"/>
                </a:lnTo>
                <a:lnTo>
                  <a:pt x="146" y="380"/>
                </a:lnTo>
                <a:lnTo>
                  <a:pt x="147" y="380"/>
                </a:lnTo>
                <a:lnTo>
                  <a:pt x="147" y="379"/>
                </a:lnTo>
                <a:lnTo>
                  <a:pt x="148" y="377"/>
                </a:lnTo>
                <a:lnTo>
                  <a:pt x="148" y="376"/>
                </a:lnTo>
                <a:lnTo>
                  <a:pt x="147" y="375"/>
                </a:lnTo>
                <a:lnTo>
                  <a:pt x="146" y="374"/>
                </a:lnTo>
                <a:lnTo>
                  <a:pt x="144" y="370"/>
                </a:lnTo>
                <a:lnTo>
                  <a:pt x="146" y="369"/>
                </a:lnTo>
                <a:lnTo>
                  <a:pt x="147" y="367"/>
                </a:lnTo>
                <a:lnTo>
                  <a:pt x="145" y="365"/>
                </a:lnTo>
                <a:lnTo>
                  <a:pt x="143" y="364"/>
                </a:lnTo>
                <a:lnTo>
                  <a:pt x="142" y="363"/>
                </a:lnTo>
                <a:lnTo>
                  <a:pt x="140" y="364"/>
                </a:lnTo>
                <a:lnTo>
                  <a:pt x="140" y="363"/>
                </a:lnTo>
                <a:lnTo>
                  <a:pt x="140" y="361"/>
                </a:lnTo>
                <a:lnTo>
                  <a:pt x="140" y="360"/>
                </a:lnTo>
                <a:lnTo>
                  <a:pt x="138" y="360"/>
                </a:lnTo>
                <a:lnTo>
                  <a:pt x="137" y="359"/>
                </a:lnTo>
                <a:lnTo>
                  <a:pt x="138" y="358"/>
                </a:lnTo>
                <a:lnTo>
                  <a:pt x="139" y="357"/>
                </a:lnTo>
                <a:lnTo>
                  <a:pt x="140" y="356"/>
                </a:lnTo>
                <a:lnTo>
                  <a:pt x="141" y="356"/>
                </a:lnTo>
                <a:lnTo>
                  <a:pt x="141" y="355"/>
                </a:lnTo>
                <a:lnTo>
                  <a:pt x="141" y="354"/>
                </a:lnTo>
                <a:lnTo>
                  <a:pt x="142" y="352"/>
                </a:lnTo>
                <a:lnTo>
                  <a:pt x="141" y="351"/>
                </a:lnTo>
                <a:lnTo>
                  <a:pt x="141" y="350"/>
                </a:lnTo>
                <a:lnTo>
                  <a:pt x="140" y="349"/>
                </a:lnTo>
                <a:lnTo>
                  <a:pt x="137" y="348"/>
                </a:lnTo>
                <a:lnTo>
                  <a:pt x="137" y="347"/>
                </a:lnTo>
                <a:lnTo>
                  <a:pt x="136" y="346"/>
                </a:lnTo>
                <a:lnTo>
                  <a:pt x="137" y="345"/>
                </a:lnTo>
                <a:lnTo>
                  <a:pt x="137" y="343"/>
                </a:lnTo>
                <a:lnTo>
                  <a:pt x="138" y="343"/>
                </a:lnTo>
                <a:lnTo>
                  <a:pt x="139" y="343"/>
                </a:lnTo>
                <a:lnTo>
                  <a:pt x="140" y="343"/>
                </a:lnTo>
                <a:lnTo>
                  <a:pt x="141" y="344"/>
                </a:lnTo>
                <a:lnTo>
                  <a:pt x="141" y="343"/>
                </a:lnTo>
                <a:lnTo>
                  <a:pt x="143" y="343"/>
                </a:lnTo>
                <a:lnTo>
                  <a:pt x="143" y="340"/>
                </a:lnTo>
                <a:lnTo>
                  <a:pt x="143" y="339"/>
                </a:lnTo>
                <a:lnTo>
                  <a:pt x="143" y="338"/>
                </a:lnTo>
                <a:lnTo>
                  <a:pt x="143" y="337"/>
                </a:lnTo>
                <a:lnTo>
                  <a:pt x="143" y="334"/>
                </a:lnTo>
                <a:lnTo>
                  <a:pt x="143" y="333"/>
                </a:lnTo>
                <a:lnTo>
                  <a:pt x="145" y="329"/>
                </a:lnTo>
                <a:lnTo>
                  <a:pt x="144" y="327"/>
                </a:lnTo>
                <a:lnTo>
                  <a:pt x="144" y="325"/>
                </a:lnTo>
                <a:lnTo>
                  <a:pt x="146" y="324"/>
                </a:lnTo>
                <a:lnTo>
                  <a:pt x="146" y="320"/>
                </a:lnTo>
                <a:lnTo>
                  <a:pt x="145" y="318"/>
                </a:lnTo>
                <a:lnTo>
                  <a:pt x="145" y="317"/>
                </a:lnTo>
                <a:lnTo>
                  <a:pt x="147" y="315"/>
                </a:lnTo>
                <a:lnTo>
                  <a:pt x="148" y="313"/>
                </a:lnTo>
                <a:lnTo>
                  <a:pt x="149" y="312"/>
                </a:lnTo>
                <a:lnTo>
                  <a:pt x="149" y="311"/>
                </a:lnTo>
                <a:lnTo>
                  <a:pt x="148" y="310"/>
                </a:lnTo>
                <a:lnTo>
                  <a:pt x="149" y="309"/>
                </a:lnTo>
                <a:lnTo>
                  <a:pt x="149" y="308"/>
                </a:lnTo>
                <a:lnTo>
                  <a:pt x="148" y="307"/>
                </a:lnTo>
                <a:lnTo>
                  <a:pt x="147" y="307"/>
                </a:lnTo>
                <a:lnTo>
                  <a:pt x="147" y="306"/>
                </a:lnTo>
                <a:lnTo>
                  <a:pt x="147" y="305"/>
                </a:lnTo>
                <a:lnTo>
                  <a:pt x="147" y="303"/>
                </a:lnTo>
                <a:lnTo>
                  <a:pt x="150" y="303"/>
                </a:lnTo>
                <a:lnTo>
                  <a:pt x="151" y="303"/>
                </a:lnTo>
                <a:lnTo>
                  <a:pt x="152" y="302"/>
                </a:lnTo>
                <a:lnTo>
                  <a:pt x="152" y="300"/>
                </a:lnTo>
                <a:lnTo>
                  <a:pt x="153" y="295"/>
                </a:lnTo>
                <a:lnTo>
                  <a:pt x="152" y="292"/>
                </a:lnTo>
                <a:lnTo>
                  <a:pt x="153" y="292"/>
                </a:lnTo>
                <a:lnTo>
                  <a:pt x="154" y="289"/>
                </a:lnTo>
                <a:lnTo>
                  <a:pt x="154" y="286"/>
                </a:lnTo>
                <a:lnTo>
                  <a:pt x="153" y="285"/>
                </a:lnTo>
                <a:lnTo>
                  <a:pt x="151" y="283"/>
                </a:lnTo>
                <a:lnTo>
                  <a:pt x="150" y="283"/>
                </a:lnTo>
                <a:lnTo>
                  <a:pt x="147" y="284"/>
                </a:lnTo>
                <a:lnTo>
                  <a:pt x="145" y="284"/>
                </a:lnTo>
                <a:lnTo>
                  <a:pt x="143" y="286"/>
                </a:lnTo>
                <a:lnTo>
                  <a:pt x="141" y="288"/>
                </a:lnTo>
                <a:lnTo>
                  <a:pt x="139" y="288"/>
                </a:lnTo>
                <a:lnTo>
                  <a:pt x="138" y="287"/>
                </a:lnTo>
                <a:lnTo>
                  <a:pt x="136" y="286"/>
                </a:lnTo>
                <a:lnTo>
                  <a:pt x="135" y="286"/>
                </a:lnTo>
                <a:lnTo>
                  <a:pt x="133" y="286"/>
                </a:lnTo>
                <a:lnTo>
                  <a:pt x="131" y="286"/>
                </a:lnTo>
                <a:lnTo>
                  <a:pt x="130" y="288"/>
                </a:lnTo>
                <a:lnTo>
                  <a:pt x="128" y="287"/>
                </a:lnTo>
                <a:lnTo>
                  <a:pt x="127" y="286"/>
                </a:lnTo>
                <a:lnTo>
                  <a:pt x="127" y="285"/>
                </a:lnTo>
                <a:lnTo>
                  <a:pt x="126" y="284"/>
                </a:lnTo>
                <a:lnTo>
                  <a:pt x="125" y="283"/>
                </a:lnTo>
                <a:lnTo>
                  <a:pt x="126" y="282"/>
                </a:lnTo>
                <a:lnTo>
                  <a:pt x="127" y="282"/>
                </a:lnTo>
                <a:lnTo>
                  <a:pt x="127" y="281"/>
                </a:lnTo>
                <a:lnTo>
                  <a:pt x="128" y="279"/>
                </a:lnTo>
                <a:lnTo>
                  <a:pt x="125" y="276"/>
                </a:lnTo>
                <a:lnTo>
                  <a:pt x="123" y="275"/>
                </a:lnTo>
                <a:lnTo>
                  <a:pt x="122" y="276"/>
                </a:lnTo>
                <a:lnTo>
                  <a:pt x="121" y="275"/>
                </a:lnTo>
                <a:lnTo>
                  <a:pt x="120" y="277"/>
                </a:lnTo>
                <a:lnTo>
                  <a:pt x="119" y="278"/>
                </a:lnTo>
                <a:lnTo>
                  <a:pt x="118" y="278"/>
                </a:lnTo>
                <a:lnTo>
                  <a:pt x="117" y="279"/>
                </a:lnTo>
                <a:lnTo>
                  <a:pt x="115" y="280"/>
                </a:lnTo>
                <a:lnTo>
                  <a:pt x="114" y="280"/>
                </a:lnTo>
                <a:lnTo>
                  <a:pt x="114" y="279"/>
                </a:lnTo>
                <a:lnTo>
                  <a:pt x="113" y="279"/>
                </a:lnTo>
                <a:lnTo>
                  <a:pt x="113" y="278"/>
                </a:lnTo>
                <a:lnTo>
                  <a:pt x="113" y="276"/>
                </a:lnTo>
                <a:lnTo>
                  <a:pt x="114" y="275"/>
                </a:lnTo>
                <a:lnTo>
                  <a:pt x="114" y="274"/>
                </a:lnTo>
                <a:lnTo>
                  <a:pt x="114" y="273"/>
                </a:lnTo>
                <a:lnTo>
                  <a:pt x="112" y="270"/>
                </a:lnTo>
                <a:lnTo>
                  <a:pt x="111" y="270"/>
                </a:lnTo>
                <a:lnTo>
                  <a:pt x="109" y="270"/>
                </a:lnTo>
                <a:lnTo>
                  <a:pt x="108" y="269"/>
                </a:lnTo>
                <a:lnTo>
                  <a:pt x="106" y="267"/>
                </a:lnTo>
                <a:lnTo>
                  <a:pt x="105" y="266"/>
                </a:lnTo>
                <a:lnTo>
                  <a:pt x="103" y="267"/>
                </a:lnTo>
                <a:lnTo>
                  <a:pt x="102" y="267"/>
                </a:lnTo>
                <a:lnTo>
                  <a:pt x="102" y="265"/>
                </a:lnTo>
                <a:lnTo>
                  <a:pt x="101" y="264"/>
                </a:lnTo>
                <a:lnTo>
                  <a:pt x="100" y="264"/>
                </a:lnTo>
                <a:lnTo>
                  <a:pt x="100" y="263"/>
                </a:lnTo>
                <a:lnTo>
                  <a:pt x="100" y="262"/>
                </a:lnTo>
                <a:lnTo>
                  <a:pt x="100" y="261"/>
                </a:lnTo>
                <a:lnTo>
                  <a:pt x="99" y="261"/>
                </a:lnTo>
                <a:lnTo>
                  <a:pt x="98" y="260"/>
                </a:lnTo>
                <a:lnTo>
                  <a:pt x="99" y="259"/>
                </a:lnTo>
                <a:lnTo>
                  <a:pt x="100" y="258"/>
                </a:lnTo>
                <a:lnTo>
                  <a:pt x="99" y="256"/>
                </a:lnTo>
                <a:lnTo>
                  <a:pt x="100" y="255"/>
                </a:lnTo>
                <a:lnTo>
                  <a:pt x="100" y="253"/>
                </a:lnTo>
                <a:lnTo>
                  <a:pt x="96" y="251"/>
                </a:lnTo>
                <a:lnTo>
                  <a:pt x="96" y="250"/>
                </a:lnTo>
                <a:lnTo>
                  <a:pt x="95" y="249"/>
                </a:lnTo>
                <a:lnTo>
                  <a:pt x="93" y="247"/>
                </a:lnTo>
                <a:lnTo>
                  <a:pt x="92" y="247"/>
                </a:lnTo>
                <a:lnTo>
                  <a:pt x="91" y="247"/>
                </a:lnTo>
                <a:lnTo>
                  <a:pt x="90" y="247"/>
                </a:lnTo>
                <a:lnTo>
                  <a:pt x="89" y="247"/>
                </a:lnTo>
                <a:lnTo>
                  <a:pt x="89" y="246"/>
                </a:lnTo>
                <a:lnTo>
                  <a:pt x="87" y="244"/>
                </a:lnTo>
                <a:lnTo>
                  <a:pt x="87" y="243"/>
                </a:lnTo>
                <a:lnTo>
                  <a:pt x="81" y="232"/>
                </a:lnTo>
                <a:lnTo>
                  <a:pt x="80" y="231"/>
                </a:lnTo>
                <a:lnTo>
                  <a:pt x="79" y="231"/>
                </a:lnTo>
                <a:lnTo>
                  <a:pt x="78" y="230"/>
                </a:lnTo>
                <a:lnTo>
                  <a:pt x="78" y="229"/>
                </a:lnTo>
                <a:lnTo>
                  <a:pt x="77" y="227"/>
                </a:lnTo>
                <a:lnTo>
                  <a:pt x="75" y="226"/>
                </a:lnTo>
                <a:lnTo>
                  <a:pt x="72" y="225"/>
                </a:lnTo>
                <a:lnTo>
                  <a:pt x="71" y="224"/>
                </a:lnTo>
                <a:lnTo>
                  <a:pt x="71" y="222"/>
                </a:lnTo>
                <a:lnTo>
                  <a:pt x="70" y="222"/>
                </a:lnTo>
                <a:lnTo>
                  <a:pt x="68" y="222"/>
                </a:lnTo>
                <a:lnTo>
                  <a:pt x="66" y="221"/>
                </a:lnTo>
                <a:lnTo>
                  <a:pt x="66" y="220"/>
                </a:lnTo>
                <a:lnTo>
                  <a:pt x="67" y="220"/>
                </a:lnTo>
                <a:lnTo>
                  <a:pt x="68" y="219"/>
                </a:lnTo>
                <a:lnTo>
                  <a:pt x="67" y="217"/>
                </a:lnTo>
                <a:lnTo>
                  <a:pt x="65" y="216"/>
                </a:lnTo>
                <a:lnTo>
                  <a:pt x="65" y="215"/>
                </a:lnTo>
                <a:lnTo>
                  <a:pt x="65" y="213"/>
                </a:lnTo>
                <a:lnTo>
                  <a:pt x="64" y="213"/>
                </a:lnTo>
                <a:lnTo>
                  <a:pt x="63" y="213"/>
                </a:lnTo>
                <a:lnTo>
                  <a:pt x="59" y="212"/>
                </a:lnTo>
                <a:lnTo>
                  <a:pt x="57" y="212"/>
                </a:lnTo>
                <a:lnTo>
                  <a:pt x="56" y="212"/>
                </a:lnTo>
                <a:lnTo>
                  <a:pt x="56" y="209"/>
                </a:lnTo>
                <a:lnTo>
                  <a:pt x="54" y="210"/>
                </a:lnTo>
                <a:lnTo>
                  <a:pt x="53" y="210"/>
                </a:lnTo>
                <a:lnTo>
                  <a:pt x="49" y="210"/>
                </a:lnTo>
                <a:lnTo>
                  <a:pt x="48" y="209"/>
                </a:lnTo>
                <a:lnTo>
                  <a:pt x="46" y="206"/>
                </a:lnTo>
                <a:lnTo>
                  <a:pt x="44" y="203"/>
                </a:lnTo>
                <a:lnTo>
                  <a:pt x="43" y="202"/>
                </a:lnTo>
                <a:lnTo>
                  <a:pt x="42" y="201"/>
                </a:lnTo>
                <a:lnTo>
                  <a:pt x="42" y="200"/>
                </a:lnTo>
                <a:lnTo>
                  <a:pt x="39" y="198"/>
                </a:lnTo>
                <a:lnTo>
                  <a:pt x="36" y="198"/>
                </a:lnTo>
                <a:lnTo>
                  <a:pt x="35" y="198"/>
                </a:lnTo>
                <a:lnTo>
                  <a:pt x="35" y="196"/>
                </a:lnTo>
                <a:lnTo>
                  <a:pt x="33" y="195"/>
                </a:lnTo>
                <a:lnTo>
                  <a:pt x="32" y="194"/>
                </a:lnTo>
                <a:lnTo>
                  <a:pt x="30" y="194"/>
                </a:lnTo>
                <a:lnTo>
                  <a:pt x="29" y="193"/>
                </a:lnTo>
                <a:lnTo>
                  <a:pt x="28" y="193"/>
                </a:lnTo>
                <a:lnTo>
                  <a:pt x="26" y="193"/>
                </a:lnTo>
                <a:lnTo>
                  <a:pt x="27" y="190"/>
                </a:lnTo>
                <a:lnTo>
                  <a:pt x="30" y="189"/>
                </a:lnTo>
                <a:lnTo>
                  <a:pt x="33" y="187"/>
                </a:lnTo>
                <a:lnTo>
                  <a:pt x="34" y="186"/>
                </a:lnTo>
                <a:lnTo>
                  <a:pt x="34" y="185"/>
                </a:lnTo>
                <a:lnTo>
                  <a:pt x="33" y="185"/>
                </a:lnTo>
                <a:lnTo>
                  <a:pt x="32" y="185"/>
                </a:lnTo>
                <a:lnTo>
                  <a:pt x="32" y="184"/>
                </a:lnTo>
                <a:lnTo>
                  <a:pt x="30" y="183"/>
                </a:lnTo>
                <a:lnTo>
                  <a:pt x="30" y="182"/>
                </a:lnTo>
                <a:lnTo>
                  <a:pt x="30" y="181"/>
                </a:lnTo>
                <a:lnTo>
                  <a:pt x="31" y="181"/>
                </a:lnTo>
                <a:lnTo>
                  <a:pt x="30" y="180"/>
                </a:lnTo>
                <a:lnTo>
                  <a:pt x="29" y="180"/>
                </a:lnTo>
                <a:lnTo>
                  <a:pt x="26" y="178"/>
                </a:lnTo>
                <a:lnTo>
                  <a:pt x="27" y="177"/>
                </a:lnTo>
                <a:lnTo>
                  <a:pt x="28" y="175"/>
                </a:lnTo>
                <a:lnTo>
                  <a:pt x="29" y="175"/>
                </a:lnTo>
                <a:lnTo>
                  <a:pt x="30" y="174"/>
                </a:lnTo>
                <a:lnTo>
                  <a:pt x="31" y="173"/>
                </a:lnTo>
                <a:lnTo>
                  <a:pt x="32" y="172"/>
                </a:lnTo>
                <a:lnTo>
                  <a:pt x="32" y="171"/>
                </a:lnTo>
                <a:lnTo>
                  <a:pt x="31" y="169"/>
                </a:lnTo>
                <a:lnTo>
                  <a:pt x="31" y="168"/>
                </a:lnTo>
                <a:lnTo>
                  <a:pt x="29" y="166"/>
                </a:lnTo>
                <a:lnTo>
                  <a:pt x="28" y="165"/>
                </a:lnTo>
                <a:lnTo>
                  <a:pt x="29" y="163"/>
                </a:lnTo>
                <a:lnTo>
                  <a:pt x="29" y="162"/>
                </a:lnTo>
                <a:lnTo>
                  <a:pt x="29" y="160"/>
                </a:lnTo>
                <a:lnTo>
                  <a:pt x="29" y="159"/>
                </a:lnTo>
                <a:lnTo>
                  <a:pt x="27" y="158"/>
                </a:lnTo>
                <a:lnTo>
                  <a:pt x="26" y="157"/>
                </a:lnTo>
                <a:lnTo>
                  <a:pt x="24" y="157"/>
                </a:lnTo>
                <a:lnTo>
                  <a:pt x="24" y="156"/>
                </a:lnTo>
                <a:lnTo>
                  <a:pt x="24" y="154"/>
                </a:lnTo>
                <a:lnTo>
                  <a:pt x="22" y="152"/>
                </a:lnTo>
                <a:lnTo>
                  <a:pt x="21" y="153"/>
                </a:lnTo>
                <a:lnTo>
                  <a:pt x="19" y="153"/>
                </a:lnTo>
                <a:lnTo>
                  <a:pt x="19" y="152"/>
                </a:lnTo>
                <a:lnTo>
                  <a:pt x="18" y="150"/>
                </a:lnTo>
                <a:lnTo>
                  <a:pt x="18" y="149"/>
                </a:lnTo>
                <a:lnTo>
                  <a:pt x="18" y="147"/>
                </a:lnTo>
                <a:lnTo>
                  <a:pt x="17" y="144"/>
                </a:lnTo>
                <a:lnTo>
                  <a:pt x="16" y="143"/>
                </a:lnTo>
                <a:lnTo>
                  <a:pt x="14" y="142"/>
                </a:lnTo>
                <a:lnTo>
                  <a:pt x="12" y="141"/>
                </a:lnTo>
                <a:lnTo>
                  <a:pt x="11" y="139"/>
                </a:lnTo>
                <a:lnTo>
                  <a:pt x="7" y="135"/>
                </a:lnTo>
                <a:lnTo>
                  <a:pt x="7" y="134"/>
                </a:lnTo>
                <a:lnTo>
                  <a:pt x="4" y="132"/>
                </a:lnTo>
                <a:lnTo>
                  <a:pt x="3" y="129"/>
                </a:lnTo>
                <a:lnTo>
                  <a:pt x="3" y="128"/>
                </a:lnTo>
                <a:lnTo>
                  <a:pt x="2" y="127"/>
                </a:lnTo>
                <a:lnTo>
                  <a:pt x="1" y="127"/>
                </a:lnTo>
                <a:lnTo>
                  <a:pt x="0" y="126"/>
                </a:lnTo>
                <a:lnTo>
                  <a:pt x="0" y="125"/>
                </a:lnTo>
                <a:lnTo>
                  <a:pt x="0" y="123"/>
                </a:lnTo>
                <a:lnTo>
                  <a:pt x="0" y="0"/>
                </a:lnTo>
                <a:lnTo>
                  <a:pt x="60" y="0"/>
                </a:lnTo>
                <a:lnTo>
                  <a:pt x="61" y="0"/>
                </a:lnTo>
                <a:lnTo>
                  <a:pt x="149" y="0"/>
                </a:lnTo>
                <a:lnTo>
                  <a:pt x="177" y="0"/>
                </a:lnTo>
                <a:lnTo>
                  <a:pt x="265" y="0"/>
                </a:lnTo>
                <a:lnTo>
                  <a:pt x="384" y="0"/>
                </a:lnTo>
                <a:lnTo>
                  <a:pt x="436" y="0"/>
                </a:lnTo>
                <a:lnTo>
                  <a:pt x="474" y="0"/>
                </a:lnTo>
                <a:lnTo>
                  <a:pt x="525" y="0"/>
                </a:lnTo>
                <a:lnTo>
                  <a:pt x="529" y="0"/>
                </a:lnTo>
                <a:lnTo>
                  <a:pt x="539" y="0"/>
                </a:lnTo>
                <a:lnTo>
                  <a:pt x="540" y="0"/>
                </a:lnTo>
                <a:lnTo>
                  <a:pt x="567" y="0"/>
                </a:lnTo>
                <a:lnTo>
                  <a:pt x="586" y="0"/>
                </a:lnTo>
                <a:lnTo>
                  <a:pt x="607" y="0"/>
                </a:lnTo>
                <a:lnTo>
                  <a:pt x="609" y="0"/>
                </a:lnTo>
                <a:lnTo>
                  <a:pt x="630" y="0"/>
                </a:lnTo>
                <a:lnTo>
                  <a:pt x="671" y="0"/>
                </a:lnTo>
                <a:lnTo>
                  <a:pt x="676" y="0"/>
                </a:lnTo>
                <a:lnTo>
                  <a:pt x="698" y="0"/>
                </a:lnTo>
                <a:lnTo>
                  <a:pt x="748" y="0"/>
                </a:lnTo>
                <a:lnTo>
                  <a:pt x="754" y="0"/>
                </a:lnTo>
                <a:lnTo>
                  <a:pt x="756" y="0"/>
                </a:lnTo>
                <a:lnTo>
                  <a:pt x="770" y="0"/>
                </a:lnTo>
                <a:lnTo>
                  <a:pt x="778" y="0"/>
                </a:lnTo>
                <a:lnTo>
                  <a:pt x="791" y="0"/>
                </a:lnTo>
                <a:lnTo>
                  <a:pt x="794" y="0"/>
                </a:lnTo>
                <a:lnTo>
                  <a:pt x="820" y="0"/>
                </a:lnTo>
                <a:lnTo>
                  <a:pt x="842" y="0"/>
                </a:lnTo>
                <a:lnTo>
                  <a:pt x="843" y="0"/>
                </a:lnTo>
                <a:lnTo>
                  <a:pt x="852" y="0"/>
                </a:lnTo>
                <a:lnTo>
                  <a:pt x="853" y="0"/>
                </a:lnTo>
                <a:lnTo>
                  <a:pt x="861" y="0"/>
                </a:lnTo>
                <a:lnTo>
                  <a:pt x="864" y="0"/>
                </a:lnTo>
                <a:lnTo>
                  <a:pt x="874" y="0"/>
                </a:lnTo>
                <a:lnTo>
                  <a:pt x="876" y="0"/>
                </a:lnTo>
                <a:lnTo>
                  <a:pt x="877" y="0"/>
                </a:lnTo>
                <a:lnTo>
                  <a:pt x="888" y="0"/>
                </a:lnTo>
                <a:lnTo>
                  <a:pt x="898" y="0"/>
                </a:lnTo>
                <a:lnTo>
                  <a:pt x="901" y="0"/>
                </a:lnTo>
                <a:lnTo>
                  <a:pt x="913" y="0"/>
                </a:lnTo>
                <a:lnTo>
                  <a:pt x="918" y="0"/>
                </a:lnTo>
                <a:lnTo>
                  <a:pt x="929" y="0"/>
                </a:lnTo>
                <a:lnTo>
                  <a:pt x="933" y="0"/>
                </a:lnTo>
                <a:lnTo>
                  <a:pt x="936" y="0"/>
                </a:lnTo>
                <a:lnTo>
                  <a:pt x="943" y="0"/>
                </a:lnTo>
                <a:lnTo>
                  <a:pt x="946" y="0"/>
                </a:lnTo>
                <a:lnTo>
                  <a:pt x="947" y="0"/>
                </a:lnTo>
                <a:lnTo>
                  <a:pt x="950" y="0"/>
                </a:lnTo>
                <a:lnTo>
                  <a:pt x="951" y="0"/>
                </a:lnTo>
                <a:lnTo>
                  <a:pt x="952" y="0"/>
                </a:lnTo>
                <a:lnTo>
                  <a:pt x="953" y="0"/>
                </a:lnTo>
                <a:lnTo>
                  <a:pt x="955" y="0"/>
                </a:lnTo>
                <a:lnTo>
                  <a:pt x="963" y="0"/>
                </a:lnTo>
                <a:lnTo>
                  <a:pt x="964" y="0"/>
                </a:lnTo>
                <a:lnTo>
                  <a:pt x="973" y="0"/>
                </a:lnTo>
                <a:lnTo>
                  <a:pt x="978" y="0"/>
                </a:lnTo>
                <a:lnTo>
                  <a:pt x="1019" y="0"/>
                </a:lnTo>
                <a:lnTo>
                  <a:pt x="1028" y="0"/>
                </a:lnTo>
                <a:lnTo>
                  <a:pt x="1058" y="0"/>
                </a:lnTo>
                <a:lnTo>
                  <a:pt x="1066"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auto">
          <a:xfrm>
            <a:off x="1749425" y="1793875"/>
            <a:ext cx="1706563" cy="882650"/>
          </a:xfrm>
          <a:custGeom>
            <a:avLst/>
            <a:gdLst>
              <a:gd name="T0" fmla="*/ 2147483647 w 1075"/>
              <a:gd name="T1" fmla="*/ 2147483647 h 556"/>
              <a:gd name="T2" fmla="*/ 2147483647 w 1075"/>
              <a:gd name="T3" fmla="*/ 2147483647 h 556"/>
              <a:gd name="T4" fmla="*/ 2147483647 w 1075"/>
              <a:gd name="T5" fmla="*/ 2147483647 h 556"/>
              <a:gd name="T6" fmla="*/ 2147483647 w 1075"/>
              <a:gd name="T7" fmla="*/ 2147483647 h 556"/>
              <a:gd name="T8" fmla="*/ 2147483647 w 1075"/>
              <a:gd name="T9" fmla="*/ 2147483647 h 556"/>
              <a:gd name="T10" fmla="*/ 2147483647 w 1075"/>
              <a:gd name="T11" fmla="*/ 2147483647 h 556"/>
              <a:gd name="T12" fmla="*/ 2147483647 w 1075"/>
              <a:gd name="T13" fmla="*/ 2147483647 h 556"/>
              <a:gd name="T14" fmla="*/ 2147483647 w 1075"/>
              <a:gd name="T15" fmla="*/ 2147483647 h 556"/>
              <a:gd name="T16" fmla="*/ 2147483647 w 1075"/>
              <a:gd name="T17" fmla="*/ 2147483647 h 556"/>
              <a:gd name="T18" fmla="*/ 2147483647 w 1075"/>
              <a:gd name="T19" fmla="*/ 2147483647 h 556"/>
              <a:gd name="T20" fmla="*/ 2147483647 w 1075"/>
              <a:gd name="T21" fmla="*/ 2147483647 h 556"/>
              <a:gd name="T22" fmla="*/ 2147483647 w 1075"/>
              <a:gd name="T23" fmla="*/ 2147483647 h 556"/>
              <a:gd name="T24" fmla="*/ 2147483647 w 1075"/>
              <a:gd name="T25" fmla="*/ 2147483647 h 556"/>
              <a:gd name="T26" fmla="*/ 2147483647 w 1075"/>
              <a:gd name="T27" fmla="*/ 2147483647 h 556"/>
              <a:gd name="T28" fmla="*/ 2147483647 w 1075"/>
              <a:gd name="T29" fmla="*/ 2147483647 h 556"/>
              <a:gd name="T30" fmla="*/ 2147483647 w 1075"/>
              <a:gd name="T31" fmla="*/ 2147483647 h 556"/>
              <a:gd name="T32" fmla="*/ 2147483647 w 1075"/>
              <a:gd name="T33" fmla="*/ 2147483647 h 556"/>
              <a:gd name="T34" fmla="*/ 2147483647 w 1075"/>
              <a:gd name="T35" fmla="*/ 2147483647 h 556"/>
              <a:gd name="T36" fmla="*/ 2147483647 w 1075"/>
              <a:gd name="T37" fmla="*/ 2147483647 h 556"/>
              <a:gd name="T38" fmla="*/ 2147483647 w 1075"/>
              <a:gd name="T39" fmla="*/ 2147483647 h 556"/>
              <a:gd name="T40" fmla="*/ 2147483647 w 1075"/>
              <a:gd name="T41" fmla="*/ 2147483647 h 556"/>
              <a:gd name="T42" fmla="*/ 2147483647 w 1075"/>
              <a:gd name="T43" fmla="*/ 2147483647 h 556"/>
              <a:gd name="T44" fmla="*/ 2147483647 w 1075"/>
              <a:gd name="T45" fmla="*/ 2147483647 h 556"/>
              <a:gd name="T46" fmla="*/ 2147483647 w 1075"/>
              <a:gd name="T47" fmla="*/ 2147483647 h 556"/>
              <a:gd name="T48" fmla="*/ 2147483647 w 1075"/>
              <a:gd name="T49" fmla="*/ 2147483647 h 556"/>
              <a:gd name="T50" fmla="*/ 2147483647 w 1075"/>
              <a:gd name="T51" fmla="*/ 2147483647 h 556"/>
              <a:gd name="T52" fmla="*/ 2147483647 w 1075"/>
              <a:gd name="T53" fmla="*/ 2147483647 h 556"/>
              <a:gd name="T54" fmla="*/ 2147483647 w 1075"/>
              <a:gd name="T55" fmla="*/ 2147483647 h 556"/>
              <a:gd name="T56" fmla="*/ 2147483647 w 1075"/>
              <a:gd name="T57" fmla="*/ 2147483647 h 556"/>
              <a:gd name="T58" fmla="*/ 2147483647 w 1075"/>
              <a:gd name="T59" fmla="*/ 2147483647 h 556"/>
              <a:gd name="T60" fmla="*/ 2147483647 w 1075"/>
              <a:gd name="T61" fmla="*/ 2147483647 h 556"/>
              <a:gd name="T62" fmla="*/ 2147483647 w 1075"/>
              <a:gd name="T63" fmla="*/ 2147483647 h 556"/>
              <a:gd name="T64" fmla="*/ 2147483647 w 1075"/>
              <a:gd name="T65" fmla="*/ 2147483647 h 556"/>
              <a:gd name="T66" fmla="*/ 2147483647 w 1075"/>
              <a:gd name="T67" fmla="*/ 2147483647 h 556"/>
              <a:gd name="T68" fmla="*/ 2147483647 w 1075"/>
              <a:gd name="T69" fmla="*/ 2147483647 h 556"/>
              <a:gd name="T70" fmla="*/ 2147483647 w 1075"/>
              <a:gd name="T71" fmla="*/ 2147483647 h 556"/>
              <a:gd name="T72" fmla="*/ 2147483647 w 1075"/>
              <a:gd name="T73" fmla="*/ 2147483647 h 556"/>
              <a:gd name="T74" fmla="*/ 2147483647 w 1075"/>
              <a:gd name="T75" fmla="*/ 2147483647 h 556"/>
              <a:gd name="T76" fmla="*/ 2147483647 w 1075"/>
              <a:gd name="T77" fmla="*/ 2147483647 h 556"/>
              <a:gd name="T78" fmla="*/ 2147483647 w 1075"/>
              <a:gd name="T79" fmla="*/ 2147483647 h 556"/>
              <a:gd name="T80" fmla="*/ 2147483647 w 1075"/>
              <a:gd name="T81" fmla="*/ 2147483647 h 556"/>
              <a:gd name="T82" fmla="*/ 2147483647 w 1075"/>
              <a:gd name="T83" fmla="*/ 2147483647 h 556"/>
              <a:gd name="T84" fmla="*/ 2147483647 w 1075"/>
              <a:gd name="T85" fmla="*/ 2147483647 h 556"/>
              <a:gd name="T86" fmla="*/ 2147483647 w 1075"/>
              <a:gd name="T87" fmla="*/ 2147483647 h 556"/>
              <a:gd name="T88" fmla="*/ 2147483647 w 1075"/>
              <a:gd name="T89" fmla="*/ 2147483647 h 556"/>
              <a:gd name="T90" fmla="*/ 2147483647 w 1075"/>
              <a:gd name="T91" fmla="*/ 2147483647 h 556"/>
              <a:gd name="T92" fmla="*/ 2147483647 w 1075"/>
              <a:gd name="T93" fmla="*/ 2147483647 h 556"/>
              <a:gd name="T94" fmla="*/ 2147483647 w 1075"/>
              <a:gd name="T95" fmla="*/ 2147483647 h 556"/>
              <a:gd name="T96" fmla="*/ 2147483647 w 1075"/>
              <a:gd name="T97" fmla="*/ 2147483647 h 556"/>
              <a:gd name="T98" fmla="*/ 2147483647 w 1075"/>
              <a:gd name="T99" fmla="*/ 2147483647 h 556"/>
              <a:gd name="T100" fmla="*/ 2147483647 w 1075"/>
              <a:gd name="T101" fmla="*/ 2147483647 h 556"/>
              <a:gd name="T102" fmla="*/ 2147483647 w 1075"/>
              <a:gd name="T103" fmla="*/ 2147483647 h 556"/>
              <a:gd name="T104" fmla="*/ 2147483647 w 1075"/>
              <a:gd name="T105" fmla="*/ 2147483647 h 556"/>
              <a:gd name="T106" fmla="*/ 2147483647 w 1075"/>
              <a:gd name="T107" fmla="*/ 2147483647 h 556"/>
              <a:gd name="T108" fmla="*/ 2147483647 w 1075"/>
              <a:gd name="T109" fmla="*/ 2147483647 h 556"/>
              <a:gd name="T110" fmla="*/ 0 w 1075"/>
              <a:gd name="T111" fmla="*/ 2147483647 h 556"/>
              <a:gd name="T112" fmla="*/ 2147483647 w 1075"/>
              <a:gd name="T113" fmla="*/ 0 h 556"/>
              <a:gd name="T114" fmla="*/ 2147483647 w 1075"/>
              <a:gd name="T115" fmla="*/ 0 h 556"/>
              <a:gd name="T116" fmla="*/ 2147483647 w 1075"/>
              <a:gd name="T117" fmla="*/ 0 h 556"/>
              <a:gd name="T118" fmla="*/ 2147483647 w 1075"/>
              <a:gd name="T119" fmla="*/ 0 h 556"/>
              <a:gd name="T120" fmla="*/ 2147483647 w 1075"/>
              <a:gd name="T121" fmla="*/ 0 h 5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75" h="556">
                <a:moveTo>
                  <a:pt x="1066" y="0"/>
                </a:moveTo>
                <a:lnTo>
                  <a:pt x="1070" y="0"/>
                </a:lnTo>
                <a:lnTo>
                  <a:pt x="1075" y="0"/>
                </a:lnTo>
                <a:lnTo>
                  <a:pt x="1075" y="1"/>
                </a:lnTo>
                <a:lnTo>
                  <a:pt x="1074" y="78"/>
                </a:lnTo>
                <a:lnTo>
                  <a:pt x="1072" y="123"/>
                </a:lnTo>
                <a:lnTo>
                  <a:pt x="1072" y="370"/>
                </a:lnTo>
                <a:lnTo>
                  <a:pt x="1072" y="482"/>
                </a:lnTo>
                <a:lnTo>
                  <a:pt x="1071" y="482"/>
                </a:lnTo>
                <a:lnTo>
                  <a:pt x="689" y="482"/>
                </a:lnTo>
                <a:lnTo>
                  <a:pt x="630" y="481"/>
                </a:lnTo>
                <a:lnTo>
                  <a:pt x="628" y="481"/>
                </a:lnTo>
                <a:lnTo>
                  <a:pt x="627" y="481"/>
                </a:lnTo>
                <a:lnTo>
                  <a:pt x="624" y="481"/>
                </a:lnTo>
                <a:lnTo>
                  <a:pt x="622" y="481"/>
                </a:lnTo>
                <a:lnTo>
                  <a:pt x="618" y="480"/>
                </a:lnTo>
                <a:lnTo>
                  <a:pt x="607" y="480"/>
                </a:lnTo>
                <a:lnTo>
                  <a:pt x="604" y="480"/>
                </a:lnTo>
                <a:lnTo>
                  <a:pt x="600" y="480"/>
                </a:lnTo>
                <a:lnTo>
                  <a:pt x="587" y="480"/>
                </a:lnTo>
                <a:lnTo>
                  <a:pt x="586" y="480"/>
                </a:lnTo>
                <a:lnTo>
                  <a:pt x="584" y="480"/>
                </a:lnTo>
                <a:lnTo>
                  <a:pt x="564" y="480"/>
                </a:lnTo>
                <a:lnTo>
                  <a:pt x="561" y="480"/>
                </a:lnTo>
                <a:lnTo>
                  <a:pt x="558" y="480"/>
                </a:lnTo>
                <a:lnTo>
                  <a:pt x="556" y="480"/>
                </a:lnTo>
                <a:lnTo>
                  <a:pt x="529" y="481"/>
                </a:lnTo>
                <a:lnTo>
                  <a:pt x="528" y="482"/>
                </a:lnTo>
                <a:lnTo>
                  <a:pt x="525" y="483"/>
                </a:lnTo>
                <a:lnTo>
                  <a:pt x="515" y="483"/>
                </a:lnTo>
                <a:lnTo>
                  <a:pt x="513" y="483"/>
                </a:lnTo>
                <a:lnTo>
                  <a:pt x="511" y="481"/>
                </a:lnTo>
                <a:lnTo>
                  <a:pt x="510" y="481"/>
                </a:lnTo>
                <a:lnTo>
                  <a:pt x="509" y="481"/>
                </a:lnTo>
                <a:lnTo>
                  <a:pt x="505" y="483"/>
                </a:lnTo>
                <a:lnTo>
                  <a:pt x="479" y="483"/>
                </a:lnTo>
                <a:lnTo>
                  <a:pt x="478" y="483"/>
                </a:lnTo>
                <a:lnTo>
                  <a:pt x="475" y="482"/>
                </a:lnTo>
                <a:lnTo>
                  <a:pt x="474" y="482"/>
                </a:lnTo>
                <a:lnTo>
                  <a:pt x="473" y="481"/>
                </a:lnTo>
                <a:lnTo>
                  <a:pt x="470" y="480"/>
                </a:lnTo>
                <a:lnTo>
                  <a:pt x="469" y="481"/>
                </a:lnTo>
                <a:lnTo>
                  <a:pt x="468" y="481"/>
                </a:lnTo>
                <a:lnTo>
                  <a:pt x="446" y="481"/>
                </a:lnTo>
                <a:lnTo>
                  <a:pt x="446" y="490"/>
                </a:lnTo>
                <a:lnTo>
                  <a:pt x="446" y="542"/>
                </a:lnTo>
                <a:lnTo>
                  <a:pt x="443" y="541"/>
                </a:lnTo>
                <a:lnTo>
                  <a:pt x="441" y="541"/>
                </a:lnTo>
                <a:lnTo>
                  <a:pt x="440" y="540"/>
                </a:lnTo>
                <a:lnTo>
                  <a:pt x="439" y="539"/>
                </a:lnTo>
                <a:lnTo>
                  <a:pt x="438" y="537"/>
                </a:lnTo>
                <a:lnTo>
                  <a:pt x="439" y="536"/>
                </a:lnTo>
                <a:lnTo>
                  <a:pt x="437" y="535"/>
                </a:lnTo>
                <a:lnTo>
                  <a:pt x="435" y="534"/>
                </a:lnTo>
                <a:lnTo>
                  <a:pt x="435" y="533"/>
                </a:lnTo>
                <a:lnTo>
                  <a:pt x="434" y="531"/>
                </a:lnTo>
                <a:lnTo>
                  <a:pt x="433" y="531"/>
                </a:lnTo>
                <a:lnTo>
                  <a:pt x="431" y="531"/>
                </a:lnTo>
                <a:lnTo>
                  <a:pt x="431" y="529"/>
                </a:lnTo>
                <a:lnTo>
                  <a:pt x="430" y="528"/>
                </a:lnTo>
                <a:lnTo>
                  <a:pt x="429" y="528"/>
                </a:lnTo>
                <a:lnTo>
                  <a:pt x="430" y="526"/>
                </a:lnTo>
                <a:lnTo>
                  <a:pt x="431" y="524"/>
                </a:lnTo>
                <a:lnTo>
                  <a:pt x="430" y="523"/>
                </a:lnTo>
                <a:lnTo>
                  <a:pt x="428" y="522"/>
                </a:lnTo>
                <a:lnTo>
                  <a:pt x="426" y="522"/>
                </a:lnTo>
                <a:lnTo>
                  <a:pt x="427" y="520"/>
                </a:lnTo>
                <a:lnTo>
                  <a:pt x="426" y="519"/>
                </a:lnTo>
                <a:lnTo>
                  <a:pt x="425" y="517"/>
                </a:lnTo>
                <a:lnTo>
                  <a:pt x="425" y="516"/>
                </a:lnTo>
                <a:lnTo>
                  <a:pt x="423" y="515"/>
                </a:lnTo>
                <a:lnTo>
                  <a:pt x="422" y="513"/>
                </a:lnTo>
                <a:lnTo>
                  <a:pt x="421" y="513"/>
                </a:lnTo>
                <a:lnTo>
                  <a:pt x="420" y="513"/>
                </a:lnTo>
                <a:lnTo>
                  <a:pt x="419" y="513"/>
                </a:lnTo>
                <a:lnTo>
                  <a:pt x="419" y="511"/>
                </a:lnTo>
                <a:lnTo>
                  <a:pt x="418" y="510"/>
                </a:lnTo>
                <a:lnTo>
                  <a:pt x="417" y="510"/>
                </a:lnTo>
                <a:lnTo>
                  <a:pt x="416" y="510"/>
                </a:lnTo>
                <a:lnTo>
                  <a:pt x="416" y="511"/>
                </a:lnTo>
                <a:lnTo>
                  <a:pt x="415" y="513"/>
                </a:lnTo>
                <a:lnTo>
                  <a:pt x="415" y="514"/>
                </a:lnTo>
                <a:lnTo>
                  <a:pt x="414" y="515"/>
                </a:lnTo>
                <a:lnTo>
                  <a:pt x="413" y="515"/>
                </a:lnTo>
                <a:lnTo>
                  <a:pt x="413" y="514"/>
                </a:lnTo>
                <a:lnTo>
                  <a:pt x="411" y="514"/>
                </a:lnTo>
                <a:lnTo>
                  <a:pt x="407" y="516"/>
                </a:lnTo>
                <a:lnTo>
                  <a:pt x="408" y="518"/>
                </a:lnTo>
                <a:lnTo>
                  <a:pt x="409" y="519"/>
                </a:lnTo>
                <a:lnTo>
                  <a:pt x="408" y="522"/>
                </a:lnTo>
                <a:lnTo>
                  <a:pt x="407" y="522"/>
                </a:lnTo>
                <a:lnTo>
                  <a:pt x="405" y="523"/>
                </a:lnTo>
                <a:lnTo>
                  <a:pt x="405" y="524"/>
                </a:lnTo>
                <a:lnTo>
                  <a:pt x="405" y="525"/>
                </a:lnTo>
                <a:lnTo>
                  <a:pt x="405" y="526"/>
                </a:lnTo>
                <a:lnTo>
                  <a:pt x="404" y="527"/>
                </a:lnTo>
                <a:lnTo>
                  <a:pt x="404" y="530"/>
                </a:lnTo>
                <a:lnTo>
                  <a:pt x="406" y="531"/>
                </a:lnTo>
                <a:lnTo>
                  <a:pt x="405" y="532"/>
                </a:lnTo>
                <a:lnTo>
                  <a:pt x="406" y="533"/>
                </a:lnTo>
                <a:lnTo>
                  <a:pt x="408" y="533"/>
                </a:lnTo>
                <a:lnTo>
                  <a:pt x="408" y="534"/>
                </a:lnTo>
                <a:lnTo>
                  <a:pt x="410" y="533"/>
                </a:lnTo>
                <a:lnTo>
                  <a:pt x="410" y="534"/>
                </a:lnTo>
                <a:lnTo>
                  <a:pt x="410" y="535"/>
                </a:lnTo>
                <a:lnTo>
                  <a:pt x="408" y="535"/>
                </a:lnTo>
                <a:lnTo>
                  <a:pt x="405" y="535"/>
                </a:lnTo>
                <a:lnTo>
                  <a:pt x="402" y="533"/>
                </a:lnTo>
                <a:lnTo>
                  <a:pt x="398" y="532"/>
                </a:lnTo>
                <a:lnTo>
                  <a:pt x="396" y="533"/>
                </a:lnTo>
                <a:lnTo>
                  <a:pt x="395" y="534"/>
                </a:lnTo>
                <a:lnTo>
                  <a:pt x="391" y="533"/>
                </a:lnTo>
                <a:lnTo>
                  <a:pt x="390" y="532"/>
                </a:lnTo>
                <a:lnTo>
                  <a:pt x="389" y="533"/>
                </a:lnTo>
                <a:lnTo>
                  <a:pt x="387" y="533"/>
                </a:lnTo>
                <a:lnTo>
                  <a:pt x="387" y="534"/>
                </a:lnTo>
                <a:lnTo>
                  <a:pt x="384" y="535"/>
                </a:lnTo>
                <a:lnTo>
                  <a:pt x="383" y="536"/>
                </a:lnTo>
                <a:lnTo>
                  <a:pt x="382" y="536"/>
                </a:lnTo>
                <a:lnTo>
                  <a:pt x="381" y="537"/>
                </a:lnTo>
                <a:lnTo>
                  <a:pt x="380" y="537"/>
                </a:lnTo>
                <a:lnTo>
                  <a:pt x="379" y="538"/>
                </a:lnTo>
                <a:lnTo>
                  <a:pt x="378" y="538"/>
                </a:lnTo>
                <a:lnTo>
                  <a:pt x="376" y="536"/>
                </a:lnTo>
                <a:lnTo>
                  <a:pt x="375" y="535"/>
                </a:lnTo>
                <a:lnTo>
                  <a:pt x="373" y="532"/>
                </a:lnTo>
                <a:lnTo>
                  <a:pt x="370" y="532"/>
                </a:lnTo>
                <a:lnTo>
                  <a:pt x="367" y="533"/>
                </a:lnTo>
                <a:lnTo>
                  <a:pt x="365" y="534"/>
                </a:lnTo>
                <a:lnTo>
                  <a:pt x="364" y="535"/>
                </a:lnTo>
                <a:lnTo>
                  <a:pt x="363" y="535"/>
                </a:lnTo>
                <a:lnTo>
                  <a:pt x="362" y="535"/>
                </a:lnTo>
                <a:lnTo>
                  <a:pt x="360" y="534"/>
                </a:lnTo>
                <a:lnTo>
                  <a:pt x="359" y="534"/>
                </a:lnTo>
                <a:lnTo>
                  <a:pt x="358" y="534"/>
                </a:lnTo>
                <a:lnTo>
                  <a:pt x="357" y="535"/>
                </a:lnTo>
                <a:lnTo>
                  <a:pt x="358" y="535"/>
                </a:lnTo>
                <a:lnTo>
                  <a:pt x="359" y="536"/>
                </a:lnTo>
                <a:lnTo>
                  <a:pt x="358" y="536"/>
                </a:lnTo>
                <a:lnTo>
                  <a:pt x="354" y="536"/>
                </a:lnTo>
                <a:lnTo>
                  <a:pt x="352" y="537"/>
                </a:lnTo>
                <a:lnTo>
                  <a:pt x="351" y="537"/>
                </a:lnTo>
                <a:lnTo>
                  <a:pt x="350" y="536"/>
                </a:lnTo>
                <a:lnTo>
                  <a:pt x="349" y="535"/>
                </a:lnTo>
                <a:lnTo>
                  <a:pt x="347" y="535"/>
                </a:lnTo>
                <a:lnTo>
                  <a:pt x="346" y="535"/>
                </a:lnTo>
                <a:lnTo>
                  <a:pt x="345" y="535"/>
                </a:lnTo>
                <a:lnTo>
                  <a:pt x="344" y="535"/>
                </a:lnTo>
                <a:lnTo>
                  <a:pt x="342" y="535"/>
                </a:lnTo>
                <a:lnTo>
                  <a:pt x="342" y="534"/>
                </a:lnTo>
                <a:lnTo>
                  <a:pt x="341" y="533"/>
                </a:lnTo>
                <a:lnTo>
                  <a:pt x="341" y="532"/>
                </a:lnTo>
                <a:lnTo>
                  <a:pt x="340" y="532"/>
                </a:lnTo>
                <a:lnTo>
                  <a:pt x="339" y="532"/>
                </a:lnTo>
                <a:lnTo>
                  <a:pt x="336" y="533"/>
                </a:lnTo>
                <a:lnTo>
                  <a:pt x="334" y="535"/>
                </a:lnTo>
                <a:lnTo>
                  <a:pt x="330" y="536"/>
                </a:lnTo>
                <a:lnTo>
                  <a:pt x="330" y="537"/>
                </a:lnTo>
                <a:lnTo>
                  <a:pt x="329" y="541"/>
                </a:lnTo>
                <a:lnTo>
                  <a:pt x="329" y="544"/>
                </a:lnTo>
                <a:lnTo>
                  <a:pt x="328" y="544"/>
                </a:lnTo>
                <a:lnTo>
                  <a:pt x="328" y="545"/>
                </a:lnTo>
                <a:lnTo>
                  <a:pt x="327" y="546"/>
                </a:lnTo>
                <a:lnTo>
                  <a:pt x="326" y="546"/>
                </a:lnTo>
                <a:lnTo>
                  <a:pt x="325" y="545"/>
                </a:lnTo>
                <a:lnTo>
                  <a:pt x="324" y="545"/>
                </a:lnTo>
                <a:lnTo>
                  <a:pt x="323" y="544"/>
                </a:lnTo>
                <a:lnTo>
                  <a:pt x="320" y="543"/>
                </a:lnTo>
                <a:lnTo>
                  <a:pt x="319" y="543"/>
                </a:lnTo>
                <a:lnTo>
                  <a:pt x="317" y="544"/>
                </a:lnTo>
                <a:lnTo>
                  <a:pt x="316" y="544"/>
                </a:lnTo>
                <a:lnTo>
                  <a:pt x="315" y="543"/>
                </a:lnTo>
                <a:lnTo>
                  <a:pt x="314" y="542"/>
                </a:lnTo>
                <a:lnTo>
                  <a:pt x="313" y="542"/>
                </a:lnTo>
                <a:lnTo>
                  <a:pt x="312" y="542"/>
                </a:lnTo>
                <a:lnTo>
                  <a:pt x="311" y="542"/>
                </a:lnTo>
                <a:lnTo>
                  <a:pt x="311" y="543"/>
                </a:lnTo>
                <a:lnTo>
                  <a:pt x="308" y="541"/>
                </a:lnTo>
                <a:lnTo>
                  <a:pt x="306" y="541"/>
                </a:lnTo>
                <a:lnTo>
                  <a:pt x="305" y="541"/>
                </a:lnTo>
                <a:lnTo>
                  <a:pt x="302" y="541"/>
                </a:lnTo>
                <a:lnTo>
                  <a:pt x="298" y="539"/>
                </a:lnTo>
                <a:lnTo>
                  <a:pt x="297" y="539"/>
                </a:lnTo>
                <a:lnTo>
                  <a:pt x="296" y="540"/>
                </a:lnTo>
                <a:lnTo>
                  <a:pt x="296" y="541"/>
                </a:lnTo>
                <a:lnTo>
                  <a:pt x="294" y="541"/>
                </a:lnTo>
                <a:lnTo>
                  <a:pt x="293" y="541"/>
                </a:lnTo>
                <a:lnTo>
                  <a:pt x="291" y="542"/>
                </a:lnTo>
                <a:lnTo>
                  <a:pt x="291" y="543"/>
                </a:lnTo>
                <a:lnTo>
                  <a:pt x="288" y="546"/>
                </a:lnTo>
                <a:lnTo>
                  <a:pt x="288" y="548"/>
                </a:lnTo>
                <a:lnTo>
                  <a:pt x="287" y="549"/>
                </a:lnTo>
                <a:lnTo>
                  <a:pt x="287" y="550"/>
                </a:lnTo>
                <a:lnTo>
                  <a:pt x="289" y="552"/>
                </a:lnTo>
                <a:lnTo>
                  <a:pt x="289" y="553"/>
                </a:lnTo>
                <a:lnTo>
                  <a:pt x="288" y="554"/>
                </a:lnTo>
                <a:lnTo>
                  <a:pt x="287" y="556"/>
                </a:lnTo>
                <a:lnTo>
                  <a:pt x="286" y="556"/>
                </a:lnTo>
                <a:lnTo>
                  <a:pt x="284" y="555"/>
                </a:lnTo>
                <a:lnTo>
                  <a:pt x="283" y="553"/>
                </a:lnTo>
                <a:lnTo>
                  <a:pt x="282" y="552"/>
                </a:lnTo>
                <a:lnTo>
                  <a:pt x="280" y="551"/>
                </a:lnTo>
                <a:lnTo>
                  <a:pt x="279" y="550"/>
                </a:lnTo>
                <a:lnTo>
                  <a:pt x="277" y="550"/>
                </a:lnTo>
                <a:lnTo>
                  <a:pt x="272" y="547"/>
                </a:lnTo>
                <a:lnTo>
                  <a:pt x="272" y="546"/>
                </a:lnTo>
                <a:lnTo>
                  <a:pt x="271" y="545"/>
                </a:lnTo>
                <a:lnTo>
                  <a:pt x="271" y="543"/>
                </a:lnTo>
                <a:lnTo>
                  <a:pt x="270" y="541"/>
                </a:lnTo>
                <a:lnTo>
                  <a:pt x="270" y="540"/>
                </a:lnTo>
                <a:lnTo>
                  <a:pt x="272" y="538"/>
                </a:lnTo>
                <a:lnTo>
                  <a:pt x="271" y="537"/>
                </a:lnTo>
                <a:lnTo>
                  <a:pt x="269" y="535"/>
                </a:lnTo>
                <a:lnTo>
                  <a:pt x="268" y="534"/>
                </a:lnTo>
                <a:lnTo>
                  <a:pt x="269" y="532"/>
                </a:lnTo>
                <a:lnTo>
                  <a:pt x="268" y="532"/>
                </a:lnTo>
                <a:lnTo>
                  <a:pt x="267" y="531"/>
                </a:lnTo>
                <a:lnTo>
                  <a:pt x="266" y="531"/>
                </a:lnTo>
                <a:lnTo>
                  <a:pt x="266" y="529"/>
                </a:lnTo>
                <a:lnTo>
                  <a:pt x="265" y="529"/>
                </a:lnTo>
                <a:lnTo>
                  <a:pt x="265" y="528"/>
                </a:lnTo>
                <a:lnTo>
                  <a:pt x="265" y="527"/>
                </a:lnTo>
                <a:lnTo>
                  <a:pt x="267" y="526"/>
                </a:lnTo>
                <a:lnTo>
                  <a:pt x="268" y="525"/>
                </a:lnTo>
                <a:lnTo>
                  <a:pt x="268" y="524"/>
                </a:lnTo>
                <a:lnTo>
                  <a:pt x="266" y="521"/>
                </a:lnTo>
                <a:lnTo>
                  <a:pt x="266" y="519"/>
                </a:lnTo>
                <a:lnTo>
                  <a:pt x="263" y="516"/>
                </a:lnTo>
                <a:lnTo>
                  <a:pt x="263" y="514"/>
                </a:lnTo>
                <a:lnTo>
                  <a:pt x="263" y="513"/>
                </a:lnTo>
                <a:lnTo>
                  <a:pt x="262" y="512"/>
                </a:lnTo>
                <a:lnTo>
                  <a:pt x="262" y="511"/>
                </a:lnTo>
                <a:lnTo>
                  <a:pt x="262" y="510"/>
                </a:lnTo>
                <a:lnTo>
                  <a:pt x="260" y="510"/>
                </a:lnTo>
                <a:lnTo>
                  <a:pt x="260" y="509"/>
                </a:lnTo>
                <a:lnTo>
                  <a:pt x="260" y="507"/>
                </a:lnTo>
                <a:lnTo>
                  <a:pt x="257" y="507"/>
                </a:lnTo>
                <a:lnTo>
                  <a:pt x="256" y="506"/>
                </a:lnTo>
                <a:lnTo>
                  <a:pt x="255" y="505"/>
                </a:lnTo>
                <a:lnTo>
                  <a:pt x="253" y="503"/>
                </a:lnTo>
                <a:lnTo>
                  <a:pt x="251" y="502"/>
                </a:lnTo>
                <a:lnTo>
                  <a:pt x="249" y="502"/>
                </a:lnTo>
                <a:lnTo>
                  <a:pt x="247" y="503"/>
                </a:lnTo>
                <a:lnTo>
                  <a:pt x="244" y="505"/>
                </a:lnTo>
                <a:lnTo>
                  <a:pt x="242" y="506"/>
                </a:lnTo>
                <a:lnTo>
                  <a:pt x="241" y="505"/>
                </a:lnTo>
                <a:lnTo>
                  <a:pt x="242" y="504"/>
                </a:lnTo>
                <a:lnTo>
                  <a:pt x="241" y="502"/>
                </a:lnTo>
                <a:lnTo>
                  <a:pt x="239" y="502"/>
                </a:lnTo>
                <a:lnTo>
                  <a:pt x="238" y="500"/>
                </a:lnTo>
                <a:lnTo>
                  <a:pt x="235" y="500"/>
                </a:lnTo>
                <a:lnTo>
                  <a:pt x="235" y="499"/>
                </a:lnTo>
                <a:lnTo>
                  <a:pt x="234" y="499"/>
                </a:lnTo>
                <a:lnTo>
                  <a:pt x="234" y="498"/>
                </a:lnTo>
                <a:lnTo>
                  <a:pt x="233" y="498"/>
                </a:lnTo>
                <a:lnTo>
                  <a:pt x="232" y="497"/>
                </a:lnTo>
                <a:lnTo>
                  <a:pt x="231" y="496"/>
                </a:lnTo>
                <a:lnTo>
                  <a:pt x="231" y="495"/>
                </a:lnTo>
                <a:lnTo>
                  <a:pt x="230" y="493"/>
                </a:lnTo>
                <a:lnTo>
                  <a:pt x="230" y="492"/>
                </a:lnTo>
                <a:lnTo>
                  <a:pt x="228" y="489"/>
                </a:lnTo>
                <a:lnTo>
                  <a:pt x="228" y="488"/>
                </a:lnTo>
                <a:lnTo>
                  <a:pt x="228" y="487"/>
                </a:lnTo>
                <a:lnTo>
                  <a:pt x="229" y="487"/>
                </a:lnTo>
                <a:lnTo>
                  <a:pt x="232" y="487"/>
                </a:lnTo>
                <a:lnTo>
                  <a:pt x="233" y="486"/>
                </a:lnTo>
                <a:lnTo>
                  <a:pt x="233" y="485"/>
                </a:lnTo>
                <a:lnTo>
                  <a:pt x="233" y="483"/>
                </a:lnTo>
                <a:lnTo>
                  <a:pt x="233" y="480"/>
                </a:lnTo>
                <a:lnTo>
                  <a:pt x="232" y="478"/>
                </a:lnTo>
                <a:lnTo>
                  <a:pt x="231" y="477"/>
                </a:lnTo>
                <a:lnTo>
                  <a:pt x="232" y="475"/>
                </a:lnTo>
                <a:lnTo>
                  <a:pt x="232" y="474"/>
                </a:lnTo>
                <a:lnTo>
                  <a:pt x="229" y="474"/>
                </a:lnTo>
                <a:lnTo>
                  <a:pt x="228" y="472"/>
                </a:lnTo>
                <a:lnTo>
                  <a:pt x="226" y="471"/>
                </a:lnTo>
                <a:lnTo>
                  <a:pt x="227" y="469"/>
                </a:lnTo>
                <a:lnTo>
                  <a:pt x="227" y="468"/>
                </a:lnTo>
                <a:lnTo>
                  <a:pt x="226" y="468"/>
                </a:lnTo>
                <a:lnTo>
                  <a:pt x="225" y="468"/>
                </a:lnTo>
                <a:lnTo>
                  <a:pt x="224" y="469"/>
                </a:lnTo>
                <a:lnTo>
                  <a:pt x="221" y="466"/>
                </a:lnTo>
                <a:lnTo>
                  <a:pt x="222" y="465"/>
                </a:lnTo>
                <a:lnTo>
                  <a:pt x="222" y="464"/>
                </a:lnTo>
                <a:lnTo>
                  <a:pt x="220" y="463"/>
                </a:lnTo>
                <a:lnTo>
                  <a:pt x="219" y="462"/>
                </a:lnTo>
                <a:lnTo>
                  <a:pt x="219" y="461"/>
                </a:lnTo>
                <a:lnTo>
                  <a:pt x="217" y="458"/>
                </a:lnTo>
                <a:lnTo>
                  <a:pt x="216" y="457"/>
                </a:lnTo>
                <a:lnTo>
                  <a:pt x="214" y="454"/>
                </a:lnTo>
                <a:lnTo>
                  <a:pt x="213" y="453"/>
                </a:lnTo>
                <a:lnTo>
                  <a:pt x="211" y="451"/>
                </a:lnTo>
                <a:lnTo>
                  <a:pt x="210" y="450"/>
                </a:lnTo>
                <a:lnTo>
                  <a:pt x="212" y="449"/>
                </a:lnTo>
                <a:lnTo>
                  <a:pt x="209" y="446"/>
                </a:lnTo>
                <a:lnTo>
                  <a:pt x="206" y="443"/>
                </a:lnTo>
                <a:lnTo>
                  <a:pt x="206" y="442"/>
                </a:lnTo>
                <a:lnTo>
                  <a:pt x="207" y="439"/>
                </a:lnTo>
                <a:lnTo>
                  <a:pt x="206" y="439"/>
                </a:lnTo>
                <a:lnTo>
                  <a:pt x="207" y="437"/>
                </a:lnTo>
                <a:lnTo>
                  <a:pt x="207" y="436"/>
                </a:lnTo>
                <a:lnTo>
                  <a:pt x="207" y="435"/>
                </a:lnTo>
                <a:lnTo>
                  <a:pt x="205" y="434"/>
                </a:lnTo>
                <a:lnTo>
                  <a:pt x="203" y="433"/>
                </a:lnTo>
                <a:lnTo>
                  <a:pt x="203" y="432"/>
                </a:lnTo>
                <a:lnTo>
                  <a:pt x="204" y="431"/>
                </a:lnTo>
                <a:lnTo>
                  <a:pt x="203" y="430"/>
                </a:lnTo>
                <a:lnTo>
                  <a:pt x="203" y="429"/>
                </a:lnTo>
                <a:lnTo>
                  <a:pt x="202" y="428"/>
                </a:lnTo>
                <a:lnTo>
                  <a:pt x="203" y="426"/>
                </a:lnTo>
                <a:lnTo>
                  <a:pt x="204" y="425"/>
                </a:lnTo>
                <a:lnTo>
                  <a:pt x="204" y="424"/>
                </a:lnTo>
                <a:lnTo>
                  <a:pt x="204" y="423"/>
                </a:lnTo>
                <a:lnTo>
                  <a:pt x="203" y="421"/>
                </a:lnTo>
                <a:lnTo>
                  <a:pt x="203" y="420"/>
                </a:lnTo>
                <a:lnTo>
                  <a:pt x="200" y="420"/>
                </a:lnTo>
                <a:lnTo>
                  <a:pt x="199" y="420"/>
                </a:lnTo>
                <a:lnTo>
                  <a:pt x="198" y="420"/>
                </a:lnTo>
                <a:lnTo>
                  <a:pt x="198" y="419"/>
                </a:lnTo>
                <a:lnTo>
                  <a:pt x="199" y="417"/>
                </a:lnTo>
                <a:lnTo>
                  <a:pt x="199" y="414"/>
                </a:lnTo>
                <a:lnTo>
                  <a:pt x="201" y="412"/>
                </a:lnTo>
                <a:lnTo>
                  <a:pt x="200" y="409"/>
                </a:lnTo>
                <a:lnTo>
                  <a:pt x="197" y="409"/>
                </a:lnTo>
                <a:lnTo>
                  <a:pt x="196" y="408"/>
                </a:lnTo>
                <a:lnTo>
                  <a:pt x="195" y="408"/>
                </a:lnTo>
                <a:lnTo>
                  <a:pt x="193" y="408"/>
                </a:lnTo>
                <a:lnTo>
                  <a:pt x="192" y="408"/>
                </a:lnTo>
                <a:lnTo>
                  <a:pt x="192" y="406"/>
                </a:lnTo>
                <a:lnTo>
                  <a:pt x="192" y="405"/>
                </a:lnTo>
                <a:lnTo>
                  <a:pt x="190" y="403"/>
                </a:lnTo>
                <a:lnTo>
                  <a:pt x="189" y="402"/>
                </a:lnTo>
                <a:lnTo>
                  <a:pt x="189" y="399"/>
                </a:lnTo>
                <a:lnTo>
                  <a:pt x="188" y="399"/>
                </a:lnTo>
                <a:lnTo>
                  <a:pt x="186" y="400"/>
                </a:lnTo>
                <a:lnTo>
                  <a:pt x="185" y="400"/>
                </a:lnTo>
                <a:lnTo>
                  <a:pt x="185" y="398"/>
                </a:lnTo>
                <a:lnTo>
                  <a:pt x="183" y="398"/>
                </a:lnTo>
                <a:lnTo>
                  <a:pt x="183" y="399"/>
                </a:lnTo>
                <a:lnTo>
                  <a:pt x="182" y="399"/>
                </a:lnTo>
                <a:lnTo>
                  <a:pt x="181" y="399"/>
                </a:lnTo>
                <a:lnTo>
                  <a:pt x="181" y="401"/>
                </a:lnTo>
                <a:lnTo>
                  <a:pt x="182" y="403"/>
                </a:lnTo>
                <a:lnTo>
                  <a:pt x="181" y="404"/>
                </a:lnTo>
                <a:lnTo>
                  <a:pt x="180" y="405"/>
                </a:lnTo>
                <a:lnTo>
                  <a:pt x="178" y="406"/>
                </a:lnTo>
                <a:lnTo>
                  <a:pt x="176" y="408"/>
                </a:lnTo>
                <a:lnTo>
                  <a:pt x="175" y="410"/>
                </a:lnTo>
                <a:lnTo>
                  <a:pt x="174" y="412"/>
                </a:lnTo>
                <a:lnTo>
                  <a:pt x="171" y="412"/>
                </a:lnTo>
                <a:lnTo>
                  <a:pt x="171" y="413"/>
                </a:lnTo>
                <a:lnTo>
                  <a:pt x="171" y="415"/>
                </a:lnTo>
                <a:lnTo>
                  <a:pt x="170" y="415"/>
                </a:lnTo>
                <a:lnTo>
                  <a:pt x="169" y="416"/>
                </a:lnTo>
                <a:lnTo>
                  <a:pt x="167" y="416"/>
                </a:lnTo>
                <a:lnTo>
                  <a:pt x="166" y="417"/>
                </a:lnTo>
                <a:lnTo>
                  <a:pt x="165" y="418"/>
                </a:lnTo>
                <a:lnTo>
                  <a:pt x="164" y="418"/>
                </a:lnTo>
                <a:lnTo>
                  <a:pt x="162" y="417"/>
                </a:lnTo>
                <a:lnTo>
                  <a:pt x="161" y="417"/>
                </a:lnTo>
                <a:lnTo>
                  <a:pt x="160" y="418"/>
                </a:lnTo>
                <a:lnTo>
                  <a:pt x="160" y="420"/>
                </a:lnTo>
                <a:lnTo>
                  <a:pt x="159" y="422"/>
                </a:lnTo>
                <a:lnTo>
                  <a:pt x="158" y="424"/>
                </a:lnTo>
                <a:lnTo>
                  <a:pt x="158" y="425"/>
                </a:lnTo>
                <a:lnTo>
                  <a:pt x="156" y="425"/>
                </a:lnTo>
                <a:lnTo>
                  <a:pt x="155" y="427"/>
                </a:lnTo>
                <a:lnTo>
                  <a:pt x="152" y="427"/>
                </a:lnTo>
                <a:lnTo>
                  <a:pt x="151" y="426"/>
                </a:lnTo>
                <a:lnTo>
                  <a:pt x="150" y="424"/>
                </a:lnTo>
                <a:lnTo>
                  <a:pt x="150" y="423"/>
                </a:lnTo>
                <a:lnTo>
                  <a:pt x="149" y="423"/>
                </a:lnTo>
                <a:lnTo>
                  <a:pt x="147" y="422"/>
                </a:lnTo>
                <a:lnTo>
                  <a:pt x="145" y="421"/>
                </a:lnTo>
                <a:lnTo>
                  <a:pt x="144" y="417"/>
                </a:lnTo>
                <a:lnTo>
                  <a:pt x="143" y="417"/>
                </a:lnTo>
                <a:lnTo>
                  <a:pt x="141" y="417"/>
                </a:lnTo>
                <a:lnTo>
                  <a:pt x="141" y="416"/>
                </a:lnTo>
                <a:lnTo>
                  <a:pt x="142" y="415"/>
                </a:lnTo>
                <a:lnTo>
                  <a:pt x="141" y="415"/>
                </a:lnTo>
                <a:lnTo>
                  <a:pt x="140" y="415"/>
                </a:lnTo>
                <a:lnTo>
                  <a:pt x="138" y="416"/>
                </a:lnTo>
                <a:lnTo>
                  <a:pt x="138" y="415"/>
                </a:lnTo>
                <a:lnTo>
                  <a:pt x="136" y="414"/>
                </a:lnTo>
                <a:lnTo>
                  <a:pt x="135" y="414"/>
                </a:lnTo>
                <a:lnTo>
                  <a:pt x="134" y="415"/>
                </a:lnTo>
                <a:lnTo>
                  <a:pt x="133" y="415"/>
                </a:lnTo>
                <a:lnTo>
                  <a:pt x="133" y="414"/>
                </a:lnTo>
                <a:lnTo>
                  <a:pt x="133" y="412"/>
                </a:lnTo>
                <a:lnTo>
                  <a:pt x="135" y="410"/>
                </a:lnTo>
                <a:lnTo>
                  <a:pt x="134" y="409"/>
                </a:lnTo>
                <a:lnTo>
                  <a:pt x="133" y="408"/>
                </a:lnTo>
                <a:lnTo>
                  <a:pt x="132" y="406"/>
                </a:lnTo>
                <a:lnTo>
                  <a:pt x="133" y="406"/>
                </a:lnTo>
                <a:lnTo>
                  <a:pt x="134" y="405"/>
                </a:lnTo>
                <a:lnTo>
                  <a:pt x="135" y="404"/>
                </a:lnTo>
                <a:lnTo>
                  <a:pt x="137" y="404"/>
                </a:lnTo>
                <a:lnTo>
                  <a:pt x="138" y="403"/>
                </a:lnTo>
                <a:lnTo>
                  <a:pt x="138" y="402"/>
                </a:lnTo>
                <a:lnTo>
                  <a:pt x="138" y="400"/>
                </a:lnTo>
                <a:lnTo>
                  <a:pt x="137" y="400"/>
                </a:lnTo>
                <a:lnTo>
                  <a:pt x="137" y="399"/>
                </a:lnTo>
                <a:lnTo>
                  <a:pt x="138" y="399"/>
                </a:lnTo>
                <a:lnTo>
                  <a:pt x="139" y="398"/>
                </a:lnTo>
                <a:lnTo>
                  <a:pt x="138" y="397"/>
                </a:lnTo>
                <a:lnTo>
                  <a:pt x="138" y="395"/>
                </a:lnTo>
                <a:lnTo>
                  <a:pt x="136" y="395"/>
                </a:lnTo>
                <a:lnTo>
                  <a:pt x="134" y="393"/>
                </a:lnTo>
                <a:lnTo>
                  <a:pt x="134" y="392"/>
                </a:lnTo>
                <a:lnTo>
                  <a:pt x="134" y="391"/>
                </a:lnTo>
                <a:lnTo>
                  <a:pt x="132" y="391"/>
                </a:lnTo>
                <a:lnTo>
                  <a:pt x="132" y="390"/>
                </a:lnTo>
                <a:lnTo>
                  <a:pt x="133" y="389"/>
                </a:lnTo>
                <a:lnTo>
                  <a:pt x="134" y="387"/>
                </a:lnTo>
                <a:lnTo>
                  <a:pt x="135" y="385"/>
                </a:lnTo>
                <a:lnTo>
                  <a:pt x="136" y="384"/>
                </a:lnTo>
                <a:lnTo>
                  <a:pt x="137" y="384"/>
                </a:lnTo>
                <a:lnTo>
                  <a:pt x="137" y="383"/>
                </a:lnTo>
                <a:lnTo>
                  <a:pt x="137" y="382"/>
                </a:lnTo>
                <a:lnTo>
                  <a:pt x="137" y="381"/>
                </a:lnTo>
                <a:lnTo>
                  <a:pt x="138" y="381"/>
                </a:lnTo>
                <a:lnTo>
                  <a:pt x="141" y="380"/>
                </a:lnTo>
                <a:lnTo>
                  <a:pt x="143" y="379"/>
                </a:lnTo>
                <a:lnTo>
                  <a:pt x="144" y="379"/>
                </a:lnTo>
                <a:lnTo>
                  <a:pt x="146" y="380"/>
                </a:lnTo>
                <a:lnTo>
                  <a:pt x="147" y="380"/>
                </a:lnTo>
                <a:lnTo>
                  <a:pt x="147" y="379"/>
                </a:lnTo>
                <a:lnTo>
                  <a:pt x="148" y="377"/>
                </a:lnTo>
                <a:lnTo>
                  <a:pt x="148" y="376"/>
                </a:lnTo>
                <a:lnTo>
                  <a:pt x="147" y="375"/>
                </a:lnTo>
                <a:lnTo>
                  <a:pt x="146" y="374"/>
                </a:lnTo>
                <a:lnTo>
                  <a:pt x="144" y="370"/>
                </a:lnTo>
                <a:lnTo>
                  <a:pt x="146" y="369"/>
                </a:lnTo>
                <a:lnTo>
                  <a:pt x="147" y="367"/>
                </a:lnTo>
                <a:lnTo>
                  <a:pt x="145" y="365"/>
                </a:lnTo>
                <a:lnTo>
                  <a:pt x="143" y="364"/>
                </a:lnTo>
                <a:lnTo>
                  <a:pt x="142" y="363"/>
                </a:lnTo>
                <a:lnTo>
                  <a:pt x="140" y="364"/>
                </a:lnTo>
                <a:lnTo>
                  <a:pt x="140" y="363"/>
                </a:lnTo>
                <a:lnTo>
                  <a:pt x="140" y="361"/>
                </a:lnTo>
                <a:lnTo>
                  <a:pt x="140" y="360"/>
                </a:lnTo>
                <a:lnTo>
                  <a:pt x="138" y="360"/>
                </a:lnTo>
                <a:lnTo>
                  <a:pt x="137" y="359"/>
                </a:lnTo>
                <a:lnTo>
                  <a:pt x="138" y="358"/>
                </a:lnTo>
                <a:lnTo>
                  <a:pt x="139" y="357"/>
                </a:lnTo>
                <a:lnTo>
                  <a:pt x="140" y="356"/>
                </a:lnTo>
                <a:lnTo>
                  <a:pt x="141" y="356"/>
                </a:lnTo>
                <a:lnTo>
                  <a:pt x="141" y="355"/>
                </a:lnTo>
                <a:lnTo>
                  <a:pt x="141" y="354"/>
                </a:lnTo>
                <a:lnTo>
                  <a:pt x="142" y="352"/>
                </a:lnTo>
                <a:lnTo>
                  <a:pt x="141" y="351"/>
                </a:lnTo>
                <a:lnTo>
                  <a:pt x="141" y="350"/>
                </a:lnTo>
                <a:lnTo>
                  <a:pt x="140" y="349"/>
                </a:lnTo>
                <a:lnTo>
                  <a:pt x="137" y="348"/>
                </a:lnTo>
                <a:lnTo>
                  <a:pt x="137" y="347"/>
                </a:lnTo>
                <a:lnTo>
                  <a:pt x="136" y="346"/>
                </a:lnTo>
                <a:lnTo>
                  <a:pt x="137" y="345"/>
                </a:lnTo>
                <a:lnTo>
                  <a:pt x="137" y="343"/>
                </a:lnTo>
                <a:lnTo>
                  <a:pt x="138" y="343"/>
                </a:lnTo>
                <a:lnTo>
                  <a:pt x="139" y="343"/>
                </a:lnTo>
                <a:lnTo>
                  <a:pt x="140" y="343"/>
                </a:lnTo>
                <a:lnTo>
                  <a:pt x="141" y="344"/>
                </a:lnTo>
                <a:lnTo>
                  <a:pt x="141" y="343"/>
                </a:lnTo>
                <a:lnTo>
                  <a:pt x="143" y="343"/>
                </a:lnTo>
                <a:lnTo>
                  <a:pt x="143" y="340"/>
                </a:lnTo>
                <a:lnTo>
                  <a:pt x="143" y="339"/>
                </a:lnTo>
                <a:lnTo>
                  <a:pt x="143" y="338"/>
                </a:lnTo>
                <a:lnTo>
                  <a:pt x="143" y="337"/>
                </a:lnTo>
                <a:lnTo>
                  <a:pt x="143" y="334"/>
                </a:lnTo>
                <a:lnTo>
                  <a:pt x="143" y="333"/>
                </a:lnTo>
                <a:lnTo>
                  <a:pt x="145" y="329"/>
                </a:lnTo>
                <a:lnTo>
                  <a:pt x="144" y="327"/>
                </a:lnTo>
                <a:lnTo>
                  <a:pt x="144" y="325"/>
                </a:lnTo>
                <a:lnTo>
                  <a:pt x="146" y="324"/>
                </a:lnTo>
                <a:lnTo>
                  <a:pt x="146" y="320"/>
                </a:lnTo>
                <a:lnTo>
                  <a:pt x="145" y="318"/>
                </a:lnTo>
                <a:lnTo>
                  <a:pt x="145" y="317"/>
                </a:lnTo>
                <a:lnTo>
                  <a:pt x="147" y="315"/>
                </a:lnTo>
                <a:lnTo>
                  <a:pt x="148" y="313"/>
                </a:lnTo>
                <a:lnTo>
                  <a:pt x="149" y="312"/>
                </a:lnTo>
                <a:lnTo>
                  <a:pt x="149" y="311"/>
                </a:lnTo>
                <a:lnTo>
                  <a:pt x="148" y="310"/>
                </a:lnTo>
                <a:lnTo>
                  <a:pt x="149" y="309"/>
                </a:lnTo>
                <a:lnTo>
                  <a:pt x="149" y="308"/>
                </a:lnTo>
                <a:lnTo>
                  <a:pt x="148" y="307"/>
                </a:lnTo>
                <a:lnTo>
                  <a:pt x="147" y="307"/>
                </a:lnTo>
                <a:lnTo>
                  <a:pt x="147" y="306"/>
                </a:lnTo>
                <a:lnTo>
                  <a:pt x="147" y="305"/>
                </a:lnTo>
                <a:lnTo>
                  <a:pt x="147" y="303"/>
                </a:lnTo>
                <a:lnTo>
                  <a:pt x="150" y="303"/>
                </a:lnTo>
                <a:lnTo>
                  <a:pt x="151" y="303"/>
                </a:lnTo>
                <a:lnTo>
                  <a:pt x="152" y="302"/>
                </a:lnTo>
                <a:lnTo>
                  <a:pt x="152" y="300"/>
                </a:lnTo>
                <a:lnTo>
                  <a:pt x="153" y="295"/>
                </a:lnTo>
                <a:lnTo>
                  <a:pt x="152" y="292"/>
                </a:lnTo>
                <a:lnTo>
                  <a:pt x="153" y="292"/>
                </a:lnTo>
                <a:lnTo>
                  <a:pt x="154" y="289"/>
                </a:lnTo>
                <a:lnTo>
                  <a:pt x="154" y="286"/>
                </a:lnTo>
                <a:lnTo>
                  <a:pt x="153" y="285"/>
                </a:lnTo>
                <a:lnTo>
                  <a:pt x="151" y="283"/>
                </a:lnTo>
                <a:lnTo>
                  <a:pt x="150" y="283"/>
                </a:lnTo>
                <a:lnTo>
                  <a:pt x="147" y="284"/>
                </a:lnTo>
                <a:lnTo>
                  <a:pt x="145" y="284"/>
                </a:lnTo>
                <a:lnTo>
                  <a:pt x="143" y="286"/>
                </a:lnTo>
                <a:lnTo>
                  <a:pt x="141" y="288"/>
                </a:lnTo>
                <a:lnTo>
                  <a:pt x="139" y="288"/>
                </a:lnTo>
                <a:lnTo>
                  <a:pt x="138" y="287"/>
                </a:lnTo>
                <a:lnTo>
                  <a:pt x="136" y="286"/>
                </a:lnTo>
                <a:lnTo>
                  <a:pt x="135" y="286"/>
                </a:lnTo>
                <a:lnTo>
                  <a:pt x="133" y="286"/>
                </a:lnTo>
                <a:lnTo>
                  <a:pt x="131" y="286"/>
                </a:lnTo>
                <a:lnTo>
                  <a:pt x="130" y="288"/>
                </a:lnTo>
                <a:lnTo>
                  <a:pt x="128" y="287"/>
                </a:lnTo>
                <a:lnTo>
                  <a:pt x="127" y="286"/>
                </a:lnTo>
                <a:lnTo>
                  <a:pt x="127" y="285"/>
                </a:lnTo>
                <a:lnTo>
                  <a:pt x="126" y="284"/>
                </a:lnTo>
                <a:lnTo>
                  <a:pt x="125" y="283"/>
                </a:lnTo>
                <a:lnTo>
                  <a:pt x="126" y="282"/>
                </a:lnTo>
                <a:lnTo>
                  <a:pt x="127" y="282"/>
                </a:lnTo>
                <a:lnTo>
                  <a:pt x="127" y="281"/>
                </a:lnTo>
                <a:lnTo>
                  <a:pt x="128" y="279"/>
                </a:lnTo>
                <a:lnTo>
                  <a:pt x="125" y="276"/>
                </a:lnTo>
                <a:lnTo>
                  <a:pt x="123" y="275"/>
                </a:lnTo>
                <a:lnTo>
                  <a:pt x="122" y="276"/>
                </a:lnTo>
                <a:lnTo>
                  <a:pt x="121" y="275"/>
                </a:lnTo>
                <a:lnTo>
                  <a:pt x="120" y="277"/>
                </a:lnTo>
                <a:lnTo>
                  <a:pt x="119" y="278"/>
                </a:lnTo>
                <a:lnTo>
                  <a:pt x="118" y="278"/>
                </a:lnTo>
                <a:lnTo>
                  <a:pt x="117" y="279"/>
                </a:lnTo>
                <a:lnTo>
                  <a:pt x="115" y="280"/>
                </a:lnTo>
                <a:lnTo>
                  <a:pt x="114" y="280"/>
                </a:lnTo>
                <a:lnTo>
                  <a:pt x="114" y="279"/>
                </a:lnTo>
                <a:lnTo>
                  <a:pt x="113" y="279"/>
                </a:lnTo>
                <a:lnTo>
                  <a:pt x="113" y="278"/>
                </a:lnTo>
                <a:lnTo>
                  <a:pt x="113" y="276"/>
                </a:lnTo>
                <a:lnTo>
                  <a:pt x="114" y="275"/>
                </a:lnTo>
                <a:lnTo>
                  <a:pt x="114" y="274"/>
                </a:lnTo>
                <a:lnTo>
                  <a:pt x="114" y="273"/>
                </a:lnTo>
                <a:lnTo>
                  <a:pt x="112" y="270"/>
                </a:lnTo>
                <a:lnTo>
                  <a:pt x="111" y="270"/>
                </a:lnTo>
                <a:lnTo>
                  <a:pt x="109" y="270"/>
                </a:lnTo>
                <a:lnTo>
                  <a:pt x="108" y="269"/>
                </a:lnTo>
                <a:lnTo>
                  <a:pt x="106" y="267"/>
                </a:lnTo>
                <a:lnTo>
                  <a:pt x="105" y="266"/>
                </a:lnTo>
                <a:lnTo>
                  <a:pt x="103" y="267"/>
                </a:lnTo>
                <a:lnTo>
                  <a:pt x="102" y="267"/>
                </a:lnTo>
                <a:lnTo>
                  <a:pt x="102" y="265"/>
                </a:lnTo>
                <a:lnTo>
                  <a:pt x="101" y="264"/>
                </a:lnTo>
                <a:lnTo>
                  <a:pt x="100" y="264"/>
                </a:lnTo>
                <a:lnTo>
                  <a:pt x="100" y="263"/>
                </a:lnTo>
                <a:lnTo>
                  <a:pt x="100" y="262"/>
                </a:lnTo>
                <a:lnTo>
                  <a:pt x="100" y="261"/>
                </a:lnTo>
                <a:lnTo>
                  <a:pt x="99" y="261"/>
                </a:lnTo>
                <a:lnTo>
                  <a:pt x="98" y="260"/>
                </a:lnTo>
                <a:lnTo>
                  <a:pt x="99" y="259"/>
                </a:lnTo>
                <a:lnTo>
                  <a:pt x="100" y="258"/>
                </a:lnTo>
                <a:lnTo>
                  <a:pt x="99" y="256"/>
                </a:lnTo>
                <a:lnTo>
                  <a:pt x="100" y="255"/>
                </a:lnTo>
                <a:lnTo>
                  <a:pt x="100" y="253"/>
                </a:lnTo>
                <a:lnTo>
                  <a:pt x="96" y="251"/>
                </a:lnTo>
                <a:lnTo>
                  <a:pt x="96" y="250"/>
                </a:lnTo>
                <a:lnTo>
                  <a:pt x="95" y="249"/>
                </a:lnTo>
                <a:lnTo>
                  <a:pt x="93" y="247"/>
                </a:lnTo>
                <a:lnTo>
                  <a:pt x="92" y="247"/>
                </a:lnTo>
                <a:lnTo>
                  <a:pt x="91" y="247"/>
                </a:lnTo>
                <a:lnTo>
                  <a:pt x="90" y="247"/>
                </a:lnTo>
                <a:lnTo>
                  <a:pt x="89" y="247"/>
                </a:lnTo>
                <a:lnTo>
                  <a:pt x="89" y="246"/>
                </a:lnTo>
                <a:lnTo>
                  <a:pt x="87" y="244"/>
                </a:lnTo>
                <a:lnTo>
                  <a:pt x="87" y="243"/>
                </a:lnTo>
                <a:lnTo>
                  <a:pt x="81" y="232"/>
                </a:lnTo>
                <a:lnTo>
                  <a:pt x="80" y="231"/>
                </a:lnTo>
                <a:lnTo>
                  <a:pt x="79" y="231"/>
                </a:lnTo>
                <a:lnTo>
                  <a:pt x="78" y="230"/>
                </a:lnTo>
                <a:lnTo>
                  <a:pt x="78" y="229"/>
                </a:lnTo>
                <a:lnTo>
                  <a:pt x="77" y="227"/>
                </a:lnTo>
                <a:lnTo>
                  <a:pt x="75" y="226"/>
                </a:lnTo>
                <a:lnTo>
                  <a:pt x="72" y="225"/>
                </a:lnTo>
                <a:lnTo>
                  <a:pt x="71" y="224"/>
                </a:lnTo>
                <a:lnTo>
                  <a:pt x="71" y="222"/>
                </a:lnTo>
                <a:lnTo>
                  <a:pt x="70" y="222"/>
                </a:lnTo>
                <a:lnTo>
                  <a:pt x="68" y="222"/>
                </a:lnTo>
                <a:lnTo>
                  <a:pt x="66" y="221"/>
                </a:lnTo>
                <a:lnTo>
                  <a:pt x="66" y="220"/>
                </a:lnTo>
                <a:lnTo>
                  <a:pt x="67" y="220"/>
                </a:lnTo>
                <a:lnTo>
                  <a:pt x="68" y="219"/>
                </a:lnTo>
                <a:lnTo>
                  <a:pt x="67" y="217"/>
                </a:lnTo>
                <a:lnTo>
                  <a:pt x="65" y="216"/>
                </a:lnTo>
                <a:lnTo>
                  <a:pt x="65" y="215"/>
                </a:lnTo>
                <a:lnTo>
                  <a:pt x="65" y="213"/>
                </a:lnTo>
                <a:lnTo>
                  <a:pt x="64" y="213"/>
                </a:lnTo>
                <a:lnTo>
                  <a:pt x="63" y="213"/>
                </a:lnTo>
                <a:lnTo>
                  <a:pt x="59" y="212"/>
                </a:lnTo>
                <a:lnTo>
                  <a:pt x="57" y="212"/>
                </a:lnTo>
                <a:lnTo>
                  <a:pt x="56" y="212"/>
                </a:lnTo>
                <a:lnTo>
                  <a:pt x="56" y="209"/>
                </a:lnTo>
                <a:lnTo>
                  <a:pt x="54" y="210"/>
                </a:lnTo>
                <a:lnTo>
                  <a:pt x="53" y="210"/>
                </a:lnTo>
                <a:lnTo>
                  <a:pt x="49" y="210"/>
                </a:lnTo>
                <a:lnTo>
                  <a:pt x="48" y="209"/>
                </a:lnTo>
                <a:lnTo>
                  <a:pt x="46" y="206"/>
                </a:lnTo>
                <a:lnTo>
                  <a:pt x="44" y="203"/>
                </a:lnTo>
                <a:lnTo>
                  <a:pt x="43" y="202"/>
                </a:lnTo>
                <a:lnTo>
                  <a:pt x="42" y="201"/>
                </a:lnTo>
                <a:lnTo>
                  <a:pt x="42" y="200"/>
                </a:lnTo>
                <a:lnTo>
                  <a:pt x="39" y="198"/>
                </a:lnTo>
                <a:lnTo>
                  <a:pt x="36" y="198"/>
                </a:lnTo>
                <a:lnTo>
                  <a:pt x="35" y="198"/>
                </a:lnTo>
                <a:lnTo>
                  <a:pt x="35" y="196"/>
                </a:lnTo>
                <a:lnTo>
                  <a:pt x="33" y="195"/>
                </a:lnTo>
                <a:lnTo>
                  <a:pt x="32" y="194"/>
                </a:lnTo>
                <a:lnTo>
                  <a:pt x="30" y="194"/>
                </a:lnTo>
                <a:lnTo>
                  <a:pt x="29" y="193"/>
                </a:lnTo>
                <a:lnTo>
                  <a:pt x="28" y="193"/>
                </a:lnTo>
                <a:lnTo>
                  <a:pt x="26" y="193"/>
                </a:lnTo>
                <a:lnTo>
                  <a:pt x="27" y="190"/>
                </a:lnTo>
                <a:lnTo>
                  <a:pt x="30" y="189"/>
                </a:lnTo>
                <a:lnTo>
                  <a:pt x="33" y="187"/>
                </a:lnTo>
                <a:lnTo>
                  <a:pt x="34" y="186"/>
                </a:lnTo>
                <a:lnTo>
                  <a:pt x="34" y="185"/>
                </a:lnTo>
                <a:lnTo>
                  <a:pt x="33" y="185"/>
                </a:lnTo>
                <a:lnTo>
                  <a:pt x="32" y="185"/>
                </a:lnTo>
                <a:lnTo>
                  <a:pt x="32" y="184"/>
                </a:lnTo>
                <a:lnTo>
                  <a:pt x="30" y="183"/>
                </a:lnTo>
                <a:lnTo>
                  <a:pt x="30" y="182"/>
                </a:lnTo>
                <a:lnTo>
                  <a:pt x="30" y="181"/>
                </a:lnTo>
                <a:lnTo>
                  <a:pt x="31" y="181"/>
                </a:lnTo>
                <a:lnTo>
                  <a:pt x="30" y="180"/>
                </a:lnTo>
                <a:lnTo>
                  <a:pt x="29" y="180"/>
                </a:lnTo>
                <a:lnTo>
                  <a:pt x="26" y="178"/>
                </a:lnTo>
                <a:lnTo>
                  <a:pt x="27" y="177"/>
                </a:lnTo>
                <a:lnTo>
                  <a:pt x="28" y="175"/>
                </a:lnTo>
                <a:lnTo>
                  <a:pt x="29" y="175"/>
                </a:lnTo>
                <a:lnTo>
                  <a:pt x="30" y="174"/>
                </a:lnTo>
                <a:lnTo>
                  <a:pt x="31" y="173"/>
                </a:lnTo>
                <a:lnTo>
                  <a:pt x="32" y="172"/>
                </a:lnTo>
                <a:lnTo>
                  <a:pt x="32" y="171"/>
                </a:lnTo>
                <a:lnTo>
                  <a:pt x="31" y="169"/>
                </a:lnTo>
                <a:lnTo>
                  <a:pt x="31" y="168"/>
                </a:lnTo>
                <a:lnTo>
                  <a:pt x="29" y="166"/>
                </a:lnTo>
                <a:lnTo>
                  <a:pt x="28" y="165"/>
                </a:lnTo>
                <a:lnTo>
                  <a:pt x="29" y="163"/>
                </a:lnTo>
                <a:lnTo>
                  <a:pt x="29" y="162"/>
                </a:lnTo>
                <a:lnTo>
                  <a:pt x="29" y="160"/>
                </a:lnTo>
                <a:lnTo>
                  <a:pt x="29" y="159"/>
                </a:lnTo>
                <a:lnTo>
                  <a:pt x="27" y="158"/>
                </a:lnTo>
                <a:lnTo>
                  <a:pt x="26" y="157"/>
                </a:lnTo>
                <a:lnTo>
                  <a:pt x="24" y="157"/>
                </a:lnTo>
                <a:lnTo>
                  <a:pt x="24" y="156"/>
                </a:lnTo>
                <a:lnTo>
                  <a:pt x="24" y="154"/>
                </a:lnTo>
                <a:lnTo>
                  <a:pt x="22" y="152"/>
                </a:lnTo>
                <a:lnTo>
                  <a:pt x="21" y="153"/>
                </a:lnTo>
                <a:lnTo>
                  <a:pt x="19" y="153"/>
                </a:lnTo>
                <a:lnTo>
                  <a:pt x="19" y="152"/>
                </a:lnTo>
                <a:lnTo>
                  <a:pt x="18" y="150"/>
                </a:lnTo>
                <a:lnTo>
                  <a:pt x="18" y="149"/>
                </a:lnTo>
                <a:lnTo>
                  <a:pt x="18" y="147"/>
                </a:lnTo>
                <a:lnTo>
                  <a:pt x="17" y="144"/>
                </a:lnTo>
                <a:lnTo>
                  <a:pt x="16" y="143"/>
                </a:lnTo>
                <a:lnTo>
                  <a:pt x="14" y="142"/>
                </a:lnTo>
                <a:lnTo>
                  <a:pt x="12" y="141"/>
                </a:lnTo>
                <a:lnTo>
                  <a:pt x="11" y="139"/>
                </a:lnTo>
                <a:lnTo>
                  <a:pt x="7" y="135"/>
                </a:lnTo>
                <a:lnTo>
                  <a:pt x="7" y="134"/>
                </a:lnTo>
                <a:lnTo>
                  <a:pt x="4" y="132"/>
                </a:lnTo>
                <a:lnTo>
                  <a:pt x="3" y="129"/>
                </a:lnTo>
                <a:lnTo>
                  <a:pt x="3" y="128"/>
                </a:lnTo>
                <a:lnTo>
                  <a:pt x="2" y="127"/>
                </a:lnTo>
                <a:lnTo>
                  <a:pt x="1" y="127"/>
                </a:lnTo>
                <a:lnTo>
                  <a:pt x="0" y="126"/>
                </a:lnTo>
                <a:lnTo>
                  <a:pt x="0" y="125"/>
                </a:lnTo>
                <a:lnTo>
                  <a:pt x="0" y="123"/>
                </a:lnTo>
                <a:lnTo>
                  <a:pt x="0" y="0"/>
                </a:lnTo>
                <a:lnTo>
                  <a:pt x="60" y="0"/>
                </a:lnTo>
                <a:lnTo>
                  <a:pt x="61" y="0"/>
                </a:lnTo>
                <a:lnTo>
                  <a:pt x="149" y="0"/>
                </a:lnTo>
                <a:lnTo>
                  <a:pt x="177" y="0"/>
                </a:lnTo>
                <a:lnTo>
                  <a:pt x="265" y="0"/>
                </a:lnTo>
                <a:lnTo>
                  <a:pt x="384" y="0"/>
                </a:lnTo>
                <a:lnTo>
                  <a:pt x="436" y="0"/>
                </a:lnTo>
                <a:lnTo>
                  <a:pt x="474" y="0"/>
                </a:lnTo>
                <a:lnTo>
                  <a:pt x="525" y="0"/>
                </a:lnTo>
                <a:lnTo>
                  <a:pt x="529" y="0"/>
                </a:lnTo>
                <a:lnTo>
                  <a:pt x="539" y="0"/>
                </a:lnTo>
                <a:lnTo>
                  <a:pt x="540" y="0"/>
                </a:lnTo>
                <a:lnTo>
                  <a:pt x="567" y="0"/>
                </a:lnTo>
                <a:lnTo>
                  <a:pt x="586" y="0"/>
                </a:lnTo>
                <a:lnTo>
                  <a:pt x="607" y="0"/>
                </a:lnTo>
                <a:lnTo>
                  <a:pt x="609" y="0"/>
                </a:lnTo>
                <a:lnTo>
                  <a:pt x="630" y="0"/>
                </a:lnTo>
                <a:lnTo>
                  <a:pt x="671" y="0"/>
                </a:lnTo>
                <a:lnTo>
                  <a:pt x="676" y="0"/>
                </a:lnTo>
                <a:lnTo>
                  <a:pt x="698" y="0"/>
                </a:lnTo>
                <a:lnTo>
                  <a:pt x="748" y="0"/>
                </a:lnTo>
                <a:lnTo>
                  <a:pt x="754" y="0"/>
                </a:lnTo>
                <a:lnTo>
                  <a:pt x="756" y="0"/>
                </a:lnTo>
                <a:lnTo>
                  <a:pt x="770" y="0"/>
                </a:lnTo>
                <a:lnTo>
                  <a:pt x="778" y="0"/>
                </a:lnTo>
                <a:lnTo>
                  <a:pt x="791" y="0"/>
                </a:lnTo>
                <a:lnTo>
                  <a:pt x="794" y="0"/>
                </a:lnTo>
                <a:lnTo>
                  <a:pt x="820" y="0"/>
                </a:lnTo>
                <a:lnTo>
                  <a:pt x="842" y="0"/>
                </a:lnTo>
                <a:lnTo>
                  <a:pt x="843" y="0"/>
                </a:lnTo>
                <a:lnTo>
                  <a:pt x="852" y="0"/>
                </a:lnTo>
                <a:lnTo>
                  <a:pt x="853" y="0"/>
                </a:lnTo>
                <a:lnTo>
                  <a:pt x="861" y="0"/>
                </a:lnTo>
                <a:lnTo>
                  <a:pt x="864" y="0"/>
                </a:lnTo>
                <a:lnTo>
                  <a:pt x="874" y="0"/>
                </a:lnTo>
                <a:lnTo>
                  <a:pt x="876" y="0"/>
                </a:lnTo>
                <a:lnTo>
                  <a:pt x="877" y="0"/>
                </a:lnTo>
                <a:lnTo>
                  <a:pt x="888" y="0"/>
                </a:lnTo>
                <a:lnTo>
                  <a:pt x="898" y="0"/>
                </a:lnTo>
                <a:lnTo>
                  <a:pt x="901" y="0"/>
                </a:lnTo>
                <a:lnTo>
                  <a:pt x="913" y="0"/>
                </a:lnTo>
                <a:lnTo>
                  <a:pt x="918" y="0"/>
                </a:lnTo>
                <a:lnTo>
                  <a:pt x="929" y="0"/>
                </a:lnTo>
                <a:lnTo>
                  <a:pt x="933" y="0"/>
                </a:lnTo>
                <a:lnTo>
                  <a:pt x="936" y="0"/>
                </a:lnTo>
                <a:lnTo>
                  <a:pt x="943" y="0"/>
                </a:lnTo>
                <a:lnTo>
                  <a:pt x="946" y="0"/>
                </a:lnTo>
                <a:lnTo>
                  <a:pt x="947" y="0"/>
                </a:lnTo>
                <a:lnTo>
                  <a:pt x="950" y="0"/>
                </a:lnTo>
                <a:lnTo>
                  <a:pt x="951" y="0"/>
                </a:lnTo>
                <a:lnTo>
                  <a:pt x="952" y="0"/>
                </a:lnTo>
                <a:lnTo>
                  <a:pt x="953" y="0"/>
                </a:lnTo>
                <a:lnTo>
                  <a:pt x="955" y="0"/>
                </a:lnTo>
                <a:lnTo>
                  <a:pt x="963" y="0"/>
                </a:lnTo>
                <a:lnTo>
                  <a:pt x="964" y="0"/>
                </a:lnTo>
                <a:lnTo>
                  <a:pt x="973" y="0"/>
                </a:lnTo>
                <a:lnTo>
                  <a:pt x="978" y="0"/>
                </a:lnTo>
                <a:lnTo>
                  <a:pt x="1019" y="0"/>
                </a:lnTo>
                <a:lnTo>
                  <a:pt x="1028" y="0"/>
                </a:lnTo>
                <a:lnTo>
                  <a:pt x="1058" y="0"/>
                </a:lnTo>
                <a:lnTo>
                  <a:pt x="1066"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Rectangle 11"/>
          <p:cNvSpPr>
            <a:spLocks noChangeArrowheads="1"/>
          </p:cNvSpPr>
          <p:nvPr/>
        </p:nvSpPr>
        <p:spPr bwMode="auto">
          <a:xfrm>
            <a:off x="2505075" y="2162175"/>
            <a:ext cx="184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MT</a:t>
            </a:r>
            <a:endParaRPr lang="en-US" altLang="en-US" sz="1000"/>
          </a:p>
        </p:txBody>
      </p:sp>
      <p:sp>
        <p:nvSpPr>
          <p:cNvPr id="6156" name="Freeform 12"/>
          <p:cNvSpPr>
            <a:spLocks/>
          </p:cNvSpPr>
          <p:nvPr/>
        </p:nvSpPr>
        <p:spPr bwMode="auto">
          <a:xfrm>
            <a:off x="2778125" y="4140200"/>
            <a:ext cx="858838" cy="968375"/>
          </a:xfrm>
          <a:custGeom>
            <a:avLst/>
            <a:gdLst>
              <a:gd name="T0" fmla="*/ 2147483647 w 541"/>
              <a:gd name="T1" fmla="*/ 0 h 610"/>
              <a:gd name="T2" fmla="*/ 2147483647 w 541"/>
              <a:gd name="T3" fmla="*/ 2147483647 h 610"/>
              <a:gd name="T4" fmla="*/ 2147483647 w 541"/>
              <a:gd name="T5" fmla="*/ 0 h 610"/>
              <a:gd name="T6" fmla="*/ 2147483647 w 541"/>
              <a:gd name="T7" fmla="*/ 2147483647 h 610"/>
              <a:gd name="T8" fmla="*/ 2147483647 w 541"/>
              <a:gd name="T9" fmla="*/ 0 h 610"/>
              <a:gd name="T10" fmla="*/ 2147483647 w 541"/>
              <a:gd name="T11" fmla="*/ 2147483647 h 610"/>
              <a:gd name="T12" fmla="*/ 2147483647 w 541"/>
              <a:gd name="T13" fmla="*/ 2147483647 h 610"/>
              <a:gd name="T14" fmla="*/ 2147483647 w 541"/>
              <a:gd name="T15" fmla="*/ 2147483647 h 610"/>
              <a:gd name="T16" fmla="*/ 2147483647 w 541"/>
              <a:gd name="T17" fmla="*/ 2147483647 h 610"/>
              <a:gd name="T18" fmla="*/ 2147483647 w 541"/>
              <a:gd name="T19" fmla="*/ 2147483647 h 610"/>
              <a:gd name="T20" fmla="*/ 2147483647 w 541"/>
              <a:gd name="T21" fmla="*/ 2147483647 h 610"/>
              <a:gd name="T22" fmla="*/ 2147483647 w 541"/>
              <a:gd name="T23" fmla="*/ 2147483647 h 610"/>
              <a:gd name="T24" fmla="*/ 2147483647 w 541"/>
              <a:gd name="T25" fmla="*/ 2147483647 h 610"/>
              <a:gd name="T26" fmla="*/ 2147483647 w 541"/>
              <a:gd name="T27" fmla="*/ 2147483647 h 610"/>
              <a:gd name="T28" fmla="*/ 2147483647 w 541"/>
              <a:gd name="T29" fmla="*/ 2147483647 h 610"/>
              <a:gd name="T30" fmla="*/ 2147483647 w 541"/>
              <a:gd name="T31" fmla="*/ 2147483647 h 610"/>
              <a:gd name="T32" fmla="*/ 2147483647 w 541"/>
              <a:gd name="T33" fmla="*/ 0 h 610"/>
              <a:gd name="T34" fmla="*/ 2147483647 w 541"/>
              <a:gd name="T35" fmla="*/ 0 h 610"/>
              <a:gd name="T36" fmla="*/ 2147483647 w 541"/>
              <a:gd name="T37" fmla="*/ 2147483647 h 610"/>
              <a:gd name="T38" fmla="*/ 2147483647 w 541"/>
              <a:gd name="T39" fmla="*/ 2147483647 h 610"/>
              <a:gd name="T40" fmla="*/ 2147483647 w 541"/>
              <a:gd name="T41" fmla="*/ 2147483647 h 610"/>
              <a:gd name="T42" fmla="*/ 2147483647 w 541"/>
              <a:gd name="T43" fmla="*/ 2147483647 h 610"/>
              <a:gd name="T44" fmla="*/ 2147483647 w 541"/>
              <a:gd name="T45" fmla="*/ 2147483647 h 610"/>
              <a:gd name="T46" fmla="*/ 2147483647 w 541"/>
              <a:gd name="T47" fmla="*/ 2147483647 h 610"/>
              <a:gd name="T48" fmla="*/ 2147483647 w 541"/>
              <a:gd name="T49" fmla="*/ 2147483647 h 610"/>
              <a:gd name="T50" fmla="*/ 2147483647 w 541"/>
              <a:gd name="T51" fmla="*/ 2147483647 h 610"/>
              <a:gd name="T52" fmla="*/ 2147483647 w 541"/>
              <a:gd name="T53" fmla="*/ 2147483647 h 610"/>
              <a:gd name="T54" fmla="*/ 2147483647 w 541"/>
              <a:gd name="T55" fmla="*/ 2147483647 h 610"/>
              <a:gd name="T56" fmla="*/ 2147483647 w 541"/>
              <a:gd name="T57" fmla="*/ 2147483647 h 610"/>
              <a:gd name="T58" fmla="*/ 2147483647 w 541"/>
              <a:gd name="T59" fmla="*/ 2147483647 h 610"/>
              <a:gd name="T60" fmla="*/ 2147483647 w 541"/>
              <a:gd name="T61" fmla="*/ 2147483647 h 610"/>
              <a:gd name="T62" fmla="*/ 2147483647 w 541"/>
              <a:gd name="T63" fmla="*/ 2147483647 h 610"/>
              <a:gd name="T64" fmla="*/ 2147483647 w 541"/>
              <a:gd name="T65" fmla="*/ 2147483647 h 610"/>
              <a:gd name="T66" fmla="*/ 2147483647 w 541"/>
              <a:gd name="T67" fmla="*/ 2147483647 h 610"/>
              <a:gd name="T68" fmla="*/ 2147483647 w 541"/>
              <a:gd name="T69" fmla="*/ 2147483647 h 610"/>
              <a:gd name="T70" fmla="*/ 2147483647 w 541"/>
              <a:gd name="T71" fmla="*/ 2147483647 h 610"/>
              <a:gd name="T72" fmla="*/ 2147483647 w 541"/>
              <a:gd name="T73" fmla="*/ 2147483647 h 610"/>
              <a:gd name="T74" fmla="*/ 2147483647 w 541"/>
              <a:gd name="T75" fmla="*/ 2147483647 h 610"/>
              <a:gd name="T76" fmla="*/ 2147483647 w 541"/>
              <a:gd name="T77" fmla="*/ 2147483647 h 610"/>
              <a:gd name="T78" fmla="*/ 2147483647 w 541"/>
              <a:gd name="T79" fmla="*/ 2147483647 h 610"/>
              <a:gd name="T80" fmla="*/ 2147483647 w 541"/>
              <a:gd name="T81" fmla="*/ 2147483647 h 610"/>
              <a:gd name="T82" fmla="*/ 2147483647 w 541"/>
              <a:gd name="T83" fmla="*/ 2147483647 h 610"/>
              <a:gd name="T84" fmla="*/ 2147483647 w 541"/>
              <a:gd name="T85" fmla="*/ 2147483647 h 610"/>
              <a:gd name="T86" fmla="*/ 2147483647 w 541"/>
              <a:gd name="T87" fmla="*/ 2147483647 h 610"/>
              <a:gd name="T88" fmla="*/ 2147483647 w 541"/>
              <a:gd name="T89" fmla="*/ 2147483647 h 610"/>
              <a:gd name="T90" fmla="*/ 2147483647 w 541"/>
              <a:gd name="T91" fmla="*/ 2147483647 h 610"/>
              <a:gd name="T92" fmla="*/ 2147483647 w 541"/>
              <a:gd name="T93" fmla="*/ 2147483647 h 610"/>
              <a:gd name="T94" fmla="*/ 2147483647 w 541"/>
              <a:gd name="T95" fmla="*/ 2147483647 h 610"/>
              <a:gd name="T96" fmla="*/ 2147483647 w 541"/>
              <a:gd name="T97" fmla="*/ 2147483647 h 610"/>
              <a:gd name="T98" fmla="*/ 2147483647 w 541"/>
              <a:gd name="T99" fmla="*/ 2147483647 h 610"/>
              <a:gd name="T100" fmla="*/ 2147483647 w 541"/>
              <a:gd name="T101" fmla="*/ 2147483647 h 610"/>
              <a:gd name="T102" fmla="*/ 2147483647 w 541"/>
              <a:gd name="T103" fmla="*/ 2147483647 h 610"/>
              <a:gd name="T104" fmla="*/ 2147483647 w 541"/>
              <a:gd name="T105" fmla="*/ 2147483647 h 610"/>
              <a:gd name="T106" fmla="*/ 2147483647 w 541"/>
              <a:gd name="T107" fmla="*/ 2147483647 h 610"/>
              <a:gd name="T108" fmla="*/ 2147483647 w 541"/>
              <a:gd name="T109" fmla="*/ 2147483647 h 610"/>
              <a:gd name="T110" fmla="*/ 2147483647 w 541"/>
              <a:gd name="T111" fmla="*/ 2147483647 h 610"/>
              <a:gd name="T112" fmla="*/ 2147483647 w 541"/>
              <a:gd name="T113" fmla="*/ 2147483647 h 610"/>
              <a:gd name="T114" fmla="*/ 0 w 541"/>
              <a:gd name="T115" fmla="*/ 2147483647 h 610"/>
              <a:gd name="T116" fmla="*/ 2147483647 w 541"/>
              <a:gd name="T117" fmla="*/ 2147483647 h 610"/>
              <a:gd name="T118" fmla="*/ 2147483647 w 541"/>
              <a:gd name="T119" fmla="*/ 0 h 6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1" h="610">
                <a:moveTo>
                  <a:pt x="1" y="0"/>
                </a:moveTo>
                <a:lnTo>
                  <a:pt x="22" y="1"/>
                </a:lnTo>
                <a:lnTo>
                  <a:pt x="88" y="0"/>
                </a:lnTo>
                <a:lnTo>
                  <a:pt x="139" y="1"/>
                </a:lnTo>
                <a:lnTo>
                  <a:pt x="195" y="0"/>
                </a:lnTo>
                <a:lnTo>
                  <a:pt x="196" y="1"/>
                </a:lnTo>
                <a:lnTo>
                  <a:pt x="202" y="1"/>
                </a:lnTo>
                <a:lnTo>
                  <a:pt x="251" y="1"/>
                </a:lnTo>
                <a:lnTo>
                  <a:pt x="264" y="1"/>
                </a:lnTo>
                <a:lnTo>
                  <a:pt x="279" y="1"/>
                </a:lnTo>
                <a:lnTo>
                  <a:pt x="307" y="1"/>
                </a:lnTo>
                <a:lnTo>
                  <a:pt x="321" y="1"/>
                </a:lnTo>
                <a:lnTo>
                  <a:pt x="330" y="1"/>
                </a:lnTo>
                <a:lnTo>
                  <a:pt x="347" y="1"/>
                </a:lnTo>
                <a:lnTo>
                  <a:pt x="360" y="1"/>
                </a:lnTo>
                <a:lnTo>
                  <a:pt x="402" y="1"/>
                </a:lnTo>
                <a:lnTo>
                  <a:pt x="504" y="0"/>
                </a:lnTo>
                <a:lnTo>
                  <a:pt x="541" y="0"/>
                </a:lnTo>
                <a:lnTo>
                  <a:pt x="541" y="56"/>
                </a:lnTo>
                <a:lnTo>
                  <a:pt x="537" y="56"/>
                </a:lnTo>
                <a:lnTo>
                  <a:pt x="537" y="191"/>
                </a:lnTo>
                <a:lnTo>
                  <a:pt x="537" y="339"/>
                </a:lnTo>
                <a:lnTo>
                  <a:pt x="535" y="539"/>
                </a:lnTo>
                <a:lnTo>
                  <a:pt x="217" y="539"/>
                </a:lnTo>
                <a:lnTo>
                  <a:pt x="219" y="542"/>
                </a:lnTo>
                <a:lnTo>
                  <a:pt x="220" y="551"/>
                </a:lnTo>
                <a:lnTo>
                  <a:pt x="219" y="554"/>
                </a:lnTo>
                <a:lnTo>
                  <a:pt x="220" y="556"/>
                </a:lnTo>
                <a:lnTo>
                  <a:pt x="219" y="556"/>
                </a:lnTo>
                <a:lnTo>
                  <a:pt x="219" y="557"/>
                </a:lnTo>
                <a:lnTo>
                  <a:pt x="220" y="557"/>
                </a:lnTo>
                <a:lnTo>
                  <a:pt x="222" y="559"/>
                </a:lnTo>
                <a:lnTo>
                  <a:pt x="223" y="560"/>
                </a:lnTo>
                <a:lnTo>
                  <a:pt x="225" y="560"/>
                </a:lnTo>
                <a:lnTo>
                  <a:pt x="226" y="561"/>
                </a:lnTo>
                <a:lnTo>
                  <a:pt x="226" y="562"/>
                </a:lnTo>
                <a:lnTo>
                  <a:pt x="147" y="562"/>
                </a:lnTo>
                <a:lnTo>
                  <a:pt x="76" y="562"/>
                </a:lnTo>
                <a:lnTo>
                  <a:pt x="76" y="606"/>
                </a:lnTo>
                <a:lnTo>
                  <a:pt x="76" y="609"/>
                </a:lnTo>
                <a:lnTo>
                  <a:pt x="63" y="609"/>
                </a:lnTo>
                <a:lnTo>
                  <a:pt x="57" y="610"/>
                </a:lnTo>
                <a:lnTo>
                  <a:pt x="55" y="609"/>
                </a:lnTo>
                <a:lnTo>
                  <a:pt x="45" y="609"/>
                </a:lnTo>
                <a:lnTo>
                  <a:pt x="42" y="609"/>
                </a:lnTo>
                <a:lnTo>
                  <a:pt x="41" y="609"/>
                </a:lnTo>
                <a:lnTo>
                  <a:pt x="40" y="609"/>
                </a:lnTo>
                <a:lnTo>
                  <a:pt x="34" y="609"/>
                </a:lnTo>
                <a:lnTo>
                  <a:pt x="19" y="609"/>
                </a:lnTo>
                <a:lnTo>
                  <a:pt x="9" y="609"/>
                </a:lnTo>
                <a:lnTo>
                  <a:pt x="8" y="609"/>
                </a:lnTo>
                <a:lnTo>
                  <a:pt x="1" y="609"/>
                </a:lnTo>
                <a:lnTo>
                  <a:pt x="1" y="497"/>
                </a:lnTo>
                <a:lnTo>
                  <a:pt x="1" y="376"/>
                </a:lnTo>
                <a:lnTo>
                  <a:pt x="0" y="320"/>
                </a:lnTo>
                <a:lnTo>
                  <a:pt x="1" y="110"/>
                </a:lnTo>
                <a:lnTo>
                  <a:pt x="1"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3"/>
          <p:cNvSpPr>
            <a:spLocks/>
          </p:cNvSpPr>
          <p:nvPr/>
        </p:nvSpPr>
        <p:spPr bwMode="auto">
          <a:xfrm>
            <a:off x="2778125" y="4140200"/>
            <a:ext cx="858838" cy="968375"/>
          </a:xfrm>
          <a:custGeom>
            <a:avLst/>
            <a:gdLst>
              <a:gd name="T0" fmla="*/ 2147483647 w 541"/>
              <a:gd name="T1" fmla="*/ 0 h 610"/>
              <a:gd name="T2" fmla="*/ 2147483647 w 541"/>
              <a:gd name="T3" fmla="*/ 2147483647 h 610"/>
              <a:gd name="T4" fmla="*/ 2147483647 w 541"/>
              <a:gd name="T5" fmla="*/ 0 h 610"/>
              <a:gd name="T6" fmla="*/ 2147483647 w 541"/>
              <a:gd name="T7" fmla="*/ 2147483647 h 610"/>
              <a:gd name="T8" fmla="*/ 2147483647 w 541"/>
              <a:gd name="T9" fmla="*/ 0 h 610"/>
              <a:gd name="T10" fmla="*/ 2147483647 w 541"/>
              <a:gd name="T11" fmla="*/ 2147483647 h 610"/>
              <a:gd name="T12" fmla="*/ 2147483647 w 541"/>
              <a:gd name="T13" fmla="*/ 2147483647 h 610"/>
              <a:gd name="T14" fmla="*/ 2147483647 w 541"/>
              <a:gd name="T15" fmla="*/ 2147483647 h 610"/>
              <a:gd name="T16" fmla="*/ 2147483647 w 541"/>
              <a:gd name="T17" fmla="*/ 2147483647 h 610"/>
              <a:gd name="T18" fmla="*/ 2147483647 w 541"/>
              <a:gd name="T19" fmla="*/ 2147483647 h 610"/>
              <a:gd name="T20" fmla="*/ 2147483647 w 541"/>
              <a:gd name="T21" fmla="*/ 2147483647 h 610"/>
              <a:gd name="T22" fmla="*/ 2147483647 w 541"/>
              <a:gd name="T23" fmla="*/ 2147483647 h 610"/>
              <a:gd name="T24" fmla="*/ 2147483647 w 541"/>
              <a:gd name="T25" fmla="*/ 2147483647 h 610"/>
              <a:gd name="T26" fmla="*/ 2147483647 w 541"/>
              <a:gd name="T27" fmla="*/ 2147483647 h 610"/>
              <a:gd name="T28" fmla="*/ 2147483647 w 541"/>
              <a:gd name="T29" fmla="*/ 2147483647 h 610"/>
              <a:gd name="T30" fmla="*/ 2147483647 w 541"/>
              <a:gd name="T31" fmla="*/ 2147483647 h 610"/>
              <a:gd name="T32" fmla="*/ 2147483647 w 541"/>
              <a:gd name="T33" fmla="*/ 0 h 610"/>
              <a:gd name="T34" fmla="*/ 2147483647 w 541"/>
              <a:gd name="T35" fmla="*/ 0 h 610"/>
              <a:gd name="T36" fmla="*/ 2147483647 w 541"/>
              <a:gd name="T37" fmla="*/ 2147483647 h 610"/>
              <a:gd name="T38" fmla="*/ 2147483647 w 541"/>
              <a:gd name="T39" fmla="*/ 2147483647 h 610"/>
              <a:gd name="T40" fmla="*/ 2147483647 w 541"/>
              <a:gd name="T41" fmla="*/ 2147483647 h 610"/>
              <a:gd name="T42" fmla="*/ 2147483647 w 541"/>
              <a:gd name="T43" fmla="*/ 2147483647 h 610"/>
              <a:gd name="T44" fmla="*/ 2147483647 w 541"/>
              <a:gd name="T45" fmla="*/ 2147483647 h 610"/>
              <a:gd name="T46" fmla="*/ 2147483647 w 541"/>
              <a:gd name="T47" fmla="*/ 2147483647 h 610"/>
              <a:gd name="T48" fmla="*/ 2147483647 w 541"/>
              <a:gd name="T49" fmla="*/ 2147483647 h 610"/>
              <a:gd name="T50" fmla="*/ 2147483647 w 541"/>
              <a:gd name="T51" fmla="*/ 2147483647 h 610"/>
              <a:gd name="T52" fmla="*/ 2147483647 w 541"/>
              <a:gd name="T53" fmla="*/ 2147483647 h 610"/>
              <a:gd name="T54" fmla="*/ 2147483647 w 541"/>
              <a:gd name="T55" fmla="*/ 2147483647 h 610"/>
              <a:gd name="T56" fmla="*/ 2147483647 w 541"/>
              <a:gd name="T57" fmla="*/ 2147483647 h 610"/>
              <a:gd name="T58" fmla="*/ 2147483647 w 541"/>
              <a:gd name="T59" fmla="*/ 2147483647 h 610"/>
              <a:gd name="T60" fmla="*/ 2147483647 w 541"/>
              <a:gd name="T61" fmla="*/ 2147483647 h 610"/>
              <a:gd name="T62" fmla="*/ 2147483647 w 541"/>
              <a:gd name="T63" fmla="*/ 2147483647 h 610"/>
              <a:gd name="T64" fmla="*/ 2147483647 w 541"/>
              <a:gd name="T65" fmla="*/ 2147483647 h 610"/>
              <a:gd name="T66" fmla="*/ 2147483647 w 541"/>
              <a:gd name="T67" fmla="*/ 2147483647 h 610"/>
              <a:gd name="T68" fmla="*/ 2147483647 w 541"/>
              <a:gd name="T69" fmla="*/ 2147483647 h 610"/>
              <a:gd name="T70" fmla="*/ 2147483647 w 541"/>
              <a:gd name="T71" fmla="*/ 2147483647 h 610"/>
              <a:gd name="T72" fmla="*/ 2147483647 w 541"/>
              <a:gd name="T73" fmla="*/ 2147483647 h 610"/>
              <a:gd name="T74" fmla="*/ 2147483647 w 541"/>
              <a:gd name="T75" fmla="*/ 2147483647 h 610"/>
              <a:gd name="T76" fmla="*/ 2147483647 w 541"/>
              <a:gd name="T77" fmla="*/ 2147483647 h 610"/>
              <a:gd name="T78" fmla="*/ 2147483647 w 541"/>
              <a:gd name="T79" fmla="*/ 2147483647 h 610"/>
              <a:gd name="T80" fmla="*/ 2147483647 w 541"/>
              <a:gd name="T81" fmla="*/ 2147483647 h 610"/>
              <a:gd name="T82" fmla="*/ 2147483647 w 541"/>
              <a:gd name="T83" fmla="*/ 2147483647 h 610"/>
              <a:gd name="T84" fmla="*/ 2147483647 w 541"/>
              <a:gd name="T85" fmla="*/ 2147483647 h 610"/>
              <a:gd name="T86" fmla="*/ 2147483647 w 541"/>
              <a:gd name="T87" fmla="*/ 2147483647 h 610"/>
              <a:gd name="T88" fmla="*/ 2147483647 w 541"/>
              <a:gd name="T89" fmla="*/ 2147483647 h 610"/>
              <a:gd name="T90" fmla="*/ 2147483647 w 541"/>
              <a:gd name="T91" fmla="*/ 2147483647 h 610"/>
              <a:gd name="T92" fmla="*/ 2147483647 w 541"/>
              <a:gd name="T93" fmla="*/ 2147483647 h 610"/>
              <a:gd name="T94" fmla="*/ 2147483647 w 541"/>
              <a:gd name="T95" fmla="*/ 2147483647 h 610"/>
              <a:gd name="T96" fmla="*/ 2147483647 w 541"/>
              <a:gd name="T97" fmla="*/ 2147483647 h 610"/>
              <a:gd name="T98" fmla="*/ 2147483647 w 541"/>
              <a:gd name="T99" fmla="*/ 2147483647 h 610"/>
              <a:gd name="T100" fmla="*/ 2147483647 w 541"/>
              <a:gd name="T101" fmla="*/ 2147483647 h 610"/>
              <a:gd name="T102" fmla="*/ 2147483647 w 541"/>
              <a:gd name="T103" fmla="*/ 2147483647 h 610"/>
              <a:gd name="T104" fmla="*/ 2147483647 w 541"/>
              <a:gd name="T105" fmla="*/ 2147483647 h 610"/>
              <a:gd name="T106" fmla="*/ 2147483647 w 541"/>
              <a:gd name="T107" fmla="*/ 2147483647 h 610"/>
              <a:gd name="T108" fmla="*/ 2147483647 w 541"/>
              <a:gd name="T109" fmla="*/ 2147483647 h 610"/>
              <a:gd name="T110" fmla="*/ 2147483647 w 541"/>
              <a:gd name="T111" fmla="*/ 2147483647 h 610"/>
              <a:gd name="T112" fmla="*/ 2147483647 w 541"/>
              <a:gd name="T113" fmla="*/ 2147483647 h 610"/>
              <a:gd name="T114" fmla="*/ 0 w 541"/>
              <a:gd name="T115" fmla="*/ 2147483647 h 610"/>
              <a:gd name="T116" fmla="*/ 2147483647 w 541"/>
              <a:gd name="T117" fmla="*/ 2147483647 h 610"/>
              <a:gd name="T118" fmla="*/ 2147483647 w 541"/>
              <a:gd name="T119" fmla="*/ 0 h 6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1" h="610">
                <a:moveTo>
                  <a:pt x="1" y="0"/>
                </a:moveTo>
                <a:lnTo>
                  <a:pt x="22" y="1"/>
                </a:lnTo>
                <a:lnTo>
                  <a:pt x="88" y="0"/>
                </a:lnTo>
                <a:lnTo>
                  <a:pt x="139" y="1"/>
                </a:lnTo>
                <a:lnTo>
                  <a:pt x="195" y="0"/>
                </a:lnTo>
                <a:lnTo>
                  <a:pt x="196" y="1"/>
                </a:lnTo>
                <a:lnTo>
                  <a:pt x="202" y="1"/>
                </a:lnTo>
                <a:lnTo>
                  <a:pt x="251" y="1"/>
                </a:lnTo>
                <a:lnTo>
                  <a:pt x="264" y="1"/>
                </a:lnTo>
                <a:lnTo>
                  <a:pt x="279" y="1"/>
                </a:lnTo>
                <a:lnTo>
                  <a:pt x="307" y="1"/>
                </a:lnTo>
                <a:lnTo>
                  <a:pt x="321" y="1"/>
                </a:lnTo>
                <a:lnTo>
                  <a:pt x="330" y="1"/>
                </a:lnTo>
                <a:lnTo>
                  <a:pt x="347" y="1"/>
                </a:lnTo>
                <a:lnTo>
                  <a:pt x="360" y="1"/>
                </a:lnTo>
                <a:lnTo>
                  <a:pt x="402" y="1"/>
                </a:lnTo>
                <a:lnTo>
                  <a:pt x="504" y="0"/>
                </a:lnTo>
                <a:lnTo>
                  <a:pt x="541" y="0"/>
                </a:lnTo>
                <a:lnTo>
                  <a:pt x="541" y="56"/>
                </a:lnTo>
                <a:lnTo>
                  <a:pt x="537" y="56"/>
                </a:lnTo>
                <a:lnTo>
                  <a:pt x="537" y="191"/>
                </a:lnTo>
                <a:lnTo>
                  <a:pt x="537" y="339"/>
                </a:lnTo>
                <a:lnTo>
                  <a:pt x="535" y="539"/>
                </a:lnTo>
                <a:lnTo>
                  <a:pt x="217" y="539"/>
                </a:lnTo>
                <a:lnTo>
                  <a:pt x="219" y="542"/>
                </a:lnTo>
                <a:lnTo>
                  <a:pt x="220" y="551"/>
                </a:lnTo>
                <a:lnTo>
                  <a:pt x="219" y="554"/>
                </a:lnTo>
                <a:lnTo>
                  <a:pt x="220" y="556"/>
                </a:lnTo>
                <a:lnTo>
                  <a:pt x="219" y="556"/>
                </a:lnTo>
                <a:lnTo>
                  <a:pt x="219" y="557"/>
                </a:lnTo>
                <a:lnTo>
                  <a:pt x="220" y="557"/>
                </a:lnTo>
                <a:lnTo>
                  <a:pt x="222" y="559"/>
                </a:lnTo>
                <a:lnTo>
                  <a:pt x="223" y="560"/>
                </a:lnTo>
                <a:lnTo>
                  <a:pt x="225" y="560"/>
                </a:lnTo>
                <a:lnTo>
                  <a:pt x="226" y="561"/>
                </a:lnTo>
                <a:lnTo>
                  <a:pt x="226" y="562"/>
                </a:lnTo>
                <a:lnTo>
                  <a:pt x="147" y="562"/>
                </a:lnTo>
                <a:lnTo>
                  <a:pt x="76" y="562"/>
                </a:lnTo>
                <a:lnTo>
                  <a:pt x="76" y="606"/>
                </a:lnTo>
                <a:lnTo>
                  <a:pt x="76" y="609"/>
                </a:lnTo>
                <a:lnTo>
                  <a:pt x="63" y="609"/>
                </a:lnTo>
                <a:lnTo>
                  <a:pt x="57" y="610"/>
                </a:lnTo>
                <a:lnTo>
                  <a:pt x="55" y="609"/>
                </a:lnTo>
                <a:lnTo>
                  <a:pt x="45" y="609"/>
                </a:lnTo>
                <a:lnTo>
                  <a:pt x="42" y="609"/>
                </a:lnTo>
                <a:lnTo>
                  <a:pt x="41" y="609"/>
                </a:lnTo>
                <a:lnTo>
                  <a:pt x="40" y="609"/>
                </a:lnTo>
                <a:lnTo>
                  <a:pt x="34" y="609"/>
                </a:lnTo>
                <a:lnTo>
                  <a:pt x="19" y="609"/>
                </a:lnTo>
                <a:lnTo>
                  <a:pt x="9" y="609"/>
                </a:lnTo>
                <a:lnTo>
                  <a:pt x="8" y="609"/>
                </a:lnTo>
                <a:lnTo>
                  <a:pt x="1" y="609"/>
                </a:lnTo>
                <a:lnTo>
                  <a:pt x="1" y="497"/>
                </a:lnTo>
                <a:lnTo>
                  <a:pt x="1" y="376"/>
                </a:lnTo>
                <a:lnTo>
                  <a:pt x="0" y="320"/>
                </a:lnTo>
                <a:lnTo>
                  <a:pt x="1" y="110"/>
                </a:lnTo>
                <a:lnTo>
                  <a:pt x="1"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8" name="Rectangle 14"/>
          <p:cNvSpPr>
            <a:spLocks noChangeArrowheads="1"/>
          </p:cNvSpPr>
          <p:nvPr/>
        </p:nvSpPr>
        <p:spPr bwMode="auto">
          <a:xfrm>
            <a:off x="3105150" y="4543425"/>
            <a:ext cx="1984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NM</a:t>
            </a:r>
            <a:endParaRPr lang="en-US" altLang="en-US" sz="1000"/>
          </a:p>
        </p:txBody>
      </p:sp>
      <p:sp>
        <p:nvSpPr>
          <p:cNvPr id="6159" name="Freeform 15"/>
          <p:cNvSpPr>
            <a:spLocks/>
          </p:cNvSpPr>
          <p:nvPr/>
        </p:nvSpPr>
        <p:spPr bwMode="auto">
          <a:xfrm>
            <a:off x="2778125" y="3430588"/>
            <a:ext cx="995363" cy="712787"/>
          </a:xfrm>
          <a:custGeom>
            <a:avLst/>
            <a:gdLst>
              <a:gd name="T0" fmla="*/ 0 w 627"/>
              <a:gd name="T1" fmla="*/ 0 h 449"/>
              <a:gd name="T2" fmla="*/ 2147483647 w 627"/>
              <a:gd name="T3" fmla="*/ 0 h 449"/>
              <a:gd name="T4" fmla="*/ 2147483647 w 627"/>
              <a:gd name="T5" fmla="*/ 2147483647 h 449"/>
              <a:gd name="T6" fmla="*/ 2147483647 w 627"/>
              <a:gd name="T7" fmla="*/ 2147483647 h 449"/>
              <a:gd name="T8" fmla="*/ 2147483647 w 627"/>
              <a:gd name="T9" fmla="*/ 2147483647 h 449"/>
              <a:gd name="T10" fmla="*/ 2147483647 w 627"/>
              <a:gd name="T11" fmla="*/ 2147483647 h 449"/>
              <a:gd name="T12" fmla="*/ 2147483647 w 627"/>
              <a:gd name="T13" fmla="*/ 2147483647 h 449"/>
              <a:gd name="T14" fmla="*/ 2147483647 w 627"/>
              <a:gd name="T15" fmla="*/ 2147483647 h 449"/>
              <a:gd name="T16" fmla="*/ 2147483647 w 627"/>
              <a:gd name="T17" fmla="*/ 2147483647 h 449"/>
              <a:gd name="T18" fmla="*/ 2147483647 w 627"/>
              <a:gd name="T19" fmla="*/ 2147483647 h 449"/>
              <a:gd name="T20" fmla="*/ 2147483647 w 627"/>
              <a:gd name="T21" fmla="*/ 2147483647 h 449"/>
              <a:gd name="T22" fmla="*/ 2147483647 w 627"/>
              <a:gd name="T23" fmla="*/ 2147483647 h 449"/>
              <a:gd name="T24" fmla="*/ 2147483647 w 627"/>
              <a:gd name="T25" fmla="*/ 2147483647 h 449"/>
              <a:gd name="T26" fmla="*/ 2147483647 w 627"/>
              <a:gd name="T27" fmla="*/ 2147483647 h 449"/>
              <a:gd name="T28" fmla="*/ 2147483647 w 627"/>
              <a:gd name="T29" fmla="*/ 2147483647 h 449"/>
              <a:gd name="T30" fmla="*/ 2147483647 w 627"/>
              <a:gd name="T31" fmla="*/ 2147483647 h 449"/>
              <a:gd name="T32" fmla="*/ 2147483647 w 627"/>
              <a:gd name="T33" fmla="*/ 2147483647 h 449"/>
              <a:gd name="T34" fmla="*/ 2147483647 w 627"/>
              <a:gd name="T35" fmla="*/ 2147483647 h 449"/>
              <a:gd name="T36" fmla="*/ 2147483647 w 627"/>
              <a:gd name="T37" fmla="*/ 2147483647 h 449"/>
              <a:gd name="T38" fmla="*/ 2147483647 w 627"/>
              <a:gd name="T39" fmla="*/ 2147483647 h 449"/>
              <a:gd name="T40" fmla="*/ 2147483647 w 627"/>
              <a:gd name="T41" fmla="*/ 2147483647 h 449"/>
              <a:gd name="T42" fmla="*/ 2147483647 w 627"/>
              <a:gd name="T43" fmla="*/ 2147483647 h 449"/>
              <a:gd name="T44" fmla="*/ 2147483647 w 627"/>
              <a:gd name="T45" fmla="*/ 2147483647 h 449"/>
              <a:gd name="T46" fmla="*/ 2147483647 w 627"/>
              <a:gd name="T47" fmla="*/ 2147483647 h 449"/>
              <a:gd name="T48" fmla="*/ 2147483647 w 627"/>
              <a:gd name="T49" fmla="*/ 2147483647 h 449"/>
              <a:gd name="T50" fmla="*/ 2147483647 w 627"/>
              <a:gd name="T51" fmla="*/ 2147483647 h 449"/>
              <a:gd name="T52" fmla="*/ 2147483647 w 627"/>
              <a:gd name="T53" fmla="*/ 2147483647 h 449"/>
              <a:gd name="T54" fmla="*/ 2147483647 w 627"/>
              <a:gd name="T55" fmla="*/ 2147483647 h 449"/>
              <a:gd name="T56" fmla="*/ 2147483647 w 627"/>
              <a:gd name="T57" fmla="*/ 2147483647 h 449"/>
              <a:gd name="T58" fmla="*/ 2147483647 w 627"/>
              <a:gd name="T59" fmla="*/ 2147483647 h 449"/>
              <a:gd name="T60" fmla="*/ 2147483647 w 627"/>
              <a:gd name="T61" fmla="*/ 2147483647 h 449"/>
              <a:gd name="T62" fmla="*/ 2147483647 w 627"/>
              <a:gd name="T63" fmla="*/ 2147483647 h 449"/>
              <a:gd name="T64" fmla="*/ 2147483647 w 627"/>
              <a:gd name="T65" fmla="*/ 2147483647 h 449"/>
              <a:gd name="T66" fmla="*/ 2147483647 w 627"/>
              <a:gd name="T67" fmla="*/ 2147483647 h 449"/>
              <a:gd name="T68" fmla="*/ 2147483647 w 627"/>
              <a:gd name="T69" fmla="*/ 2147483647 h 449"/>
              <a:gd name="T70" fmla="*/ 2147483647 w 627"/>
              <a:gd name="T71" fmla="*/ 2147483647 h 449"/>
              <a:gd name="T72" fmla="*/ 2147483647 w 627"/>
              <a:gd name="T73" fmla="*/ 2147483647 h 449"/>
              <a:gd name="T74" fmla="*/ 2147483647 w 627"/>
              <a:gd name="T75" fmla="*/ 2147483647 h 449"/>
              <a:gd name="T76" fmla="*/ 2147483647 w 627"/>
              <a:gd name="T77" fmla="*/ 2147483647 h 449"/>
              <a:gd name="T78" fmla="*/ 2147483647 w 627"/>
              <a:gd name="T79" fmla="*/ 2147483647 h 449"/>
              <a:gd name="T80" fmla="*/ 2147483647 w 627"/>
              <a:gd name="T81" fmla="*/ 2147483647 h 449"/>
              <a:gd name="T82" fmla="*/ 2147483647 w 627"/>
              <a:gd name="T83" fmla="*/ 2147483647 h 449"/>
              <a:gd name="T84" fmla="*/ 2147483647 w 627"/>
              <a:gd name="T85" fmla="*/ 2147483647 h 449"/>
              <a:gd name="T86" fmla="*/ 2147483647 w 627"/>
              <a:gd name="T87" fmla="*/ 2147483647 h 449"/>
              <a:gd name="T88" fmla="*/ 0 w 627"/>
              <a:gd name="T89" fmla="*/ 2147483647 h 449"/>
              <a:gd name="T90" fmla="*/ 0 w 627"/>
              <a:gd name="T91" fmla="*/ 2147483647 h 449"/>
              <a:gd name="T92" fmla="*/ 0 w 627"/>
              <a:gd name="T93" fmla="*/ 2147483647 h 449"/>
              <a:gd name="T94" fmla="*/ 0 w 627"/>
              <a:gd name="T95" fmla="*/ 2147483647 h 449"/>
              <a:gd name="T96" fmla="*/ 0 w 627"/>
              <a:gd name="T97" fmla="*/ 2147483647 h 449"/>
              <a:gd name="T98" fmla="*/ 0 w 627"/>
              <a:gd name="T99" fmla="*/ 2147483647 h 449"/>
              <a:gd name="T100" fmla="*/ 0 w 627"/>
              <a:gd name="T101" fmla="*/ 0 h 4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449">
                <a:moveTo>
                  <a:pt x="0" y="0"/>
                </a:moveTo>
                <a:lnTo>
                  <a:pt x="4" y="0"/>
                </a:lnTo>
                <a:lnTo>
                  <a:pt x="5" y="1"/>
                </a:lnTo>
                <a:lnTo>
                  <a:pt x="63" y="2"/>
                </a:lnTo>
                <a:lnTo>
                  <a:pt x="88" y="1"/>
                </a:lnTo>
                <a:lnTo>
                  <a:pt x="108" y="1"/>
                </a:lnTo>
                <a:lnTo>
                  <a:pt x="110" y="1"/>
                </a:lnTo>
                <a:lnTo>
                  <a:pt x="139" y="1"/>
                </a:lnTo>
                <a:lnTo>
                  <a:pt x="175" y="1"/>
                </a:lnTo>
                <a:lnTo>
                  <a:pt x="238" y="1"/>
                </a:lnTo>
                <a:lnTo>
                  <a:pt x="268" y="1"/>
                </a:lnTo>
                <a:lnTo>
                  <a:pt x="342" y="2"/>
                </a:lnTo>
                <a:lnTo>
                  <a:pt x="390" y="1"/>
                </a:lnTo>
                <a:lnTo>
                  <a:pt x="407" y="1"/>
                </a:lnTo>
                <a:lnTo>
                  <a:pt x="447" y="1"/>
                </a:lnTo>
                <a:lnTo>
                  <a:pt x="584" y="1"/>
                </a:lnTo>
                <a:lnTo>
                  <a:pt x="625" y="1"/>
                </a:lnTo>
                <a:lnTo>
                  <a:pt x="626" y="115"/>
                </a:lnTo>
                <a:lnTo>
                  <a:pt x="627" y="262"/>
                </a:lnTo>
                <a:lnTo>
                  <a:pt x="627" y="388"/>
                </a:lnTo>
                <a:lnTo>
                  <a:pt x="627" y="449"/>
                </a:lnTo>
                <a:lnTo>
                  <a:pt x="599" y="448"/>
                </a:lnTo>
                <a:lnTo>
                  <a:pt x="597" y="448"/>
                </a:lnTo>
                <a:lnTo>
                  <a:pt x="568" y="448"/>
                </a:lnTo>
                <a:lnTo>
                  <a:pt x="563" y="448"/>
                </a:lnTo>
                <a:lnTo>
                  <a:pt x="541" y="447"/>
                </a:lnTo>
                <a:lnTo>
                  <a:pt x="504" y="447"/>
                </a:lnTo>
                <a:lnTo>
                  <a:pt x="402" y="448"/>
                </a:lnTo>
                <a:lnTo>
                  <a:pt x="360" y="448"/>
                </a:lnTo>
                <a:lnTo>
                  <a:pt x="347" y="448"/>
                </a:lnTo>
                <a:lnTo>
                  <a:pt x="330" y="448"/>
                </a:lnTo>
                <a:lnTo>
                  <a:pt x="321" y="448"/>
                </a:lnTo>
                <a:lnTo>
                  <a:pt x="307" y="448"/>
                </a:lnTo>
                <a:lnTo>
                  <a:pt x="279" y="448"/>
                </a:lnTo>
                <a:lnTo>
                  <a:pt x="264" y="448"/>
                </a:lnTo>
                <a:lnTo>
                  <a:pt x="251" y="448"/>
                </a:lnTo>
                <a:lnTo>
                  <a:pt x="202" y="448"/>
                </a:lnTo>
                <a:lnTo>
                  <a:pt x="196" y="448"/>
                </a:lnTo>
                <a:lnTo>
                  <a:pt x="195" y="447"/>
                </a:lnTo>
                <a:lnTo>
                  <a:pt x="139" y="448"/>
                </a:lnTo>
                <a:lnTo>
                  <a:pt x="88" y="447"/>
                </a:lnTo>
                <a:lnTo>
                  <a:pt x="22" y="448"/>
                </a:lnTo>
                <a:lnTo>
                  <a:pt x="1" y="447"/>
                </a:lnTo>
                <a:lnTo>
                  <a:pt x="0" y="305"/>
                </a:lnTo>
                <a:lnTo>
                  <a:pt x="0" y="114"/>
                </a:lnTo>
                <a:lnTo>
                  <a:pt x="0" y="87"/>
                </a:lnTo>
                <a:lnTo>
                  <a:pt x="0" y="85"/>
                </a:lnTo>
                <a:lnTo>
                  <a:pt x="0" y="83"/>
                </a:lnTo>
                <a:lnTo>
                  <a:pt x="0" y="76"/>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6"/>
          <p:cNvSpPr>
            <a:spLocks/>
          </p:cNvSpPr>
          <p:nvPr/>
        </p:nvSpPr>
        <p:spPr bwMode="auto">
          <a:xfrm>
            <a:off x="2778125" y="3430588"/>
            <a:ext cx="995363" cy="712787"/>
          </a:xfrm>
          <a:custGeom>
            <a:avLst/>
            <a:gdLst>
              <a:gd name="T0" fmla="*/ 0 w 627"/>
              <a:gd name="T1" fmla="*/ 0 h 449"/>
              <a:gd name="T2" fmla="*/ 2147483647 w 627"/>
              <a:gd name="T3" fmla="*/ 0 h 449"/>
              <a:gd name="T4" fmla="*/ 2147483647 w 627"/>
              <a:gd name="T5" fmla="*/ 2147483647 h 449"/>
              <a:gd name="T6" fmla="*/ 2147483647 w 627"/>
              <a:gd name="T7" fmla="*/ 2147483647 h 449"/>
              <a:gd name="T8" fmla="*/ 2147483647 w 627"/>
              <a:gd name="T9" fmla="*/ 2147483647 h 449"/>
              <a:gd name="T10" fmla="*/ 2147483647 w 627"/>
              <a:gd name="T11" fmla="*/ 2147483647 h 449"/>
              <a:gd name="T12" fmla="*/ 2147483647 w 627"/>
              <a:gd name="T13" fmla="*/ 2147483647 h 449"/>
              <a:gd name="T14" fmla="*/ 2147483647 w 627"/>
              <a:gd name="T15" fmla="*/ 2147483647 h 449"/>
              <a:gd name="T16" fmla="*/ 2147483647 w 627"/>
              <a:gd name="T17" fmla="*/ 2147483647 h 449"/>
              <a:gd name="T18" fmla="*/ 2147483647 w 627"/>
              <a:gd name="T19" fmla="*/ 2147483647 h 449"/>
              <a:gd name="T20" fmla="*/ 2147483647 w 627"/>
              <a:gd name="T21" fmla="*/ 2147483647 h 449"/>
              <a:gd name="T22" fmla="*/ 2147483647 w 627"/>
              <a:gd name="T23" fmla="*/ 2147483647 h 449"/>
              <a:gd name="T24" fmla="*/ 2147483647 w 627"/>
              <a:gd name="T25" fmla="*/ 2147483647 h 449"/>
              <a:gd name="T26" fmla="*/ 2147483647 w 627"/>
              <a:gd name="T27" fmla="*/ 2147483647 h 449"/>
              <a:gd name="T28" fmla="*/ 2147483647 w 627"/>
              <a:gd name="T29" fmla="*/ 2147483647 h 449"/>
              <a:gd name="T30" fmla="*/ 2147483647 w 627"/>
              <a:gd name="T31" fmla="*/ 2147483647 h 449"/>
              <a:gd name="T32" fmla="*/ 2147483647 w 627"/>
              <a:gd name="T33" fmla="*/ 2147483647 h 449"/>
              <a:gd name="T34" fmla="*/ 2147483647 w 627"/>
              <a:gd name="T35" fmla="*/ 2147483647 h 449"/>
              <a:gd name="T36" fmla="*/ 2147483647 w 627"/>
              <a:gd name="T37" fmla="*/ 2147483647 h 449"/>
              <a:gd name="T38" fmla="*/ 2147483647 w 627"/>
              <a:gd name="T39" fmla="*/ 2147483647 h 449"/>
              <a:gd name="T40" fmla="*/ 2147483647 w 627"/>
              <a:gd name="T41" fmla="*/ 2147483647 h 449"/>
              <a:gd name="T42" fmla="*/ 2147483647 w 627"/>
              <a:gd name="T43" fmla="*/ 2147483647 h 449"/>
              <a:gd name="T44" fmla="*/ 2147483647 w 627"/>
              <a:gd name="T45" fmla="*/ 2147483647 h 449"/>
              <a:gd name="T46" fmla="*/ 2147483647 w 627"/>
              <a:gd name="T47" fmla="*/ 2147483647 h 449"/>
              <a:gd name="T48" fmla="*/ 2147483647 w 627"/>
              <a:gd name="T49" fmla="*/ 2147483647 h 449"/>
              <a:gd name="T50" fmla="*/ 2147483647 w 627"/>
              <a:gd name="T51" fmla="*/ 2147483647 h 449"/>
              <a:gd name="T52" fmla="*/ 2147483647 w 627"/>
              <a:gd name="T53" fmla="*/ 2147483647 h 449"/>
              <a:gd name="T54" fmla="*/ 2147483647 w 627"/>
              <a:gd name="T55" fmla="*/ 2147483647 h 449"/>
              <a:gd name="T56" fmla="*/ 2147483647 w 627"/>
              <a:gd name="T57" fmla="*/ 2147483647 h 449"/>
              <a:gd name="T58" fmla="*/ 2147483647 w 627"/>
              <a:gd name="T59" fmla="*/ 2147483647 h 449"/>
              <a:gd name="T60" fmla="*/ 2147483647 w 627"/>
              <a:gd name="T61" fmla="*/ 2147483647 h 449"/>
              <a:gd name="T62" fmla="*/ 2147483647 w 627"/>
              <a:gd name="T63" fmla="*/ 2147483647 h 449"/>
              <a:gd name="T64" fmla="*/ 2147483647 w 627"/>
              <a:gd name="T65" fmla="*/ 2147483647 h 449"/>
              <a:gd name="T66" fmla="*/ 2147483647 w 627"/>
              <a:gd name="T67" fmla="*/ 2147483647 h 449"/>
              <a:gd name="T68" fmla="*/ 2147483647 w 627"/>
              <a:gd name="T69" fmla="*/ 2147483647 h 449"/>
              <a:gd name="T70" fmla="*/ 2147483647 w 627"/>
              <a:gd name="T71" fmla="*/ 2147483647 h 449"/>
              <a:gd name="T72" fmla="*/ 2147483647 w 627"/>
              <a:gd name="T73" fmla="*/ 2147483647 h 449"/>
              <a:gd name="T74" fmla="*/ 2147483647 w 627"/>
              <a:gd name="T75" fmla="*/ 2147483647 h 449"/>
              <a:gd name="T76" fmla="*/ 2147483647 w 627"/>
              <a:gd name="T77" fmla="*/ 2147483647 h 449"/>
              <a:gd name="T78" fmla="*/ 2147483647 w 627"/>
              <a:gd name="T79" fmla="*/ 2147483647 h 449"/>
              <a:gd name="T80" fmla="*/ 2147483647 w 627"/>
              <a:gd name="T81" fmla="*/ 2147483647 h 449"/>
              <a:gd name="T82" fmla="*/ 2147483647 w 627"/>
              <a:gd name="T83" fmla="*/ 2147483647 h 449"/>
              <a:gd name="T84" fmla="*/ 2147483647 w 627"/>
              <a:gd name="T85" fmla="*/ 2147483647 h 449"/>
              <a:gd name="T86" fmla="*/ 2147483647 w 627"/>
              <a:gd name="T87" fmla="*/ 2147483647 h 449"/>
              <a:gd name="T88" fmla="*/ 0 w 627"/>
              <a:gd name="T89" fmla="*/ 2147483647 h 449"/>
              <a:gd name="T90" fmla="*/ 0 w 627"/>
              <a:gd name="T91" fmla="*/ 2147483647 h 449"/>
              <a:gd name="T92" fmla="*/ 0 w 627"/>
              <a:gd name="T93" fmla="*/ 2147483647 h 449"/>
              <a:gd name="T94" fmla="*/ 0 w 627"/>
              <a:gd name="T95" fmla="*/ 2147483647 h 449"/>
              <a:gd name="T96" fmla="*/ 0 w 627"/>
              <a:gd name="T97" fmla="*/ 2147483647 h 449"/>
              <a:gd name="T98" fmla="*/ 0 w 627"/>
              <a:gd name="T99" fmla="*/ 2147483647 h 449"/>
              <a:gd name="T100" fmla="*/ 0 w 627"/>
              <a:gd name="T101" fmla="*/ 0 h 4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7" h="449">
                <a:moveTo>
                  <a:pt x="0" y="0"/>
                </a:moveTo>
                <a:lnTo>
                  <a:pt x="4" y="0"/>
                </a:lnTo>
                <a:lnTo>
                  <a:pt x="5" y="1"/>
                </a:lnTo>
                <a:lnTo>
                  <a:pt x="63" y="2"/>
                </a:lnTo>
                <a:lnTo>
                  <a:pt x="88" y="1"/>
                </a:lnTo>
                <a:lnTo>
                  <a:pt x="108" y="1"/>
                </a:lnTo>
                <a:lnTo>
                  <a:pt x="110" y="1"/>
                </a:lnTo>
                <a:lnTo>
                  <a:pt x="139" y="1"/>
                </a:lnTo>
                <a:lnTo>
                  <a:pt x="175" y="1"/>
                </a:lnTo>
                <a:lnTo>
                  <a:pt x="238" y="1"/>
                </a:lnTo>
                <a:lnTo>
                  <a:pt x="268" y="1"/>
                </a:lnTo>
                <a:lnTo>
                  <a:pt x="342" y="2"/>
                </a:lnTo>
                <a:lnTo>
                  <a:pt x="390" y="1"/>
                </a:lnTo>
                <a:lnTo>
                  <a:pt x="407" y="1"/>
                </a:lnTo>
                <a:lnTo>
                  <a:pt x="447" y="1"/>
                </a:lnTo>
                <a:lnTo>
                  <a:pt x="584" y="1"/>
                </a:lnTo>
                <a:lnTo>
                  <a:pt x="625" y="1"/>
                </a:lnTo>
                <a:lnTo>
                  <a:pt x="626" y="115"/>
                </a:lnTo>
                <a:lnTo>
                  <a:pt x="627" y="262"/>
                </a:lnTo>
                <a:lnTo>
                  <a:pt x="627" y="388"/>
                </a:lnTo>
                <a:lnTo>
                  <a:pt x="627" y="449"/>
                </a:lnTo>
                <a:lnTo>
                  <a:pt x="599" y="448"/>
                </a:lnTo>
                <a:lnTo>
                  <a:pt x="597" y="448"/>
                </a:lnTo>
                <a:lnTo>
                  <a:pt x="568" y="448"/>
                </a:lnTo>
                <a:lnTo>
                  <a:pt x="563" y="448"/>
                </a:lnTo>
                <a:lnTo>
                  <a:pt x="541" y="447"/>
                </a:lnTo>
                <a:lnTo>
                  <a:pt x="504" y="447"/>
                </a:lnTo>
                <a:lnTo>
                  <a:pt x="402" y="448"/>
                </a:lnTo>
                <a:lnTo>
                  <a:pt x="360" y="448"/>
                </a:lnTo>
                <a:lnTo>
                  <a:pt x="347" y="448"/>
                </a:lnTo>
                <a:lnTo>
                  <a:pt x="330" y="448"/>
                </a:lnTo>
                <a:lnTo>
                  <a:pt x="321" y="448"/>
                </a:lnTo>
                <a:lnTo>
                  <a:pt x="307" y="448"/>
                </a:lnTo>
                <a:lnTo>
                  <a:pt x="279" y="448"/>
                </a:lnTo>
                <a:lnTo>
                  <a:pt x="264" y="448"/>
                </a:lnTo>
                <a:lnTo>
                  <a:pt x="251" y="448"/>
                </a:lnTo>
                <a:lnTo>
                  <a:pt x="202" y="448"/>
                </a:lnTo>
                <a:lnTo>
                  <a:pt x="196" y="448"/>
                </a:lnTo>
                <a:lnTo>
                  <a:pt x="195" y="447"/>
                </a:lnTo>
                <a:lnTo>
                  <a:pt x="139" y="448"/>
                </a:lnTo>
                <a:lnTo>
                  <a:pt x="88" y="447"/>
                </a:lnTo>
                <a:lnTo>
                  <a:pt x="22" y="448"/>
                </a:lnTo>
                <a:lnTo>
                  <a:pt x="1" y="447"/>
                </a:lnTo>
                <a:lnTo>
                  <a:pt x="0" y="305"/>
                </a:lnTo>
                <a:lnTo>
                  <a:pt x="0" y="114"/>
                </a:lnTo>
                <a:lnTo>
                  <a:pt x="0" y="87"/>
                </a:lnTo>
                <a:lnTo>
                  <a:pt x="0" y="85"/>
                </a:lnTo>
                <a:lnTo>
                  <a:pt x="0" y="83"/>
                </a:lnTo>
                <a:lnTo>
                  <a:pt x="0" y="76"/>
                </a:lnTo>
                <a:lnTo>
                  <a:pt x="0"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Rectangle 17"/>
          <p:cNvSpPr>
            <a:spLocks noChangeArrowheads="1"/>
          </p:cNvSpPr>
          <p:nvPr/>
        </p:nvSpPr>
        <p:spPr bwMode="auto">
          <a:xfrm>
            <a:off x="3181350" y="3714750"/>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CO</a:t>
            </a:r>
            <a:endParaRPr lang="en-US" altLang="en-US" sz="1000"/>
          </a:p>
        </p:txBody>
      </p:sp>
      <p:sp>
        <p:nvSpPr>
          <p:cNvPr id="6162" name="Freeform 18"/>
          <p:cNvSpPr>
            <a:spLocks/>
          </p:cNvSpPr>
          <p:nvPr/>
        </p:nvSpPr>
        <p:spPr bwMode="auto">
          <a:xfrm>
            <a:off x="3581400" y="2438400"/>
            <a:ext cx="1081088" cy="641350"/>
          </a:xfrm>
          <a:custGeom>
            <a:avLst/>
            <a:gdLst>
              <a:gd name="T0" fmla="*/ 2147483647 w 681"/>
              <a:gd name="T1" fmla="*/ 2147483647 h 404"/>
              <a:gd name="T2" fmla="*/ 2147483647 w 681"/>
              <a:gd name="T3" fmla="*/ 2147483647 h 404"/>
              <a:gd name="T4" fmla="*/ 2147483647 w 681"/>
              <a:gd name="T5" fmla="*/ 2147483647 h 404"/>
              <a:gd name="T6" fmla="*/ 2147483647 w 681"/>
              <a:gd name="T7" fmla="*/ 2147483647 h 404"/>
              <a:gd name="T8" fmla="*/ 2147483647 w 681"/>
              <a:gd name="T9" fmla="*/ 2147483647 h 404"/>
              <a:gd name="T10" fmla="*/ 2147483647 w 681"/>
              <a:gd name="T11" fmla="*/ 2147483647 h 404"/>
              <a:gd name="T12" fmla="*/ 2147483647 w 681"/>
              <a:gd name="T13" fmla="*/ 2147483647 h 404"/>
              <a:gd name="T14" fmla="*/ 2147483647 w 681"/>
              <a:gd name="T15" fmla="*/ 2147483647 h 404"/>
              <a:gd name="T16" fmla="*/ 2147483647 w 681"/>
              <a:gd name="T17" fmla="*/ 2147483647 h 404"/>
              <a:gd name="T18" fmla="*/ 2147483647 w 681"/>
              <a:gd name="T19" fmla="*/ 2147483647 h 404"/>
              <a:gd name="T20" fmla="*/ 2147483647 w 681"/>
              <a:gd name="T21" fmla="*/ 2147483647 h 404"/>
              <a:gd name="T22" fmla="*/ 2147483647 w 681"/>
              <a:gd name="T23" fmla="*/ 2147483647 h 404"/>
              <a:gd name="T24" fmla="*/ 2147483647 w 681"/>
              <a:gd name="T25" fmla="*/ 2147483647 h 404"/>
              <a:gd name="T26" fmla="*/ 2147483647 w 681"/>
              <a:gd name="T27" fmla="*/ 2147483647 h 404"/>
              <a:gd name="T28" fmla="*/ 2147483647 w 681"/>
              <a:gd name="T29" fmla="*/ 2147483647 h 404"/>
              <a:gd name="T30" fmla="*/ 2147483647 w 681"/>
              <a:gd name="T31" fmla="*/ 2147483647 h 404"/>
              <a:gd name="T32" fmla="*/ 2147483647 w 681"/>
              <a:gd name="T33" fmla="*/ 2147483647 h 404"/>
              <a:gd name="T34" fmla="*/ 2147483647 w 681"/>
              <a:gd name="T35" fmla="*/ 2147483647 h 404"/>
              <a:gd name="T36" fmla="*/ 2147483647 w 681"/>
              <a:gd name="T37" fmla="*/ 2147483647 h 404"/>
              <a:gd name="T38" fmla="*/ 2147483647 w 681"/>
              <a:gd name="T39" fmla="*/ 2147483647 h 404"/>
              <a:gd name="T40" fmla="*/ 2147483647 w 681"/>
              <a:gd name="T41" fmla="*/ 2147483647 h 404"/>
              <a:gd name="T42" fmla="*/ 2147483647 w 681"/>
              <a:gd name="T43" fmla="*/ 2147483647 h 404"/>
              <a:gd name="T44" fmla="*/ 2147483647 w 681"/>
              <a:gd name="T45" fmla="*/ 2147483647 h 404"/>
              <a:gd name="T46" fmla="*/ 2147483647 w 681"/>
              <a:gd name="T47" fmla="*/ 2147483647 h 404"/>
              <a:gd name="T48" fmla="*/ 2147483647 w 681"/>
              <a:gd name="T49" fmla="*/ 2147483647 h 404"/>
              <a:gd name="T50" fmla="*/ 2147483647 w 681"/>
              <a:gd name="T51" fmla="*/ 2147483647 h 404"/>
              <a:gd name="T52" fmla="*/ 2147483647 w 681"/>
              <a:gd name="T53" fmla="*/ 2147483647 h 404"/>
              <a:gd name="T54" fmla="*/ 2147483647 w 681"/>
              <a:gd name="T55" fmla="*/ 2147483647 h 404"/>
              <a:gd name="T56" fmla="*/ 2147483647 w 681"/>
              <a:gd name="T57" fmla="*/ 2147483647 h 404"/>
              <a:gd name="T58" fmla="*/ 2147483647 w 681"/>
              <a:gd name="T59" fmla="*/ 2147483647 h 404"/>
              <a:gd name="T60" fmla="*/ 2147483647 w 681"/>
              <a:gd name="T61" fmla="*/ 2147483647 h 404"/>
              <a:gd name="T62" fmla="*/ 2147483647 w 681"/>
              <a:gd name="T63" fmla="*/ 2147483647 h 404"/>
              <a:gd name="T64" fmla="*/ 2147483647 w 681"/>
              <a:gd name="T65" fmla="*/ 2147483647 h 404"/>
              <a:gd name="T66" fmla="*/ 2147483647 w 681"/>
              <a:gd name="T67" fmla="*/ 2147483647 h 404"/>
              <a:gd name="T68" fmla="*/ 2147483647 w 681"/>
              <a:gd name="T69" fmla="*/ 2147483647 h 404"/>
              <a:gd name="T70" fmla="*/ 2147483647 w 681"/>
              <a:gd name="T71" fmla="*/ 2147483647 h 404"/>
              <a:gd name="T72" fmla="*/ 2147483647 w 681"/>
              <a:gd name="T73" fmla="*/ 2147483647 h 404"/>
              <a:gd name="T74" fmla="*/ 2147483647 w 681"/>
              <a:gd name="T75" fmla="*/ 2147483647 h 404"/>
              <a:gd name="T76" fmla="*/ 2147483647 w 681"/>
              <a:gd name="T77" fmla="*/ 2147483647 h 404"/>
              <a:gd name="T78" fmla="*/ 2147483647 w 681"/>
              <a:gd name="T79" fmla="*/ 2147483647 h 404"/>
              <a:gd name="T80" fmla="*/ 2147483647 w 681"/>
              <a:gd name="T81" fmla="*/ 2147483647 h 404"/>
              <a:gd name="T82" fmla="*/ 2147483647 w 681"/>
              <a:gd name="T83" fmla="*/ 2147483647 h 404"/>
              <a:gd name="T84" fmla="*/ 2147483647 w 681"/>
              <a:gd name="T85" fmla="*/ 2147483647 h 404"/>
              <a:gd name="T86" fmla="*/ 2147483647 w 681"/>
              <a:gd name="T87" fmla="*/ 2147483647 h 404"/>
              <a:gd name="T88" fmla="*/ 2147483647 w 681"/>
              <a:gd name="T89" fmla="*/ 2147483647 h 404"/>
              <a:gd name="T90" fmla="*/ 2147483647 w 681"/>
              <a:gd name="T91" fmla="*/ 2147483647 h 404"/>
              <a:gd name="T92" fmla="*/ 2147483647 w 681"/>
              <a:gd name="T93" fmla="*/ 2147483647 h 404"/>
              <a:gd name="T94" fmla="*/ 2147483647 w 681"/>
              <a:gd name="T95" fmla="*/ 2147483647 h 404"/>
              <a:gd name="T96" fmla="*/ 2147483647 w 681"/>
              <a:gd name="T97" fmla="*/ 2147483647 h 404"/>
              <a:gd name="T98" fmla="*/ 2147483647 w 681"/>
              <a:gd name="T99" fmla="*/ 2147483647 h 404"/>
              <a:gd name="T100" fmla="*/ 2147483647 w 681"/>
              <a:gd name="T101" fmla="*/ 2147483647 h 404"/>
              <a:gd name="T102" fmla="*/ 2147483647 w 681"/>
              <a:gd name="T103" fmla="*/ 2147483647 h 404"/>
              <a:gd name="T104" fmla="*/ 2147483647 w 681"/>
              <a:gd name="T105" fmla="*/ 2147483647 h 404"/>
              <a:gd name="T106" fmla="*/ 2147483647 w 681"/>
              <a:gd name="T107" fmla="*/ 2147483647 h 404"/>
              <a:gd name="T108" fmla="*/ 2147483647 w 681"/>
              <a:gd name="T109" fmla="*/ 2147483647 h 404"/>
              <a:gd name="T110" fmla="*/ 0 w 681"/>
              <a:gd name="T111" fmla="*/ 2147483647 h 404"/>
              <a:gd name="T112" fmla="*/ 2147483647 w 681"/>
              <a:gd name="T113" fmla="*/ 0 h 404"/>
              <a:gd name="T114" fmla="*/ 2147483647 w 681"/>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81" h="404">
                <a:moveTo>
                  <a:pt x="670" y="1"/>
                </a:moveTo>
                <a:lnTo>
                  <a:pt x="670" y="1"/>
                </a:lnTo>
                <a:lnTo>
                  <a:pt x="669" y="3"/>
                </a:lnTo>
                <a:lnTo>
                  <a:pt x="669" y="8"/>
                </a:lnTo>
                <a:lnTo>
                  <a:pt x="668" y="12"/>
                </a:lnTo>
                <a:lnTo>
                  <a:pt x="667" y="14"/>
                </a:lnTo>
                <a:lnTo>
                  <a:pt x="666" y="17"/>
                </a:lnTo>
                <a:lnTo>
                  <a:pt x="664" y="19"/>
                </a:lnTo>
                <a:lnTo>
                  <a:pt x="663" y="21"/>
                </a:lnTo>
                <a:lnTo>
                  <a:pt x="661" y="23"/>
                </a:lnTo>
                <a:lnTo>
                  <a:pt x="658" y="26"/>
                </a:lnTo>
                <a:lnTo>
                  <a:pt x="654" y="28"/>
                </a:lnTo>
                <a:lnTo>
                  <a:pt x="647" y="33"/>
                </a:lnTo>
                <a:lnTo>
                  <a:pt x="645" y="35"/>
                </a:lnTo>
                <a:lnTo>
                  <a:pt x="643" y="38"/>
                </a:lnTo>
                <a:lnTo>
                  <a:pt x="642" y="41"/>
                </a:lnTo>
                <a:lnTo>
                  <a:pt x="645" y="44"/>
                </a:lnTo>
                <a:lnTo>
                  <a:pt x="646" y="44"/>
                </a:lnTo>
                <a:lnTo>
                  <a:pt x="647" y="45"/>
                </a:lnTo>
                <a:lnTo>
                  <a:pt x="648" y="45"/>
                </a:lnTo>
                <a:lnTo>
                  <a:pt x="649" y="46"/>
                </a:lnTo>
                <a:lnTo>
                  <a:pt x="652" y="50"/>
                </a:lnTo>
                <a:lnTo>
                  <a:pt x="653" y="52"/>
                </a:lnTo>
                <a:lnTo>
                  <a:pt x="654" y="57"/>
                </a:lnTo>
                <a:lnTo>
                  <a:pt x="658" y="62"/>
                </a:lnTo>
                <a:lnTo>
                  <a:pt x="659" y="63"/>
                </a:lnTo>
                <a:lnTo>
                  <a:pt x="662" y="63"/>
                </a:lnTo>
                <a:lnTo>
                  <a:pt x="666" y="64"/>
                </a:lnTo>
                <a:lnTo>
                  <a:pt x="669" y="66"/>
                </a:lnTo>
                <a:lnTo>
                  <a:pt x="674" y="68"/>
                </a:lnTo>
                <a:lnTo>
                  <a:pt x="676" y="70"/>
                </a:lnTo>
                <a:lnTo>
                  <a:pt x="680" y="77"/>
                </a:lnTo>
                <a:lnTo>
                  <a:pt x="680" y="141"/>
                </a:lnTo>
                <a:lnTo>
                  <a:pt x="679" y="201"/>
                </a:lnTo>
                <a:lnTo>
                  <a:pt x="680" y="234"/>
                </a:lnTo>
                <a:lnTo>
                  <a:pt x="679" y="286"/>
                </a:lnTo>
                <a:lnTo>
                  <a:pt x="666" y="287"/>
                </a:lnTo>
                <a:lnTo>
                  <a:pt x="667" y="288"/>
                </a:lnTo>
                <a:lnTo>
                  <a:pt x="667" y="291"/>
                </a:lnTo>
                <a:lnTo>
                  <a:pt x="666" y="292"/>
                </a:lnTo>
                <a:lnTo>
                  <a:pt x="666" y="293"/>
                </a:lnTo>
                <a:lnTo>
                  <a:pt x="667" y="295"/>
                </a:lnTo>
                <a:lnTo>
                  <a:pt x="669" y="294"/>
                </a:lnTo>
                <a:lnTo>
                  <a:pt x="669" y="295"/>
                </a:lnTo>
                <a:lnTo>
                  <a:pt x="669" y="296"/>
                </a:lnTo>
                <a:lnTo>
                  <a:pt x="673" y="299"/>
                </a:lnTo>
                <a:lnTo>
                  <a:pt x="673" y="300"/>
                </a:lnTo>
                <a:lnTo>
                  <a:pt x="672" y="311"/>
                </a:lnTo>
                <a:lnTo>
                  <a:pt x="670" y="311"/>
                </a:lnTo>
                <a:lnTo>
                  <a:pt x="669" y="310"/>
                </a:lnTo>
                <a:lnTo>
                  <a:pt x="668" y="310"/>
                </a:lnTo>
                <a:lnTo>
                  <a:pt x="667" y="311"/>
                </a:lnTo>
                <a:lnTo>
                  <a:pt x="668" y="311"/>
                </a:lnTo>
                <a:lnTo>
                  <a:pt x="668" y="312"/>
                </a:lnTo>
                <a:lnTo>
                  <a:pt x="667" y="313"/>
                </a:lnTo>
                <a:lnTo>
                  <a:pt x="668" y="314"/>
                </a:lnTo>
                <a:lnTo>
                  <a:pt x="669" y="313"/>
                </a:lnTo>
                <a:lnTo>
                  <a:pt x="669" y="314"/>
                </a:lnTo>
                <a:lnTo>
                  <a:pt x="670" y="315"/>
                </a:lnTo>
                <a:lnTo>
                  <a:pt x="670" y="316"/>
                </a:lnTo>
                <a:lnTo>
                  <a:pt x="669" y="317"/>
                </a:lnTo>
                <a:lnTo>
                  <a:pt x="669" y="318"/>
                </a:lnTo>
                <a:lnTo>
                  <a:pt x="670" y="318"/>
                </a:lnTo>
                <a:lnTo>
                  <a:pt x="672" y="318"/>
                </a:lnTo>
                <a:lnTo>
                  <a:pt x="673" y="319"/>
                </a:lnTo>
                <a:lnTo>
                  <a:pt x="675" y="320"/>
                </a:lnTo>
                <a:lnTo>
                  <a:pt x="676" y="318"/>
                </a:lnTo>
                <a:lnTo>
                  <a:pt x="677" y="318"/>
                </a:lnTo>
                <a:lnTo>
                  <a:pt x="677" y="319"/>
                </a:lnTo>
                <a:lnTo>
                  <a:pt x="678" y="320"/>
                </a:lnTo>
                <a:lnTo>
                  <a:pt x="678" y="322"/>
                </a:lnTo>
                <a:lnTo>
                  <a:pt x="678" y="324"/>
                </a:lnTo>
                <a:lnTo>
                  <a:pt x="678" y="327"/>
                </a:lnTo>
                <a:lnTo>
                  <a:pt x="679" y="329"/>
                </a:lnTo>
                <a:lnTo>
                  <a:pt x="680" y="329"/>
                </a:lnTo>
                <a:lnTo>
                  <a:pt x="681" y="330"/>
                </a:lnTo>
                <a:lnTo>
                  <a:pt x="679" y="333"/>
                </a:lnTo>
                <a:lnTo>
                  <a:pt x="679" y="335"/>
                </a:lnTo>
                <a:lnTo>
                  <a:pt x="679" y="336"/>
                </a:lnTo>
                <a:lnTo>
                  <a:pt x="679" y="337"/>
                </a:lnTo>
                <a:lnTo>
                  <a:pt x="677" y="338"/>
                </a:lnTo>
                <a:lnTo>
                  <a:pt x="675" y="339"/>
                </a:lnTo>
                <a:lnTo>
                  <a:pt x="674" y="339"/>
                </a:lnTo>
                <a:lnTo>
                  <a:pt x="673" y="340"/>
                </a:lnTo>
                <a:lnTo>
                  <a:pt x="674" y="341"/>
                </a:lnTo>
                <a:lnTo>
                  <a:pt x="675" y="342"/>
                </a:lnTo>
                <a:lnTo>
                  <a:pt x="676" y="343"/>
                </a:lnTo>
                <a:lnTo>
                  <a:pt x="676" y="344"/>
                </a:lnTo>
                <a:lnTo>
                  <a:pt x="674" y="345"/>
                </a:lnTo>
                <a:lnTo>
                  <a:pt x="674" y="346"/>
                </a:lnTo>
                <a:lnTo>
                  <a:pt x="673" y="347"/>
                </a:lnTo>
                <a:lnTo>
                  <a:pt x="674" y="348"/>
                </a:lnTo>
                <a:lnTo>
                  <a:pt x="675" y="348"/>
                </a:lnTo>
                <a:lnTo>
                  <a:pt x="675" y="349"/>
                </a:lnTo>
                <a:lnTo>
                  <a:pt x="674" y="351"/>
                </a:lnTo>
                <a:lnTo>
                  <a:pt x="673" y="352"/>
                </a:lnTo>
                <a:lnTo>
                  <a:pt x="673" y="353"/>
                </a:lnTo>
                <a:lnTo>
                  <a:pt x="672" y="353"/>
                </a:lnTo>
                <a:lnTo>
                  <a:pt x="671" y="354"/>
                </a:lnTo>
                <a:lnTo>
                  <a:pt x="671" y="355"/>
                </a:lnTo>
                <a:lnTo>
                  <a:pt x="672" y="356"/>
                </a:lnTo>
                <a:lnTo>
                  <a:pt x="672" y="357"/>
                </a:lnTo>
                <a:lnTo>
                  <a:pt x="672" y="358"/>
                </a:lnTo>
                <a:lnTo>
                  <a:pt x="672" y="359"/>
                </a:lnTo>
                <a:lnTo>
                  <a:pt x="671" y="360"/>
                </a:lnTo>
                <a:lnTo>
                  <a:pt x="671" y="362"/>
                </a:lnTo>
                <a:lnTo>
                  <a:pt x="670" y="363"/>
                </a:lnTo>
                <a:lnTo>
                  <a:pt x="670" y="364"/>
                </a:lnTo>
                <a:lnTo>
                  <a:pt x="669" y="365"/>
                </a:lnTo>
                <a:lnTo>
                  <a:pt x="669" y="364"/>
                </a:lnTo>
                <a:lnTo>
                  <a:pt x="668" y="364"/>
                </a:lnTo>
                <a:lnTo>
                  <a:pt x="667" y="366"/>
                </a:lnTo>
                <a:lnTo>
                  <a:pt x="667" y="368"/>
                </a:lnTo>
                <a:lnTo>
                  <a:pt x="666" y="369"/>
                </a:lnTo>
                <a:lnTo>
                  <a:pt x="665" y="370"/>
                </a:lnTo>
                <a:lnTo>
                  <a:pt x="664" y="370"/>
                </a:lnTo>
                <a:lnTo>
                  <a:pt x="664" y="371"/>
                </a:lnTo>
                <a:lnTo>
                  <a:pt x="663" y="372"/>
                </a:lnTo>
                <a:lnTo>
                  <a:pt x="664" y="372"/>
                </a:lnTo>
                <a:lnTo>
                  <a:pt x="664" y="373"/>
                </a:lnTo>
                <a:lnTo>
                  <a:pt x="663" y="374"/>
                </a:lnTo>
                <a:lnTo>
                  <a:pt x="663" y="375"/>
                </a:lnTo>
                <a:lnTo>
                  <a:pt x="664" y="377"/>
                </a:lnTo>
                <a:lnTo>
                  <a:pt x="664" y="378"/>
                </a:lnTo>
                <a:lnTo>
                  <a:pt x="665" y="380"/>
                </a:lnTo>
                <a:lnTo>
                  <a:pt x="666" y="380"/>
                </a:lnTo>
                <a:lnTo>
                  <a:pt x="667" y="380"/>
                </a:lnTo>
                <a:lnTo>
                  <a:pt x="668" y="381"/>
                </a:lnTo>
                <a:lnTo>
                  <a:pt x="669" y="382"/>
                </a:lnTo>
                <a:lnTo>
                  <a:pt x="670" y="383"/>
                </a:lnTo>
                <a:lnTo>
                  <a:pt x="670" y="384"/>
                </a:lnTo>
                <a:lnTo>
                  <a:pt x="672" y="384"/>
                </a:lnTo>
                <a:lnTo>
                  <a:pt x="672" y="386"/>
                </a:lnTo>
                <a:lnTo>
                  <a:pt x="673" y="387"/>
                </a:lnTo>
                <a:lnTo>
                  <a:pt x="673" y="388"/>
                </a:lnTo>
                <a:lnTo>
                  <a:pt x="673" y="389"/>
                </a:lnTo>
                <a:lnTo>
                  <a:pt x="674" y="389"/>
                </a:lnTo>
                <a:lnTo>
                  <a:pt x="675" y="390"/>
                </a:lnTo>
                <a:lnTo>
                  <a:pt x="676" y="393"/>
                </a:lnTo>
                <a:lnTo>
                  <a:pt x="675" y="394"/>
                </a:lnTo>
                <a:lnTo>
                  <a:pt x="676" y="395"/>
                </a:lnTo>
                <a:lnTo>
                  <a:pt x="677" y="395"/>
                </a:lnTo>
                <a:lnTo>
                  <a:pt x="677" y="396"/>
                </a:lnTo>
                <a:lnTo>
                  <a:pt x="677" y="398"/>
                </a:lnTo>
                <a:lnTo>
                  <a:pt x="676" y="399"/>
                </a:lnTo>
                <a:lnTo>
                  <a:pt x="676" y="400"/>
                </a:lnTo>
                <a:lnTo>
                  <a:pt x="676" y="401"/>
                </a:lnTo>
                <a:lnTo>
                  <a:pt x="677" y="401"/>
                </a:lnTo>
                <a:lnTo>
                  <a:pt x="678" y="402"/>
                </a:lnTo>
                <a:lnTo>
                  <a:pt x="679" y="404"/>
                </a:lnTo>
                <a:lnTo>
                  <a:pt x="676" y="404"/>
                </a:lnTo>
                <a:lnTo>
                  <a:pt x="675" y="404"/>
                </a:lnTo>
                <a:lnTo>
                  <a:pt x="673" y="402"/>
                </a:lnTo>
                <a:lnTo>
                  <a:pt x="672" y="400"/>
                </a:lnTo>
                <a:lnTo>
                  <a:pt x="671" y="400"/>
                </a:lnTo>
                <a:lnTo>
                  <a:pt x="669" y="400"/>
                </a:lnTo>
                <a:lnTo>
                  <a:pt x="667" y="401"/>
                </a:lnTo>
                <a:lnTo>
                  <a:pt x="666" y="401"/>
                </a:lnTo>
                <a:lnTo>
                  <a:pt x="665" y="401"/>
                </a:lnTo>
                <a:lnTo>
                  <a:pt x="664" y="400"/>
                </a:lnTo>
                <a:lnTo>
                  <a:pt x="664" y="399"/>
                </a:lnTo>
                <a:lnTo>
                  <a:pt x="664" y="397"/>
                </a:lnTo>
                <a:lnTo>
                  <a:pt x="663" y="396"/>
                </a:lnTo>
                <a:lnTo>
                  <a:pt x="661" y="395"/>
                </a:lnTo>
                <a:lnTo>
                  <a:pt x="657" y="390"/>
                </a:lnTo>
                <a:lnTo>
                  <a:pt x="657" y="389"/>
                </a:lnTo>
                <a:lnTo>
                  <a:pt x="658" y="385"/>
                </a:lnTo>
                <a:lnTo>
                  <a:pt x="658" y="384"/>
                </a:lnTo>
                <a:lnTo>
                  <a:pt x="657" y="384"/>
                </a:lnTo>
                <a:lnTo>
                  <a:pt x="655" y="383"/>
                </a:lnTo>
                <a:lnTo>
                  <a:pt x="651" y="384"/>
                </a:lnTo>
                <a:lnTo>
                  <a:pt x="649" y="383"/>
                </a:lnTo>
                <a:lnTo>
                  <a:pt x="648" y="381"/>
                </a:lnTo>
                <a:lnTo>
                  <a:pt x="648" y="379"/>
                </a:lnTo>
                <a:lnTo>
                  <a:pt x="647" y="379"/>
                </a:lnTo>
                <a:lnTo>
                  <a:pt x="645" y="378"/>
                </a:lnTo>
                <a:lnTo>
                  <a:pt x="642" y="377"/>
                </a:lnTo>
                <a:lnTo>
                  <a:pt x="639" y="376"/>
                </a:lnTo>
                <a:lnTo>
                  <a:pt x="635" y="377"/>
                </a:lnTo>
                <a:lnTo>
                  <a:pt x="634" y="377"/>
                </a:lnTo>
                <a:lnTo>
                  <a:pt x="634" y="375"/>
                </a:lnTo>
                <a:lnTo>
                  <a:pt x="634" y="374"/>
                </a:lnTo>
                <a:lnTo>
                  <a:pt x="634" y="373"/>
                </a:lnTo>
                <a:lnTo>
                  <a:pt x="633" y="372"/>
                </a:lnTo>
                <a:lnTo>
                  <a:pt x="632" y="372"/>
                </a:lnTo>
                <a:lnTo>
                  <a:pt x="630" y="372"/>
                </a:lnTo>
                <a:lnTo>
                  <a:pt x="624" y="372"/>
                </a:lnTo>
                <a:lnTo>
                  <a:pt x="619" y="371"/>
                </a:lnTo>
                <a:lnTo>
                  <a:pt x="619" y="370"/>
                </a:lnTo>
                <a:lnTo>
                  <a:pt x="619" y="369"/>
                </a:lnTo>
                <a:lnTo>
                  <a:pt x="618" y="368"/>
                </a:lnTo>
                <a:lnTo>
                  <a:pt x="615" y="368"/>
                </a:lnTo>
                <a:lnTo>
                  <a:pt x="613" y="367"/>
                </a:lnTo>
                <a:lnTo>
                  <a:pt x="612" y="366"/>
                </a:lnTo>
                <a:lnTo>
                  <a:pt x="611" y="363"/>
                </a:lnTo>
                <a:lnTo>
                  <a:pt x="610" y="362"/>
                </a:lnTo>
                <a:lnTo>
                  <a:pt x="609" y="362"/>
                </a:lnTo>
                <a:lnTo>
                  <a:pt x="608" y="362"/>
                </a:lnTo>
                <a:lnTo>
                  <a:pt x="606" y="362"/>
                </a:lnTo>
                <a:lnTo>
                  <a:pt x="603" y="361"/>
                </a:lnTo>
                <a:lnTo>
                  <a:pt x="602" y="360"/>
                </a:lnTo>
                <a:lnTo>
                  <a:pt x="599" y="361"/>
                </a:lnTo>
                <a:lnTo>
                  <a:pt x="596" y="360"/>
                </a:lnTo>
                <a:lnTo>
                  <a:pt x="594" y="360"/>
                </a:lnTo>
                <a:lnTo>
                  <a:pt x="591" y="362"/>
                </a:lnTo>
                <a:lnTo>
                  <a:pt x="587" y="361"/>
                </a:lnTo>
                <a:lnTo>
                  <a:pt x="586" y="360"/>
                </a:lnTo>
                <a:lnTo>
                  <a:pt x="582" y="362"/>
                </a:lnTo>
                <a:lnTo>
                  <a:pt x="578" y="362"/>
                </a:lnTo>
                <a:lnTo>
                  <a:pt x="576" y="362"/>
                </a:lnTo>
                <a:lnTo>
                  <a:pt x="570" y="362"/>
                </a:lnTo>
                <a:lnTo>
                  <a:pt x="563" y="362"/>
                </a:lnTo>
                <a:lnTo>
                  <a:pt x="561" y="361"/>
                </a:lnTo>
                <a:lnTo>
                  <a:pt x="559" y="361"/>
                </a:lnTo>
                <a:lnTo>
                  <a:pt x="557" y="361"/>
                </a:lnTo>
                <a:lnTo>
                  <a:pt x="555" y="361"/>
                </a:lnTo>
                <a:lnTo>
                  <a:pt x="553" y="363"/>
                </a:lnTo>
                <a:lnTo>
                  <a:pt x="552" y="364"/>
                </a:lnTo>
                <a:lnTo>
                  <a:pt x="550" y="366"/>
                </a:lnTo>
                <a:lnTo>
                  <a:pt x="549" y="368"/>
                </a:lnTo>
                <a:lnTo>
                  <a:pt x="547" y="370"/>
                </a:lnTo>
                <a:lnTo>
                  <a:pt x="545" y="371"/>
                </a:lnTo>
                <a:lnTo>
                  <a:pt x="542" y="372"/>
                </a:lnTo>
                <a:lnTo>
                  <a:pt x="538" y="372"/>
                </a:lnTo>
                <a:lnTo>
                  <a:pt x="537" y="371"/>
                </a:lnTo>
                <a:lnTo>
                  <a:pt x="536" y="369"/>
                </a:lnTo>
                <a:lnTo>
                  <a:pt x="534" y="368"/>
                </a:lnTo>
                <a:lnTo>
                  <a:pt x="530" y="365"/>
                </a:lnTo>
                <a:lnTo>
                  <a:pt x="529" y="364"/>
                </a:lnTo>
                <a:lnTo>
                  <a:pt x="528" y="363"/>
                </a:lnTo>
                <a:lnTo>
                  <a:pt x="524" y="363"/>
                </a:lnTo>
                <a:lnTo>
                  <a:pt x="518" y="360"/>
                </a:lnTo>
                <a:lnTo>
                  <a:pt x="516" y="359"/>
                </a:lnTo>
                <a:lnTo>
                  <a:pt x="510" y="356"/>
                </a:lnTo>
                <a:lnTo>
                  <a:pt x="506" y="354"/>
                </a:lnTo>
                <a:lnTo>
                  <a:pt x="501" y="352"/>
                </a:lnTo>
                <a:lnTo>
                  <a:pt x="499" y="350"/>
                </a:lnTo>
                <a:lnTo>
                  <a:pt x="497" y="345"/>
                </a:lnTo>
                <a:lnTo>
                  <a:pt x="496" y="345"/>
                </a:lnTo>
                <a:lnTo>
                  <a:pt x="450" y="346"/>
                </a:lnTo>
                <a:lnTo>
                  <a:pt x="383" y="346"/>
                </a:lnTo>
                <a:lnTo>
                  <a:pt x="279" y="345"/>
                </a:lnTo>
                <a:lnTo>
                  <a:pt x="230" y="345"/>
                </a:lnTo>
                <a:lnTo>
                  <a:pt x="167" y="345"/>
                </a:lnTo>
                <a:lnTo>
                  <a:pt x="93" y="345"/>
                </a:lnTo>
                <a:lnTo>
                  <a:pt x="16" y="344"/>
                </a:lnTo>
                <a:lnTo>
                  <a:pt x="1" y="345"/>
                </a:lnTo>
                <a:lnTo>
                  <a:pt x="0" y="214"/>
                </a:lnTo>
                <a:lnTo>
                  <a:pt x="0" y="111"/>
                </a:lnTo>
                <a:lnTo>
                  <a:pt x="1" y="111"/>
                </a:lnTo>
                <a:lnTo>
                  <a:pt x="1" y="0"/>
                </a:lnTo>
                <a:lnTo>
                  <a:pt x="66" y="0"/>
                </a:lnTo>
                <a:lnTo>
                  <a:pt x="124" y="0"/>
                </a:lnTo>
                <a:lnTo>
                  <a:pt x="148" y="0"/>
                </a:lnTo>
                <a:lnTo>
                  <a:pt x="150" y="0"/>
                </a:lnTo>
                <a:lnTo>
                  <a:pt x="220" y="0"/>
                </a:lnTo>
                <a:lnTo>
                  <a:pt x="285" y="0"/>
                </a:lnTo>
                <a:lnTo>
                  <a:pt x="385" y="1"/>
                </a:lnTo>
                <a:lnTo>
                  <a:pt x="463" y="0"/>
                </a:lnTo>
                <a:lnTo>
                  <a:pt x="510" y="1"/>
                </a:lnTo>
                <a:lnTo>
                  <a:pt x="537" y="1"/>
                </a:lnTo>
                <a:lnTo>
                  <a:pt x="576" y="1"/>
                </a:lnTo>
                <a:lnTo>
                  <a:pt x="670"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9"/>
          <p:cNvSpPr>
            <a:spLocks/>
          </p:cNvSpPr>
          <p:nvPr/>
        </p:nvSpPr>
        <p:spPr bwMode="auto">
          <a:xfrm>
            <a:off x="3544888" y="2462213"/>
            <a:ext cx="1081087" cy="641350"/>
          </a:xfrm>
          <a:custGeom>
            <a:avLst/>
            <a:gdLst>
              <a:gd name="T0" fmla="*/ 2147483647 w 681"/>
              <a:gd name="T1" fmla="*/ 2147483647 h 404"/>
              <a:gd name="T2" fmla="*/ 2147483647 w 681"/>
              <a:gd name="T3" fmla="*/ 2147483647 h 404"/>
              <a:gd name="T4" fmla="*/ 2147483647 w 681"/>
              <a:gd name="T5" fmla="*/ 2147483647 h 404"/>
              <a:gd name="T6" fmla="*/ 2147483647 w 681"/>
              <a:gd name="T7" fmla="*/ 2147483647 h 404"/>
              <a:gd name="T8" fmla="*/ 2147483647 w 681"/>
              <a:gd name="T9" fmla="*/ 2147483647 h 404"/>
              <a:gd name="T10" fmla="*/ 2147483647 w 681"/>
              <a:gd name="T11" fmla="*/ 2147483647 h 404"/>
              <a:gd name="T12" fmla="*/ 2147483647 w 681"/>
              <a:gd name="T13" fmla="*/ 2147483647 h 404"/>
              <a:gd name="T14" fmla="*/ 2147483647 w 681"/>
              <a:gd name="T15" fmla="*/ 2147483647 h 404"/>
              <a:gd name="T16" fmla="*/ 2147483647 w 681"/>
              <a:gd name="T17" fmla="*/ 2147483647 h 404"/>
              <a:gd name="T18" fmla="*/ 2147483647 w 681"/>
              <a:gd name="T19" fmla="*/ 2147483647 h 404"/>
              <a:gd name="T20" fmla="*/ 2147483647 w 681"/>
              <a:gd name="T21" fmla="*/ 2147483647 h 404"/>
              <a:gd name="T22" fmla="*/ 2147483647 w 681"/>
              <a:gd name="T23" fmla="*/ 2147483647 h 404"/>
              <a:gd name="T24" fmla="*/ 2147483647 w 681"/>
              <a:gd name="T25" fmla="*/ 2147483647 h 404"/>
              <a:gd name="T26" fmla="*/ 2147483647 w 681"/>
              <a:gd name="T27" fmla="*/ 2147483647 h 404"/>
              <a:gd name="T28" fmla="*/ 2147483647 w 681"/>
              <a:gd name="T29" fmla="*/ 2147483647 h 404"/>
              <a:gd name="T30" fmla="*/ 2147483647 w 681"/>
              <a:gd name="T31" fmla="*/ 2147483647 h 404"/>
              <a:gd name="T32" fmla="*/ 2147483647 w 681"/>
              <a:gd name="T33" fmla="*/ 2147483647 h 404"/>
              <a:gd name="T34" fmla="*/ 2147483647 w 681"/>
              <a:gd name="T35" fmla="*/ 2147483647 h 404"/>
              <a:gd name="T36" fmla="*/ 2147483647 w 681"/>
              <a:gd name="T37" fmla="*/ 2147483647 h 404"/>
              <a:gd name="T38" fmla="*/ 2147483647 w 681"/>
              <a:gd name="T39" fmla="*/ 2147483647 h 404"/>
              <a:gd name="T40" fmla="*/ 2147483647 w 681"/>
              <a:gd name="T41" fmla="*/ 2147483647 h 404"/>
              <a:gd name="T42" fmla="*/ 2147483647 w 681"/>
              <a:gd name="T43" fmla="*/ 2147483647 h 404"/>
              <a:gd name="T44" fmla="*/ 2147483647 w 681"/>
              <a:gd name="T45" fmla="*/ 2147483647 h 404"/>
              <a:gd name="T46" fmla="*/ 2147483647 w 681"/>
              <a:gd name="T47" fmla="*/ 2147483647 h 404"/>
              <a:gd name="T48" fmla="*/ 2147483647 w 681"/>
              <a:gd name="T49" fmla="*/ 2147483647 h 404"/>
              <a:gd name="T50" fmla="*/ 2147483647 w 681"/>
              <a:gd name="T51" fmla="*/ 2147483647 h 404"/>
              <a:gd name="T52" fmla="*/ 2147483647 w 681"/>
              <a:gd name="T53" fmla="*/ 2147483647 h 404"/>
              <a:gd name="T54" fmla="*/ 2147483647 w 681"/>
              <a:gd name="T55" fmla="*/ 2147483647 h 404"/>
              <a:gd name="T56" fmla="*/ 2147483647 w 681"/>
              <a:gd name="T57" fmla="*/ 2147483647 h 404"/>
              <a:gd name="T58" fmla="*/ 2147483647 w 681"/>
              <a:gd name="T59" fmla="*/ 2147483647 h 404"/>
              <a:gd name="T60" fmla="*/ 2147483647 w 681"/>
              <a:gd name="T61" fmla="*/ 2147483647 h 404"/>
              <a:gd name="T62" fmla="*/ 2147483647 w 681"/>
              <a:gd name="T63" fmla="*/ 2147483647 h 404"/>
              <a:gd name="T64" fmla="*/ 2147483647 w 681"/>
              <a:gd name="T65" fmla="*/ 2147483647 h 404"/>
              <a:gd name="T66" fmla="*/ 2147483647 w 681"/>
              <a:gd name="T67" fmla="*/ 2147483647 h 404"/>
              <a:gd name="T68" fmla="*/ 2147483647 w 681"/>
              <a:gd name="T69" fmla="*/ 2147483647 h 404"/>
              <a:gd name="T70" fmla="*/ 2147483647 w 681"/>
              <a:gd name="T71" fmla="*/ 2147483647 h 404"/>
              <a:gd name="T72" fmla="*/ 2147483647 w 681"/>
              <a:gd name="T73" fmla="*/ 2147483647 h 404"/>
              <a:gd name="T74" fmla="*/ 2147483647 w 681"/>
              <a:gd name="T75" fmla="*/ 2147483647 h 404"/>
              <a:gd name="T76" fmla="*/ 2147483647 w 681"/>
              <a:gd name="T77" fmla="*/ 2147483647 h 404"/>
              <a:gd name="T78" fmla="*/ 2147483647 w 681"/>
              <a:gd name="T79" fmla="*/ 2147483647 h 404"/>
              <a:gd name="T80" fmla="*/ 2147483647 w 681"/>
              <a:gd name="T81" fmla="*/ 2147483647 h 404"/>
              <a:gd name="T82" fmla="*/ 2147483647 w 681"/>
              <a:gd name="T83" fmla="*/ 2147483647 h 404"/>
              <a:gd name="T84" fmla="*/ 2147483647 w 681"/>
              <a:gd name="T85" fmla="*/ 2147483647 h 404"/>
              <a:gd name="T86" fmla="*/ 2147483647 w 681"/>
              <a:gd name="T87" fmla="*/ 2147483647 h 404"/>
              <a:gd name="T88" fmla="*/ 2147483647 w 681"/>
              <a:gd name="T89" fmla="*/ 2147483647 h 404"/>
              <a:gd name="T90" fmla="*/ 2147483647 w 681"/>
              <a:gd name="T91" fmla="*/ 2147483647 h 404"/>
              <a:gd name="T92" fmla="*/ 2147483647 w 681"/>
              <a:gd name="T93" fmla="*/ 2147483647 h 404"/>
              <a:gd name="T94" fmla="*/ 2147483647 w 681"/>
              <a:gd name="T95" fmla="*/ 2147483647 h 404"/>
              <a:gd name="T96" fmla="*/ 2147483647 w 681"/>
              <a:gd name="T97" fmla="*/ 2147483647 h 404"/>
              <a:gd name="T98" fmla="*/ 2147483647 w 681"/>
              <a:gd name="T99" fmla="*/ 2147483647 h 404"/>
              <a:gd name="T100" fmla="*/ 2147483647 w 681"/>
              <a:gd name="T101" fmla="*/ 2147483647 h 404"/>
              <a:gd name="T102" fmla="*/ 2147483647 w 681"/>
              <a:gd name="T103" fmla="*/ 2147483647 h 404"/>
              <a:gd name="T104" fmla="*/ 2147483647 w 681"/>
              <a:gd name="T105" fmla="*/ 2147483647 h 404"/>
              <a:gd name="T106" fmla="*/ 2147483647 w 681"/>
              <a:gd name="T107" fmla="*/ 2147483647 h 404"/>
              <a:gd name="T108" fmla="*/ 2147483647 w 681"/>
              <a:gd name="T109" fmla="*/ 2147483647 h 404"/>
              <a:gd name="T110" fmla="*/ 0 w 681"/>
              <a:gd name="T111" fmla="*/ 2147483647 h 404"/>
              <a:gd name="T112" fmla="*/ 2147483647 w 681"/>
              <a:gd name="T113" fmla="*/ 0 h 404"/>
              <a:gd name="T114" fmla="*/ 2147483647 w 681"/>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81" h="404">
                <a:moveTo>
                  <a:pt x="670" y="1"/>
                </a:moveTo>
                <a:lnTo>
                  <a:pt x="670" y="1"/>
                </a:lnTo>
                <a:lnTo>
                  <a:pt x="669" y="3"/>
                </a:lnTo>
                <a:lnTo>
                  <a:pt x="669" y="8"/>
                </a:lnTo>
                <a:lnTo>
                  <a:pt x="668" y="12"/>
                </a:lnTo>
                <a:lnTo>
                  <a:pt x="667" y="14"/>
                </a:lnTo>
                <a:lnTo>
                  <a:pt x="666" y="17"/>
                </a:lnTo>
                <a:lnTo>
                  <a:pt x="664" y="19"/>
                </a:lnTo>
                <a:lnTo>
                  <a:pt x="663" y="21"/>
                </a:lnTo>
                <a:lnTo>
                  <a:pt x="661" y="23"/>
                </a:lnTo>
                <a:lnTo>
                  <a:pt x="658" y="26"/>
                </a:lnTo>
                <a:lnTo>
                  <a:pt x="654" y="28"/>
                </a:lnTo>
                <a:lnTo>
                  <a:pt x="647" y="33"/>
                </a:lnTo>
                <a:lnTo>
                  <a:pt x="645" y="35"/>
                </a:lnTo>
                <a:lnTo>
                  <a:pt x="643" y="38"/>
                </a:lnTo>
                <a:lnTo>
                  <a:pt x="642" y="41"/>
                </a:lnTo>
                <a:lnTo>
                  <a:pt x="645" y="44"/>
                </a:lnTo>
                <a:lnTo>
                  <a:pt x="646" y="44"/>
                </a:lnTo>
                <a:lnTo>
                  <a:pt x="647" y="45"/>
                </a:lnTo>
                <a:lnTo>
                  <a:pt x="648" y="45"/>
                </a:lnTo>
                <a:lnTo>
                  <a:pt x="649" y="46"/>
                </a:lnTo>
                <a:lnTo>
                  <a:pt x="652" y="50"/>
                </a:lnTo>
                <a:lnTo>
                  <a:pt x="653" y="52"/>
                </a:lnTo>
                <a:lnTo>
                  <a:pt x="654" y="57"/>
                </a:lnTo>
                <a:lnTo>
                  <a:pt x="658" y="62"/>
                </a:lnTo>
                <a:lnTo>
                  <a:pt x="659" y="63"/>
                </a:lnTo>
                <a:lnTo>
                  <a:pt x="662" y="63"/>
                </a:lnTo>
                <a:lnTo>
                  <a:pt x="666" y="64"/>
                </a:lnTo>
                <a:lnTo>
                  <a:pt x="669" y="66"/>
                </a:lnTo>
                <a:lnTo>
                  <a:pt x="674" y="68"/>
                </a:lnTo>
                <a:lnTo>
                  <a:pt x="676" y="70"/>
                </a:lnTo>
                <a:lnTo>
                  <a:pt x="680" y="77"/>
                </a:lnTo>
                <a:lnTo>
                  <a:pt x="680" y="141"/>
                </a:lnTo>
                <a:lnTo>
                  <a:pt x="679" y="201"/>
                </a:lnTo>
                <a:lnTo>
                  <a:pt x="680" y="234"/>
                </a:lnTo>
                <a:lnTo>
                  <a:pt x="679" y="286"/>
                </a:lnTo>
                <a:lnTo>
                  <a:pt x="666" y="287"/>
                </a:lnTo>
                <a:lnTo>
                  <a:pt x="667" y="288"/>
                </a:lnTo>
                <a:lnTo>
                  <a:pt x="667" y="291"/>
                </a:lnTo>
                <a:lnTo>
                  <a:pt x="666" y="292"/>
                </a:lnTo>
                <a:lnTo>
                  <a:pt x="666" y="293"/>
                </a:lnTo>
                <a:lnTo>
                  <a:pt x="667" y="295"/>
                </a:lnTo>
                <a:lnTo>
                  <a:pt x="669" y="294"/>
                </a:lnTo>
                <a:lnTo>
                  <a:pt x="669" y="295"/>
                </a:lnTo>
                <a:lnTo>
                  <a:pt x="669" y="296"/>
                </a:lnTo>
                <a:lnTo>
                  <a:pt x="673" y="299"/>
                </a:lnTo>
                <a:lnTo>
                  <a:pt x="673" y="300"/>
                </a:lnTo>
                <a:lnTo>
                  <a:pt x="672" y="311"/>
                </a:lnTo>
                <a:lnTo>
                  <a:pt x="670" y="311"/>
                </a:lnTo>
                <a:lnTo>
                  <a:pt x="669" y="310"/>
                </a:lnTo>
                <a:lnTo>
                  <a:pt x="668" y="310"/>
                </a:lnTo>
                <a:lnTo>
                  <a:pt x="667" y="311"/>
                </a:lnTo>
                <a:lnTo>
                  <a:pt x="668" y="311"/>
                </a:lnTo>
                <a:lnTo>
                  <a:pt x="668" y="312"/>
                </a:lnTo>
                <a:lnTo>
                  <a:pt x="667" y="313"/>
                </a:lnTo>
                <a:lnTo>
                  <a:pt x="668" y="314"/>
                </a:lnTo>
                <a:lnTo>
                  <a:pt x="669" y="313"/>
                </a:lnTo>
                <a:lnTo>
                  <a:pt x="669" y="314"/>
                </a:lnTo>
                <a:lnTo>
                  <a:pt x="670" y="315"/>
                </a:lnTo>
                <a:lnTo>
                  <a:pt x="670" y="316"/>
                </a:lnTo>
                <a:lnTo>
                  <a:pt x="669" y="317"/>
                </a:lnTo>
                <a:lnTo>
                  <a:pt x="669" y="318"/>
                </a:lnTo>
                <a:lnTo>
                  <a:pt x="670" y="318"/>
                </a:lnTo>
                <a:lnTo>
                  <a:pt x="672" y="318"/>
                </a:lnTo>
                <a:lnTo>
                  <a:pt x="673" y="319"/>
                </a:lnTo>
                <a:lnTo>
                  <a:pt x="675" y="320"/>
                </a:lnTo>
                <a:lnTo>
                  <a:pt x="676" y="318"/>
                </a:lnTo>
                <a:lnTo>
                  <a:pt x="677" y="318"/>
                </a:lnTo>
                <a:lnTo>
                  <a:pt x="677" y="319"/>
                </a:lnTo>
                <a:lnTo>
                  <a:pt x="678" y="320"/>
                </a:lnTo>
                <a:lnTo>
                  <a:pt x="678" y="322"/>
                </a:lnTo>
                <a:lnTo>
                  <a:pt x="678" y="324"/>
                </a:lnTo>
                <a:lnTo>
                  <a:pt x="678" y="327"/>
                </a:lnTo>
                <a:lnTo>
                  <a:pt x="679" y="329"/>
                </a:lnTo>
                <a:lnTo>
                  <a:pt x="680" y="329"/>
                </a:lnTo>
                <a:lnTo>
                  <a:pt x="681" y="330"/>
                </a:lnTo>
                <a:lnTo>
                  <a:pt x="679" y="333"/>
                </a:lnTo>
                <a:lnTo>
                  <a:pt x="679" y="335"/>
                </a:lnTo>
                <a:lnTo>
                  <a:pt x="679" y="336"/>
                </a:lnTo>
                <a:lnTo>
                  <a:pt x="679" y="337"/>
                </a:lnTo>
                <a:lnTo>
                  <a:pt x="677" y="338"/>
                </a:lnTo>
                <a:lnTo>
                  <a:pt x="675" y="339"/>
                </a:lnTo>
                <a:lnTo>
                  <a:pt x="674" y="339"/>
                </a:lnTo>
                <a:lnTo>
                  <a:pt x="673" y="340"/>
                </a:lnTo>
                <a:lnTo>
                  <a:pt x="674" y="341"/>
                </a:lnTo>
                <a:lnTo>
                  <a:pt x="675" y="342"/>
                </a:lnTo>
                <a:lnTo>
                  <a:pt x="676" y="343"/>
                </a:lnTo>
                <a:lnTo>
                  <a:pt x="676" y="344"/>
                </a:lnTo>
                <a:lnTo>
                  <a:pt x="674" y="345"/>
                </a:lnTo>
                <a:lnTo>
                  <a:pt x="674" y="346"/>
                </a:lnTo>
                <a:lnTo>
                  <a:pt x="673" y="347"/>
                </a:lnTo>
                <a:lnTo>
                  <a:pt x="674" y="348"/>
                </a:lnTo>
                <a:lnTo>
                  <a:pt x="675" y="348"/>
                </a:lnTo>
                <a:lnTo>
                  <a:pt x="675" y="349"/>
                </a:lnTo>
                <a:lnTo>
                  <a:pt x="674" y="351"/>
                </a:lnTo>
                <a:lnTo>
                  <a:pt x="673" y="352"/>
                </a:lnTo>
                <a:lnTo>
                  <a:pt x="673" y="353"/>
                </a:lnTo>
                <a:lnTo>
                  <a:pt x="672" y="353"/>
                </a:lnTo>
                <a:lnTo>
                  <a:pt x="671" y="354"/>
                </a:lnTo>
                <a:lnTo>
                  <a:pt x="671" y="355"/>
                </a:lnTo>
                <a:lnTo>
                  <a:pt x="672" y="356"/>
                </a:lnTo>
                <a:lnTo>
                  <a:pt x="672" y="357"/>
                </a:lnTo>
                <a:lnTo>
                  <a:pt x="672" y="358"/>
                </a:lnTo>
                <a:lnTo>
                  <a:pt x="672" y="359"/>
                </a:lnTo>
                <a:lnTo>
                  <a:pt x="671" y="360"/>
                </a:lnTo>
                <a:lnTo>
                  <a:pt x="671" y="362"/>
                </a:lnTo>
                <a:lnTo>
                  <a:pt x="670" y="363"/>
                </a:lnTo>
                <a:lnTo>
                  <a:pt x="670" y="364"/>
                </a:lnTo>
                <a:lnTo>
                  <a:pt x="669" y="365"/>
                </a:lnTo>
                <a:lnTo>
                  <a:pt x="669" y="364"/>
                </a:lnTo>
                <a:lnTo>
                  <a:pt x="668" y="364"/>
                </a:lnTo>
                <a:lnTo>
                  <a:pt x="667" y="366"/>
                </a:lnTo>
                <a:lnTo>
                  <a:pt x="667" y="368"/>
                </a:lnTo>
                <a:lnTo>
                  <a:pt x="666" y="369"/>
                </a:lnTo>
                <a:lnTo>
                  <a:pt x="665" y="370"/>
                </a:lnTo>
                <a:lnTo>
                  <a:pt x="664" y="370"/>
                </a:lnTo>
                <a:lnTo>
                  <a:pt x="664" y="371"/>
                </a:lnTo>
                <a:lnTo>
                  <a:pt x="663" y="372"/>
                </a:lnTo>
                <a:lnTo>
                  <a:pt x="664" y="372"/>
                </a:lnTo>
                <a:lnTo>
                  <a:pt x="664" y="373"/>
                </a:lnTo>
                <a:lnTo>
                  <a:pt x="663" y="374"/>
                </a:lnTo>
                <a:lnTo>
                  <a:pt x="663" y="375"/>
                </a:lnTo>
                <a:lnTo>
                  <a:pt x="664" y="377"/>
                </a:lnTo>
                <a:lnTo>
                  <a:pt x="664" y="378"/>
                </a:lnTo>
                <a:lnTo>
                  <a:pt x="665" y="380"/>
                </a:lnTo>
                <a:lnTo>
                  <a:pt x="666" y="380"/>
                </a:lnTo>
                <a:lnTo>
                  <a:pt x="667" y="380"/>
                </a:lnTo>
                <a:lnTo>
                  <a:pt x="668" y="381"/>
                </a:lnTo>
                <a:lnTo>
                  <a:pt x="669" y="382"/>
                </a:lnTo>
                <a:lnTo>
                  <a:pt x="670" y="383"/>
                </a:lnTo>
                <a:lnTo>
                  <a:pt x="670" y="384"/>
                </a:lnTo>
                <a:lnTo>
                  <a:pt x="672" y="384"/>
                </a:lnTo>
                <a:lnTo>
                  <a:pt x="672" y="386"/>
                </a:lnTo>
                <a:lnTo>
                  <a:pt x="673" y="387"/>
                </a:lnTo>
                <a:lnTo>
                  <a:pt x="673" y="388"/>
                </a:lnTo>
                <a:lnTo>
                  <a:pt x="673" y="389"/>
                </a:lnTo>
                <a:lnTo>
                  <a:pt x="674" y="389"/>
                </a:lnTo>
                <a:lnTo>
                  <a:pt x="675" y="390"/>
                </a:lnTo>
                <a:lnTo>
                  <a:pt x="676" y="393"/>
                </a:lnTo>
                <a:lnTo>
                  <a:pt x="675" y="394"/>
                </a:lnTo>
                <a:lnTo>
                  <a:pt x="676" y="395"/>
                </a:lnTo>
                <a:lnTo>
                  <a:pt x="677" y="395"/>
                </a:lnTo>
                <a:lnTo>
                  <a:pt x="677" y="396"/>
                </a:lnTo>
                <a:lnTo>
                  <a:pt x="677" y="398"/>
                </a:lnTo>
                <a:lnTo>
                  <a:pt x="676" y="399"/>
                </a:lnTo>
                <a:lnTo>
                  <a:pt x="676" y="400"/>
                </a:lnTo>
                <a:lnTo>
                  <a:pt x="676" y="401"/>
                </a:lnTo>
                <a:lnTo>
                  <a:pt x="677" y="401"/>
                </a:lnTo>
                <a:lnTo>
                  <a:pt x="678" y="402"/>
                </a:lnTo>
                <a:lnTo>
                  <a:pt x="679" y="404"/>
                </a:lnTo>
                <a:lnTo>
                  <a:pt x="676" y="404"/>
                </a:lnTo>
                <a:lnTo>
                  <a:pt x="675" y="404"/>
                </a:lnTo>
                <a:lnTo>
                  <a:pt x="673" y="402"/>
                </a:lnTo>
                <a:lnTo>
                  <a:pt x="672" y="400"/>
                </a:lnTo>
                <a:lnTo>
                  <a:pt x="671" y="400"/>
                </a:lnTo>
                <a:lnTo>
                  <a:pt x="669" y="400"/>
                </a:lnTo>
                <a:lnTo>
                  <a:pt x="667" y="401"/>
                </a:lnTo>
                <a:lnTo>
                  <a:pt x="666" y="401"/>
                </a:lnTo>
                <a:lnTo>
                  <a:pt x="665" y="401"/>
                </a:lnTo>
                <a:lnTo>
                  <a:pt x="664" y="400"/>
                </a:lnTo>
                <a:lnTo>
                  <a:pt x="664" y="399"/>
                </a:lnTo>
                <a:lnTo>
                  <a:pt x="664" y="397"/>
                </a:lnTo>
                <a:lnTo>
                  <a:pt x="663" y="396"/>
                </a:lnTo>
                <a:lnTo>
                  <a:pt x="661" y="395"/>
                </a:lnTo>
                <a:lnTo>
                  <a:pt x="657" y="390"/>
                </a:lnTo>
                <a:lnTo>
                  <a:pt x="657" y="389"/>
                </a:lnTo>
                <a:lnTo>
                  <a:pt x="658" y="385"/>
                </a:lnTo>
                <a:lnTo>
                  <a:pt x="658" y="384"/>
                </a:lnTo>
                <a:lnTo>
                  <a:pt x="657" y="384"/>
                </a:lnTo>
                <a:lnTo>
                  <a:pt x="655" y="383"/>
                </a:lnTo>
                <a:lnTo>
                  <a:pt x="651" y="384"/>
                </a:lnTo>
                <a:lnTo>
                  <a:pt x="649" y="383"/>
                </a:lnTo>
                <a:lnTo>
                  <a:pt x="648" y="381"/>
                </a:lnTo>
                <a:lnTo>
                  <a:pt x="648" y="379"/>
                </a:lnTo>
                <a:lnTo>
                  <a:pt x="647" y="379"/>
                </a:lnTo>
                <a:lnTo>
                  <a:pt x="645" y="378"/>
                </a:lnTo>
                <a:lnTo>
                  <a:pt x="642" y="377"/>
                </a:lnTo>
                <a:lnTo>
                  <a:pt x="639" y="376"/>
                </a:lnTo>
                <a:lnTo>
                  <a:pt x="635" y="377"/>
                </a:lnTo>
                <a:lnTo>
                  <a:pt x="634" y="377"/>
                </a:lnTo>
                <a:lnTo>
                  <a:pt x="634" y="375"/>
                </a:lnTo>
                <a:lnTo>
                  <a:pt x="634" y="374"/>
                </a:lnTo>
                <a:lnTo>
                  <a:pt x="634" y="373"/>
                </a:lnTo>
                <a:lnTo>
                  <a:pt x="633" y="372"/>
                </a:lnTo>
                <a:lnTo>
                  <a:pt x="632" y="372"/>
                </a:lnTo>
                <a:lnTo>
                  <a:pt x="630" y="372"/>
                </a:lnTo>
                <a:lnTo>
                  <a:pt x="624" y="372"/>
                </a:lnTo>
                <a:lnTo>
                  <a:pt x="619" y="371"/>
                </a:lnTo>
                <a:lnTo>
                  <a:pt x="619" y="370"/>
                </a:lnTo>
                <a:lnTo>
                  <a:pt x="619" y="369"/>
                </a:lnTo>
                <a:lnTo>
                  <a:pt x="618" y="368"/>
                </a:lnTo>
                <a:lnTo>
                  <a:pt x="615" y="368"/>
                </a:lnTo>
                <a:lnTo>
                  <a:pt x="613" y="367"/>
                </a:lnTo>
                <a:lnTo>
                  <a:pt x="612" y="366"/>
                </a:lnTo>
                <a:lnTo>
                  <a:pt x="611" y="363"/>
                </a:lnTo>
                <a:lnTo>
                  <a:pt x="610" y="362"/>
                </a:lnTo>
                <a:lnTo>
                  <a:pt x="609" y="362"/>
                </a:lnTo>
                <a:lnTo>
                  <a:pt x="608" y="362"/>
                </a:lnTo>
                <a:lnTo>
                  <a:pt x="606" y="362"/>
                </a:lnTo>
                <a:lnTo>
                  <a:pt x="603" y="361"/>
                </a:lnTo>
                <a:lnTo>
                  <a:pt x="602" y="360"/>
                </a:lnTo>
                <a:lnTo>
                  <a:pt x="599" y="361"/>
                </a:lnTo>
                <a:lnTo>
                  <a:pt x="596" y="360"/>
                </a:lnTo>
                <a:lnTo>
                  <a:pt x="594" y="360"/>
                </a:lnTo>
                <a:lnTo>
                  <a:pt x="591" y="362"/>
                </a:lnTo>
                <a:lnTo>
                  <a:pt x="587" y="361"/>
                </a:lnTo>
                <a:lnTo>
                  <a:pt x="586" y="360"/>
                </a:lnTo>
                <a:lnTo>
                  <a:pt x="582" y="362"/>
                </a:lnTo>
                <a:lnTo>
                  <a:pt x="578" y="362"/>
                </a:lnTo>
                <a:lnTo>
                  <a:pt x="576" y="362"/>
                </a:lnTo>
                <a:lnTo>
                  <a:pt x="570" y="362"/>
                </a:lnTo>
                <a:lnTo>
                  <a:pt x="563" y="362"/>
                </a:lnTo>
                <a:lnTo>
                  <a:pt x="561" y="361"/>
                </a:lnTo>
                <a:lnTo>
                  <a:pt x="559" y="361"/>
                </a:lnTo>
                <a:lnTo>
                  <a:pt x="557" y="361"/>
                </a:lnTo>
                <a:lnTo>
                  <a:pt x="555" y="361"/>
                </a:lnTo>
                <a:lnTo>
                  <a:pt x="553" y="363"/>
                </a:lnTo>
                <a:lnTo>
                  <a:pt x="552" y="364"/>
                </a:lnTo>
                <a:lnTo>
                  <a:pt x="550" y="366"/>
                </a:lnTo>
                <a:lnTo>
                  <a:pt x="549" y="368"/>
                </a:lnTo>
                <a:lnTo>
                  <a:pt x="547" y="370"/>
                </a:lnTo>
                <a:lnTo>
                  <a:pt x="545" y="371"/>
                </a:lnTo>
                <a:lnTo>
                  <a:pt x="542" y="372"/>
                </a:lnTo>
                <a:lnTo>
                  <a:pt x="538" y="372"/>
                </a:lnTo>
                <a:lnTo>
                  <a:pt x="537" y="371"/>
                </a:lnTo>
                <a:lnTo>
                  <a:pt x="536" y="369"/>
                </a:lnTo>
                <a:lnTo>
                  <a:pt x="534" y="368"/>
                </a:lnTo>
                <a:lnTo>
                  <a:pt x="530" y="365"/>
                </a:lnTo>
                <a:lnTo>
                  <a:pt x="529" y="364"/>
                </a:lnTo>
                <a:lnTo>
                  <a:pt x="528" y="363"/>
                </a:lnTo>
                <a:lnTo>
                  <a:pt x="524" y="363"/>
                </a:lnTo>
                <a:lnTo>
                  <a:pt x="518" y="360"/>
                </a:lnTo>
                <a:lnTo>
                  <a:pt x="516" y="359"/>
                </a:lnTo>
                <a:lnTo>
                  <a:pt x="510" y="356"/>
                </a:lnTo>
                <a:lnTo>
                  <a:pt x="506" y="354"/>
                </a:lnTo>
                <a:lnTo>
                  <a:pt x="501" y="352"/>
                </a:lnTo>
                <a:lnTo>
                  <a:pt x="499" y="350"/>
                </a:lnTo>
                <a:lnTo>
                  <a:pt x="497" y="345"/>
                </a:lnTo>
                <a:lnTo>
                  <a:pt x="496" y="345"/>
                </a:lnTo>
                <a:lnTo>
                  <a:pt x="450" y="346"/>
                </a:lnTo>
                <a:lnTo>
                  <a:pt x="383" y="346"/>
                </a:lnTo>
                <a:lnTo>
                  <a:pt x="279" y="345"/>
                </a:lnTo>
                <a:lnTo>
                  <a:pt x="230" y="345"/>
                </a:lnTo>
                <a:lnTo>
                  <a:pt x="167" y="345"/>
                </a:lnTo>
                <a:lnTo>
                  <a:pt x="93" y="345"/>
                </a:lnTo>
                <a:lnTo>
                  <a:pt x="16" y="344"/>
                </a:lnTo>
                <a:lnTo>
                  <a:pt x="1" y="345"/>
                </a:lnTo>
                <a:lnTo>
                  <a:pt x="0" y="214"/>
                </a:lnTo>
                <a:lnTo>
                  <a:pt x="0" y="111"/>
                </a:lnTo>
                <a:lnTo>
                  <a:pt x="1" y="111"/>
                </a:lnTo>
                <a:lnTo>
                  <a:pt x="1" y="0"/>
                </a:lnTo>
                <a:lnTo>
                  <a:pt x="66" y="0"/>
                </a:lnTo>
                <a:lnTo>
                  <a:pt x="124" y="0"/>
                </a:lnTo>
                <a:lnTo>
                  <a:pt x="148" y="0"/>
                </a:lnTo>
                <a:lnTo>
                  <a:pt x="150" y="0"/>
                </a:lnTo>
                <a:lnTo>
                  <a:pt x="220" y="0"/>
                </a:lnTo>
                <a:lnTo>
                  <a:pt x="285" y="0"/>
                </a:lnTo>
                <a:lnTo>
                  <a:pt x="385" y="1"/>
                </a:lnTo>
                <a:lnTo>
                  <a:pt x="463" y="0"/>
                </a:lnTo>
                <a:lnTo>
                  <a:pt x="510" y="1"/>
                </a:lnTo>
                <a:lnTo>
                  <a:pt x="537" y="1"/>
                </a:lnTo>
                <a:lnTo>
                  <a:pt x="576" y="1"/>
                </a:lnTo>
                <a:lnTo>
                  <a:pt x="670" y="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Rectangle 20"/>
          <p:cNvSpPr>
            <a:spLocks noChangeArrowheads="1"/>
          </p:cNvSpPr>
          <p:nvPr/>
        </p:nvSpPr>
        <p:spPr bwMode="auto">
          <a:xfrm>
            <a:off x="3990975" y="2705100"/>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SD</a:t>
            </a:r>
            <a:endParaRPr lang="en-US" altLang="en-US" sz="1000"/>
          </a:p>
        </p:txBody>
      </p:sp>
      <p:sp>
        <p:nvSpPr>
          <p:cNvPr id="6165" name="Freeform 21"/>
          <p:cNvSpPr>
            <a:spLocks/>
          </p:cNvSpPr>
          <p:nvPr/>
        </p:nvSpPr>
        <p:spPr bwMode="auto">
          <a:xfrm>
            <a:off x="3586163" y="1885950"/>
            <a:ext cx="1062037" cy="588963"/>
          </a:xfrm>
          <a:custGeom>
            <a:avLst/>
            <a:gdLst>
              <a:gd name="T0" fmla="*/ 2147483647 w 669"/>
              <a:gd name="T1" fmla="*/ 2147483647 h 371"/>
              <a:gd name="T2" fmla="*/ 2147483647 w 669"/>
              <a:gd name="T3" fmla="*/ 2147483647 h 371"/>
              <a:gd name="T4" fmla="*/ 2147483647 w 669"/>
              <a:gd name="T5" fmla="*/ 2147483647 h 371"/>
              <a:gd name="T6" fmla="*/ 2147483647 w 669"/>
              <a:gd name="T7" fmla="*/ 2147483647 h 371"/>
              <a:gd name="T8" fmla="*/ 2147483647 w 669"/>
              <a:gd name="T9" fmla="*/ 2147483647 h 371"/>
              <a:gd name="T10" fmla="*/ 2147483647 w 669"/>
              <a:gd name="T11" fmla="*/ 2147483647 h 371"/>
              <a:gd name="T12" fmla="*/ 2147483647 w 669"/>
              <a:gd name="T13" fmla="*/ 2147483647 h 371"/>
              <a:gd name="T14" fmla="*/ 2147483647 w 669"/>
              <a:gd name="T15" fmla="*/ 2147483647 h 371"/>
              <a:gd name="T16" fmla="*/ 2147483647 w 669"/>
              <a:gd name="T17" fmla="*/ 2147483647 h 371"/>
              <a:gd name="T18" fmla="*/ 2147483647 w 669"/>
              <a:gd name="T19" fmla="*/ 2147483647 h 371"/>
              <a:gd name="T20" fmla="*/ 2147483647 w 669"/>
              <a:gd name="T21" fmla="*/ 2147483647 h 371"/>
              <a:gd name="T22" fmla="*/ 2147483647 w 669"/>
              <a:gd name="T23" fmla="*/ 2147483647 h 371"/>
              <a:gd name="T24" fmla="*/ 2147483647 w 669"/>
              <a:gd name="T25" fmla="*/ 2147483647 h 371"/>
              <a:gd name="T26" fmla="*/ 2147483647 w 669"/>
              <a:gd name="T27" fmla="*/ 2147483647 h 371"/>
              <a:gd name="T28" fmla="*/ 2147483647 w 669"/>
              <a:gd name="T29" fmla="*/ 2147483647 h 371"/>
              <a:gd name="T30" fmla="*/ 2147483647 w 669"/>
              <a:gd name="T31" fmla="*/ 2147483647 h 371"/>
              <a:gd name="T32" fmla="*/ 2147483647 w 669"/>
              <a:gd name="T33" fmla="*/ 2147483647 h 371"/>
              <a:gd name="T34" fmla="*/ 2147483647 w 669"/>
              <a:gd name="T35" fmla="*/ 2147483647 h 371"/>
              <a:gd name="T36" fmla="*/ 2147483647 w 669"/>
              <a:gd name="T37" fmla="*/ 2147483647 h 371"/>
              <a:gd name="T38" fmla="*/ 2147483647 w 669"/>
              <a:gd name="T39" fmla="*/ 2147483647 h 371"/>
              <a:gd name="T40" fmla="*/ 2147483647 w 669"/>
              <a:gd name="T41" fmla="*/ 2147483647 h 371"/>
              <a:gd name="T42" fmla="*/ 2147483647 w 669"/>
              <a:gd name="T43" fmla="*/ 2147483647 h 371"/>
              <a:gd name="T44" fmla="*/ 2147483647 w 669"/>
              <a:gd name="T45" fmla="*/ 2147483647 h 371"/>
              <a:gd name="T46" fmla="*/ 2147483647 w 669"/>
              <a:gd name="T47" fmla="*/ 2147483647 h 371"/>
              <a:gd name="T48" fmla="*/ 2147483647 w 669"/>
              <a:gd name="T49" fmla="*/ 2147483647 h 371"/>
              <a:gd name="T50" fmla="*/ 2147483647 w 669"/>
              <a:gd name="T51" fmla="*/ 2147483647 h 371"/>
              <a:gd name="T52" fmla="*/ 2147483647 w 669"/>
              <a:gd name="T53" fmla="*/ 2147483647 h 371"/>
              <a:gd name="T54" fmla="*/ 2147483647 w 669"/>
              <a:gd name="T55" fmla="*/ 2147483647 h 371"/>
              <a:gd name="T56" fmla="*/ 2147483647 w 669"/>
              <a:gd name="T57" fmla="*/ 2147483647 h 371"/>
              <a:gd name="T58" fmla="*/ 2147483647 w 669"/>
              <a:gd name="T59" fmla="*/ 2147483647 h 371"/>
              <a:gd name="T60" fmla="*/ 2147483647 w 669"/>
              <a:gd name="T61" fmla="*/ 2147483647 h 371"/>
              <a:gd name="T62" fmla="*/ 2147483647 w 669"/>
              <a:gd name="T63" fmla="*/ 2147483647 h 371"/>
              <a:gd name="T64" fmla="*/ 2147483647 w 669"/>
              <a:gd name="T65" fmla="*/ 2147483647 h 371"/>
              <a:gd name="T66" fmla="*/ 2147483647 w 669"/>
              <a:gd name="T67" fmla="*/ 2147483647 h 371"/>
              <a:gd name="T68" fmla="*/ 2147483647 w 669"/>
              <a:gd name="T69" fmla="*/ 2147483647 h 371"/>
              <a:gd name="T70" fmla="*/ 2147483647 w 669"/>
              <a:gd name="T71" fmla="*/ 2147483647 h 371"/>
              <a:gd name="T72" fmla="*/ 2147483647 w 669"/>
              <a:gd name="T73" fmla="*/ 2147483647 h 371"/>
              <a:gd name="T74" fmla="*/ 2147483647 w 669"/>
              <a:gd name="T75" fmla="*/ 2147483647 h 371"/>
              <a:gd name="T76" fmla="*/ 2147483647 w 669"/>
              <a:gd name="T77" fmla="*/ 2147483647 h 371"/>
              <a:gd name="T78" fmla="*/ 2147483647 w 669"/>
              <a:gd name="T79" fmla="*/ 2147483647 h 371"/>
              <a:gd name="T80" fmla="*/ 2147483647 w 669"/>
              <a:gd name="T81" fmla="*/ 2147483647 h 371"/>
              <a:gd name="T82" fmla="*/ 2147483647 w 669"/>
              <a:gd name="T83" fmla="*/ 2147483647 h 371"/>
              <a:gd name="T84" fmla="*/ 2147483647 w 669"/>
              <a:gd name="T85" fmla="*/ 2147483647 h 371"/>
              <a:gd name="T86" fmla="*/ 2147483647 w 669"/>
              <a:gd name="T87" fmla="*/ 2147483647 h 371"/>
              <a:gd name="T88" fmla="*/ 2147483647 w 669"/>
              <a:gd name="T89" fmla="*/ 2147483647 h 371"/>
              <a:gd name="T90" fmla="*/ 2147483647 w 669"/>
              <a:gd name="T91" fmla="*/ 2147483647 h 371"/>
              <a:gd name="T92" fmla="*/ 2147483647 w 669"/>
              <a:gd name="T93" fmla="*/ 2147483647 h 371"/>
              <a:gd name="T94" fmla="*/ 2147483647 w 669"/>
              <a:gd name="T95" fmla="*/ 2147483647 h 371"/>
              <a:gd name="T96" fmla="*/ 2147483647 w 669"/>
              <a:gd name="T97" fmla="*/ 2147483647 h 371"/>
              <a:gd name="T98" fmla="*/ 2147483647 w 669"/>
              <a:gd name="T99" fmla="*/ 2147483647 h 371"/>
              <a:gd name="T100" fmla="*/ 2147483647 w 669"/>
              <a:gd name="T101" fmla="*/ 2147483647 h 371"/>
              <a:gd name="T102" fmla="*/ 2147483647 w 669"/>
              <a:gd name="T103" fmla="*/ 2147483647 h 371"/>
              <a:gd name="T104" fmla="*/ 2147483647 w 669"/>
              <a:gd name="T105" fmla="*/ 2147483647 h 371"/>
              <a:gd name="T106" fmla="*/ 2147483647 w 669"/>
              <a:gd name="T107" fmla="*/ 2147483647 h 371"/>
              <a:gd name="T108" fmla="*/ 2147483647 w 669"/>
              <a:gd name="T109" fmla="*/ 2147483647 h 371"/>
              <a:gd name="T110" fmla="*/ 2147483647 w 669"/>
              <a:gd name="T111" fmla="*/ 0 h 371"/>
              <a:gd name="T112" fmla="*/ 2147483647 w 669"/>
              <a:gd name="T113" fmla="*/ 0 h 371"/>
              <a:gd name="T114" fmla="*/ 2147483647 w 669"/>
              <a:gd name="T115" fmla="*/ 0 h 371"/>
              <a:gd name="T116" fmla="*/ 2147483647 w 669"/>
              <a:gd name="T117" fmla="*/ 0 h 371"/>
              <a:gd name="T118" fmla="*/ 2147483647 w 669"/>
              <a:gd name="T119" fmla="*/ 0 h 371"/>
              <a:gd name="T120" fmla="*/ 2147483647 w 669"/>
              <a:gd name="T121" fmla="*/ 0 h 371"/>
              <a:gd name="T122" fmla="*/ 2147483647 w 669"/>
              <a:gd name="T123" fmla="*/ 0 h 3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9" h="371">
                <a:moveTo>
                  <a:pt x="574" y="0"/>
                </a:moveTo>
                <a:lnTo>
                  <a:pt x="580" y="0"/>
                </a:lnTo>
                <a:lnTo>
                  <a:pt x="592" y="0"/>
                </a:lnTo>
                <a:lnTo>
                  <a:pt x="595" y="0"/>
                </a:lnTo>
                <a:lnTo>
                  <a:pt x="606" y="0"/>
                </a:lnTo>
                <a:lnTo>
                  <a:pt x="610" y="0"/>
                </a:lnTo>
                <a:lnTo>
                  <a:pt x="609" y="1"/>
                </a:lnTo>
                <a:lnTo>
                  <a:pt x="609" y="2"/>
                </a:lnTo>
                <a:lnTo>
                  <a:pt x="609" y="3"/>
                </a:lnTo>
                <a:lnTo>
                  <a:pt x="609" y="6"/>
                </a:lnTo>
                <a:lnTo>
                  <a:pt x="610" y="8"/>
                </a:lnTo>
                <a:lnTo>
                  <a:pt x="611" y="9"/>
                </a:lnTo>
                <a:lnTo>
                  <a:pt x="611" y="10"/>
                </a:lnTo>
                <a:lnTo>
                  <a:pt x="611" y="12"/>
                </a:lnTo>
                <a:lnTo>
                  <a:pt x="613" y="12"/>
                </a:lnTo>
                <a:lnTo>
                  <a:pt x="613" y="13"/>
                </a:lnTo>
                <a:lnTo>
                  <a:pt x="612" y="13"/>
                </a:lnTo>
                <a:lnTo>
                  <a:pt x="612" y="14"/>
                </a:lnTo>
                <a:lnTo>
                  <a:pt x="613" y="14"/>
                </a:lnTo>
                <a:lnTo>
                  <a:pt x="613" y="15"/>
                </a:lnTo>
                <a:lnTo>
                  <a:pt x="614" y="15"/>
                </a:lnTo>
                <a:lnTo>
                  <a:pt x="614" y="16"/>
                </a:lnTo>
                <a:lnTo>
                  <a:pt x="613" y="16"/>
                </a:lnTo>
                <a:lnTo>
                  <a:pt x="614" y="17"/>
                </a:lnTo>
                <a:lnTo>
                  <a:pt x="614" y="18"/>
                </a:lnTo>
                <a:lnTo>
                  <a:pt x="613" y="19"/>
                </a:lnTo>
                <a:lnTo>
                  <a:pt x="614" y="19"/>
                </a:lnTo>
                <a:lnTo>
                  <a:pt x="615" y="19"/>
                </a:lnTo>
                <a:lnTo>
                  <a:pt x="615" y="20"/>
                </a:lnTo>
                <a:lnTo>
                  <a:pt x="614" y="20"/>
                </a:lnTo>
                <a:lnTo>
                  <a:pt x="614" y="21"/>
                </a:lnTo>
                <a:lnTo>
                  <a:pt x="614" y="22"/>
                </a:lnTo>
                <a:lnTo>
                  <a:pt x="613" y="23"/>
                </a:lnTo>
                <a:lnTo>
                  <a:pt x="614" y="23"/>
                </a:lnTo>
                <a:lnTo>
                  <a:pt x="616" y="23"/>
                </a:lnTo>
                <a:lnTo>
                  <a:pt x="615" y="24"/>
                </a:lnTo>
                <a:lnTo>
                  <a:pt x="616" y="25"/>
                </a:lnTo>
                <a:lnTo>
                  <a:pt x="616" y="27"/>
                </a:lnTo>
                <a:lnTo>
                  <a:pt x="617" y="27"/>
                </a:lnTo>
                <a:lnTo>
                  <a:pt x="616" y="28"/>
                </a:lnTo>
                <a:lnTo>
                  <a:pt x="617" y="28"/>
                </a:lnTo>
                <a:lnTo>
                  <a:pt x="617" y="29"/>
                </a:lnTo>
                <a:lnTo>
                  <a:pt x="617" y="30"/>
                </a:lnTo>
                <a:lnTo>
                  <a:pt x="617" y="31"/>
                </a:lnTo>
                <a:lnTo>
                  <a:pt x="618" y="31"/>
                </a:lnTo>
                <a:lnTo>
                  <a:pt x="617" y="32"/>
                </a:lnTo>
                <a:lnTo>
                  <a:pt x="618" y="33"/>
                </a:lnTo>
                <a:lnTo>
                  <a:pt x="618" y="34"/>
                </a:lnTo>
                <a:lnTo>
                  <a:pt x="620" y="36"/>
                </a:lnTo>
                <a:lnTo>
                  <a:pt x="619" y="36"/>
                </a:lnTo>
                <a:lnTo>
                  <a:pt x="619" y="37"/>
                </a:lnTo>
                <a:lnTo>
                  <a:pt x="622" y="39"/>
                </a:lnTo>
                <a:lnTo>
                  <a:pt x="621" y="39"/>
                </a:lnTo>
                <a:lnTo>
                  <a:pt x="621" y="40"/>
                </a:lnTo>
                <a:lnTo>
                  <a:pt x="621" y="41"/>
                </a:lnTo>
                <a:lnTo>
                  <a:pt x="621" y="42"/>
                </a:lnTo>
                <a:lnTo>
                  <a:pt x="620" y="43"/>
                </a:lnTo>
                <a:lnTo>
                  <a:pt x="620" y="44"/>
                </a:lnTo>
                <a:lnTo>
                  <a:pt x="620" y="45"/>
                </a:lnTo>
                <a:lnTo>
                  <a:pt x="619" y="45"/>
                </a:lnTo>
                <a:lnTo>
                  <a:pt x="618" y="45"/>
                </a:lnTo>
                <a:lnTo>
                  <a:pt x="619" y="46"/>
                </a:lnTo>
                <a:lnTo>
                  <a:pt x="619" y="47"/>
                </a:lnTo>
                <a:lnTo>
                  <a:pt x="618" y="46"/>
                </a:lnTo>
                <a:lnTo>
                  <a:pt x="618" y="47"/>
                </a:lnTo>
                <a:lnTo>
                  <a:pt x="617" y="47"/>
                </a:lnTo>
                <a:lnTo>
                  <a:pt x="616" y="48"/>
                </a:lnTo>
                <a:lnTo>
                  <a:pt x="618" y="48"/>
                </a:lnTo>
                <a:lnTo>
                  <a:pt x="618" y="49"/>
                </a:lnTo>
                <a:lnTo>
                  <a:pt x="616" y="49"/>
                </a:lnTo>
                <a:lnTo>
                  <a:pt x="617" y="50"/>
                </a:lnTo>
                <a:lnTo>
                  <a:pt x="617" y="51"/>
                </a:lnTo>
                <a:lnTo>
                  <a:pt x="616" y="51"/>
                </a:lnTo>
                <a:lnTo>
                  <a:pt x="615" y="51"/>
                </a:lnTo>
                <a:lnTo>
                  <a:pt x="616" y="52"/>
                </a:lnTo>
                <a:lnTo>
                  <a:pt x="615" y="53"/>
                </a:lnTo>
                <a:lnTo>
                  <a:pt x="615" y="54"/>
                </a:lnTo>
                <a:lnTo>
                  <a:pt x="617" y="54"/>
                </a:lnTo>
                <a:lnTo>
                  <a:pt x="617" y="55"/>
                </a:lnTo>
                <a:lnTo>
                  <a:pt x="615" y="55"/>
                </a:lnTo>
                <a:lnTo>
                  <a:pt x="616" y="56"/>
                </a:lnTo>
                <a:lnTo>
                  <a:pt x="617" y="57"/>
                </a:lnTo>
                <a:lnTo>
                  <a:pt x="616" y="57"/>
                </a:lnTo>
                <a:lnTo>
                  <a:pt x="616" y="58"/>
                </a:lnTo>
                <a:lnTo>
                  <a:pt x="617" y="59"/>
                </a:lnTo>
                <a:lnTo>
                  <a:pt x="618" y="58"/>
                </a:lnTo>
                <a:lnTo>
                  <a:pt x="618" y="59"/>
                </a:lnTo>
                <a:lnTo>
                  <a:pt x="618" y="60"/>
                </a:lnTo>
                <a:lnTo>
                  <a:pt x="617" y="60"/>
                </a:lnTo>
                <a:lnTo>
                  <a:pt x="617" y="61"/>
                </a:lnTo>
                <a:lnTo>
                  <a:pt x="618" y="62"/>
                </a:lnTo>
                <a:lnTo>
                  <a:pt x="617" y="63"/>
                </a:lnTo>
                <a:lnTo>
                  <a:pt x="616" y="63"/>
                </a:lnTo>
                <a:lnTo>
                  <a:pt x="615" y="64"/>
                </a:lnTo>
                <a:lnTo>
                  <a:pt x="616" y="64"/>
                </a:lnTo>
                <a:lnTo>
                  <a:pt x="618" y="64"/>
                </a:lnTo>
                <a:lnTo>
                  <a:pt x="618" y="65"/>
                </a:lnTo>
                <a:lnTo>
                  <a:pt x="617" y="64"/>
                </a:lnTo>
                <a:lnTo>
                  <a:pt x="617" y="65"/>
                </a:lnTo>
                <a:lnTo>
                  <a:pt x="618" y="66"/>
                </a:lnTo>
                <a:lnTo>
                  <a:pt x="618" y="67"/>
                </a:lnTo>
                <a:lnTo>
                  <a:pt x="617" y="68"/>
                </a:lnTo>
                <a:lnTo>
                  <a:pt x="617" y="69"/>
                </a:lnTo>
                <a:lnTo>
                  <a:pt x="618" y="68"/>
                </a:lnTo>
                <a:lnTo>
                  <a:pt x="619" y="69"/>
                </a:lnTo>
                <a:lnTo>
                  <a:pt x="618" y="70"/>
                </a:lnTo>
                <a:lnTo>
                  <a:pt x="619" y="70"/>
                </a:lnTo>
                <a:lnTo>
                  <a:pt x="619" y="71"/>
                </a:lnTo>
                <a:lnTo>
                  <a:pt x="618" y="70"/>
                </a:lnTo>
                <a:lnTo>
                  <a:pt x="617" y="70"/>
                </a:lnTo>
                <a:lnTo>
                  <a:pt x="616" y="71"/>
                </a:lnTo>
                <a:lnTo>
                  <a:pt x="616" y="72"/>
                </a:lnTo>
                <a:lnTo>
                  <a:pt x="617" y="71"/>
                </a:lnTo>
                <a:lnTo>
                  <a:pt x="618" y="72"/>
                </a:lnTo>
                <a:lnTo>
                  <a:pt x="618" y="73"/>
                </a:lnTo>
                <a:lnTo>
                  <a:pt x="617" y="74"/>
                </a:lnTo>
                <a:lnTo>
                  <a:pt x="615" y="74"/>
                </a:lnTo>
                <a:lnTo>
                  <a:pt x="615" y="75"/>
                </a:lnTo>
                <a:lnTo>
                  <a:pt x="616" y="75"/>
                </a:lnTo>
                <a:lnTo>
                  <a:pt x="617" y="76"/>
                </a:lnTo>
                <a:lnTo>
                  <a:pt x="617" y="75"/>
                </a:lnTo>
                <a:lnTo>
                  <a:pt x="617" y="76"/>
                </a:lnTo>
                <a:lnTo>
                  <a:pt x="617" y="77"/>
                </a:lnTo>
                <a:lnTo>
                  <a:pt x="616" y="77"/>
                </a:lnTo>
                <a:lnTo>
                  <a:pt x="616" y="78"/>
                </a:lnTo>
                <a:lnTo>
                  <a:pt x="618" y="79"/>
                </a:lnTo>
                <a:lnTo>
                  <a:pt x="617" y="80"/>
                </a:lnTo>
                <a:lnTo>
                  <a:pt x="618" y="80"/>
                </a:lnTo>
                <a:lnTo>
                  <a:pt x="618" y="81"/>
                </a:lnTo>
                <a:lnTo>
                  <a:pt x="617" y="82"/>
                </a:lnTo>
                <a:lnTo>
                  <a:pt x="618" y="82"/>
                </a:lnTo>
                <a:lnTo>
                  <a:pt x="619" y="82"/>
                </a:lnTo>
                <a:lnTo>
                  <a:pt x="619" y="83"/>
                </a:lnTo>
                <a:lnTo>
                  <a:pt x="618" y="83"/>
                </a:lnTo>
                <a:lnTo>
                  <a:pt x="618" y="84"/>
                </a:lnTo>
                <a:lnTo>
                  <a:pt x="619" y="84"/>
                </a:lnTo>
                <a:lnTo>
                  <a:pt x="619" y="85"/>
                </a:lnTo>
                <a:lnTo>
                  <a:pt x="620" y="86"/>
                </a:lnTo>
                <a:lnTo>
                  <a:pt x="619" y="86"/>
                </a:lnTo>
                <a:lnTo>
                  <a:pt x="618" y="86"/>
                </a:lnTo>
                <a:lnTo>
                  <a:pt x="618" y="87"/>
                </a:lnTo>
                <a:lnTo>
                  <a:pt x="619" y="87"/>
                </a:lnTo>
                <a:lnTo>
                  <a:pt x="619" y="88"/>
                </a:lnTo>
                <a:lnTo>
                  <a:pt x="619" y="89"/>
                </a:lnTo>
                <a:lnTo>
                  <a:pt x="618" y="89"/>
                </a:lnTo>
                <a:lnTo>
                  <a:pt x="617" y="90"/>
                </a:lnTo>
                <a:lnTo>
                  <a:pt x="618" y="90"/>
                </a:lnTo>
                <a:lnTo>
                  <a:pt x="619" y="90"/>
                </a:lnTo>
                <a:lnTo>
                  <a:pt x="618" y="91"/>
                </a:lnTo>
                <a:lnTo>
                  <a:pt x="618" y="92"/>
                </a:lnTo>
                <a:lnTo>
                  <a:pt x="617" y="92"/>
                </a:lnTo>
                <a:lnTo>
                  <a:pt x="617" y="93"/>
                </a:lnTo>
                <a:lnTo>
                  <a:pt x="618" y="93"/>
                </a:lnTo>
                <a:lnTo>
                  <a:pt x="617" y="94"/>
                </a:lnTo>
                <a:lnTo>
                  <a:pt x="618" y="94"/>
                </a:lnTo>
                <a:lnTo>
                  <a:pt x="619" y="95"/>
                </a:lnTo>
                <a:lnTo>
                  <a:pt x="617" y="95"/>
                </a:lnTo>
                <a:lnTo>
                  <a:pt x="616" y="95"/>
                </a:lnTo>
                <a:lnTo>
                  <a:pt x="617" y="96"/>
                </a:lnTo>
                <a:lnTo>
                  <a:pt x="618" y="96"/>
                </a:lnTo>
                <a:lnTo>
                  <a:pt x="619" y="96"/>
                </a:lnTo>
                <a:lnTo>
                  <a:pt x="618" y="97"/>
                </a:lnTo>
                <a:lnTo>
                  <a:pt x="617" y="98"/>
                </a:lnTo>
                <a:lnTo>
                  <a:pt x="617" y="100"/>
                </a:lnTo>
                <a:lnTo>
                  <a:pt x="618" y="100"/>
                </a:lnTo>
                <a:lnTo>
                  <a:pt x="617" y="101"/>
                </a:lnTo>
                <a:lnTo>
                  <a:pt x="616" y="101"/>
                </a:lnTo>
                <a:lnTo>
                  <a:pt x="617" y="103"/>
                </a:lnTo>
                <a:lnTo>
                  <a:pt x="618" y="102"/>
                </a:lnTo>
                <a:lnTo>
                  <a:pt x="619" y="103"/>
                </a:lnTo>
                <a:lnTo>
                  <a:pt x="618" y="103"/>
                </a:lnTo>
                <a:lnTo>
                  <a:pt x="617" y="104"/>
                </a:lnTo>
                <a:lnTo>
                  <a:pt x="617" y="105"/>
                </a:lnTo>
                <a:lnTo>
                  <a:pt x="618" y="105"/>
                </a:lnTo>
                <a:lnTo>
                  <a:pt x="619" y="106"/>
                </a:lnTo>
                <a:lnTo>
                  <a:pt x="618" y="106"/>
                </a:lnTo>
                <a:lnTo>
                  <a:pt x="619" y="108"/>
                </a:lnTo>
                <a:lnTo>
                  <a:pt x="619" y="109"/>
                </a:lnTo>
                <a:lnTo>
                  <a:pt x="620" y="110"/>
                </a:lnTo>
                <a:lnTo>
                  <a:pt x="620" y="111"/>
                </a:lnTo>
                <a:lnTo>
                  <a:pt x="621" y="112"/>
                </a:lnTo>
                <a:lnTo>
                  <a:pt x="620" y="113"/>
                </a:lnTo>
                <a:lnTo>
                  <a:pt x="623" y="117"/>
                </a:lnTo>
                <a:lnTo>
                  <a:pt x="624" y="118"/>
                </a:lnTo>
                <a:lnTo>
                  <a:pt x="624" y="120"/>
                </a:lnTo>
                <a:lnTo>
                  <a:pt x="624" y="122"/>
                </a:lnTo>
                <a:lnTo>
                  <a:pt x="625" y="124"/>
                </a:lnTo>
                <a:lnTo>
                  <a:pt x="624" y="124"/>
                </a:lnTo>
                <a:lnTo>
                  <a:pt x="624" y="125"/>
                </a:lnTo>
                <a:lnTo>
                  <a:pt x="624" y="126"/>
                </a:lnTo>
                <a:lnTo>
                  <a:pt x="624" y="127"/>
                </a:lnTo>
                <a:lnTo>
                  <a:pt x="626" y="128"/>
                </a:lnTo>
                <a:lnTo>
                  <a:pt x="626" y="129"/>
                </a:lnTo>
                <a:lnTo>
                  <a:pt x="627" y="130"/>
                </a:lnTo>
                <a:lnTo>
                  <a:pt x="627" y="131"/>
                </a:lnTo>
                <a:lnTo>
                  <a:pt x="628" y="132"/>
                </a:lnTo>
                <a:lnTo>
                  <a:pt x="627" y="135"/>
                </a:lnTo>
                <a:lnTo>
                  <a:pt x="628" y="136"/>
                </a:lnTo>
                <a:lnTo>
                  <a:pt x="627" y="136"/>
                </a:lnTo>
                <a:lnTo>
                  <a:pt x="628" y="138"/>
                </a:lnTo>
                <a:lnTo>
                  <a:pt x="629" y="138"/>
                </a:lnTo>
                <a:lnTo>
                  <a:pt x="630" y="139"/>
                </a:lnTo>
                <a:lnTo>
                  <a:pt x="630" y="141"/>
                </a:lnTo>
                <a:lnTo>
                  <a:pt x="630" y="142"/>
                </a:lnTo>
                <a:lnTo>
                  <a:pt x="631" y="142"/>
                </a:lnTo>
                <a:lnTo>
                  <a:pt x="630" y="143"/>
                </a:lnTo>
                <a:lnTo>
                  <a:pt x="630" y="144"/>
                </a:lnTo>
                <a:lnTo>
                  <a:pt x="632" y="144"/>
                </a:lnTo>
                <a:lnTo>
                  <a:pt x="631" y="145"/>
                </a:lnTo>
                <a:lnTo>
                  <a:pt x="630" y="145"/>
                </a:lnTo>
                <a:lnTo>
                  <a:pt x="630" y="146"/>
                </a:lnTo>
                <a:lnTo>
                  <a:pt x="631" y="147"/>
                </a:lnTo>
                <a:lnTo>
                  <a:pt x="632" y="147"/>
                </a:lnTo>
                <a:lnTo>
                  <a:pt x="633" y="147"/>
                </a:lnTo>
                <a:lnTo>
                  <a:pt x="633" y="148"/>
                </a:lnTo>
                <a:lnTo>
                  <a:pt x="632" y="148"/>
                </a:lnTo>
                <a:lnTo>
                  <a:pt x="633" y="149"/>
                </a:lnTo>
                <a:lnTo>
                  <a:pt x="635" y="151"/>
                </a:lnTo>
                <a:lnTo>
                  <a:pt x="635" y="152"/>
                </a:lnTo>
                <a:lnTo>
                  <a:pt x="636" y="152"/>
                </a:lnTo>
                <a:lnTo>
                  <a:pt x="636" y="153"/>
                </a:lnTo>
                <a:lnTo>
                  <a:pt x="635" y="153"/>
                </a:lnTo>
                <a:lnTo>
                  <a:pt x="636" y="154"/>
                </a:lnTo>
                <a:lnTo>
                  <a:pt x="636" y="155"/>
                </a:lnTo>
                <a:lnTo>
                  <a:pt x="636" y="156"/>
                </a:lnTo>
                <a:lnTo>
                  <a:pt x="637" y="156"/>
                </a:lnTo>
                <a:lnTo>
                  <a:pt x="636" y="157"/>
                </a:lnTo>
                <a:lnTo>
                  <a:pt x="636" y="158"/>
                </a:lnTo>
                <a:lnTo>
                  <a:pt x="637" y="159"/>
                </a:lnTo>
                <a:lnTo>
                  <a:pt x="636" y="159"/>
                </a:lnTo>
                <a:lnTo>
                  <a:pt x="636" y="160"/>
                </a:lnTo>
                <a:lnTo>
                  <a:pt x="638" y="160"/>
                </a:lnTo>
                <a:lnTo>
                  <a:pt x="638" y="161"/>
                </a:lnTo>
                <a:lnTo>
                  <a:pt x="639" y="162"/>
                </a:lnTo>
                <a:lnTo>
                  <a:pt x="640" y="162"/>
                </a:lnTo>
                <a:lnTo>
                  <a:pt x="639" y="163"/>
                </a:lnTo>
                <a:lnTo>
                  <a:pt x="639" y="165"/>
                </a:lnTo>
                <a:lnTo>
                  <a:pt x="640" y="166"/>
                </a:lnTo>
                <a:lnTo>
                  <a:pt x="639" y="167"/>
                </a:lnTo>
                <a:lnTo>
                  <a:pt x="640" y="168"/>
                </a:lnTo>
                <a:lnTo>
                  <a:pt x="641" y="169"/>
                </a:lnTo>
                <a:lnTo>
                  <a:pt x="642" y="170"/>
                </a:lnTo>
                <a:lnTo>
                  <a:pt x="642" y="171"/>
                </a:lnTo>
                <a:lnTo>
                  <a:pt x="642" y="172"/>
                </a:lnTo>
                <a:lnTo>
                  <a:pt x="642" y="173"/>
                </a:lnTo>
                <a:lnTo>
                  <a:pt x="642" y="174"/>
                </a:lnTo>
                <a:lnTo>
                  <a:pt x="642" y="175"/>
                </a:lnTo>
                <a:lnTo>
                  <a:pt x="641" y="175"/>
                </a:lnTo>
                <a:lnTo>
                  <a:pt x="642" y="175"/>
                </a:lnTo>
                <a:lnTo>
                  <a:pt x="643" y="176"/>
                </a:lnTo>
                <a:lnTo>
                  <a:pt x="642" y="176"/>
                </a:lnTo>
                <a:lnTo>
                  <a:pt x="642" y="177"/>
                </a:lnTo>
                <a:lnTo>
                  <a:pt x="642" y="178"/>
                </a:lnTo>
                <a:lnTo>
                  <a:pt x="643" y="178"/>
                </a:lnTo>
                <a:lnTo>
                  <a:pt x="641" y="178"/>
                </a:lnTo>
                <a:lnTo>
                  <a:pt x="641" y="179"/>
                </a:lnTo>
                <a:lnTo>
                  <a:pt x="641" y="180"/>
                </a:lnTo>
                <a:lnTo>
                  <a:pt x="641" y="181"/>
                </a:lnTo>
                <a:lnTo>
                  <a:pt x="642" y="181"/>
                </a:lnTo>
                <a:lnTo>
                  <a:pt x="643" y="181"/>
                </a:lnTo>
                <a:lnTo>
                  <a:pt x="642" y="182"/>
                </a:lnTo>
                <a:lnTo>
                  <a:pt x="643" y="183"/>
                </a:lnTo>
                <a:lnTo>
                  <a:pt x="642" y="183"/>
                </a:lnTo>
                <a:lnTo>
                  <a:pt x="642" y="184"/>
                </a:lnTo>
                <a:lnTo>
                  <a:pt x="642" y="185"/>
                </a:lnTo>
                <a:lnTo>
                  <a:pt x="641" y="186"/>
                </a:lnTo>
                <a:lnTo>
                  <a:pt x="642" y="187"/>
                </a:lnTo>
                <a:lnTo>
                  <a:pt x="642" y="188"/>
                </a:lnTo>
                <a:lnTo>
                  <a:pt x="642" y="189"/>
                </a:lnTo>
                <a:lnTo>
                  <a:pt x="642" y="191"/>
                </a:lnTo>
                <a:lnTo>
                  <a:pt x="643" y="192"/>
                </a:lnTo>
                <a:lnTo>
                  <a:pt x="642" y="192"/>
                </a:lnTo>
                <a:lnTo>
                  <a:pt x="642" y="193"/>
                </a:lnTo>
                <a:lnTo>
                  <a:pt x="641" y="193"/>
                </a:lnTo>
                <a:lnTo>
                  <a:pt x="642" y="194"/>
                </a:lnTo>
                <a:lnTo>
                  <a:pt x="643" y="194"/>
                </a:lnTo>
                <a:lnTo>
                  <a:pt x="644" y="194"/>
                </a:lnTo>
                <a:lnTo>
                  <a:pt x="643" y="195"/>
                </a:lnTo>
                <a:lnTo>
                  <a:pt x="644" y="196"/>
                </a:lnTo>
                <a:lnTo>
                  <a:pt x="643" y="196"/>
                </a:lnTo>
                <a:lnTo>
                  <a:pt x="644" y="197"/>
                </a:lnTo>
                <a:lnTo>
                  <a:pt x="643" y="198"/>
                </a:lnTo>
                <a:lnTo>
                  <a:pt x="643" y="199"/>
                </a:lnTo>
                <a:lnTo>
                  <a:pt x="644" y="199"/>
                </a:lnTo>
                <a:lnTo>
                  <a:pt x="643" y="200"/>
                </a:lnTo>
                <a:lnTo>
                  <a:pt x="644" y="200"/>
                </a:lnTo>
                <a:lnTo>
                  <a:pt x="644" y="201"/>
                </a:lnTo>
                <a:lnTo>
                  <a:pt x="643" y="202"/>
                </a:lnTo>
                <a:lnTo>
                  <a:pt x="644" y="203"/>
                </a:lnTo>
                <a:lnTo>
                  <a:pt x="644" y="204"/>
                </a:lnTo>
                <a:lnTo>
                  <a:pt x="644" y="205"/>
                </a:lnTo>
                <a:lnTo>
                  <a:pt x="644" y="206"/>
                </a:lnTo>
                <a:lnTo>
                  <a:pt x="645" y="207"/>
                </a:lnTo>
                <a:lnTo>
                  <a:pt x="644" y="209"/>
                </a:lnTo>
                <a:lnTo>
                  <a:pt x="644" y="210"/>
                </a:lnTo>
                <a:lnTo>
                  <a:pt x="644" y="211"/>
                </a:lnTo>
                <a:lnTo>
                  <a:pt x="645" y="212"/>
                </a:lnTo>
                <a:lnTo>
                  <a:pt x="644" y="212"/>
                </a:lnTo>
                <a:lnTo>
                  <a:pt x="644" y="213"/>
                </a:lnTo>
                <a:lnTo>
                  <a:pt x="644" y="214"/>
                </a:lnTo>
                <a:lnTo>
                  <a:pt x="644" y="215"/>
                </a:lnTo>
                <a:lnTo>
                  <a:pt x="644" y="216"/>
                </a:lnTo>
                <a:lnTo>
                  <a:pt x="644" y="217"/>
                </a:lnTo>
                <a:lnTo>
                  <a:pt x="644" y="218"/>
                </a:lnTo>
                <a:lnTo>
                  <a:pt x="644" y="219"/>
                </a:lnTo>
                <a:lnTo>
                  <a:pt x="645" y="219"/>
                </a:lnTo>
                <a:lnTo>
                  <a:pt x="644" y="219"/>
                </a:lnTo>
                <a:lnTo>
                  <a:pt x="644" y="220"/>
                </a:lnTo>
                <a:lnTo>
                  <a:pt x="645" y="220"/>
                </a:lnTo>
                <a:lnTo>
                  <a:pt x="644" y="221"/>
                </a:lnTo>
                <a:lnTo>
                  <a:pt x="645" y="221"/>
                </a:lnTo>
                <a:lnTo>
                  <a:pt x="645" y="222"/>
                </a:lnTo>
                <a:lnTo>
                  <a:pt x="645" y="223"/>
                </a:lnTo>
                <a:lnTo>
                  <a:pt x="645" y="224"/>
                </a:lnTo>
                <a:lnTo>
                  <a:pt x="644" y="225"/>
                </a:lnTo>
                <a:lnTo>
                  <a:pt x="645" y="226"/>
                </a:lnTo>
                <a:lnTo>
                  <a:pt x="645" y="227"/>
                </a:lnTo>
                <a:lnTo>
                  <a:pt x="645" y="229"/>
                </a:lnTo>
                <a:lnTo>
                  <a:pt x="646" y="231"/>
                </a:lnTo>
                <a:lnTo>
                  <a:pt x="645" y="232"/>
                </a:lnTo>
                <a:lnTo>
                  <a:pt x="646" y="233"/>
                </a:lnTo>
                <a:lnTo>
                  <a:pt x="645" y="234"/>
                </a:lnTo>
                <a:lnTo>
                  <a:pt x="646" y="234"/>
                </a:lnTo>
                <a:lnTo>
                  <a:pt x="646" y="235"/>
                </a:lnTo>
                <a:lnTo>
                  <a:pt x="645" y="236"/>
                </a:lnTo>
                <a:lnTo>
                  <a:pt x="645" y="237"/>
                </a:lnTo>
                <a:lnTo>
                  <a:pt x="645" y="238"/>
                </a:lnTo>
                <a:lnTo>
                  <a:pt x="646" y="238"/>
                </a:lnTo>
                <a:lnTo>
                  <a:pt x="646" y="239"/>
                </a:lnTo>
                <a:lnTo>
                  <a:pt x="645" y="240"/>
                </a:lnTo>
                <a:lnTo>
                  <a:pt x="646" y="240"/>
                </a:lnTo>
                <a:lnTo>
                  <a:pt x="645" y="241"/>
                </a:lnTo>
                <a:lnTo>
                  <a:pt x="644" y="242"/>
                </a:lnTo>
                <a:lnTo>
                  <a:pt x="645" y="243"/>
                </a:lnTo>
                <a:lnTo>
                  <a:pt x="646" y="243"/>
                </a:lnTo>
                <a:lnTo>
                  <a:pt x="646" y="244"/>
                </a:lnTo>
                <a:lnTo>
                  <a:pt x="646" y="246"/>
                </a:lnTo>
                <a:lnTo>
                  <a:pt x="646" y="247"/>
                </a:lnTo>
                <a:lnTo>
                  <a:pt x="647" y="248"/>
                </a:lnTo>
                <a:lnTo>
                  <a:pt x="648" y="247"/>
                </a:lnTo>
                <a:lnTo>
                  <a:pt x="648" y="248"/>
                </a:lnTo>
                <a:lnTo>
                  <a:pt x="648" y="249"/>
                </a:lnTo>
                <a:lnTo>
                  <a:pt x="648" y="250"/>
                </a:lnTo>
                <a:lnTo>
                  <a:pt x="648" y="252"/>
                </a:lnTo>
                <a:lnTo>
                  <a:pt x="649" y="253"/>
                </a:lnTo>
                <a:lnTo>
                  <a:pt x="650" y="253"/>
                </a:lnTo>
                <a:lnTo>
                  <a:pt x="650" y="252"/>
                </a:lnTo>
                <a:lnTo>
                  <a:pt x="651" y="252"/>
                </a:lnTo>
                <a:lnTo>
                  <a:pt x="651" y="253"/>
                </a:lnTo>
                <a:lnTo>
                  <a:pt x="651" y="255"/>
                </a:lnTo>
                <a:lnTo>
                  <a:pt x="650" y="255"/>
                </a:lnTo>
                <a:lnTo>
                  <a:pt x="650" y="256"/>
                </a:lnTo>
                <a:lnTo>
                  <a:pt x="650" y="257"/>
                </a:lnTo>
                <a:lnTo>
                  <a:pt x="651" y="258"/>
                </a:lnTo>
                <a:lnTo>
                  <a:pt x="650" y="258"/>
                </a:lnTo>
                <a:lnTo>
                  <a:pt x="650" y="259"/>
                </a:lnTo>
                <a:lnTo>
                  <a:pt x="650" y="260"/>
                </a:lnTo>
                <a:lnTo>
                  <a:pt x="649" y="260"/>
                </a:lnTo>
                <a:lnTo>
                  <a:pt x="650" y="261"/>
                </a:lnTo>
                <a:lnTo>
                  <a:pt x="649" y="262"/>
                </a:lnTo>
                <a:lnTo>
                  <a:pt x="650" y="262"/>
                </a:lnTo>
                <a:lnTo>
                  <a:pt x="649" y="263"/>
                </a:lnTo>
                <a:lnTo>
                  <a:pt x="649" y="264"/>
                </a:lnTo>
                <a:lnTo>
                  <a:pt x="648" y="264"/>
                </a:lnTo>
                <a:lnTo>
                  <a:pt x="648" y="265"/>
                </a:lnTo>
                <a:lnTo>
                  <a:pt x="648" y="267"/>
                </a:lnTo>
                <a:lnTo>
                  <a:pt x="648" y="268"/>
                </a:lnTo>
                <a:lnTo>
                  <a:pt x="648" y="269"/>
                </a:lnTo>
                <a:lnTo>
                  <a:pt x="648" y="270"/>
                </a:lnTo>
                <a:lnTo>
                  <a:pt x="649" y="271"/>
                </a:lnTo>
                <a:lnTo>
                  <a:pt x="649" y="272"/>
                </a:lnTo>
                <a:lnTo>
                  <a:pt x="649" y="273"/>
                </a:lnTo>
                <a:lnTo>
                  <a:pt x="649" y="274"/>
                </a:lnTo>
                <a:lnTo>
                  <a:pt x="649" y="276"/>
                </a:lnTo>
                <a:lnTo>
                  <a:pt x="649" y="277"/>
                </a:lnTo>
                <a:lnTo>
                  <a:pt x="648" y="277"/>
                </a:lnTo>
                <a:lnTo>
                  <a:pt x="649" y="278"/>
                </a:lnTo>
                <a:lnTo>
                  <a:pt x="648" y="279"/>
                </a:lnTo>
                <a:lnTo>
                  <a:pt x="648" y="280"/>
                </a:lnTo>
                <a:lnTo>
                  <a:pt x="649" y="281"/>
                </a:lnTo>
                <a:lnTo>
                  <a:pt x="648" y="282"/>
                </a:lnTo>
                <a:lnTo>
                  <a:pt x="648" y="283"/>
                </a:lnTo>
                <a:lnTo>
                  <a:pt x="647" y="284"/>
                </a:lnTo>
                <a:lnTo>
                  <a:pt x="648" y="286"/>
                </a:lnTo>
                <a:lnTo>
                  <a:pt x="648" y="287"/>
                </a:lnTo>
                <a:lnTo>
                  <a:pt x="649" y="289"/>
                </a:lnTo>
                <a:lnTo>
                  <a:pt x="650" y="290"/>
                </a:lnTo>
                <a:lnTo>
                  <a:pt x="650" y="291"/>
                </a:lnTo>
                <a:lnTo>
                  <a:pt x="650" y="292"/>
                </a:lnTo>
                <a:lnTo>
                  <a:pt x="651" y="292"/>
                </a:lnTo>
                <a:lnTo>
                  <a:pt x="651" y="293"/>
                </a:lnTo>
                <a:lnTo>
                  <a:pt x="652" y="294"/>
                </a:lnTo>
                <a:lnTo>
                  <a:pt x="653" y="295"/>
                </a:lnTo>
                <a:lnTo>
                  <a:pt x="652" y="297"/>
                </a:lnTo>
                <a:lnTo>
                  <a:pt x="653" y="297"/>
                </a:lnTo>
                <a:lnTo>
                  <a:pt x="653" y="298"/>
                </a:lnTo>
                <a:lnTo>
                  <a:pt x="653" y="299"/>
                </a:lnTo>
                <a:lnTo>
                  <a:pt x="653" y="300"/>
                </a:lnTo>
                <a:lnTo>
                  <a:pt x="653" y="301"/>
                </a:lnTo>
                <a:lnTo>
                  <a:pt x="653" y="302"/>
                </a:lnTo>
                <a:lnTo>
                  <a:pt x="653" y="303"/>
                </a:lnTo>
                <a:lnTo>
                  <a:pt x="653" y="304"/>
                </a:lnTo>
                <a:lnTo>
                  <a:pt x="653" y="305"/>
                </a:lnTo>
                <a:lnTo>
                  <a:pt x="653" y="306"/>
                </a:lnTo>
                <a:lnTo>
                  <a:pt x="654" y="306"/>
                </a:lnTo>
                <a:lnTo>
                  <a:pt x="655" y="306"/>
                </a:lnTo>
                <a:lnTo>
                  <a:pt x="655" y="307"/>
                </a:lnTo>
                <a:lnTo>
                  <a:pt x="654" y="307"/>
                </a:lnTo>
                <a:lnTo>
                  <a:pt x="655" y="307"/>
                </a:lnTo>
                <a:lnTo>
                  <a:pt x="656" y="308"/>
                </a:lnTo>
                <a:lnTo>
                  <a:pt x="655" y="310"/>
                </a:lnTo>
                <a:lnTo>
                  <a:pt x="656" y="310"/>
                </a:lnTo>
                <a:lnTo>
                  <a:pt x="655" y="311"/>
                </a:lnTo>
                <a:lnTo>
                  <a:pt x="656" y="311"/>
                </a:lnTo>
                <a:lnTo>
                  <a:pt x="657" y="313"/>
                </a:lnTo>
                <a:lnTo>
                  <a:pt x="657" y="314"/>
                </a:lnTo>
                <a:lnTo>
                  <a:pt x="658" y="315"/>
                </a:lnTo>
                <a:lnTo>
                  <a:pt x="659" y="315"/>
                </a:lnTo>
                <a:lnTo>
                  <a:pt x="660" y="318"/>
                </a:lnTo>
                <a:lnTo>
                  <a:pt x="660" y="319"/>
                </a:lnTo>
                <a:lnTo>
                  <a:pt x="661" y="320"/>
                </a:lnTo>
                <a:lnTo>
                  <a:pt x="661" y="321"/>
                </a:lnTo>
                <a:lnTo>
                  <a:pt x="663" y="321"/>
                </a:lnTo>
                <a:lnTo>
                  <a:pt x="664" y="322"/>
                </a:lnTo>
                <a:lnTo>
                  <a:pt x="665" y="323"/>
                </a:lnTo>
                <a:lnTo>
                  <a:pt x="665" y="325"/>
                </a:lnTo>
                <a:lnTo>
                  <a:pt x="665" y="326"/>
                </a:lnTo>
                <a:lnTo>
                  <a:pt x="665" y="327"/>
                </a:lnTo>
                <a:lnTo>
                  <a:pt x="665" y="328"/>
                </a:lnTo>
                <a:lnTo>
                  <a:pt x="665" y="329"/>
                </a:lnTo>
                <a:lnTo>
                  <a:pt x="666" y="330"/>
                </a:lnTo>
                <a:lnTo>
                  <a:pt x="666" y="331"/>
                </a:lnTo>
                <a:lnTo>
                  <a:pt x="665" y="331"/>
                </a:lnTo>
                <a:lnTo>
                  <a:pt x="666" y="332"/>
                </a:lnTo>
                <a:lnTo>
                  <a:pt x="666" y="333"/>
                </a:lnTo>
                <a:lnTo>
                  <a:pt x="665" y="334"/>
                </a:lnTo>
                <a:lnTo>
                  <a:pt x="666" y="337"/>
                </a:lnTo>
                <a:lnTo>
                  <a:pt x="666" y="338"/>
                </a:lnTo>
                <a:lnTo>
                  <a:pt x="666" y="339"/>
                </a:lnTo>
                <a:lnTo>
                  <a:pt x="666" y="340"/>
                </a:lnTo>
                <a:lnTo>
                  <a:pt x="666" y="342"/>
                </a:lnTo>
                <a:lnTo>
                  <a:pt x="667" y="342"/>
                </a:lnTo>
                <a:lnTo>
                  <a:pt x="667" y="343"/>
                </a:lnTo>
                <a:lnTo>
                  <a:pt x="668" y="344"/>
                </a:lnTo>
                <a:lnTo>
                  <a:pt x="667" y="345"/>
                </a:lnTo>
                <a:lnTo>
                  <a:pt x="668" y="346"/>
                </a:lnTo>
                <a:lnTo>
                  <a:pt x="668" y="348"/>
                </a:lnTo>
                <a:lnTo>
                  <a:pt x="669" y="349"/>
                </a:lnTo>
                <a:lnTo>
                  <a:pt x="669" y="351"/>
                </a:lnTo>
                <a:lnTo>
                  <a:pt x="669" y="352"/>
                </a:lnTo>
                <a:lnTo>
                  <a:pt x="669" y="356"/>
                </a:lnTo>
                <a:lnTo>
                  <a:pt x="669" y="357"/>
                </a:lnTo>
                <a:lnTo>
                  <a:pt x="668" y="359"/>
                </a:lnTo>
                <a:lnTo>
                  <a:pt x="667" y="360"/>
                </a:lnTo>
                <a:lnTo>
                  <a:pt x="668" y="362"/>
                </a:lnTo>
                <a:lnTo>
                  <a:pt x="668" y="365"/>
                </a:lnTo>
                <a:lnTo>
                  <a:pt x="668" y="367"/>
                </a:lnTo>
                <a:lnTo>
                  <a:pt x="669" y="369"/>
                </a:lnTo>
                <a:lnTo>
                  <a:pt x="669" y="370"/>
                </a:lnTo>
                <a:lnTo>
                  <a:pt x="669" y="371"/>
                </a:lnTo>
                <a:lnTo>
                  <a:pt x="575" y="371"/>
                </a:lnTo>
                <a:lnTo>
                  <a:pt x="536" y="371"/>
                </a:lnTo>
                <a:lnTo>
                  <a:pt x="509" y="371"/>
                </a:lnTo>
                <a:lnTo>
                  <a:pt x="462" y="370"/>
                </a:lnTo>
                <a:lnTo>
                  <a:pt x="384" y="371"/>
                </a:lnTo>
                <a:lnTo>
                  <a:pt x="284" y="370"/>
                </a:lnTo>
                <a:lnTo>
                  <a:pt x="219" y="370"/>
                </a:lnTo>
                <a:lnTo>
                  <a:pt x="149" y="370"/>
                </a:lnTo>
                <a:lnTo>
                  <a:pt x="147" y="370"/>
                </a:lnTo>
                <a:lnTo>
                  <a:pt x="123" y="370"/>
                </a:lnTo>
                <a:lnTo>
                  <a:pt x="65" y="370"/>
                </a:lnTo>
                <a:lnTo>
                  <a:pt x="0" y="370"/>
                </a:lnTo>
                <a:lnTo>
                  <a:pt x="0" y="122"/>
                </a:lnTo>
                <a:lnTo>
                  <a:pt x="2" y="78"/>
                </a:lnTo>
                <a:lnTo>
                  <a:pt x="2" y="1"/>
                </a:lnTo>
                <a:lnTo>
                  <a:pt x="2" y="0"/>
                </a:lnTo>
                <a:lnTo>
                  <a:pt x="5" y="0"/>
                </a:lnTo>
                <a:lnTo>
                  <a:pt x="6" y="0"/>
                </a:lnTo>
                <a:lnTo>
                  <a:pt x="7" y="0"/>
                </a:lnTo>
                <a:lnTo>
                  <a:pt x="15" y="0"/>
                </a:lnTo>
                <a:lnTo>
                  <a:pt x="17" y="0"/>
                </a:lnTo>
                <a:lnTo>
                  <a:pt x="18" y="0"/>
                </a:lnTo>
                <a:lnTo>
                  <a:pt x="78" y="0"/>
                </a:lnTo>
                <a:lnTo>
                  <a:pt x="80" y="0"/>
                </a:lnTo>
                <a:lnTo>
                  <a:pt x="93" y="0"/>
                </a:lnTo>
                <a:lnTo>
                  <a:pt x="105" y="0"/>
                </a:lnTo>
                <a:lnTo>
                  <a:pt x="134" y="0"/>
                </a:lnTo>
                <a:lnTo>
                  <a:pt x="148" y="0"/>
                </a:lnTo>
                <a:lnTo>
                  <a:pt x="152" y="0"/>
                </a:lnTo>
                <a:lnTo>
                  <a:pt x="159" y="0"/>
                </a:lnTo>
                <a:lnTo>
                  <a:pt x="160" y="0"/>
                </a:lnTo>
                <a:lnTo>
                  <a:pt x="176" y="0"/>
                </a:lnTo>
                <a:lnTo>
                  <a:pt x="182" y="0"/>
                </a:lnTo>
                <a:lnTo>
                  <a:pt x="183" y="0"/>
                </a:lnTo>
                <a:lnTo>
                  <a:pt x="193" y="0"/>
                </a:lnTo>
                <a:lnTo>
                  <a:pt x="197" y="0"/>
                </a:lnTo>
                <a:lnTo>
                  <a:pt x="216" y="0"/>
                </a:lnTo>
                <a:lnTo>
                  <a:pt x="224" y="0"/>
                </a:lnTo>
                <a:lnTo>
                  <a:pt x="228" y="0"/>
                </a:lnTo>
                <a:lnTo>
                  <a:pt x="234" y="0"/>
                </a:lnTo>
                <a:lnTo>
                  <a:pt x="240" y="0"/>
                </a:lnTo>
                <a:lnTo>
                  <a:pt x="250" y="0"/>
                </a:lnTo>
                <a:lnTo>
                  <a:pt x="280" y="0"/>
                </a:lnTo>
                <a:lnTo>
                  <a:pt x="287" y="0"/>
                </a:lnTo>
                <a:lnTo>
                  <a:pt x="295" y="0"/>
                </a:lnTo>
                <a:lnTo>
                  <a:pt x="312" y="0"/>
                </a:lnTo>
                <a:lnTo>
                  <a:pt x="317" y="0"/>
                </a:lnTo>
                <a:lnTo>
                  <a:pt x="323" y="0"/>
                </a:lnTo>
                <a:lnTo>
                  <a:pt x="329" y="0"/>
                </a:lnTo>
                <a:lnTo>
                  <a:pt x="330" y="0"/>
                </a:lnTo>
                <a:lnTo>
                  <a:pt x="333" y="0"/>
                </a:lnTo>
                <a:lnTo>
                  <a:pt x="335" y="0"/>
                </a:lnTo>
                <a:lnTo>
                  <a:pt x="346" y="0"/>
                </a:lnTo>
                <a:lnTo>
                  <a:pt x="347" y="0"/>
                </a:lnTo>
                <a:lnTo>
                  <a:pt x="357" y="0"/>
                </a:lnTo>
                <a:lnTo>
                  <a:pt x="372" y="0"/>
                </a:lnTo>
                <a:lnTo>
                  <a:pt x="373" y="0"/>
                </a:lnTo>
                <a:lnTo>
                  <a:pt x="393" y="0"/>
                </a:lnTo>
                <a:lnTo>
                  <a:pt x="399" y="0"/>
                </a:lnTo>
                <a:lnTo>
                  <a:pt x="404" y="0"/>
                </a:lnTo>
                <a:lnTo>
                  <a:pt x="409" y="0"/>
                </a:lnTo>
                <a:lnTo>
                  <a:pt x="452" y="0"/>
                </a:lnTo>
                <a:lnTo>
                  <a:pt x="462" y="0"/>
                </a:lnTo>
                <a:lnTo>
                  <a:pt x="479" y="0"/>
                </a:lnTo>
                <a:lnTo>
                  <a:pt x="485" y="0"/>
                </a:lnTo>
                <a:lnTo>
                  <a:pt x="488" y="0"/>
                </a:lnTo>
                <a:lnTo>
                  <a:pt x="497" y="0"/>
                </a:lnTo>
                <a:lnTo>
                  <a:pt x="500" y="0"/>
                </a:lnTo>
                <a:lnTo>
                  <a:pt x="507" y="0"/>
                </a:lnTo>
                <a:lnTo>
                  <a:pt x="515" y="0"/>
                </a:lnTo>
                <a:lnTo>
                  <a:pt x="520" y="0"/>
                </a:lnTo>
                <a:lnTo>
                  <a:pt x="522" y="0"/>
                </a:lnTo>
                <a:lnTo>
                  <a:pt x="529" y="0"/>
                </a:lnTo>
                <a:lnTo>
                  <a:pt x="534" y="0"/>
                </a:lnTo>
                <a:lnTo>
                  <a:pt x="545" y="0"/>
                </a:lnTo>
                <a:lnTo>
                  <a:pt x="549" y="0"/>
                </a:lnTo>
                <a:lnTo>
                  <a:pt x="551" y="0"/>
                </a:lnTo>
                <a:lnTo>
                  <a:pt x="557" y="0"/>
                </a:lnTo>
                <a:lnTo>
                  <a:pt x="568" y="0"/>
                </a:lnTo>
                <a:lnTo>
                  <a:pt x="571" y="0"/>
                </a:lnTo>
                <a:lnTo>
                  <a:pt x="574"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22"/>
          <p:cNvSpPr>
            <a:spLocks/>
          </p:cNvSpPr>
          <p:nvPr/>
        </p:nvSpPr>
        <p:spPr bwMode="auto">
          <a:xfrm>
            <a:off x="3546475" y="1874838"/>
            <a:ext cx="1062038" cy="588962"/>
          </a:xfrm>
          <a:custGeom>
            <a:avLst/>
            <a:gdLst>
              <a:gd name="T0" fmla="*/ 2147483647 w 669"/>
              <a:gd name="T1" fmla="*/ 2147483647 h 371"/>
              <a:gd name="T2" fmla="*/ 2147483647 w 669"/>
              <a:gd name="T3" fmla="*/ 2147483647 h 371"/>
              <a:gd name="T4" fmla="*/ 2147483647 w 669"/>
              <a:gd name="T5" fmla="*/ 2147483647 h 371"/>
              <a:gd name="T6" fmla="*/ 2147483647 w 669"/>
              <a:gd name="T7" fmla="*/ 2147483647 h 371"/>
              <a:gd name="T8" fmla="*/ 2147483647 w 669"/>
              <a:gd name="T9" fmla="*/ 2147483647 h 371"/>
              <a:gd name="T10" fmla="*/ 2147483647 w 669"/>
              <a:gd name="T11" fmla="*/ 2147483647 h 371"/>
              <a:gd name="T12" fmla="*/ 2147483647 w 669"/>
              <a:gd name="T13" fmla="*/ 2147483647 h 371"/>
              <a:gd name="T14" fmla="*/ 2147483647 w 669"/>
              <a:gd name="T15" fmla="*/ 2147483647 h 371"/>
              <a:gd name="T16" fmla="*/ 2147483647 w 669"/>
              <a:gd name="T17" fmla="*/ 2147483647 h 371"/>
              <a:gd name="T18" fmla="*/ 2147483647 w 669"/>
              <a:gd name="T19" fmla="*/ 2147483647 h 371"/>
              <a:gd name="T20" fmla="*/ 2147483647 w 669"/>
              <a:gd name="T21" fmla="*/ 2147483647 h 371"/>
              <a:gd name="T22" fmla="*/ 2147483647 w 669"/>
              <a:gd name="T23" fmla="*/ 2147483647 h 371"/>
              <a:gd name="T24" fmla="*/ 2147483647 w 669"/>
              <a:gd name="T25" fmla="*/ 2147483647 h 371"/>
              <a:gd name="T26" fmla="*/ 2147483647 w 669"/>
              <a:gd name="T27" fmla="*/ 2147483647 h 371"/>
              <a:gd name="T28" fmla="*/ 2147483647 w 669"/>
              <a:gd name="T29" fmla="*/ 2147483647 h 371"/>
              <a:gd name="T30" fmla="*/ 2147483647 w 669"/>
              <a:gd name="T31" fmla="*/ 2147483647 h 371"/>
              <a:gd name="T32" fmla="*/ 2147483647 w 669"/>
              <a:gd name="T33" fmla="*/ 2147483647 h 371"/>
              <a:gd name="T34" fmla="*/ 2147483647 w 669"/>
              <a:gd name="T35" fmla="*/ 2147483647 h 371"/>
              <a:gd name="T36" fmla="*/ 2147483647 w 669"/>
              <a:gd name="T37" fmla="*/ 2147483647 h 371"/>
              <a:gd name="T38" fmla="*/ 2147483647 w 669"/>
              <a:gd name="T39" fmla="*/ 2147483647 h 371"/>
              <a:gd name="T40" fmla="*/ 2147483647 w 669"/>
              <a:gd name="T41" fmla="*/ 2147483647 h 371"/>
              <a:gd name="T42" fmla="*/ 2147483647 w 669"/>
              <a:gd name="T43" fmla="*/ 2147483647 h 371"/>
              <a:gd name="T44" fmla="*/ 2147483647 w 669"/>
              <a:gd name="T45" fmla="*/ 2147483647 h 371"/>
              <a:gd name="T46" fmla="*/ 2147483647 w 669"/>
              <a:gd name="T47" fmla="*/ 2147483647 h 371"/>
              <a:gd name="T48" fmla="*/ 2147483647 w 669"/>
              <a:gd name="T49" fmla="*/ 2147483647 h 371"/>
              <a:gd name="T50" fmla="*/ 2147483647 w 669"/>
              <a:gd name="T51" fmla="*/ 2147483647 h 371"/>
              <a:gd name="T52" fmla="*/ 2147483647 w 669"/>
              <a:gd name="T53" fmla="*/ 2147483647 h 371"/>
              <a:gd name="T54" fmla="*/ 2147483647 w 669"/>
              <a:gd name="T55" fmla="*/ 2147483647 h 371"/>
              <a:gd name="T56" fmla="*/ 2147483647 w 669"/>
              <a:gd name="T57" fmla="*/ 2147483647 h 371"/>
              <a:gd name="T58" fmla="*/ 2147483647 w 669"/>
              <a:gd name="T59" fmla="*/ 2147483647 h 371"/>
              <a:gd name="T60" fmla="*/ 2147483647 w 669"/>
              <a:gd name="T61" fmla="*/ 2147483647 h 371"/>
              <a:gd name="T62" fmla="*/ 2147483647 w 669"/>
              <a:gd name="T63" fmla="*/ 2147483647 h 371"/>
              <a:gd name="T64" fmla="*/ 2147483647 w 669"/>
              <a:gd name="T65" fmla="*/ 2147483647 h 371"/>
              <a:gd name="T66" fmla="*/ 2147483647 w 669"/>
              <a:gd name="T67" fmla="*/ 2147483647 h 371"/>
              <a:gd name="T68" fmla="*/ 2147483647 w 669"/>
              <a:gd name="T69" fmla="*/ 2147483647 h 371"/>
              <a:gd name="T70" fmla="*/ 2147483647 w 669"/>
              <a:gd name="T71" fmla="*/ 2147483647 h 371"/>
              <a:gd name="T72" fmla="*/ 2147483647 w 669"/>
              <a:gd name="T73" fmla="*/ 2147483647 h 371"/>
              <a:gd name="T74" fmla="*/ 2147483647 w 669"/>
              <a:gd name="T75" fmla="*/ 2147483647 h 371"/>
              <a:gd name="T76" fmla="*/ 2147483647 w 669"/>
              <a:gd name="T77" fmla="*/ 2147483647 h 371"/>
              <a:gd name="T78" fmla="*/ 2147483647 w 669"/>
              <a:gd name="T79" fmla="*/ 2147483647 h 371"/>
              <a:gd name="T80" fmla="*/ 2147483647 w 669"/>
              <a:gd name="T81" fmla="*/ 2147483647 h 371"/>
              <a:gd name="T82" fmla="*/ 2147483647 w 669"/>
              <a:gd name="T83" fmla="*/ 2147483647 h 371"/>
              <a:gd name="T84" fmla="*/ 2147483647 w 669"/>
              <a:gd name="T85" fmla="*/ 2147483647 h 371"/>
              <a:gd name="T86" fmla="*/ 2147483647 w 669"/>
              <a:gd name="T87" fmla="*/ 2147483647 h 371"/>
              <a:gd name="T88" fmla="*/ 2147483647 w 669"/>
              <a:gd name="T89" fmla="*/ 2147483647 h 371"/>
              <a:gd name="T90" fmla="*/ 2147483647 w 669"/>
              <a:gd name="T91" fmla="*/ 2147483647 h 371"/>
              <a:gd name="T92" fmla="*/ 2147483647 w 669"/>
              <a:gd name="T93" fmla="*/ 2147483647 h 371"/>
              <a:gd name="T94" fmla="*/ 2147483647 w 669"/>
              <a:gd name="T95" fmla="*/ 2147483647 h 371"/>
              <a:gd name="T96" fmla="*/ 2147483647 w 669"/>
              <a:gd name="T97" fmla="*/ 2147483647 h 371"/>
              <a:gd name="T98" fmla="*/ 2147483647 w 669"/>
              <a:gd name="T99" fmla="*/ 2147483647 h 371"/>
              <a:gd name="T100" fmla="*/ 2147483647 w 669"/>
              <a:gd name="T101" fmla="*/ 2147483647 h 371"/>
              <a:gd name="T102" fmla="*/ 2147483647 w 669"/>
              <a:gd name="T103" fmla="*/ 2147483647 h 371"/>
              <a:gd name="T104" fmla="*/ 2147483647 w 669"/>
              <a:gd name="T105" fmla="*/ 2147483647 h 371"/>
              <a:gd name="T106" fmla="*/ 2147483647 w 669"/>
              <a:gd name="T107" fmla="*/ 2147483647 h 371"/>
              <a:gd name="T108" fmla="*/ 2147483647 w 669"/>
              <a:gd name="T109" fmla="*/ 2147483647 h 371"/>
              <a:gd name="T110" fmla="*/ 2147483647 w 669"/>
              <a:gd name="T111" fmla="*/ 0 h 371"/>
              <a:gd name="T112" fmla="*/ 2147483647 w 669"/>
              <a:gd name="T113" fmla="*/ 0 h 371"/>
              <a:gd name="T114" fmla="*/ 2147483647 w 669"/>
              <a:gd name="T115" fmla="*/ 0 h 371"/>
              <a:gd name="T116" fmla="*/ 2147483647 w 669"/>
              <a:gd name="T117" fmla="*/ 0 h 371"/>
              <a:gd name="T118" fmla="*/ 2147483647 w 669"/>
              <a:gd name="T119" fmla="*/ 0 h 371"/>
              <a:gd name="T120" fmla="*/ 2147483647 w 669"/>
              <a:gd name="T121" fmla="*/ 0 h 371"/>
              <a:gd name="T122" fmla="*/ 2147483647 w 669"/>
              <a:gd name="T123" fmla="*/ 0 h 3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9" h="371">
                <a:moveTo>
                  <a:pt x="574" y="0"/>
                </a:moveTo>
                <a:lnTo>
                  <a:pt x="580" y="0"/>
                </a:lnTo>
                <a:lnTo>
                  <a:pt x="592" y="0"/>
                </a:lnTo>
                <a:lnTo>
                  <a:pt x="595" y="0"/>
                </a:lnTo>
                <a:lnTo>
                  <a:pt x="606" y="0"/>
                </a:lnTo>
                <a:lnTo>
                  <a:pt x="610" y="0"/>
                </a:lnTo>
                <a:lnTo>
                  <a:pt x="609" y="1"/>
                </a:lnTo>
                <a:lnTo>
                  <a:pt x="609" y="2"/>
                </a:lnTo>
                <a:lnTo>
                  <a:pt x="609" y="3"/>
                </a:lnTo>
                <a:lnTo>
                  <a:pt x="609" y="6"/>
                </a:lnTo>
                <a:lnTo>
                  <a:pt x="610" y="8"/>
                </a:lnTo>
                <a:lnTo>
                  <a:pt x="611" y="9"/>
                </a:lnTo>
                <a:lnTo>
                  <a:pt x="611" y="10"/>
                </a:lnTo>
                <a:lnTo>
                  <a:pt x="611" y="12"/>
                </a:lnTo>
                <a:lnTo>
                  <a:pt x="613" y="12"/>
                </a:lnTo>
                <a:lnTo>
                  <a:pt x="613" y="13"/>
                </a:lnTo>
                <a:lnTo>
                  <a:pt x="612" y="13"/>
                </a:lnTo>
                <a:lnTo>
                  <a:pt x="612" y="14"/>
                </a:lnTo>
                <a:lnTo>
                  <a:pt x="613" y="14"/>
                </a:lnTo>
                <a:lnTo>
                  <a:pt x="613" y="15"/>
                </a:lnTo>
                <a:lnTo>
                  <a:pt x="614" y="15"/>
                </a:lnTo>
                <a:lnTo>
                  <a:pt x="614" y="16"/>
                </a:lnTo>
                <a:lnTo>
                  <a:pt x="613" y="16"/>
                </a:lnTo>
                <a:lnTo>
                  <a:pt x="614" y="17"/>
                </a:lnTo>
                <a:lnTo>
                  <a:pt x="614" y="18"/>
                </a:lnTo>
                <a:lnTo>
                  <a:pt x="613" y="19"/>
                </a:lnTo>
                <a:lnTo>
                  <a:pt x="614" y="19"/>
                </a:lnTo>
                <a:lnTo>
                  <a:pt x="615" y="19"/>
                </a:lnTo>
                <a:lnTo>
                  <a:pt x="615" y="20"/>
                </a:lnTo>
                <a:lnTo>
                  <a:pt x="614" y="20"/>
                </a:lnTo>
                <a:lnTo>
                  <a:pt x="614" y="21"/>
                </a:lnTo>
                <a:lnTo>
                  <a:pt x="614" y="22"/>
                </a:lnTo>
                <a:lnTo>
                  <a:pt x="613" y="23"/>
                </a:lnTo>
                <a:lnTo>
                  <a:pt x="614" y="23"/>
                </a:lnTo>
                <a:lnTo>
                  <a:pt x="616" y="23"/>
                </a:lnTo>
                <a:lnTo>
                  <a:pt x="615" y="24"/>
                </a:lnTo>
                <a:lnTo>
                  <a:pt x="616" y="25"/>
                </a:lnTo>
                <a:lnTo>
                  <a:pt x="616" y="27"/>
                </a:lnTo>
                <a:lnTo>
                  <a:pt x="617" y="27"/>
                </a:lnTo>
                <a:lnTo>
                  <a:pt x="616" y="28"/>
                </a:lnTo>
                <a:lnTo>
                  <a:pt x="617" y="28"/>
                </a:lnTo>
                <a:lnTo>
                  <a:pt x="617" y="29"/>
                </a:lnTo>
                <a:lnTo>
                  <a:pt x="617" y="30"/>
                </a:lnTo>
                <a:lnTo>
                  <a:pt x="617" y="31"/>
                </a:lnTo>
                <a:lnTo>
                  <a:pt x="618" y="31"/>
                </a:lnTo>
                <a:lnTo>
                  <a:pt x="617" y="32"/>
                </a:lnTo>
                <a:lnTo>
                  <a:pt x="618" y="33"/>
                </a:lnTo>
                <a:lnTo>
                  <a:pt x="618" y="34"/>
                </a:lnTo>
                <a:lnTo>
                  <a:pt x="620" y="36"/>
                </a:lnTo>
                <a:lnTo>
                  <a:pt x="619" y="36"/>
                </a:lnTo>
                <a:lnTo>
                  <a:pt x="619" y="37"/>
                </a:lnTo>
                <a:lnTo>
                  <a:pt x="622" y="39"/>
                </a:lnTo>
                <a:lnTo>
                  <a:pt x="621" y="39"/>
                </a:lnTo>
                <a:lnTo>
                  <a:pt x="621" y="40"/>
                </a:lnTo>
                <a:lnTo>
                  <a:pt x="621" y="41"/>
                </a:lnTo>
                <a:lnTo>
                  <a:pt x="621" y="42"/>
                </a:lnTo>
                <a:lnTo>
                  <a:pt x="620" y="43"/>
                </a:lnTo>
                <a:lnTo>
                  <a:pt x="620" y="44"/>
                </a:lnTo>
                <a:lnTo>
                  <a:pt x="620" y="45"/>
                </a:lnTo>
                <a:lnTo>
                  <a:pt x="619" y="45"/>
                </a:lnTo>
                <a:lnTo>
                  <a:pt x="618" y="45"/>
                </a:lnTo>
                <a:lnTo>
                  <a:pt x="619" y="46"/>
                </a:lnTo>
                <a:lnTo>
                  <a:pt x="619" y="47"/>
                </a:lnTo>
                <a:lnTo>
                  <a:pt x="618" y="46"/>
                </a:lnTo>
                <a:lnTo>
                  <a:pt x="618" y="47"/>
                </a:lnTo>
                <a:lnTo>
                  <a:pt x="617" y="47"/>
                </a:lnTo>
                <a:lnTo>
                  <a:pt x="616" y="48"/>
                </a:lnTo>
                <a:lnTo>
                  <a:pt x="618" y="48"/>
                </a:lnTo>
                <a:lnTo>
                  <a:pt x="618" y="49"/>
                </a:lnTo>
                <a:lnTo>
                  <a:pt x="616" y="49"/>
                </a:lnTo>
                <a:lnTo>
                  <a:pt x="617" y="50"/>
                </a:lnTo>
                <a:lnTo>
                  <a:pt x="617" y="51"/>
                </a:lnTo>
                <a:lnTo>
                  <a:pt x="616" y="51"/>
                </a:lnTo>
                <a:lnTo>
                  <a:pt x="615" y="51"/>
                </a:lnTo>
                <a:lnTo>
                  <a:pt x="616" y="52"/>
                </a:lnTo>
                <a:lnTo>
                  <a:pt x="615" y="53"/>
                </a:lnTo>
                <a:lnTo>
                  <a:pt x="615" y="54"/>
                </a:lnTo>
                <a:lnTo>
                  <a:pt x="617" y="54"/>
                </a:lnTo>
                <a:lnTo>
                  <a:pt x="617" y="55"/>
                </a:lnTo>
                <a:lnTo>
                  <a:pt x="615" y="55"/>
                </a:lnTo>
                <a:lnTo>
                  <a:pt x="616" y="56"/>
                </a:lnTo>
                <a:lnTo>
                  <a:pt x="617" y="57"/>
                </a:lnTo>
                <a:lnTo>
                  <a:pt x="616" y="57"/>
                </a:lnTo>
                <a:lnTo>
                  <a:pt x="616" y="58"/>
                </a:lnTo>
                <a:lnTo>
                  <a:pt x="617" y="59"/>
                </a:lnTo>
                <a:lnTo>
                  <a:pt x="618" y="58"/>
                </a:lnTo>
                <a:lnTo>
                  <a:pt x="618" y="59"/>
                </a:lnTo>
                <a:lnTo>
                  <a:pt x="618" y="60"/>
                </a:lnTo>
                <a:lnTo>
                  <a:pt x="617" y="60"/>
                </a:lnTo>
                <a:lnTo>
                  <a:pt x="617" y="61"/>
                </a:lnTo>
                <a:lnTo>
                  <a:pt x="618" y="62"/>
                </a:lnTo>
                <a:lnTo>
                  <a:pt x="617" y="63"/>
                </a:lnTo>
                <a:lnTo>
                  <a:pt x="616" y="63"/>
                </a:lnTo>
                <a:lnTo>
                  <a:pt x="615" y="64"/>
                </a:lnTo>
                <a:lnTo>
                  <a:pt x="616" y="64"/>
                </a:lnTo>
                <a:lnTo>
                  <a:pt x="618" y="64"/>
                </a:lnTo>
                <a:lnTo>
                  <a:pt x="618" y="65"/>
                </a:lnTo>
                <a:lnTo>
                  <a:pt x="617" y="64"/>
                </a:lnTo>
                <a:lnTo>
                  <a:pt x="617" y="65"/>
                </a:lnTo>
                <a:lnTo>
                  <a:pt x="618" y="66"/>
                </a:lnTo>
                <a:lnTo>
                  <a:pt x="618" y="67"/>
                </a:lnTo>
                <a:lnTo>
                  <a:pt x="617" y="68"/>
                </a:lnTo>
                <a:lnTo>
                  <a:pt x="617" y="69"/>
                </a:lnTo>
                <a:lnTo>
                  <a:pt x="618" y="68"/>
                </a:lnTo>
                <a:lnTo>
                  <a:pt x="619" y="69"/>
                </a:lnTo>
                <a:lnTo>
                  <a:pt x="618" y="70"/>
                </a:lnTo>
                <a:lnTo>
                  <a:pt x="619" y="70"/>
                </a:lnTo>
                <a:lnTo>
                  <a:pt x="619" y="71"/>
                </a:lnTo>
                <a:lnTo>
                  <a:pt x="618" y="70"/>
                </a:lnTo>
                <a:lnTo>
                  <a:pt x="617" y="70"/>
                </a:lnTo>
                <a:lnTo>
                  <a:pt x="616" y="71"/>
                </a:lnTo>
                <a:lnTo>
                  <a:pt x="616" y="72"/>
                </a:lnTo>
                <a:lnTo>
                  <a:pt x="617" y="71"/>
                </a:lnTo>
                <a:lnTo>
                  <a:pt x="618" y="72"/>
                </a:lnTo>
                <a:lnTo>
                  <a:pt x="618" y="73"/>
                </a:lnTo>
                <a:lnTo>
                  <a:pt x="617" y="74"/>
                </a:lnTo>
                <a:lnTo>
                  <a:pt x="615" y="74"/>
                </a:lnTo>
                <a:lnTo>
                  <a:pt x="615" y="75"/>
                </a:lnTo>
                <a:lnTo>
                  <a:pt x="616" y="75"/>
                </a:lnTo>
                <a:lnTo>
                  <a:pt x="617" y="76"/>
                </a:lnTo>
                <a:lnTo>
                  <a:pt x="617" y="75"/>
                </a:lnTo>
                <a:lnTo>
                  <a:pt x="617" y="76"/>
                </a:lnTo>
                <a:lnTo>
                  <a:pt x="617" y="77"/>
                </a:lnTo>
                <a:lnTo>
                  <a:pt x="616" y="77"/>
                </a:lnTo>
                <a:lnTo>
                  <a:pt x="616" y="78"/>
                </a:lnTo>
                <a:lnTo>
                  <a:pt x="618" y="79"/>
                </a:lnTo>
                <a:lnTo>
                  <a:pt x="617" y="80"/>
                </a:lnTo>
                <a:lnTo>
                  <a:pt x="618" y="80"/>
                </a:lnTo>
                <a:lnTo>
                  <a:pt x="618" y="81"/>
                </a:lnTo>
                <a:lnTo>
                  <a:pt x="617" y="82"/>
                </a:lnTo>
                <a:lnTo>
                  <a:pt x="618" y="82"/>
                </a:lnTo>
                <a:lnTo>
                  <a:pt x="619" y="82"/>
                </a:lnTo>
                <a:lnTo>
                  <a:pt x="619" y="83"/>
                </a:lnTo>
                <a:lnTo>
                  <a:pt x="618" y="83"/>
                </a:lnTo>
                <a:lnTo>
                  <a:pt x="618" y="84"/>
                </a:lnTo>
                <a:lnTo>
                  <a:pt x="619" y="84"/>
                </a:lnTo>
                <a:lnTo>
                  <a:pt x="619" y="85"/>
                </a:lnTo>
                <a:lnTo>
                  <a:pt x="620" y="86"/>
                </a:lnTo>
                <a:lnTo>
                  <a:pt x="619" y="86"/>
                </a:lnTo>
                <a:lnTo>
                  <a:pt x="618" y="86"/>
                </a:lnTo>
                <a:lnTo>
                  <a:pt x="618" y="87"/>
                </a:lnTo>
                <a:lnTo>
                  <a:pt x="619" y="87"/>
                </a:lnTo>
                <a:lnTo>
                  <a:pt x="619" y="88"/>
                </a:lnTo>
                <a:lnTo>
                  <a:pt x="619" y="89"/>
                </a:lnTo>
                <a:lnTo>
                  <a:pt x="618" y="89"/>
                </a:lnTo>
                <a:lnTo>
                  <a:pt x="617" y="90"/>
                </a:lnTo>
                <a:lnTo>
                  <a:pt x="618" y="90"/>
                </a:lnTo>
                <a:lnTo>
                  <a:pt x="619" y="90"/>
                </a:lnTo>
                <a:lnTo>
                  <a:pt x="618" y="91"/>
                </a:lnTo>
                <a:lnTo>
                  <a:pt x="618" y="92"/>
                </a:lnTo>
                <a:lnTo>
                  <a:pt x="617" y="92"/>
                </a:lnTo>
                <a:lnTo>
                  <a:pt x="617" y="93"/>
                </a:lnTo>
                <a:lnTo>
                  <a:pt x="618" y="93"/>
                </a:lnTo>
                <a:lnTo>
                  <a:pt x="617" y="94"/>
                </a:lnTo>
                <a:lnTo>
                  <a:pt x="618" y="94"/>
                </a:lnTo>
                <a:lnTo>
                  <a:pt x="619" y="95"/>
                </a:lnTo>
                <a:lnTo>
                  <a:pt x="617" y="95"/>
                </a:lnTo>
                <a:lnTo>
                  <a:pt x="616" y="95"/>
                </a:lnTo>
                <a:lnTo>
                  <a:pt x="617" y="96"/>
                </a:lnTo>
                <a:lnTo>
                  <a:pt x="618" y="96"/>
                </a:lnTo>
                <a:lnTo>
                  <a:pt x="619" y="96"/>
                </a:lnTo>
                <a:lnTo>
                  <a:pt x="618" y="97"/>
                </a:lnTo>
                <a:lnTo>
                  <a:pt x="617" y="98"/>
                </a:lnTo>
                <a:lnTo>
                  <a:pt x="617" y="100"/>
                </a:lnTo>
                <a:lnTo>
                  <a:pt x="618" y="100"/>
                </a:lnTo>
                <a:lnTo>
                  <a:pt x="617" y="101"/>
                </a:lnTo>
                <a:lnTo>
                  <a:pt x="616" y="101"/>
                </a:lnTo>
                <a:lnTo>
                  <a:pt x="617" y="103"/>
                </a:lnTo>
                <a:lnTo>
                  <a:pt x="618" y="102"/>
                </a:lnTo>
                <a:lnTo>
                  <a:pt x="619" y="103"/>
                </a:lnTo>
                <a:lnTo>
                  <a:pt x="618" y="103"/>
                </a:lnTo>
                <a:lnTo>
                  <a:pt x="617" y="104"/>
                </a:lnTo>
                <a:lnTo>
                  <a:pt x="617" y="105"/>
                </a:lnTo>
                <a:lnTo>
                  <a:pt x="618" y="105"/>
                </a:lnTo>
                <a:lnTo>
                  <a:pt x="619" y="106"/>
                </a:lnTo>
                <a:lnTo>
                  <a:pt x="618" y="106"/>
                </a:lnTo>
                <a:lnTo>
                  <a:pt x="619" y="108"/>
                </a:lnTo>
                <a:lnTo>
                  <a:pt x="619" y="109"/>
                </a:lnTo>
                <a:lnTo>
                  <a:pt x="620" y="110"/>
                </a:lnTo>
                <a:lnTo>
                  <a:pt x="620" y="111"/>
                </a:lnTo>
                <a:lnTo>
                  <a:pt x="621" y="112"/>
                </a:lnTo>
                <a:lnTo>
                  <a:pt x="620" y="113"/>
                </a:lnTo>
                <a:lnTo>
                  <a:pt x="623" y="117"/>
                </a:lnTo>
                <a:lnTo>
                  <a:pt x="624" y="118"/>
                </a:lnTo>
                <a:lnTo>
                  <a:pt x="624" y="120"/>
                </a:lnTo>
                <a:lnTo>
                  <a:pt x="624" y="122"/>
                </a:lnTo>
                <a:lnTo>
                  <a:pt x="625" y="124"/>
                </a:lnTo>
                <a:lnTo>
                  <a:pt x="624" y="124"/>
                </a:lnTo>
                <a:lnTo>
                  <a:pt x="624" y="125"/>
                </a:lnTo>
                <a:lnTo>
                  <a:pt x="624" y="126"/>
                </a:lnTo>
                <a:lnTo>
                  <a:pt x="624" y="127"/>
                </a:lnTo>
                <a:lnTo>
                  <a:pt x="626" y="128"/>
                </a:lnTo>
                <a:lnTo>
                  <a:pt x="626" y="129"/>
                </a:lnTo>
                <a:lnTo>
                  <a:pt x="627" y="130"/>
                </a:lnTo>
                <a:lnTo>
                  <a:pt x="627" y="131"/>
                </a:lnTo>
                <a:lnTo>
                  <a:pt x="628" y="132"/>
                </a:lnTo>
                <a:lnTo>
                  <a:pt x="627" y="135"/>
                </a:lnTo>
                <a:lnTo>
                  <a:pt x="628" y="136"/>
                </a:lnTo>
                <a:lnTo>
                  <a:pt x="627" y="136"/>
                </a:lnTo>
                <a:lnTo>
                  <a:pt x="628" y="138"/>
                </a:lnTo>
                <a:lnTo>
                  <a:pt x="629" y="138"/>
                </a:lnTo>
                <a:lnTo>
                  <a:pt x="630" y="139"/>
                </a:lnTo>
                <a:lnTo>
                  <a:pt x="630" y="141"/>
                </a:lnTo>
                <a:lnTo>
                  <a:pt x="630" y="142"/>
                </a:lnTo>
                <a:lnTo>
                  <a:pt x="631" y="142"/>
                </a:lnTo>
                <a:lnTo>
                  <a:pt x="630" y="143"/>
                </a:lnTo>
                <a:lnTo>
                  <a:pt x="630" y="144"/>
                </a:lnTo>
                <a:lnTo>
                  <a:pt x="632" y="144"/>
                </a:lnTo>
                <a:lnTo>
                  <a:pt x="631" y="145"/>
                </a:lnTo>
                <a:lnTo>
                  <a:pt x="630" y="145"/>
                </a:lnTo>
                <a:lnTo>
                  <a:pt x="630" y="146"/>
                </a:lnTo>
                <a:lnTo>
                  <a:pt x="631" y="147"/>
                </a:lnTo>
                <a:lnTo>
                  <a:pt x="632" y="147"/>
                </a:lnTo>
                <a:lnTo>
                  <a:pt x="633" y="147"/>
                </a:lnTo>
                <a:lnTo>
                  <a:pt x="633" y="148"/>
                </a:lnTo>
                <a:lnTo>
                  <a:pt x="632" y="148"/>
                </a:lnTo>
                <a:lnTo>
                  <a:pt x="633" y="149"/>
                </a:lnTo>
                <a:lnTo>
                  <a:pt x="635" y="151"/>
                </a:lnTo>
                <a:lnTo>
                  <a:pt x="635" y="152"/>
                </a:lnTo>
                <a:lnTo>
                  <a:pt x="636" y="152"/>
                </a:lnTo>
                <a:lnTo>
                  <a:pt x="636" y="153"/>
                </a:lnTo>
                <a:lnTo>
                  <a:pt x="635" y="153"/>
                </a:lnTo>
                <a:lnTo>
                  <a:pt x="636" y="154"/>
                </a:lnTo>
                <a:lnTo>
                  <a:pt x="636" y="155"/>
                </a:lnTo>
                <a:lnTo>
                  <a:pt x="636" y="156"/>
                </a:lnTo>
                <a:lnTo>
                  <a:pt x="637" y="156"/>
                </a:lnTo>
                <a:lnTo>
                  <a:pt x="636" y="157"/>
                </a:lnTo>
                <a:lnTo>
                  <a:pt x="636" y="158"/>
                </a:lnTo>
                <a:lnTo>
                  <a:pt x="637" y="159"/>
                </a:lnTo>
                <a:lnTo>
                  <a:pt x="636" y="159"/>
                </a:lnTo>
                <a:lnTo>
                  <a:pt x="636" y="160"/>
                </a:lnTo>
                <a:lnTo>
                  <a:pt x="638" y="160"/>
                </a:lnTo>
                <a:lnTo>
                  <a:pt x="638" y="161"/>
                </a:lnTo>
                <a:lnTo>
                  <a:pt x="639" y="162"/>
                </a:lnTo>
                <a:lnTo>
                  <a:pt x="640" y="162"/>
                </a:lnTo>
                <a:lnTo>
                  <a:pt x="639" y="163"/>
                </a:lnTo>
                <a:lnTo>
                  <a:pt x="639" y="165"/>
                </a:lnTo>
                <a:lnTo>
                  <a:pt x="640" y="166"/>
                </a:lnTo>
                <a:lnTo>
                  <a:pt x="639" y="167"/>
                </a:lnTo>
                <a:lnTo>
                  <a:pt x="640" y="168"/>
                </a:lnTo>
                <a:lnTo>
                  <a:pt x="641" y="169"/>
                </a:lnTo>
                <a:lnTo>
                  <a:pt x="642" y="170"/>
                </a:lnTo>
                <a:lnTo>
                  <a:pt x="642" y="171"/>
                </a:lnTo>
                <a:lnTo>
                  <a:pt x="642" y="172"/>
                </a:lnTo>
                <a:lnTo>
                  <a:pt x="642" y="173"/>
                </a:lnTo>
                <a:lnTo>
                  <a:pt x="642" y="174"/>
                </a:lnTo>
                <a:lnTo>
                  <a:pt x="642" y="175"/>
                </a:lnTo>
                <a:lnTo>
                  <a:pt x="641" y="175"/>
                </a:lnTo>
                <a:lnTo>
                  <a:pt x="642" y="175"/>
                </a:lnTo>
                <a:lnTo>
                  <a:pt x="643" y="176"/>
                </a:lnTo>
                <a:lnTo>
                  <a:pt x="642" y="176"/>
                </a:lnTo>
                <a:lnTo>
                  <a:pt x="642" y="177"/>
                </a:lnTo>
                <a:lnTo>
                  <a:pt x="642" y="178"/>
                </a:lnTo>
                <a:lnTo>
                  <a:pt x="643" y="178"/>
                </a:lnTo>
                <a:lnTo>
                  <a:pt x="641" y="178"/>
                </a:lnTo>
                <a:lnTo>
                  <a:pt x="641" y="179"/>
                </a:lnTo>
                <a:lnTo>
                  <a:pt x="641" y="180"/>
                </a:lnTo>
                <a:lnTo>
                  <a:pt x="641" y="181"/>
                </a:lnTo>
                <a:lnTo>
                  <a:pt x="642" y="181"/>
                </a:lnTo>
                <a:lnTo>
                  <a:pt x="643" y="181"/>
                </a:lnTo>
                <a:lnTo>
                  <a:pt x="642" y="182"/>
                </a:lnTo>
                <a:lnTo>
                  <a:pt x="643" y="183"/>
                </a:lnTo>
                <a:lnTo>
                  <a:pt x="642" y="183"/>
                </a:lnTo>
                <a:lnTo>
                  <a:pt x="642" y="184"/>
                </a:lnTo>
                <a:lnTo>
                  <a:pt x="642" y="185"/>
                </a:lnTo>
                <a:lnTo>
                  <a:pt x="641" y="186"/>
                </a:lnTo>
                <a:lnTo>
                  <a:pt x="642" y="187"/>
                </a:lnTo>
                <a:lnTo>
                  <a:pt x="642" y="188"/>
                </a:lnTo>
                <a:lnTo>
                  <a:pt x="642" y="189"/>
                </a:lnTo>
                <a:lnTo>
                  <a:pt x="642" y="191"/>
                </a:lnTo>
                <a:lnTo>
                  <a:pt x="643" y="192"/>
                </a:lnTo>
                <a:lnTo>
                  <a:pt x="642" y="192"/>
                </a:lnTo>
                <a:lnTo>
                  <a:pt x="642" y="193"/>
                </a:lnTo>
                <a:lnTo>
                  <a:pt x="641" y="193"/>
                </a:lnTo>
                <a:lnTo>
                  <a:pt x="642" y="194"/>
                </a:lnTo>
                <a:lnTo>
                  <a:pt x="643" y="194"/>
                </a:lnTo>
                <a:lnTo>
                  <a:pt x="644" y="194"/>
                </a:lnTo>
                <a:lnTo>
                  <a:pt x="643" y="195"/>
                </a:lnTo>
                <a:lnTo>
                  <a:pt x="644" y="196"/>
                </a:lnTo>
                <a:lnTo>
                  <a:pt x="643" y="196"/>
                </a:lnTo>
                <a:lnTo>
                  <a:pt x="644" y="197"/>
                </a:lnTo>
                <a:lnTo>
                  <a:pt x="643" y="198"/>
                </a:lnTo>
                <a:lnTo>
                  <a:pt x="643" y="199"/>
                </a:lnTo>
                <a:lnTo>
                  <a:pt x="644" y="199"/>
                </a:lnTo>
                <a:lnTo>
                  <a:pt x="643" y="200"/>
                </a:lnTo>
                <a:lnTo>
                  <a:pt x="644" y="200"/>
                </a:lnTo>
                <a:lnTo>
                  <a:pt x="644" y="201"/>
                </a:lnTo>
                <a:lnTo>
                  <a:pt x="643" y="202"/>
                </a:lnTo>
                <a:lnTo>
                  <a:pt x="644" y="203"/>
                </a:lnTo>
                <a:lnTo>
                  <a:pt x="644" y="204"/>
                </a:lnTo>
                <a:lnTo>
                  <a:pt x="644" y="205"/>
                </a:lnTo>
                <a:lnTo>
                  <a:pt x="644" y="206"/>
                </a:lnTo>
                <a:lnTo>
                  <a:pt x="645" y="207"/>
                </a:lnTo>
                <a:lnTo>
                  <a:pt x="644" y="209"/>
                </a:lnTo>
                <a:lnTo>
                  <a:pt x="644" y="210"/>
                </a:lnTo>
                <a:lnTo>
                  <a:pt x="644" y="211"/>
                </a:lnTo>
                <a:lnTo>
                  <a:pt x="645" y="212"/>
                </a:lnTo>
                <a:lnTo>
                  <a:pt x="644" y="212"/>
                </a:lnTo>
                <a:lnTo>
                  <a:pt x="644" y="213"/>
                </a:lnTo>
                <a:lnTo>
                  <a:pt x="644" y="214"/>
                </a:lnTo>
                <a:lnTo>
                  <a:pt x="644" y="215"/>
                </a:lnTo>
                <a:lnTo>
                  <a:pt x="644" y="216"/>
                </a:lnTo>
                <a:lnTo>
                  <a:pt x="644" y="217"/>
                </a:lnTo>
                <a:lnTo>
                  <a:pt x="644" y="218"/>
                </a:lnTo>
                <a:lnTo>
                  <a:pt x="644" y="219"/>
                </a:lnTo>
                <a:lnTo>
                  <a:pt x="645" y="219"/>
                </a:lnTo>
                <a:lnTo>
                  <a:pt x="644" y="219"/>
                </a:lnTo>
                <a:lnTo>
                  <a:pt x="644" y="220"/>
                </a:lnTo>
                <a:lnTo>
                  <a:pt x="645" y="220"/>
                </a:lnTo>
                <a:lnTo>
                  <a:pt x="644" y="221"/>
                </a:lnTo>
                <a:lnTo>
                  <a:pt x="645" y="221"/>
                </a:lnTo>
                <a:lnTo>
                  <a:pt x="645" y="222"/>
                </a:lnTo>
                <a:lnTo>
                  <a:pt x="645" y="223"/>
                </a:lnTo>
                <a:lnTo>
                  <a:pt x="645" y="224"/>
                </a:lnTo>
                <a:lnTo>
                  <a:pt x="644" y="225"/>
                </a:lnTo>
                <a:lnTo>
                  <a:pt x="645" y="226"/>
                </a:lnTo>
                <a:lnTo>
                  <a:pt x="645" y="227"/>
                </a:lnTo>
                <a:lnTo>
                  <a:pt x="645" y="229"/>
                </a:lnTo>
                <a:lnTo>
                  <a:pt x="646" y="231"/>
                </a:lnTo>
                <a:lnTo>
                  <a:pt x="645" y="232"/>
                </a:lnTo>
                <a:lnTo>
                  <a:pt x="646" y="233"/>
                </a:lnTo>
                <a:lnTo>
                  <a:pt x="645" y="234"/>
                </a:lnTo>
                <a:lnTo>
                  <a:pt x="646" y="234"/>
                </a:lnTo>
                <a:lnTo>
                  <a:pt x="646" y="235"/>
                </a:lnTo>
                <a:lnTo>
                  <a:pt x="645" y="236"/>
                </a:lnTo>
                <a:lnTo>
                  <a:pt x="645" y="237"/>
                </a:lnTo>
                <a:lnTo>
                  <a:pt x="645" y="238"/>
                </a:lnTo>
                <a:lnTo>
                  <a:pt x="646" y="238"/>
                </a:lnTo>
                <a:lnTo>
                  <a:pt x="646" y="239"/>
                </a:lnTo>
                <a:lnTo>
                  <a:pt x="645" y="240"/>
                </a:lnTo>
                <a:lnTo>
                  <a:pt x="646" y="240"/>
                </a:lnTo>
                <a:lnTo>
                  <a:pt x="645" y="241"/>
                </a:lnTo>
                <a:lnTo>
                  <a:pt x="644" y="242"/>
                </a:lnTo>
                <a:lnTo>
                  <a:pt x="645" y="243"/>
                </a:lnTo>
                <a:lnTo>
                  <a:pt x="646" y="243"/>
                </a:lnTo>
                <a:lnTo>
                  <a:pt x="646" y="244"/>
                </a:lnTo>
                <a:lnTo>
                  <a:pt x="646" y="246"/>
                </a:lnTo>
                <a:lnTo>
                  <a:pt x="646" y="247"/>
                </a:lnTo>
                <a:lnTo>
                  <a:pt x="647" y="248"/>
                </a:lnTo>
                <a:lnTo>
                  <a:pt x="648" y="247"/>
                </a:lnTo>
                <a:lnTo>
                  <a:pt x="648" y="248"/>
                </a:lnTo>
                <a:lnTo>
                  <a:pt x="648" y="249"/>
                </a:lnTo>
                <a:lnTo>
                  <a:pt x="648" y="250"/>
                </a:lnTo>
                <a:lnTo>
                  <a:pt x="648" y="252"/>
                </a:lnTo>
                <a:lnTo>
                  <a:pt x="649" y="253"/>
                </a:lnTo>
                <a:lnTo>
                  <a:pt x="650" y="253"/>
                </a:lnTo>
                <a:lnTo>
                  <a:pt x="650" y="252"/>
                </a:lnTo>
                <a:lnTo>
                  <a:pt x="651" y="252"/>
                </a:lnTo>
                <a:lnTo>
                  <a:pt x="651" y="253"/>
                </a:lnTo>
                <a:lnTo>
                  <a:pt x="651" y="255"/>
                </a:lnTo>
                <a:lnTo>
                  <a:pt x="650" y="255"/>
                </a:lnTo>
                <a:lnTo>
                  <a:pt x="650" y="256"/>
                </a:lnTo>
                <a:lnTo>
                  <a:pt x="650" y="257"/>
                </a:lnTo>
                <a:lnTo>
                  <a:pt x="651" y="258"/>
                </a:lnTo>
                <a:lnTo>
                  <a:pt x="650" y="258"/>
                </a:lnTo>
                <a:lnTo>
                  <a:pt x="650" y="259"/>
                </a:lnTo>
                <a:lnTo>
                  <a:pt x="650" y="260"/>
                </a:lnTo>
                <a:lnTo>
                  <a:pt x="649" y="260"/>
                </a:lnTo>
                <a:lnTo>
                  <a:pt x="650" y="261"/>
                </a:lnTo>
                <a:lnTo>
                  <a:pt x="649" y="262"/>
                </a:lnTo>
                <a:lnTo>
                  <a:pt x="650" y="262"/>
                </a:lnTo>
                <a:lnTo>
                  <a:pt x="649" y="263"/>
                </a:lnTo>
                <a:lnTo>
                  <a:pt x="649" y="264"/>
                </a:lnTo>
                <a:lnTo>
                  <a:pt x="648" y="264"/>
                </a:lnTo>
                <a:lnTo>
                  <a:pt x="648" y="265"/>
                </a:lnTo>
                <a:lnTo>
                  <a:pt x="648" y="267"/>
                </a:lnTo>
                <a:lnTo>
                  <a:pt x="648" y="268"/>
                </a:lnTo>
                <a:lnTo>
                  <a:pt x="648" y="269"/>
                </a:lnTo>
                <a:lnTo>
                  <a:pt x="648" y="270"/>
                </a:lnTo>
                <a:lnTo>
                  <a:pt x="649" y="271"/>
                </a:lnTo>
                <a:lnTo>
                  <a:pt x="649" y="272"/>
                </a:lnTo>
                <a:lnTo>
                  <a:pt x="649" y="273"/>
                </a:lnTo>
                <a:lnTo>
                  <a:pt x="649" y="274"/>
                </a:lnTo>
                <a:lnTo>
                  <a:pt x="649" y="276"/>
                </a:lnTo>
                <a:lnTo>
                  <a:pt x="649" y="277"/>
                </a:lnTo>
                <a:lnTo>
                  <a:pt x="648" y="277"/>
                </a:lnTo>
                <a:lnTo>
                  <a:pt x="649" y="278"/>
                </a:lnTo>
                <a:lnTo>
                  <a:pt x="648" y="279"/>
                </a:lnTo>
                <a:lnTo>
                  <a:pt x="648" y="280"/>
                </a:lnTo>
                <a:lnTo>
                  <a:pt x="649" y="281"/>
                </a:lnTo>
                <a:lnTo>
                  <a:pt x="648" y="282"/>
                </a:lnTo>
                <a:lnTo>
                  <a:pt x="648" y="283"/>
                </a:lnTo>
                <a:lnTo>
                  <a:pt x="647" y="284"/>
                </a:lnTo>
                <a:lnTo>
                  <a:pt x="648" y="286"/>
                </a:lnTo>
                <a:lnTo>
                  <a:pt x="648" y="287"/>
                </a:lnTo>
                <a:lnTo>
                  <a:pt x="649" y="289"/>
                </a:lnTo>
                <a:lnTo>
                  <a:pt x="650" y="290"/>
                </a:lnTo>
                <a:lnTo>
                  <a:pt x="650" y="291"/>
                </a:lnTo>
                <a:lnTo>
                  <a:pt x="650" y="292"/>
                </a:lnTo>
                <a:lnTo>
                  <a:pt x="651" y="292"/>
                </a:lnTo>
                <a:lnTo>
                  <a:pt x="651" y="293"/>
                </a:lnTo>
                <a:lnTo>
                  <a:pt x="652" y="294"/>
                </a:lnTo>
                <a:lnTo>
                  <a:pt x="653" y="295"/>
                </a:lnTo>
                <a:lnTo>
                  <a:pt x="652" y="297"/>
                </a:lnTo>
                <a:lnTo>
                  <a:pt x="653" y="297"/>
                </a:lnTo>
                <a:lnTo>
                  <a:pt x="653" y="298"/>
                </a:lnTo>
                <a:lnTo>
                  <a:pt x="653" y="299"/>
                </a:lnTo>
                <a:lnTo>
                  <a:pt x="653" y="300"/>
                </a:lnTo>
                <a:lnTo>
                  <a:pt x="653" y="301"/>
                </a:lnTo>
                <a:lnTo>
                  <a:pt x="653" y="302"/>
                </a:lnTo>
                <a:lnTo>
                  <a:pt x="653" y="303"/>
                </a:lnTo>
                <a:lnTo>
                  <a:pt x="653" y="304"/>
                </a:lnTo>
                <a:lnTo>
                  <a:pt x="653" y="305"/>
                </a:lnTo>
                <a:lnTo>
                  <a:pt x="653" y="306"/>
                </a:lnTo>
                <a:lnTo>
                  <a:pt x="654" y="306"/>
                </a:lnTo>
                <a:lnTo>
                  <a:pt x="655" y="306"/>
                </a:lnTo>
                <a:lnTo>
                  <a:pt x="655" y="307"/>
                </a:lnTo>
                <a:lnTo>
                  <a:pt x="654" y="307"/>
                </a:lnTo>
                <a:lnTo>
                  <a:pt x="655" y="307"/>
                </a:lnTo>
                <a:lnTo>
                  <a:pt x="656" y="308"/>
                </a:lnTo>
                <a:lnTo>
                  <a:pt x="655" y="310"/>
                </a:lnTo>
                <a:lnTo>
                  <a:pt x="656" y="310"/>
                </a:lnTo>
                <a:lnTo>
                  <a:pt x="655" y="311"/>
                </a:lnTo>
                <a:lnTo>
                  <a:pt x="656" y="311"/>
                </a:lnTo>
                <a:lnTo>
                  <a:pt x="657" y="313"/>
                </a:lnTo>
                <a:lnTo>
                  <a:pt x="657" y="314"/>
                </a:lnTo>
                <a:lnTo>
                  <a:pt x="658" y="315"/>
                </a:lnTo>
                <a:lnTo>
                  <a:pt x="659" y="315"/>
                </a:lnTo>
                <a:lnTo>
                  <a:pt x="660" y="318"/>
                </a:lnTo>
                <a:lnTo>
                  <a:pt x="660" y="319"/>
                </a:lnTo>
                <a:lnTo>
                  <a:pt x="661" y="320"/>
                </a:lnTo>
                <a:lnTo>
                  <a:pt x="661" y="321"/>
                </a:lnTo>
                <a:lnTo>
                  <a:pt x="663" y="321"/>
                </a:lnTo>
                <a:lnTo>
                  <a:pt x="664" y="322"/>
                </a:lnTo>
                <a:lnTo>
                  <a:pt x="665" y="323"/>
                </a:lnTo>
                <a:lnTo>
                  <a:pt x="665" y="325"/>
                </a:lnTo>
                <a:lnTo>
                  <a:pt x="665" y="326"/>
                </a:lnTo>
                <a:lnTo>
                  <a:pt x="665" y="327"/>
                </a:lnTo>
                <a:lnTo>
                  <a:pt x="665" y="328"/>
                </a:lnTo>
                <a:lnTo>
                  <a:pt x="665" y="329"/>
                </a:lnTo>
                <a:lnTo>
                  <a:pt x="666" y="330"/>
                </a:lnTo>
                <a:lnTo>
                  <a:pt x="666" y="331"/>
                </a:lnTo>
                <a:lnTo>
                  <a:pt x="665" y="331"/>
                </a:lnTo>
                <a:lnTo>
                  <a:pt x="666" y="332"/>
                </a:lnTo>
                <a:lnTo>
                  <a:pt x="666" y="333"/>
                </a:lnTo>
                <a:lnTo>
                  <a:pt x="665" y="334"/>
                </a:lnTo>
                <a:lnTo>
                  <a:pt x="666" y="337"/>
                </a:lnTo>
                <a:lnTo>
                  <a:pt x="666" y="338"/>
                </a:lnTo>
                <a:lnTo>
                  <a:pt x="666" y="339"/>
                </a:lnTo>
                <a:lnTo>
                  <a:pt x="666" y="340"/>
                </a:lnTo>
                <a:lnTo>
                  <a:pt x="666" y="342"/>
                </a:lnTo>
                <a:lnTo>
                  <a:pt x="667" y="342"/>
                </a:lnTo>
                <a:lnTo>
                  <a:pt x="667" y="343"/>
                </a:lnTo>
                <a:lnTo>
                  <a:pt x="668" y="344"/>
                </a:lnTo>
                <a:lnTo>
                  <a:pt x="667" y="345"/>
                </a:lnTo>
                <a:lnTo>
                  <a:pt x="668" y="346"/>
                </a:lnTo>
                <a:lnTo>
                  <a:pt x="668" y="348"/>
                </a:lnTo>
                <a:lnTo>
                  <a:pt x="669" y="349"/>
                </a:lnTo>
                <a:lnTo>
                  <a:pt x="669" y="351"/>
                </a:lnTo>
                <a:lnTo>
                  <a:pt x="669" y="352"/>
                </a:lnTo>
                <a:lnTo>
                  <a:pt x="669" y="356"/>
                </a:lnTo>
                <a:lnTo>
                  <a:pt x="669" y="357"/>
                </a:lnTo>
                <a:lnTo>
                  <a:pt x="668" y="359"/>
                </a:lnTo>
                <a:lnTo>
                  <a:pt x="667" y="360"/>
                </a:lnTo>
                <a:lnTo>
                  <a:pt x="668" y="362"/>
                </a:lnTo>
                <a:lnTo>
                  <a:pt x="668" y="365"/>
                </a:lnTo>
                <a:lnTo>
                  <a:pt x="668" y="367"/>
                </a:lnTo>
                <a:lnTo>
                  <a:pt x="669" y="369"/>
                </a:lnTo>
                <a:lnTo>
                  <a:pt x="669" y="370"/>
                </a:lnTo>
                <a:lnTo>
                  <a:pt x="669" y="371"/>
                </a:lnTo>
                <a:lnTo>
                  <a:pt x="575" y="371"/>
                </a:lnTo>
                <a:lnTo>
                  <a:pt x="536" y="371"/>
                </a:lnTo>
                <a:lnTo>
                  <a:pt x="509" y="371"/>
                </a:lnTo>
                <a:lnTo>
                  <a:pt x="462" y="370"/>
                </a:lnTo>
                <a:lnTo>
                  <a:pt x="384" y="371"/>
                </a:lnTo>
                <a:lnTo>
                  <a:pt x="284" y="370"/>
                </a:lnTo>
                <a:lnTo>
                  <a:pt x="219" y="370"/>
                </a:lnTo>
                <a:lnTo>
                  <a:pt x="149" y="370"/>
                </a:lnTo>
                <a:lnTo>
                  <a:pt x="147" y="370"/>
                </a:lnTo>
                <a:lnTo>
                  <a:pt x="123" y="370"/>
                </a:lnTo>
                <a:lnTo>
                  <a:pt x="65" y="370"/>
                </a:lnTo>
                <a:lnTo>
                  <a:pt x="0" y="370"/>
                </a:lnTo>
                <a:lnTo>
                  <a:pt x="0" y="122"/>
                </a:lnTo>
                <a:lnTo>
                  <a:pt x="2" y="78"/>
                </a:lnTo>
                <a:lnTo>
                  <a:pt x="2" y="1"/>
                </a:lnTo>
                <a:lnTo>
                  <a:pt x="2" y="0"/>
                </a:lnTo>
                <a:lnTo>
                  <a:pt x="5" y="0"/>
                </a:lnTo>
                <a:lnTo>
                  <a:pt x="6" y="0"/>
                </a:lnTo>
                <a:lnTo>
                  <a:pt x="7" y="0"/>
                </a:lnTo>
                <a:lnTo>
                  <a:pt x="15" y="0"/>
                </a:lnTo>
                <a:lnTo>
                  <a:pt x="17" y="0"/>
                </a:lnTo>
                <a:lnTo>
                  <a:pt x="18" y="0"/>
                </a:lnTo>
                <a:lnTo>
                  <a:pt x="78" y="0"/>
                </a:lnTo>
                <a:lnTo>
                  <a:pt x="80" y="0"/>
                </a:lnTo>
                <a:lnTo>
                  <a:pt x="93" y="0"/>
                </a:lnTo>
                <a:lnTo>
                  <a:pt x="105" y="0"/>
                </a:lnTo>
                <a:lnTo>
                  <a:pt x="134" y="0"/>
                </a:lnTo>
                <a:lnTo>
                  <a:pt x="148" y="0"/>
                </a:lnTo>
                <a:lnTo>
                  <a:pt x="152" y="0"/>
                </a:lnTo>
                <a:lnTo>
                  <a:pt x="159" y="0"/>
                </a:lnTo>
                <a:lnTo>
                  <a:pt x="160" y="0"/>
                </a:lnTo>
                <a:lnTo>
                  <a:pt x="176" y="0"/>
                </a:lnTo>
                <a:lnTo>
                  <a:pt x="182" y="0"/>
                </a:lnTo>
                <a:lnTo>
                  <a:pt x="183" y="0"/>
                </a:lnTo>
                <a:lnTo>
                  <a:pt x="193" y="0"/>
                </a:lnTo>
                <a:lnTo>
                  <a:pt x="197" y="0"/>
                </a:lnTo>
                <a:lnTo>
                  <a:pt x="216" y="0"/>
                </a:lnTo>
                <a:lnTo>
                  <a:pt x="224" y="0"/>
                </a:lnTo>
                <a:lnTo>
                  <a:pt x="228" y="0"/>
                </a:lnTo>
                <a:lnTo>
                  <a:pt x="234" y="0"/>
                </a:lnTo>
                <a:lnTo>
                  <a:pt x="240" y="0"/>
                </a:lnTo>
                <a:lnTo>
                  <a:pt x="250" y="0"/>
                </a:lnTo>
                <a:lnTo>
                  <a:pt x="280" y="0"/>
                </a:lnTo>
                <a:lnTo>
                  <a:pt x="287" y="0"/>
                </a:lnTo>
                <a:lnTo>
                  <a:pt x="295" y="0"/>
                </a:lnTo>
                <a:lnTo>
                  <a:pt x="312" y="0"/>
                </a:lnTo>
                <a:lnTo>
                  <a:pt x="317" y="0"/>
                </a:lnTo>
                <a:lnTo>
                  <a:pt x="323" y="0"/>
                </a:lnTo>
                <a:lnTo>
                  <a:pt x="329" y="0"/>
                </a:lnTo>
                <a:lnTo>
                  <a:pt x="330" y="0"/>
                </a:lnTo>
                <a:lnTo>
                  <a:pt x="333" y="0"/>
                </a:lnTo>
                <a:lnTo>
                  <a:pt x="335" y="0"/>
                </a:lnTo>
                <a:lnTo>
                  <a:pt x="346" y="0"/>
                </a:lnTo>
                <a:lnTo>
                  <a:pt x="347" y="0"/>
                </a:lnTo>
                <a:lnTo>
                  <a:pt x="357" y="0"/>
                </a:lnTo>
                <a:lnTo>
                  <a:pt x="372" y="0"/>
                </a:lnTo>
                <a:lnTo>
                  <a:pt x="373" y="0"/>
                </a:lnTo>
                <a:lnTo>
                  <a:pt x="393" y="0"/>
                </a:lnTo>
                <a:lnTo>
                  <a:pt x="399" y="0"/>
                </a:lnTo>
                <a:lnTo>
                  <a:pt x="404" y="0"/>
                </a:lnTo>
                <a:lnTo>
                  <a:pt x="409" y="0"/>
                </a:lnTo>
                <a:lnTo>
                  <a:pt x="452" y="0"/>
                </a:lnTo>
                <a:lnTo>
                  <a:pt x="462" y="0"/>
                </a:lnTo>
                <a:lnTo>
                  <a:pt x="479" y="0"/>
                </a:lnTo>
                <a:lnTo>
                  <a:pt x="485" y="0"/>
                </a:lnTo>
                <a:lnTo>
                  <a:pt x="488" y="0"/>
                </a:lnTo>
                <a:lnTo>
                  <a:pt x="497" y="0"/>
                </a:lnTo>
                <a:lnTo>
                  <a:pt x="500" y="0"/>
                </a:lnTo>
                <a:lnTo>
                  <a:pt x="507" y="0"/>
                </a:lnTo>
                <a:lnTo>
                  <a:pt x="515" y="0"/>
                </a:lnTo>
                <a:lnTo>
                  <a:pt x="520" y="0"/>
                </a:lnTo>
                <a:lnTo>
                  <a:pt x="522" y="0"/>
                </a:lnTo>
                <a:lnTo>
                  <a:pt x="529" y="0"/>
                </a:lnTo>
                <a:lnTo>
                  <a:pt x="534" y="0"/>
                </a:lnTo>
                <a:lnTo>
                  <a:pt x="545" y="0"/>
                </a:lnTo>
                <a:lnTo>
                  <a:pt x="549" y="0"/>
                </a:lnTo>
                <a:lnTo>
                  <a:pt x="551" y="0"/>
                </a:lnTo>
                <a:lnTo>
                  <a:pt x="557" y="0"/>
                </a:lnTo>
                <a:lnTo>
                  <a:pt x="568" y="0"/>
                </a:lnTo>
                <a:lnTo>
                  <a:pt x="571" y="0"/>
                </a:lnTo>
                <a:lnTo>
                  <a:pt x="574"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7" name="Rectangle 23"/>
          <p:cNvSpPr>
            <a:spLocks noChangeArrowheads="1"/>
          </p:cNvSpPr>
          <p:nvPr/>
        </p:nvSpPr>
        <p:spPr bwMode="auto">
          <a:xfrm>
            <a:off x="3952875" y="2076450"/>
            <a:ext cx="184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ND</a:t>
            </a:r>
            <a:endParaRPr lang="en-US" altLang="en-US" sz="1000"/>
          </a:p>
        </p:txBody>
      </p:sp>
      <p:sp>
        <p:nvSpPr>
          <p:cNvPr id="6168" name="Freeform 24"/>
          <p:cNvSpPr>
            <a:spLocks/>
          </p:cNvSpPr>
          <p:nvPr/>
        </p:nvSpPr>
        <p:spPr bwMode="auto">
          <a:xfrm>
            <a:off x="3581400" y="2971800"/>
            <a:ext cx="1241425" cy="544513"/>
          </a:xfrm>
          <a:custGeom>
            <a:avLst/>
            <a:gdLst>
              <a:gd name="T0" fmla="*/ 2147483647 w 782"/>
              <a:gd name="T1" fmla="*/ 2147483647 h 343"/>
              <a:gd name="T2" fmla="*/ 2147483647 w 782"/>
              <a:gd name="T3" fmla="*/ 2147483647 h 343"/>
              <a:gd name="T4" fmla="*/ 2147483647 w 782"/>
              <a:gd name="T5" fmla="*/ 2147483647 h 343"/>
              <a:gd name="T6" fmla="*/ 2147483647 w 782"/>
              <a:gd name="T7" fmla="*/ 2147483647 h 343"/>
              <a:gd name="T8" fmla="*/ 2147483647 w 782"/>
              <a:gd name="T9" fmla="*/ 2147483647 h 343"/>
              <a:gd name="T10" fmla="*/ 2147483647 w 782"/>
              <a:gd name="T11" fmla="*/ 2147483647 h 343"/>
              <a:gd name="T12" fmla="*/ 2147483647 w 782"/>
              <a:gd name="T13" fmla="*/ 2147483647 h 343"/>
              <a:gd name="T14" fmla="*/ 2147483647 w 782"/>
              <a:gd name="T15" fmla="*/ 2147483647 h 343"/>
              <a:gd name="T16" fmla="*/ 2147483647 w 782"/>
              <a:gd name="T17" fmla="*/ 2147483647 h 343"/>
              <a:gd name="T18" fmla="*/ 2147483647 w 782"/>
              <a:gd name="T19" fmla="*/ 2147483647 h 343"/>
              <a:gd name="T20" fmla="*/ 2147483647 w 782"/>
              <a:gd name="T21" fmla="*/ 2147483647 h 343"/>
              <a:gd name="T22" fmla="*/ 2147483647 w 782"/>
              <a:gd name="T23" fmla="*/ 2147483647 h 343"/>
              <a:gd name="T24" fmla="*/ 2147483647 w 782"/>
              <a:gd name="T25" fmla="*/ 2147483647 h 343"/>
              <a:gd name="T26" fmla="*/ 2147483647 w 782"/>
              <a:gd name="T27" fmla="*/ 2147483647 h 343"/>
              <a:gd name="T28" fmla="*/ 2147483647 w 782"/>
              <a:gd name="T29" fmla="*/ 2147483647 h 343"/>
              <a:gd name="T30" fmla="*/ 2147483647 w 782"/>
              <a:gd name="T31" fmla="*/ 2147483647 h 343"/>
              <a:gd name="T32" fmla="*/ 2147483647 w 782"/>
              <a:gd name="T33" fmla="*/ 2147483647 h 343"/>
              <a:gd name="T34" fmla="*/ 2147483647 w 782"/>
              <a:gd name="T35" fmla="*/ 2147483647 h 343"/>
              <a:gd name="T36" fmla="*/ 2147483647 w 782"/>
              <a:gd name="T37" fmla="*/ 2147483647 h 343"/>
              <a:gd name="T38" fmla="*/ 2147483647 w 782"/>
              <a:gd name="T39" fmla="*/ 2147483647 h 343"/>
              <a:gd name="T40" fmla="*/ 2147483647 w 782"/>
              <a:gd name="T41" fmla="*/ 2147483647 h 343"/>
              <a:gd name="T42" fmla="*/ 2147483647 w 782"/>
              <a:gd name="T43" fmla="*/ 2147483647 h 343"/>
              <a:gd name="T44" fmla="*/ 2147483647 w 782"/>
              <a:gd name="T45" fmla="*/ 2147483647 h 343"/>
              <a:gd name="T46" fmla="*/ 2147483647 w 782"/>
              <a:gd name="T47" fmla="*/ 2147483647 h 343"/>
              <a:gd name="T48" fmla="*/ 2147483647 w 782"/>
              <a:gd name="T49" fmla="*/ 2147483647 h 343"/>
              <a:gd name="T50" fmla="*/ 2147483647 w 782"/>
              <a:gd name="T51" fmla="*/ 2147483647 h 343"/>
              <a:gd name="T52" fmla="*/ 2147483647 w 782"/>
              <a:gd name="T53" fmla="*/ 2147483647 h 343"/>
              <a:gd name="T54" fmla="*/ 2147483647 w 782"/>
              <a:gd name="T55" fmla="*/ 2147483647 h 343"/>
              <a:gd name="T56" fmla="*/ 2147483647 w 782"/>
              <a:gd name="T57" fmla="*/ 2147483647 h 343"/>
              <a:gd name="T58" fmla="*/ 2147483647 w 782"/>
              <a:gd name="T59" fmla="*/ 2147483647 h 343"/>
              <a:gd name="T60" fmla="*/ 2147483647 w 782"/>
              <a:gd name="T61" fmla="*/ 2147483647 h 343"/>
              <a:gd name="T62" fmla="*/ 2147483647 w 782"/>
              <a:gd name="T63" fmla="*/ 2147483647 h 343"/>
              <a:gd name="T64" fmla="*/ 2147483647 w 782"/>
              <a:gd name="T65" fmla="*/ 2147483647 h 343"/>
              <a:gd name="T66" fmla="*/ 2147483647 w 782"/>
              <a:gd name="T67" fmla="*/ 2147483647 h 343"/>
              <a:gd name="T68" fmla="*/ 2147483647 w 782"/>
              <a:gd name="T69" fmla="*/ 2147483647 h 343"/>
              <a:gd name="T70" fmla="*/ 2147483647 w 782"/>
              <a:gd name="T71" fmla="*/ 2147483647 h 343"/>
              <a:gd name="T72" fmla="*/ 2147483647 w 782"/>
              <a:gd name="T73" fmla="*/ 2147483647 h 343"/>
              <a:gd name="T74" fmla="*/ 2147483647 w 782"/>
              <a:gd name="T75" fmla="*/ 2147483647 h 343"/>
              <a:gd name="T76" fmla="*/ 2147483647 w 782"/>
              <a:gd name="T77" fmla="*/ 2147483647 h 343"/>
              <a:gd name="T78" fmla="*/ 2147483647 w 782"/>
              <a:gd name="T79" fmla="*/ 2147483647 h 343"/>
              <a:gd name="T80" fmla="*/ 2147483647 w 782"/>
              <a:gd name="T81" fmla="*/ 2147483647 h 343"/>
              <a:gd name="T82" fmla="*/ 2147483647 w 782"/>
              <a:gd name="T83" fmla="*/ 2147483647 h 343"/>
              <a:gd name="T84" fmla="*/ 2147483647 w 782"/>
              <a:gd name="T85" fmla="*/ 2147483647 h 343"/>
              <a:gd name="T86" fmla="*/ 2147483647 w 782"/>
              <a:gd name="T87" fmla="*/ 2147483647 h 343"/>
              <a:gd name="T88" fmla="*/ 2147483647 w 782"/>
              <a:gd name="T89" fmla="*/ 2147483647 h 343"/>
              <a:gd name="T90" fmla="*/ 2147483647 w 782"/>
              <a:gd name="T91" fmla="*/ 2147483647 h 343"/>
              <a:gd name="T92" fmla="*/ 2147483647 w 782"/>
              <a:gd name="T93" fmla="*/ 2147483647 h 343"/>
              <a:gd name="T94" fmla="*/ 2147483647 w 782"/>
              <a:gd name="T95" fmla="*/ 2147483647 h 343"/>
              <a:gd name="T96" fmla="*/ 2147483647 w 782"/>
              <a:gd name="T97" fmla="*/ 2147483647 h 343"/>
              <a:gd name="T98" fmla="*/ 2147483647 w 782"/>
              <a:gd name="T99" fmla="*/ 2147483647 h 343"/>
              <a:gd name="T100" fmla="*/ 2147483647 w 782"/>
              <a:gd name="T101" fmla="*/ 2147483647 h 343"/>
              <a:gd name="T102" fmla="*/ 2147483647 w 782"/>
              <a:gd name="T103" fmla="*/ 2147483647 h 343"/>
              <a:gd name="T104" fmla="*/ 2147483647 w 782"/>
              <a:gd name="T105" fmla="*/ 2147483647 h 343"/>
              <a:gd name="T106" fmla="*/ 2147483647 w 782"/>
              <a:gd name="T107" fmla="*/ 2147483647 h 343"/>
              <a:gd name="T108" fmla="*/ 2147483647 w 782"/>
              <a:gd name="T109" fmla="*/ 2147483647 h 343"/>
              <a:gd name="T110" fmla="*/ 2147483647 w 782"/>
              <a:gd name="T111" fmla="*/ 2147483647 h 343"/>
              <a:gd name="T112" fmla="*/ 2147483647 w 782"/>
              <a:gd name="T113" fmla="*/ 2147483647 h 343"/>
              <a:gd name="T114" fmla="*/ 2147483647 w 782"/>
              <a:gd name="T115" fmla="*/ 2147483647 h 343"/>
              <a:gd name="T116" fmla="*/ 2147483647 w 782"/>
              <a:gd name="T117" fmla="*/ 2147483647 h 343"/>
              <a:gd name="T118" fmla="*/ 2147483647 w 782"/>
              <a:gd name="T119" fmla="*/ 2147483647 h 343"/>
              <a:gd name="T120" fmla="*/ 2147483647 w 782"/>
              <a:gd name="T121" fmla="*/ 2147483647 h 343"/>
              <a:gd name="T122" fmla="*/ 2147483647 w 782"/>
              <a:gd name="T123" fmla="*/ 2147483647 h 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2" h="343">
                <a:moveTo>
                  <a:pt x="1" y="1"/>
                </a:moveTo>
                <a:lnTo>
                  <a:pt x="16" y="0"/>
                </a:lnTo>
                <a:lnTo>
                  <a:pt x="93" y="1"/>
                </a:lnTo>
                <a:lnTo>
                  <a:pt x="167" y="1"/>
                </a:lnTo>
                <a:lnTo>
                  <a:pt x="230" y="1"/>
                </a:lnTo>
                <a:lnTo>
                  <a:pt x="279" y="1"/>
                </a:lnTo>
                <a:lnTo>
                  <a:pt x="383" y="2"/>
                </a:lnTo>
                <a:lnTo>
                  <a:pt x="450" y="2"/>
                </a:lnTo>
                <a:lnTo>
                  <a:pt x="496" y="1"/>
                </a:lnTo>
                <a:lnTo>
                  <a:pt x="497" y="1"/>
                </a:lnTo>
                <a:lnTo>
                  <a:pt x="499" y="6"/>
                </a:lnTo>
                <a:lnTo>
                  <a:pt x="501" y="8"/>
                </a:lnTo>
                <a:lnTo>
                  <a:pt x="506" y="10"/>
                </a:lnTo>
                <a:lnTo>
                  <a:pt x="510" y="12"/>
                </a:lnTo>
                <a:lnTo>
                  <a:pt x="516" y="15"/>
                </a:lnTo>
                <a:lnTo>
                  <a:pt x="518" y="16"/>
                </a:lnTo>
                <a:lnTo>
                  <a:pt x="524" y="19"/>
                </a:lnTo>
                <a:lnTo>
                  <a:pt x="528" y="19"/>
                </a:lnTo>
                <a:lnTo>
                  <a:pt x="529" y="20"/>
                </a:lnTo>
                <a:lnTo>
                  <a:pt x="530" y="21"/>
                </a:lnTo>
                <a:lnTo>
                  <a:pt x="534" y="24"/>
                </a:lnTo>
                <a:lnTo>
                  <a:pt x="536" y="25"/>
                </a:lnTo>
                <a:lnTo>
                  <a:pt x="537" y="27"/>
                </a:lnTo>
                <a:lnTo>
                  <a:pt x="538" y="28"/>
                </a:lnTo>
                <a:lnTo>
                  <a:pt x="542" y="28"/>
                </a:lnTo>
                <a:lnTo>
                  <a:pt x="545" y="27"/>
                </a:lnTo>
                <a:lnTo>
                  <a:pt x="547" y="26"/>
                </a:lnTo>
                <a:lnTo>
                  <a:pt x="549" y="24"/>
                </a:lnTo>
                <a:lnTo>
                  <a:pt x="550" y="22"/>
                </a:lnTo>
                <a:lnTo>
                  <a:pt x="552" y="20"/>
                </a:lnTo>
                <a:lnTo>
                  <a:pt x="553" y="19"/>
                </a:lnTo>
                <a:lnTo>
                  <a:pt x="555" y="17"/>
                </a:lnTo>
                <a:lnTo>
                  <a:pt x="557" y="17"/>
                </a:lnTo>
                <a:lnTo>
                  <a:pt x="559" y="17"/>
                </a:lnTo>
                <a:lnTo>
                  <a:pt x="561" y="17"/>
                </a:lnTo>
                <a:lnTo>
                  <a:pt x="563" y="18"/>
                </a:lnTo>
                <a:lnTo>
                  <a:pt x="570" y="18"/>
                </a:lnTo>
                <a:lnTo>
                  <a:pt x="576" y="18"/>
                </a:lnTo>
                <a:lnTo>
                  <a:pt x="578" y="18"/>
                </a:lnTo>
                <a:lnTo>
                  <a:pt x="582" y="18"/>
                </a:lnTo>
                <a:lnTo>
                  <a:pt x="586" y="16"/>
                </a:lnTo>
                <a:lnTo>
                  <a:pt x="587" y="17"/>
                </a:lnTo>
                <a:lnTo>
                  <a:pt x="591" y="18"/>
                </a:lnTo>
                <a:lnTo>
                  <a:pt x="594" y="16"/>
                </a:lnTo>
                <a:lnTo>
                  <a:pt x="596" y="16"/>
                </a:lnTo>
                <a:lnTo>
                  <a:pt x="599" y="17"/>
                </a:lnTo>
                <a:lnTo>
                  <a:pt x="602" y="16"/>
                </a:lnTo>
                <a:lnTo>
                  <a:pt x="603" y="17"/>
                </a:lnTo>
                <a:lnTo>
                  <a:pt x="606" y="18"/>
                </a:lnTo>
                <a:lnTo>
                  <a:pt x="608" y="18"/>
                </a:lnTo>
                <a:lnTo>
                  <a:pt x="609" y="18"/>
                </a:lnTo>
                <a:lnTo>
                  <a:pt x="610" y="18"/>
                </a:lnTo>
                <a:lnTo>
                  <a:pt x="611" y="19"/>
                </a:lnTo>
                <a:lnTo>
                  <a:pt x="612" y="22"/>
                </a:lnTo>
                <a:lnTo>
                  <a:pt x="613" y="23"/>
                </a:lnTo>
                <a:lnTo>
                  <a:pt x="615" y="24"/>
                </a:lnTo>
                <a:lnTo>
                  <a:pt x="618" y="24"/>
                </a:lnTo>
                <a:lnTo>
                  <a:pt x="619" y="25"/>
                </a:lnTo>
                <a:lnTo>
                  <a:pt x="619" y="26"/>
                </a:lnTo>
                <a:lnTo>
                  <a:pt x="619" y="27"/>
                </a:lnTo>
                <a:lnTo>
                  <a:pt x="624" y="28"/>
                </a:lnTo>
                <a:lnTo>
                  <a:pt x="630" y="28"/>
                </a:lnTo>
                <a:lnTo>
                  <a:pt x="632" y="28"/>
                </a:lnTo>
                <a:lnTo>
                  <a:pt x="633" y="28"/>
                </a:lnTo>
                <a:lnTo>
                  <a:pt x="634" y="29"/>
                </a:lnTo>
                <a:lnTo>
                  <a:pt x="634" y="30"/>
                </a:lnTo>
                <a:lnTo>
                  <a:pt x="634" y="31"/>
                </a:lnTo>
                <a:lnTo>
                  <a:pt x="634" y="33"/>
                </a:lnTo>
                <a:lnTo>
                  <a:pt x="635" y="33"/>
                </a:lnTo>
                <a:lnTo>
                  <a:pt x="639" y="32"/>
                </a:lnTo>
                <a:lnTo>
                  <a:pt x="642" y="33"/>
                </a:lnTo>
                <a:lnTo>
                  <a:pt x="645" y="34"/>
                </a:lnTo>
                <a:lnTo>
                  <a:pt x="647" y="35"/>
                </a:lnTo>
                <a:lnTo>
                  <a:pt x="648" y="35"/>
                </a:lnTo>
                <a:lnTo>
                  <a:pt x="648" y="37"/>
                </a:lnTo>
                <a:lnTo>
                  <a:pt x="649" y="39"/>
                </a:lnTo>
                <a:lnTo>
                  <a:pt x="651" y="40"/>
                </a:lnTo>
                <a:lnTo>
                  <a:pt x="655" y="39"/>
                </a:lnTo>
                <a:lnTo>
                  <a:pt x="657" y="40"/>
                </a:lnTo>
                <a:lnTo>
                  <a:pt x="658" y="40"/>
                </a:lnTo>
                <a:lnTo>
                  <a:pt x="658" y="41"/>
                </a:lnTo>
                <a:lnTo>
                  <a:pt x="656" y="45"/>
                </a:lnTo>
                <a:lnTo>
                  <a:pt x="657" y="46"/>
                </a:lnTo>
                <a:lnTo>
                  <a:pt x="661" y="51"/>
                </a:lnTo>
                <a:lnTo>
                  <a:pt x="663" y="52"/>
                </a:lnTo>
                <a:lnTo>
                  <a:pt x="664" y="53"/>
                </a:lnTo>
                <a:lnTo>
                  <a:pt x="664" y="55"/>
                </a:lnTo>
                <a:lnTo>
                  <a:pt x="664" y="56"/>
                </a:lnTo>
                <a:lnTo>
                  <a:pt x="665" y="57"/>
                </a:lnTo>
                <a:lnTo>
                  <a:pt x="666" y="57"/>
                </a:lnTo>
                <a:lnTo>
                  <a:pt x="667" y="57"/>
                </a:lnTo>
                <a:lnTo>
                  <a:pt x="669" y="56"/>
                </a:lnTo>
                <a:lnTo>
                  <a:pt x="671" y="56"/>
                </a:lnTo>
                <a:lnTo>
                  <a:pt x="672" y="56"/>
                </a:lnTo>
                <a:lnTo>
                  <a:pt x="673" y="58"/>
                </a:lnTo>
                <a:lnTo>
                  <a:pt x="675" y="60"/>
                </a:lnTo>
                <a:lnTo>
                  <a:pt x="676" y="60"/>
                </a:lnTo>
                <a:lnTo>
                  <a:pt x="679" y="60"/>
                </a:lnTo>
                <a:lnTo>
                  <a:pt x="683" y="59"/>
                </a:lnTo>
                <a:lnTo>
                  <a:pt x="684" y="60"/>
                </a:lnTo>
                <a:lnTo>
                  <a:pt x="685" y="61"/>
                </a:lnTo>
                <a:lnTo>
                  <a:pt x="686" y="63"/>
                </a:lnTo>
                <a:lnTo>
                  <a:pt x="685" y="65"/>
                </a:lnTo>
                <a:lnTo>
                  <a:pt x="685" y="66"/>
                </a:lnTo>
                <a:lnTo>
                  <a:pt x="683" y="68"/>
                </a:lnTo>
                <a:lnTo>
                  <a:pt x="683" y="70"/>
                </a:lnTo>
                <a:lnTo>
                  <a:pt x="683" y="72"/>
                </a:lnTo>
                <a:lnTo>
                  <a:pt x="683" y="73"/>
                </a:lnTo>
                <a:lnTo>
                  <a:pt x="682" y="73"/>
                </a:lnTo>
                <a:lnTo>
                  <a:pt x="682" y="75"/>
                </a:lnTo>
                <a:lnTo>
                  <a:pt x="682" y="76"/>
                </a:lnTo>
                <a:lnTo>
                  <a:pt x="683" y="76"/>
                </a:lnTo>
                <a:lnTo>
                  <a:pt x="685" y="78"/>
                </a:lnTo>
                <a:lnTo>
                  <a:pt x="685" y="79"/>
                </a:lnTo>
                <a:lnTo>
                  <a:pt x="687" y="82"/>
                </a:lnTo>
                <a:lnTo>
                  <a:pt x="687" y="83"/>
                </a:lnTo>
                <a:lnTo>
                  <a:pt x="688" y="85"/>
                </a:lnTo>
                <a:lnTo>
                  <a:pt x="690" y="85"/>
                </a:lnTo>
                <a:lnTo>
                  <a:pt x="690" y="86"/>
                </a:lnTo>
                <a:lnTo>
                  <a:pt x="690" y="89"/>
                </a:lnTo>
                <a:lnTo>
                  <a:pt x="689" y="90"/>
                </a:lnTo>
                <a:lnTo>
                  <a:pt x="688" y="91"/>
                </a:lnTo>
                <a:lnTo>
                  <a:pt x="687" y="91"/>
                </a:lnTo>
                <a:lnTo>
                  <a:pt x="688" y="94"/>
                </a:lnTo>
                <a:lnTo>
                  <a:pt x="688" y="95"/>
                </a:lnTo>
                <a:lnTo>
                  <a:pt x="689" y="97"/>
                </a:lnTo>
                <a:lnTo>
                  <a:pt x="691" y="99"/>
                </a:lnTo>
                <a:lnTo>
                  <a:pt x="691" y="100"/>
                </a:lnTo>
                <a:lnTo>
                  <a:pt x="694" y="101"/>
                </a:lnTo>
                <a:lnTo>
                  <a:pt x="695" y="103"/>
                </a:lnTo>
                <a:lnTo>
                  <a:pt x="694" y="105"/>
                </a:lnTo>
                <a:lnTo>
                  <a:pt x="695" y="106"/>
                </a:lnTo>
                <a:lnTo>
                  <a:pt x="696" y="110"/>
                </a:lnTo>
                <a:lnTo>
                  <a:pt x="697" y="111"/>
                </a:lnTo>
                <a:lnTo>
                  <a:pt x="701" y="111"/>
                </a:lnTo>
                <a:lnTo>
                  <a:pt x="702" y="112"/>
                </a:lnTo>
                <a:lnTo>
                  <a:pt x="701" y="113"/>
                </a:lnTo>
                <a:lnTo>
                  <a:pt x="700" y="114"/>
                </a:lnTo>
                <a:lnTo>
                  <a:pt x="699" y="115"/>
                </a:lnTo>
                <a:lnTo>
                  <a:pt x="699" y="116"/>
                </a:lnTo>
                <a:lnTo>
                  <a:pt x="701" y="116"/>
                </a:lnTo>
                <a:lnTo>
                  <a:pt x="703" y="117"/>
                </a:lnTo>
                <a:lnTo>
                  <a:pt x="703" y="118"/>
                </a:lnTo>
                <a:lnTo>
                  <a:pt x="707" y="118"/>
                </a:lnTo>
                <a:lnTo>
                  <a:pt x="707" y="120"/>
                </a:lnTo>
                <a:lnTo>
                  <a:pt x="708" y="124"/>
                </a:lnTo>
                <a:lnTo>
                  <a:pt x="707" y="125"/>
                </a:lnTo>
                <a:lnTo>
                  <a:pt x="706" y="126"/>
                </a:lnTo>
                <a:lnTo>
                  <a:pt x="707" y="129"/>
                </a:lnTo>
                <a:lnTo>
                  <a:pt x="707" y="132"/>
                </a:lnTo>
                <a:lnTo>
                  <a:pt x="709" y="132"/>
                </a:lnTo>
                <a:lnTo>
                  <a:pt x="709" y="133"/>
                </a:lnTo>
                <a:lnTo>
                  <a:pt x="710" y="136"/>
                </a:lnTo>
                <a:lnTo>
                  <a:pt x="710" y="137"/>
                </a:lnTo>
                <a:lnTo>
                  <a:pt x="711" y="138"/>
                </a:lnTo>
                <a:lnTo>
                  <a:pt x="713" y="138"/>
                </a:lnTo>
                <a:lnTo>
                  <a:pt x="714" y="139"/>
                </a:lnTo>
                <a:lnTo>
                  <a:pt x="713" y="141"/>
                </a:lnTo>
                <a:lnTo>
                  <a:pt x="712" y="142"/>
                </a:lnTo>
                <a:lnTo>
                  <a:pt x="711" y="145"/>
                </a:lnTo>
                <a:lnTo>
                  <a:pt x="711" y="146"/>
                </a:lnTo>
                <a:lnTo>
                  <a:pt x="711" y="147"/>
                </a:lnTo>
                <a:lnTo>
                  <a:pt x="713" y="148"/>
                </a:lnTo>
                <a:lnTo>
                  <a:pt x="714" y="148"/>
                </a:lnTo>
                <a:lnTo>
                  <a:pt x="714" y="150"/>
                </a:lnTo>
                <a:lnTo>
                  <a:pt x="712" y="150"/>
                </a:lnTo>
                <a:lnTo>
                  <a:pt x="711" y="150"/>
                </a:lnTo>
                <a:lnTo>
                  <a:pt x="710" y="150"/>
                </a:lnTo>
                <a:lnTo>
                  <a:pt x="709" y="151"/>
                </a:lnTo>
                <a:lnTo>
                  <a:pt x="709" y="152"/>
                </a:lnTo>
                <a:lnTo>
                  <a:pt x="710" y="153"/>
                </a:lnTo>
                <a:lnTo>
                  <a:pt x="711" y="155"/>
                </a:lnTo>
                <a:lnTo>
                  <a:pt x="711" y="156"/>
                </a:lnTo>
                <a:lnTo>
                  <a:pt x="711" y="157"/>
                </a:lnTo>
                <a:lnTo>
                  <a:pt x="711" y="159"/>
                </a:lnTo>
                <a:lnTo>
                  <a:pt x="710" y="160"/>
                </a:lnTo>
                <a:lnTo>
                  <a:pt x="709" y="160"/>
                </a:lnTo>
                <a:lnTo>
                  <a:pt x="710" y="161"/>
                </a:lnTo>
                <a:lnTo>
                  <a:pt x="711" y="162"/>
                </a:lnTo>
                <a:lnTo>
                  <a:pt x="712" y="163"/>
                </a:lnTo>
                <a:lnTo>
                  <a:pt x="712" y="166"/>
                </a:lnTo>
                <a:lnTo>
                  <a:pt x="711" y="166"/>
                </a:lnTo>
                <a:lnTo>
                  <a:pt x="711" y="168"/>
                </a:lnTo>
                <a:lnTo>
                  <a:pt x="712" y="169"/>
                </a:lnTo>
                <a:lnTo>
                  <a:pt x="712" y="170"/>
                </a:lnTo>
                <a:lnTo>
                  <a:pt x="714" y="171"/>
                </a:lnTo>
                <a:lnTo>
                  <a:pt x="715" y="171"/>
                </a:lnTo>
                <a:lnTo>
                  <a:pt x="716" y="171"/>
                </a:lnTo>
                <a:lnTo>
                  <a:pt x="717" y="170"/>
                </a:lnTo>
                <a:lnTo>
                  <a:pt x="718" y="168"/>
                </a:lnTo>
                <a:lnTo>
                  <a:pt x="718" y="167"/>
                </a:lnTo>
                <a:lnTo>
                  <a:pt x="719" y="168"/>
                </a:lnTo>
                <a:lnTo>
                  <a:pt x="720" y="168"/>
                </a:lnTo>
                <a:lnTo>
                  <a:pt x="721" y="169"/>
                </a:lnTo>
                <a:lnTo>
                  <a:pt x="721" y="171"/>
                </a:lnTo>
                <a:lnTo>
                  <a:pt x="721" y="172"/>
                </a:lnTo>
                <a:lnTo>
                  <a:pt x="719" y="173"/>
                </a:lnTo>
                <a:lnTo>
                  <a:pt x="718" y="174"/>
                </a:lnTo>
                <a:lnTo>
                  <a:pt x="719" y="175"/>
                </a:lnTo>
                <a:lnTo>
                  <a:pt x="723" y="177"/>
                </a:lnTo>
                <a:lnTo>
                  <a:pt x="726" y="177"/>
                </a:lnTo>
                <a:lnTo>
                  <a:pt x="727" y="177"/>
                </a:lnTo>
                <a:lnTo>
                  <a:pt x="727" y="178"/>
                </a:lnTo>
                <a:lnTo>
                  <a:pt x="726" y="180"/>
                </a:lnTo>
                <a:lnTo>
                  <a:pt x="726" y="182"/>
                </a:lnTo>
                <a:lnTo>
                  <a:pt x="726" y="184"/>
                </a:lnTo>
                <a:lnTo>
                  <a:pt x="726" y="186"/>
                </a:lnTo>
                <a:lnTo>
                  <a:pt x="726" y="187"/>
                </a:lnTo>
                <a:lnTo>
                  <a:pt x="726" y="188"/>
                </a:lnTo>
                <a:lnTo>
                  <a:pt x="724" y="189"/>
                </a:lnTo>
                <a:lnTo>
                  <a:pt x="724" y="190"/>
                </a:lnTo>
                <a:lnTo>
                  <a:pt x="724" y="191"/>
                </a:lnTo>
                <a:lnTo>
                  <a:pt x="726" y="193"/>
                </a:lnTo>
                <a:lnTo>
                  <a:pt x="729" y="193"/>
                </a:lnTo>
                <a:lnTo>
                  <a:pt x="730" y="193"/>
                </a:lnTo>
                <a:lnTo>
                  <a:pt x="731" y="194"/>
                </a:lnTo>
                <a:lnTo>
                  <a:pt x="731" y="196"/>
                </a:lnTo>
                <a:lnTo>
                  <a:pt x="730" y="197"/>
                </a:lnTo>
                <a:lnTo>
                  <a:pt x="729" y="198"/>
                </a:lnTo>
                <a:lnTo>
                  <a:pt x="729" y="197"/>
                </a:lnTo>
                <a:lnTo>
                  <a:pt x="729" y="196"/>
                </a:lnTo>
                <a:lnTo>
                  <a:pt x="728" y="196"/>
                </a:lnTo>
                <a:lnTo>
                  <a:pt x="727" y="196"/>
                </a:lnTo>
                <a:lnTo>
                  <a:pt x="727" y="198"/>
                </a:lnTo>
                <a:lnTo>
                  <a:pt x="727" y="199"/>
                </a:lnTo>
                <a:lnTo>
                  <a:pt x="727" y="200"/>
                </a:lnTo>
                <a:lnTo>
                  <a:pt x="728" y="202"/>
                </a:lnTo>
                <a:lnTo>
                  <a:pt x="727" y="204"/>
                </a:lnTo>
                <a:lnTo>
                  <a:pt x="727" y="205"/>
                </a:lnTo>
                <a:lnTo>
                  <a:pt x="727" y="207"/>
                </a:lnTo>
                <a:lnTo>
                  <a:pt x="728" y="208"/>
                </a:lnTo>
                <a:lnTo>
                  <a:pt x="733" y="208"/>
                </a:lnTo>
                <a:lnTo>
                  <a:pt x="734" y="209"/>
                </a:lnTo>
                <a:lnTo>
                  <a:pt x="733" y="210"/>
                </a:lnTo>
                <a:lnTo>
                  <a:pt x="731" y="210"/>
                </a:lnTo>
                <a:lnTo>
                  <a:pt x="731" y="211"/>
                </a:lnTo>
                <a:lnTo>
                  <a:pt x="731" y="213"/>
                </a:lnTo>
                <a:lnTo>
                  <a:pt x="732" y="216"/>
                </a:lnTo>
                <a:lnTo>
                  <a:pt x="732" y="219"/>
                </a:lnTo>
                <a:lnTo>
                  <a:pt x="732" y="220"/>
                </a:lnTo>
                <a:lnTo>
                  <a:pt x="731" y="222"/>
                </a:lnTo>
                <a:lnTo>
                  <a:pt x="730" y="223"/>
                </a:lnTo>
                <a:lnTo>
                  <a:pt x="732" y="224"/>
                </a:lnTo>
                <a:lnTo>
                  <a:pt x="733" y="225"/>
                </a:lnTo>
                <a:lnTo>
                  <a:pt x="733" y="226"/>
                </a:lnTo>
                <a:lnTo>
                  <a:pt x="732" y="229"/>
                </a:lnTo>
                <a:lnTo>
                  <a:pt x="733" y="230"/>
                </a:lnTo>
                <a:lnTo>
                  <a:pt x="735" y="231"/>
                </a:lnTo>
                <a:lnTo>
                  <a:pt x="735" y="232"/>
                </a:lnTo>
                <a:lnTo>
                  <a:pt x="735" y="234"/>
                </a:lnTo>
                <a:lnTo>
                  <a:pt x="734" y="237"/>
                </a:lnTo>
                <a:lnTo>
                  <a:pt x="735" y="239"/>
                </a:lnTo>
                <a:lnTo>
                  <a:pt x="736" y="240"/>
                </a:lnTo>
                <a:lnTo>
                  <a:pt x="737" y="241"/>
                </a:lnTo>
                <a:lnTo>
                  <a:pt x="737" y="243"/>
                </a:lnTo>
                <a:lnTo>
                  <a:pt x="736" y="243"/>
                </a:lnTo>
                <a:lnTo>
                  <a:pt x="735" y="244"/>
                </a:lnTo>
                <a:lnTo>
                  <a:pt x="734" y="245"/>
                </a:lnTo>
                <a:lnTo>
                  <a:pt x="733" y="246"/>
                </a:lnTo>
                <a:lnTo>
                  <a:pt x="734" y="248"/>
                </a:lnTo>
                <a:lnTo>
                  <a:pt x="734" y="249"/>
                </a:lnTo>
                <a:lnTo>
                  <a:pt x="734" y="250"/>
                </a:lnTo>
                <a:lnTo>
                  <a:pt x="734" y="251"/>
                </a:lnTo>
                <a:lnTo>
                  <a:pt x="734" y="252"/>
                </a:lnTo>
                <a:lnTo>
                  <a:pt x="735" y="253"/>
                </a:lnTo>
                <a:lnTo>
                  <a:pt x="735" y="255"/>
                </a:lnTo>
                <a:lnTo>
                  <a:pt x="733" y="256"/>
                </a:lnTo>
                <a:lnTo>
                  <a:pt x="731" y="257"/>
                </a:lnTo>
                <a:lnTo>
                  <a:pt x="730" y="259"/>
                </a:lnTo>
                <a:lnTo>
                  <a:pt x="730" y="261"/>
                </a:lnTo>
                <a:lnTo>
                  <a:pt x="732" y="262"/>
                </a:lnTo>
                <a:lnTo>
                  <a:pt x="733" y="264"/>
                </a:lnTo>
                <a:lnTo>
                  <a:pt x="734" y="267"/>
                </a:lnTo>
                <a:lnTo>
                  <a:pt x="735" y="267"/>
                </a:lnTo>
                <a:lnTo>
                  <a:pt x="738" y="268"/>
                </a:lnTo>
                <a:lnTo>
                  <a:pt x="739" y="268"/>
                </a:lnTo>
                <a:lnTo>
                  <a:pt x="740" y="270"/>
                </a:lnTo>
                <a:lnTo>
                  <a:pt x="741" y="272"/>
                </a:lnTo>
                <a:lnTo>
                  <a:pt x="741" y="273"/>
                </a:lnTo>
                <a:lnTo>
                  <a:pt x="742" y="274"/>
                </a:lnTo>
                <a:lnTo>
                  <a:pt x="742" y="275"/>
                </a:lnTo>
                <a:lnTo>
                  <a:pt x="742" y="276"/>
                </a:lnTo>
                <a:lnTo>
                  <a:pt x="741" y="277"/>
                </a:lnTo>
                <a:lnTo>
                  <a:pt x="740" y="278"/>
                </a:lnTo>
                <a:lnTo>
                  <a:pt x="741" y="279"/>
                </a:lnTo>
                <a:lnTo>
                  <a:pt x="741" y="280"/>
                </a:lnTo>
                <a:lnTo>
                  <a:pt x="741" y="282"/>
                </a:lnTo>
                <a:lnTo>
                  <a:pt x="742" y="283"/>
                </a:lnTo>
                <a:lnTo>
                  <a:pt x="743" y="283"/>
                </a:lnTo>
                <a:lnTo>
                  <a:pt x="745" y="283"/>
                </a:lnTo>
                <a:lnTo>
                  <a:pt x="746" y="284"/>
                </a:lnTo>
                <a:lnTo>
                  <a:pt x="747" y="284"/>
                </a:lnTo>
                <a:lnTo>
                  <a:pt x="748" y="283"/>
                </a:lnTo>
                <a:lnTo>
                  <a:pt x="748" y="281"/>
                </a:lnTo>
                <a:lnTo>
                  <a:pt x="748" y="280"/>
                </a:lnTo>
                <a:lnTo>
                  <a:pt x="750" y="280"/>
                </a:lnTo>
                <a:lnTo>
                  <a:pt x="751" y="280"/>
                </a:lnTo>
                <a:lnTo>
                  <a:pt x="751" y="282"/>
                </a:lnTo>
                <a:lnTo>
                  <a:pt x="750" y="284"/>
                </a:lnTo>
                <a:lnTo>
                  <a:pt x="748" y="286"/>
                </a:lnTo>
                <a:lnTo>
                  <a:pt x="748" y="287"/>
                </a:lnTo>
                <a:lnTo>
                  <a:pt x="747" y="288"/>
                </a:lnTo>
                <a:lnTo>
                  <a:pt x="747" y="289"/>
                </a:lnTo>
                <a:lnTo>
                  <a:pt x="747" y="290"/>
                </a:lnTo>
                <a:lnTo>
                  <a:pt x="749" y="291"/>
                </a:lnTo>
                <a:lnTo>
                  <a:pt x="750" y="293"/>
                </a:lnTo>
                <a:lnTo>
                  <a:pt x="751" y="294"/>
                </a:lnTo>
                <a:lnTo>
                  <a:pt x="750" y="296"/>
                </a:lnTo>
                <a:lnTo>
                  <a:pt x="752" y="299"/>
                </a:lnTo>
                <a:lnTo>
                  <a:pt x="752" y="301"/>
                </a:lnTo>
                <a:lnTo>
                  <a:pt x="753" y="302"/>
                </a:lnTo>
                <a:lnTo>
                  <a:pt x="753" y="303"/>
                </a:lnTo>
                <a:lnTo>
                  <a:pt x="754" y="304"/>
                </a:lnTo>
                <a:lnTo>
                  <a:pt x="753" y="305"/>
                </a:lnTo>
                <a:lnTo>
                  <a:pt x="753" y="306"/>
                </a:lnTo>
                <a:lnTo>
                  <a:pt x="751" y="306"/>
                </a:lnTo>
                <a:lnTo>
                  <a:pt x="751" y="307"/>
                </a:lnTo>
                <a:lnTo>
                  <a:pt x="751" y="308"/>
                </a:lnTo>
                <a:lnTo>
                  <a:pt x="752" y="308"/>
                </a:lnTo>
                <a:lnTo>
                  <a:pt x="755" y="307"/>
                </a:lnTo>
                <a:lnTo>
                  <a:pt x="758" y="309"/>
                </a:lnTo>
                <a:lnTo>
                  <a:pt x="759" y="309"/>
                </a:lnTo>
                <a:lnTo>
                  <a:pt x="760" y="310"/>
                </a:lnTo>
                <a:lnTo>
                  <a:pt x="760" y="313"/>
                </a:lnTo>
                <a:lnTo>
                  <a:pt x="763" y="314"/>
                </a:lnTo>
                <a:lnTo>
                  <a:pt x="766" y="315"/>
                </a:lnTo>
                <a:lnTo>
                  <a:pt x="767" y="315"/>
                </a:lnTo>
                <a:lnTo>
                  <a:pt x="767" y="316"/>
                </a:lnTo>
                <a:lnTo>
                  <a:pt x="767" y="318"/>
                </a:lnTo>
                <a:lnTo>
                  <a:pt x="766" y="319"/>
                </a:lnTo>
                <a:lnTo>
                  <a:pt x="766" y="321"/>
                </a:lnTo>
                <a:lnTo>
                  <a:pt x="767" y="323"/>
                </a:lnTo>
                <a:lnTo>
                  <a:pt x="770" y="324"/>
                </a:lnTo>
                <a:lnTo>
                  <a:pt x="770" y="325"/>
                </a:lnTo>
                <a:lnTo>
                  <a:pt x="771" y="327"/>
                </a:lnTo>
                <a:lnTo>
                  <a:pt x="773" y="328"/>
                </a:lnTo>
                <a:lnTo>
                  <a:pt x="774" y="329"/>
                </a:lnTo>
                <a:lnTo>
                  <a:pt x="774" y="330"/>
                </a:lnTo>
                <a:lnTo>
                  <a:pt x="773" y="331"/>
                </a:lnTo>
                <a:lnTo>
                  <a:pt x="772" y="333"/>
                </a:lnTo>
                <a:lnTo>
                  <a:pt x="772" y="335"/>
                </a:lnTo>
                <a:lnTo>
                  <a:pt x="772" y="336"/>
                </a:lnTo>
                <a:lnTo>
                  <a:pt x="772" y="337"/>
                </a:lnTo>
                <a:lnTo>
                  <a:pt x="772" y="339"/>
                </a:lnTo>
                <a:lnTo>
                  <a:pt x="774" y="339"/>
                </a:lnTo>
                <a:lnTo>
                  <a:pt x="778" y="339"/>
                </a:lnTo>
                <a:lnTo>
                  <a:pt x="780" y="341"/>
                </a:lnTo>
                <a:lnTo>
                  <a:pt x="782" y="343"/>
                </a:lnTo>
                <a:lnTo>
                  <a:pt x="180" y="343"/>
                </a:lnTo>
                <a:lnTo>
                  <a:pt x="179" y="230"/>
                </a:lnTo>
                <a:lnTo>
                  <a:pt x="137" y="229"/>
                </a:lnTo>
                <a:lnTo>
                  <a:pt x="1" y="229"/>
                </a:lnTo>
                <a:lnTo>
                  <a:pt x="0" y="199"/>
                </a:lnTo>
                <a:lnTo>
                  <a:pt x="1" y="136"/>
                </a:lnTo>
                <a:lnTo>
                  <a:pt x="1"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p:cNvSpPr>
          <p:nvPr/>
        </p:nvSpPr>
        <p:spPr bwMode="auto">
          <a:xfrm>
            <a:off x="3544888" y="3008313"/>
            <a:ext cx="1241425" cy="544512"/>
          </a:xfrm>
          <a:custGeom>
            <a:avLst/>
            <a:gdLst>
              <a:gd name="T0" fmla="*/ 2147483647 w 782"/>
              <a:gd name="T1" fmla="*/ 2147483647 h 343"/>
              <a:gd name="T2" fmla="*/ 2147483647 w 782"/>
              <a:gd name="T3" fmla="*/ 2147483647 h 343"/>
              <a:gd name="T4" fmla="*/ 2147483647 w 782"/>
              <a:gd name="T5" fmla="*/ 2147483647 h 343"/>
              <a:gd name="T6" fmla="*/ 2147483647 w 782"/>
              <a:gd name="T7" fmla="*/ 2147483647 h 343"/>
              <a:gd name="T8" fmla="*/ 2147483647 w 782"/>
              <a:gd name="T9" fmla="*/ 2147483647 h 343"/>
              <a:gd name="T10" fmla="*/ 2147483647 w 782"/>
              <a:gd name="T11" fmla="*/ 2147483647 h 343"/>
              <a:gd name="T12" fmla="*/ 2147483647 w 782"/>
              <a:gd name="T13" fmla="*/ 2147483647 h 343"/>
              <a:gd name="T14" fmla="*/ 2147483647 w 782"/>
              <a:gd name="T15" fmla="*/ 2147483647 h 343"/>
              <a:gd name="T16" fmla="*/ 2147483647 w 782"/>
              <a:gd name="T17" fmla="*/ 2147483647 h 343"/>
              <a:gd name="T18" fmla="*/ 2147483647 w 782"/>
              <a:gd name="T19" fmla="*/ 2147483647 h 343"/>
              <a:gd name="T20" fmla="*/ 2147483647 w 782"/>
              <a:gd name="T21" fmla="*/ 2147483647 h 343"/>
              <a:gd name="T22" fmla="*/ 2147483647 w 782"/>
              <a:gd name="T23" fmla="*/ 2147483647 h 343"/>
              <a:gd name="T24" fmla="*/ 2147483647 w 782"/>
              <a:gd name="T25" fmla="*/ 2147483647 h 343"/>
              <a:gd name="T26" fmla="*/ 2147483647 w 782"/>
              <a:gd name="T27" fmla="*/ 2147483647 h 343"/>
              <a:gd name="T28" fmla="*/ 2147483647 w 782"/>
              <a:gd name="T29" fmla="*/ 2147483647 h 343"/>
              <a:gd name="T30" fmla="*/ 2147483647 w 782"/>
              <a:gd name="T31" fmla="*/ 2147483647 h 343"/>
              <a:gd name="T32" fmla="*/ 2147483647 w 782"/>
              <a:gd name="T33" fmla="*/ 2147483647 h 343"/>
              <a:gd name="T34" fmla="*/ 2147483647 w 782"/>
              <a:gd name="T35" fmla="*/ 2147483647 h 343"/>
              <a:gd name="T36" fmla="*/ 2147483647 w 782"/>
              <a:gd name="T37" fmla="*/ 2147483647 h 343"/>
              <a:gd name="T38" fmla="*/ 2147483647 w 782"/>
              <a:gd name="T39" fmla="*/ 2147483647 h 343"/>
              <a:gd name="T40" fmla="*/ 2147483647 w 782"/>
              <a:gd name="T41" fmla="*/ 2147483647 h 343"/>
              <a:gd name="T42" fmla="*/ 2147483647 w 782"/>
              <a:gd name="T43" fmla="*/ 2147483647 h 343"/>
              <a:gd name="T44" fmla="*/ 2147483647 w 782"/>
              <a:gd name="T45" fmla="*/ 2147483647 h 343"/>
              <a:gd name="T46" fmla="*/ 2147483647 w 782"/>
              <a:gd name="T47" fmla="*/ 2147483647 h 343"/>
              <a:gd name="T48" fmla="*/ 2147483647 w 782"/>
              <a:gd name="T49" fmla="*/ 2147483647 h 343"/>
              <a:gd name="T50" fmla="*/ 2147483647 w 782"/>
              <a:gd name="T51" fmla="*/ 2147483647 h 343"/>
              <a:gd name="T52" fmla="*/ 2147483647 w 782"/>
              <a:gd name="T53" fmla="*/ 2147483647 h 343"/>
              <a:gd name="T54" fmla="*/ 2147483647 w 782"/>
              <a:gd name="T55" fmla="*/ 2147483647 h 343"/>
              <a:gd name="T56" fmla="*/ 2147483647 w 782"/>
              <a:gd name="T57" fmla="*/ 2147483647 h 343"/>
              <a:gd name="T58" fmla="*/ 2147483647 w 782"/>
              <a:gd name="T59" fmla="*/ 2147483647 h 343"/>
              <a:gd name="T60" fmla="*/ 2147483647 w 782"/>
              <a:gd name="T61" fmla="*/ 2147483647 h 343"/>
              <a:gd name="T62" fmla="*/ 2147483647 w 782"/>
              <a:gd name="T63" fmla="*/ 2147483647 h 343"/>
              <a:gd name="T64" fmla="*/ 2147483647 w 782"/>
              <a:gd name="T65" fmla="*/ 2147483647 h 343"/>
              <a:gd name="T66" fmla="*/ 2147483647 w 782"/>
              <a:gd name="T67" fmla="*/ 2147483647 h 343"/>
              <a:gd name="T68" fmla="*/ 2147483647 w 782"/>
              <a:gd name="T69" fmla="*/ 2147483647 h 343"/>
              <a:gd name="T70" fmla="*/ 2147483647 w 782"/>
              <a:gd name="T71" fmla="*/ 2147483647 h 343"/>
              <a:gd name="T72" fmla="*/ 2147483647 w 782"/>
              <a:gd name="T73" fmla="*/ 2147483647 h 343"/>
              <a:gd name="T74" fmla="*/ 2147483647 w 782"/>
              <a:gd name="T75" fmla="*/ 2147483647 h 343"/>
              <a:gd name="T76" fmla="*/ 2147483647 w 782"/>
              <a:gd name="T77" fmla="*/ 2147483647 h 343"/>
              <a:gd name="T78" fmla="*/ 2147483647 w 782"/>
              <a:gd name="T79" fmla="*/ 2147483647 h 343"/>
              <a:gd name="T80" fmla="*/ 2147483647 w 782"/>
              <a:gd name="T81" fmla="*/ 2147483647 h 343"/>
              <a:gd name="T82" fmla="*/ 2147483647 w 782"/>
              <a:gd name="T83" fmla="*/ 2147483647 h 343"/>
              <a:gd name="T84" fmla="*/ 2147483647 w 782"/>
              <a:gd name="T85" fmla="*/ 2147483647 h 343"/>
              <a:gd name="T86" fmla="*/ 2147483647 w 782"/>
              <a:gd name="T87" fmla="*/ 2147483647 h 343"/>
              <a:gd name="T88" fmla="*/ 2147483647 w 782"/>
              <a:gd name="T89" fmla="*/ 2147483647 h 343"/>
              <a:gd name="T90" fmla="*/ 2147483647 w 782"/>
              <a:gd name="T91" fmla="*/ 2147483647 h 343"/>
              <a:gd name="T92" fmla="*/ 2147483647 w 782"/>
              <a:gd name="T93" fmla="*/ 2147483647 h 343"/>
              <a:gd name="T94" fmla="*/ 2147483647 w 782"/>
              <a:gd name="T95" fmla="*/ 2147483647 h 343"/>
              <a:gd name="T96" fmla="*/ 2147483647 w 782"/>
              <a:gd name="T97" fmla="*/ 2147483647 h 343"/>
              <a:gd name="T98" fmla="*/ 2147483647 w 782"/>
              <a:gd name="T99" fmla="*/ 2147483647 h 343"/>
              <a:gd name="T100" fmla="*/ 2147483647 w 782"/>
              <a:gd name="T101" fmla="*/ 2147483647 h 343"/>
              <a:gd name="T102" fmla="*/ 2147483647 w 782"/>
              <a:gd name="T103" fmla="*/ 2147483647 h 343"/>
              <a:gd name="T104" fmla="*/ 2147483647 w 782"/>
              <a:gd name="T105" fmla="*/ 2147483647 h 343"/>
              <a:gd name="T106" fmla="*/ 2147483647 w 782"/>
              <a:gd name="T107" fmla="*/ 2147483647 h 343"/>
              <a:gd name="T108" fmla="*/ 2147483647 w 782"/>
              <a:gd name="T109" fmla="*/ 2147483647 h 343"/>
              <a:gd name="T110" fmla="*/ 2147483647 w 782"/>
              <a:gd name="T111" fmla="*/ 2147483647 h 343"/>
              <a:gd name="T112" fmla="*/ 2147483647 w 782"/>
              <a:gd name="T113" fmla="*/ 2147483647 h 343"/>
              <a:gd name="T114" fmla="*/ 2147483647 w 782"/>
              <a:gd name="T115" fmla="*/ 2147483647 h 343"/>
              <a:gd name="T116" fmla="*/ 2147483647 w 782"/>
              <a:gd name="T117" fmla="*/ 2147483647 h 343"/>
              <a:gd name="T118" fmla="*/ 2147483647 w 782"/>
              <a:gd name="T119" fmla="*/ 2147483647 h 343"/>
              <a:gd name="T120" fmla="*/ 2147483647 w 782"/>
              <a:gd name="T121" fmla="*/ 2147483647 h 343"/>
              <a:gd name="T122" fmla="*/ 2147483647 w 782"/>
              <a:gd name="T123" fmla="*/ 2147483647 h 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2" h="343">
                <a:moveTo>
                  <a:pt x="1" y="1"/>
                </a:moveTo>
                <a:lnTo>
                  <a:pt x="16" y="0"/>
                </a:lnTo>
                <a:lnTo>
                  <a:pt x="93" y="1"/>
                </a:lnTo>
                <a:lnTo>
                  <a:pt x="167" y="1"/>
                </a:lnTo>
                <a:lnTo>
                  <a:pt x="230" y="1"/>
                </a:lnTo>
                <a:lnTo>
                  <a:pt x="279" y="1"/>
                </a:lnTo>
                <a:lnTo>
                  <a:pt x="383" y="2"/>
                </a:lnTo>
                <a:lnTo>
                  <a:pt x="450" y="2"/>
                </a:lnTo>
                <a:lnTo>
                  <a:pt x="496" y="1"/>
                </a:lnTo>
                <a:lnTo>
                  <a:pt x="497" y="1"/>
                </a:lnTo>
                <a:lnTo>
                  <a:pt x="499" y="6"/>
                </a:lnTo>
                <a:lnTo>
                  <a:pt x="501" y="8"/>
                </a:lnTo>
                <a:lnTo>
                  <a:pt x="506" y="10"/>
                </a:lnTo>
                <a:lnTo>
                  <a:pt x="510" y="12"/>
                </a:lnTo>
                <a:lnTo>
                  <a:pt x="516" y="15"/>
                </a:lnTo>
                <a:lnTo>
                  <a:pt x="518" y="16"/>
                </a:lnTo>
                <a:lnTo>
                  <a:pt x="524" y="19"/>
                </a:lnTo>
                <a:lnTo>
                  <a:pt x="528" y="19"/>
                </a:lnTo>
                <a:lnTo>
                  <a:pt x="529" y="20"/>
                </a:lnTo>
                <a:lnTo>
                  <a:pt x="530" y="21"/>
                </a:lnTo>
                <a:lnTo>
                  <a:pt x="534" y="24"/>
                </a:lnTo>
                <a:lnTo>
                  <a:pt x="536" y="25"/>
                </a:lnTo>
                <a:lnTo>
                  <a:pt x="537" y="27"/>
                </a:lnTo>
                <a:lnTo>
                  <a:pt x="538" y="28"/>
                </a:lnTo>
                <a:lnTo>
                  <a:pt x="542" y="28"/>
                </a:lnTo>
                <a:lnTo>
                  <a:pt x="545" y="27"/>
                </a:lnTo>
                <a:lnTo>
                  <a:pt x="547" y="26"/>
                </a:lnTo>
                <a:lnTo>
                  <a:pt x="549" y="24"/>
                </a:lnTo>
                <a:lnTo>
                  <a:pt x="550" y="22"/>
                </a:lnTo>
                <a:lnTo>
                  <a:pt x="552" y="20"/>
                </a:lnTo>
                <a:lnTo>
                  <a:pt x="553" y="19"/>
                </a:lnTo>
                <a:lnTo>
                  <a:pt x="555" y="17"/>
                </a:lnTo>
                <a:lnTo>
                  <a:pt x="557" y="17"/>
                </a:lnTo>
                <a:lnTo>
                  <a:pt x="559" y="17"/>
                </a:lnTo>
                <a:lnTo>
                  <a:pt x="561" y="17"/>
                </a:lnTo>
                <a:lnTo>
                  <a:pt x="563" y="18"/>
                </a:lnTo>
                <a:lnTo>
                  <a:pt x="570" y="18"/>
                </a:lnTo>
                <a:lnTo>
                  <a:pt x="576" y="18"/>
                </a:lnTo>
                <a:lnTo>
                  <a:pt x="578" y="18"/>
                </a:lnTo>
                <a:lnTo>
                  <a:pt x="582" y="18"/>
                </a:lnTo>
                <a:lnTo>
                  <a:pt x="586" y="16"/>
                </a:lnTo>
                <a:lnTo>
                  <a:pt x="587" y="17"/>
                </a:lnTo>
                <a:lnTo>
                  <a:pt x="591" y="18"/>
                </a:lnTo>
                <a:lnTo>
                  <a:pt x="594" y="16"/>
                </a:lnTo>
                <a:lnTo>
                  <a:pt x="596" y="16"/>
                </a:lnTo>
                <a:lnTo>
                  <a:pt x="599" y="17"/>
                </a:lnTo>
                <a:lnTo>
                  <a:pt x="602" y="16"/>
                </a:lnTo>
                <a:lnTo>
                  <a:pt x="603" y="17"/>
                </a:lnTo>
                <a:lnTo>
                  <a:pt x="606" y="18"/>
                </a:lnTo>
                <a:lnTo>
                  <a:pt x="608" y="18"/>
                </a:lnTo>
                <a:lnTo>
                  <a:pt x="609" y="18"/>
                </a:lnTo>
                <a:lnTo>
                  <a:pt x="610" y="18"/>
                </a:lnTo>
                <a:lnTo>
                  <a:pt x="611" y="19"/>
                </a:lnTo>
                <a:lnTo>
                  <a:pt x="612" y="22"/>
                </a:lnTo>
                <a:lnTo>
                  <a:pt x="613" y="23"/>
                </a:lnTo>
                <a:lnTo>
                  <a:pt x="615" y="24"/>
                </a:lnTo>
                <a:lnTo>
                  <a:pt x="618" y="24"/>
                </a:lnTo>
                <a:lnTo>
                  <a:pt x="619" y="25"/>
                </a:lnTo>
                <a:lnTo>
                  <a:pt x="619" y="26"/>
                </a:lnTo>
                <a:lnTo>
                  <a:pt x="619" y="27"/>
                </a:lnTo>
                <a:lnTo>
                  <a:pt x="624" y="28"/>
                </a:lnTo>
                <a:lnTo>
                  <a:pt x="630" y="28"/>
                </a:lnTo>
                <a:lnTo>
                  <a:pt x="632" y="28"/>
                </a:lnTo>
                <a:lnTo>
                  <a:pt x="633" y="28"/>
                </a:lnTo>
                <a:lnTo>
                  <a:pt x="634" y="29"/>
                </a:lnTo>
                <a:lnTo>
                  <a:pt x="634" y="30"/>
                </a:lnTo>
                <a:lnTo>
                  <a:pt x="634" y="31"/>
                </a:lnTo>
                <a:lnTo>
                  <a:pt x="634" y="33"/>
                </a:lnTo>
                <a:lnTo>
                  <a:pt x="635" y="33"/>
                </a:lnTo>
                <a:lnTo>
                  <a:pt x="639" y="32"/>
                </a:lnTo>
                <a:lnTo>
                  <a:pt x="642" y="33"/>
                </a:lnTo>
                <a:lnTo>
                  <a:pt x="645" y="34"/>
                </a:lnTo>
                <a:lnTo>
                  <a:pt x="647" y="35"/>
                </a:lnTo>
                <a:lnTo>
                  <a:pt x="648" y="35"/>
                </a:lnTo>
                <a:lnTo>
                  <a:pt x="648" y="37"/>
                </a:lnTo>
                <a:lnTo>
                  <a:pt x="649" y="39"/>
                </a:lnTo>
                <a:lnTo>
                  <a:pt x="651" y="40"/>
                </a:lnTo>
                <a:lnTo>
                  <a:pt x="655" y="39"/>
                </a:lnTo>
                <a:lnTo>
                  <a:pt x="657" y="40"/>
                </a:lnTo>
                <a:lnTo>
                  <a:pt x="658" y="40"/>
                </a:lnTo>
                <a:lnTo>
                  <a:pt x="658" y="41"/>
                </a:lnTo>
                <a:lnTo>
                  <a:pt x="656" y="45"/>
                </a:lnTo>
                <a:lnTo>
                  <a:pt x="657" y="46"/>
                </a:lnTo>
                <a:lnTo>
                  <a:pt x="661" y="51"/>
                </a:lnTo>
                <a:lnTo>
                  <a:pt x="663" y="52"/>
                </a:lnTo>
                <a:lnTo>
                  <a:pt x="664" y="53"/>
                </a:lnTo>
                <a:lnTo>
                  <a:pt x="664" y="55"/>
                </a:lnTo>
                <a:lnTo>
                  <a:pt x="664" y="56"/>
                </a:lnTo>
                <a:lnTo>
                  <a:pt x="665" y="57"/>
                </a:lnTo>
                <a:lnTo>
                  <a:pt x="666" y="57"/>
                </a:lnTo>
                <a:lnTo>
                  <a:pt x="667" y="57"/>
                </a:lnTo>
                <a:lnTo>
                  <a:pt x="669" y="56"/>
                </a:lnTo>
                <a:lnTo>
                  <a:pt x="671" y="56"/>
                </a:lnTo>
                <a:lnTo>
                  <a:pt x="672" y="56"/>
                </a:lnTo>
                <a:lnTo>
                  <a:pt x="673" y="58"/>
                </a:lnTo>
                <a:lnTo>
                  <a:pt x="675" y="60"/>
                </a:lnTo>
                <a:lnTo>
                  <a:pt x="676" y="60"/>
                </a:lnTo>
                <a:lnTo>
                  <a:pt x="679" y="60"/>
                </a:lnTo>
                <a:lnTo>
                  <a:pt x="683" y="59"/>
                </a:lnTo>
                <a:lnTo>
                  <a:pt x="684" y="60"/>
                </a:lnTo>
                <a:lnTo>
                  <a:pt x="685" y="61"/>
                </a:lnTo>
                <a:lnTo>
                  <a:pt x="686" y="63"/>
                </a:lnTo>
                <a:lnTo>
                  <a:pt x="685" y="65"/>
                </a:lnTo>
                <a:lnTo>
                  <a:pt x="685" y="66"/>
                </a:lnTo>
                <a:lnTo>
                  <a:pt x="683" y="68"/>
                </a:lnTo>
                <a:lnTo>
                  <a:pt x="683" y="70"/>
                </a:lnTo>
                <a:lnTo>
                  <a:pt x="683" y="72"/>
                </a:lnTo>
                <a:lnTo>
                  <a:pt x="683" y="73"/>
                </a:lnTo>
                <a:lnTo>
                  <a:pt x="682" y="73"/>
                </a:lnTo>
                <a:lnTo>
                  <a:pt x="682" y="75"/>
                </a:lnTo>
                <a:lnTo>
                  <a:pt x="682" y="76"/>
                </a:lnTo>
                <a:lnTo>
                  <a:pt x="683" y="76"/>
                </a:lnTo>
                <a:lnTo>
                  <a:pt x="685" y="78"/>
                </a:lnTo>
                <a:lnTo>
                  <a:pt x="685" y="79"/>
                </a:lnTo>
                <a:lnTo>
                  <a:pt x="687" y="82"/>
                </a:lnTo>
                <a:lnTo>
                  <a:pt x="687" y="83"/>
                </a:lnTo>
                <a:lnTo>
                  <a:pt x="688" y="85"/>
                </a:lnTo>
                <a:lnTo>
                  <a:pt x="690" y="85"/>
                </a:lnTo>
                <a:lnTo>
                  <a:pt x="690" y="86"/>
                </a:lnTo>
                <a:lnTo>
                  <a:pt x="690" y="89"/>
                </a:lnTo>
                <a:lnTo>
                  <a:pt x="689" y="90"/>
                </a:lnTo>
                <a:lnTo>
                  <a:pt x="688" y="91"/>
                </a:lnTo>
                <a:lnTo>
                  <a:pt x="687" y="91"/>
                </a:lnTo>
                <a:lnTo>
                  <a:pt x="688" y="94"/>
                </a:lnTo>
                <a:lnTo>
                  <a:pt x="688" y="95"/>
                </a:lnTo>
                <a:lnTo>
                  <a:pt x="689" y="97"/>
                </a:lnTo>
                <a:lnTo>
                  <a:pt x="691" y="99"/>
                </a:lnTo>
                <a:lnTo>
                  <a:pt x="691" y="100"/>
                </a:lnTo>
                <a:lnTo>
                  <a:pt x="694" y="101"/>
                </a:lnTo>
                <a:lnTo>
                  <a:pt x="695" y="103"/>
                </a:lnTo>
                <a:lnTo>
                  <a:pt x="694" y="105"/>
                </a:lnTo>
                <a:lnTo>
                  <a:pt x="695" y="106"/>
                </a:lnTo>
                <a:lnTo>
                  <a:pt x="696" y="110"/>
                </a:lnTo>
                <a:lnTo>
                  <a:pt x="697" y="111"/>
                </a:lnTo>
                <a:lnTo>
                  <a:pt x="701" y="111"/>
                </a:lnTo>
                <a:lnTo>
                  <a:pt x="702" y="112"/>
                </a:lnTo>
                <a:lnTo>
                  <a:pt x="701" y="113"/>
                </a:lnTo>
                <a:lnTo>
                  <a:pt x="700" y="114"/>
                </a:lnTo>
                <a:lnTo>
                  <a:pt x="699" y="115"/>
                </a:lnTo>
                <a:lnTo>
                  <a:pt x="699" y="116"/>
                </a:lnTo>
                <a:lnTo>
                  <a:pt x="701" y="116"/>
                </a:lnTo>
                <a:lnTo>
                  <a:pt x="703" y="117"/>
                </a:lnTo>
                <a:lnTo>
                  <a:pt x="703" y="118"/>
                </a:lnTo>
                <a:lnTo>
                  <a:pt x="707" y="118"/>
                </a:lnTo>
                <a:lnTo>
                  <a:pt x="707" y="120"/>
                </a:lnTo>
                <a:lnTo>
                  <a:pt x="708" y="124"/>
                </a:lnTo>
                <a:lnTo>
                  <a:pt x="707" y="125"/>
                </a:lnTo>
                <a:lnTo>
                  <a:pt x="706" y="126"/>
                </a:lnTo>
                <a:lnTo>
                  <a:pt x="707" y="129"/>
                </a:lnTo>
                <a:lnTo>
                  <a:pt x="707" y="132"/>
                </a:lnTo>
                <a:lnTo>
                  <a:pt x="709" y="132"/>
                </a:lnTo>
                <a:lnTo>
                  <a:pt x="709" y="133"/>
                </a:lnTo>
                <a:lnTo>
                  <a:pt x="710" y="136"/>
                </a:lnTo>
                <a:lnTo>
                  <a:pt x="710" y="137"/>
                </a:lnTo>
                <a:lnTo>
                  <a:pt x="711" y="138"/>
                </a:lnTo>
                <a:lnTo>
                  <a:pt x="713" y="138"/>
                </a:lnTo>
                <a:lnTo>
                  <a:pt x="714" y="139"/>
                </a:lnTo>
                <a:lnTo>
                  <a:pt x="713" y="141"/>
                </a:lnTo>
                <a:lnTo>
                  <a:pt x="712" y="142"/>
                </a:lnTo>
                <a:lnTo>
                  <a:pt x="711" y="145"/>
                </a:lnTo>
                <a:lnTo>
                  <a:pt x="711" y="146"/>
                </a:lnTo>
                <a:lnTo>
                  <a:pt x="711" y="147"/>
                </a:lnTo>
                <a:lnTo>
                  <a:pt x="713" y="148"/>
                </a:lnTo>
                <a:lnTo>
                  <a:pt x="714" y="148"/>
                </a:lnTo>
                <a:lnTo>
                  <a:pt x="714" y="150"/>
                </a:lnTo>
                <a:lnTo>
                  <a:pt x="712" y="150"/>
                </a:lnTo>
                <a:lnTo>
                  <a:pt x="711" y="150"/>
                </a:lnTo>
                <a:lnTo>
                  <a:pt x="710" y="150"/>
                </a:lnTo>
                <a:lnTo>
                  <a:pt x="709" y="151"/>
                </a:lnTo>
                <a:lnTo>
                  <a:pt x="709" y="152"/>
                </a:lnTo>
                <a:lnTo>
                  <a:pt x="710" y="153"/>
                </a:lnTo>
                <a:lnTo>
                  <a:pt x="711" y="155"/>
                </a:lnTo>
                <a:lnTo>
                  <a:pt x="711" y="156"/>
                </a:lnTo>
                <a:lnTo>
                  <a:pt x="711" y="157"/>
                </a:lnTo>
                <a:lnTo>
                  <a:pt x="711" y="159"/>
                </a:lnTo>
                <a:lnTo>
                  <a:pt x="710" y="160"/>
                </a:lnTo>
                <a:lnTo>
                  <a:pt x="709" y="160"/>
                </a:lnTo>
                <a:lnTo>
                  <a:pt x="710" y="161"/>
                </a:lnTo>
                <a:lnTo>
                  <a:pt x="711" y="162"/>
                </a:lnTo>
                <a:lnTo>
                  <a:pt x="712" y="163"/>
                </a:lnTo>
                <a:lnTo>
                  <a:pt x="712" y="166"/>
                </a:lnTo>
                <a:lnTo>
                  <a:pt x="711" y="166"/>
                </a:lnTo>
                <a:lnTo>
                  <a:pt x="711" y="168"/>
                </a:lnTo>
                <a:lnTo>
                  <a:pt x="712" y="169"/>
                </a:lnTo>
                <a:lnTo>
                  <a:pt x="712" y="170"/>
                </a:lnTo>
                <a:lnTo>
                  <a:pt x="714" y="171"/>
                </a:lnTo>
                <a:lnTo>
                  <a:pt x="715" y="171"/>
                </a:lnTo>
                <a:lnTo>
                  <a:pt x="716" y="171"/>
                </a:lnTo>
                <a:lnTo>
                  <a:pt x="717" y="170"/>
                </a:lnTo>
                <a:lnTo>
                  <a:pt x="718" y="168"/>
                </a:lnTo>
                <a:lnTo>
                  <a:pt x="718" y="167"/>
                </a:lnTo>
                <a:lnTo>
                  <a:pt x="719" y="168"/>
                </a:lnTo>
                <a:lnTo>
                  <a:pt x="720" y="168"/>
                </a:lnTo>
                <a:lnTo>
                  <a:pt x="721" y="169"/>
                </a:lnTo>
                <a:lnTo>
                  <a:pt x="721" y="171"/>
                </a:lnTo>
                <a:lnTo>
                  <a:pt x="721" y="172"/>
                </a:lnTo>
                <a:lnTo>
                  <a:pt x="719" y="173"/>
                </a:lnTo>
                <a:lnTo>
                  <a:pt x="718" y="174"/>
                </a:lnTo>
                <a:lnTo>
                  <a:pt x="719" y="175"/>
                </a:lnTo>
                <a:lnTo>
                  <a:pt x="723" y="177"/>
                </a:lnTo>
                <a:lnTo>
                  <a:pt x="726" y="177"/>
                </a:lnTo>
                <a:lnTo>
                  <a:pt x="727" y="177"/>
                </a:lnTo>
                <a:lnTo>
                  <a:pt x="727" y="178"/>
                </a:lnTo>
                <a:lnTo>
                  <a:pt x="726" y="180"/>
                </a:lnTo>
                <a:lnTo>
                  <a:pt x="726" y="182"/>
                </a:lnTo>
                <a:lnTo>
                  <a:pt x="726" y="184"/>
                </a:lnTo>
                <a:lnTo>
                  <a:pt x="726" y="186"/>
                </a:lnTo>
                <a:lnTo>
                  <a:pt x="726" y="187"/>
                </a:lnTo>
                <a:lnTo>
                  <a:pt x="726" y="188"/>
                </a:lnTo>
                <a:lnTo>
                  <a:pt x="724" y="189"/>
                </a:lnTo>
                <a:lnTo>
                  <a:pt x="724" y="190"/>
                </a:lnTo>
                <a:lnTo>
                  <a:pt x="724" y="191"/>
                </a:lnTo>
                <a:lnTo>
                  <a:pt x="726" y="193"/>
                </a:lnTo>
                <a:lnTo>
                  <a:pt x="729" y="193"/>
                </a:lnTo>
                <a:lnTo>
                  <a:pt x="730" y="193"/>
                </a:lnTo>
                <a:lnTo>
                  <a:pt x="731" y="194"/>
                </a:lnTo>
                <a:lnTo>
                  <a:pt x="731" y="196"/>
                </a:lnTo>
                <a:lnTo>
                  <a:pt x="730" y="197"/>
                </a:lnTo>
                <a:lnTo>
                  <a:pt x="729" y="198"/>
                </a:lnTo>
                <a:lnTo>
                  <a:pt x="729" y="197"/>
                </a:lnTo>
                <a:lnTo>
                  <a:pt x="729" y="196"/>
                </a:lnTo>
                <a:lnTo>
                  <a:pt x="728" y="196"/>
                </a:lnTo>
                <a:lnTo>
                  <a:pt x="727" y="196"/>
                </a:lnTo>
                <a:lnTo>
                  <a:pt x="727" y="198"/>
                </a:lnTo>
                <a:lnTo>
                  <a:pt x="727" y="199"/>
                </a:lnTo>
                <a:lnTo>
                  <a:pt x="727" y="200"/>
                </a:lnTo>
                <a:lnTo>
                  <a:pt x="728" y="202"/>
                </a:lnTo>
                <a:lnTo>
                  <a:pt x="727" y="204"/>
                </a:lnTo>
                <a:lnTo>
                  <a:pt x="727" y="205"/>
                </a:lnTo>
                <a:lnTo>
                  <a:pt x="727" y="207"/>
                </a:lnTo>
                <a:lnTo>
                  <a:pt x="728" y="208"/>
                </a:lnTo>
                <a:lnTo>
                  <a:pt x="733" y="208"/>
                </a:lnTo>
                <a:lnTo>
                  <a:pt x="734" y="209"/>
                </a:lnTo>
                <a:lnTo>
                  <a:pt x="733" y="210"/>
                </a:lnTo>
                <a:lnTo>
                  <a:pt x="731" y="210"/>
                </a:lnTo>
                <a:lnTo>
                  <a:pt x="731" y="211"/>
                </a:lnTo>
                <a:lnTo>
                  <a:pt x="731" y="213"/>
                </a:lnTo>
                <a:lnTo>
                  <a:pt x="732" y="216"/>
                </a:lnTo>
                <a:lnTo>
                  <a:pt x="732" y="219"/>
                </a:lnTo>
                <a:lnTo>
                  <a:pt x="732" y="220"/>
                </a:lnTo>
                <a:lnTo>
                  <a:pt x="731" y="222"/>
                </a:lnTo>
                <a:lnTo>
                  <a:pt x="730" y="223"/>
                </a:lnTo>
                <a:lnTo>
                  <a:pt x="732" y="224"/>
                </a:lnTo>
                <a:lnTo>
                  <a:pt x="733" y="225"/>
                </a:lnTo>
                <a:lnTo>
                  <a:pt x="733" y="226"/>
                </a:lnTo>
                <a:lnTo>
                  <a:pt x="732" y="229"/>
                </a:lnTo>
                <a:lnTo>
                  <a:pt x="733" y="230"/>
                </a:lnTo>
                <a:lnTo>
                  <a:pt x="735" y="231"/>
                </a:lnTo>
                <a:lnTo>
                  <a:pt x="735" y="232"/>
                </a:lnTo>
                <a:lnTo>
                  <a:pt x="735" y="234"/>
                </a:lnTo>
                <a:lnTo>
                  <a:pt x="734" y="237"/>
                </a:lnTo>
                <a:lnTo>
                  <a:pt x="735" y="239"/>
                </a:lnTo>
                <a:lnTo>
                  <a:pt x="736" y="240"/>
                </a:lnTo>
                <a:lnTo>
                  <a:pt x="737" y="241"/>
                </a:lnTo>
                <a:lnTo>
                  <a:pt x="737" y="243"/>
                </a:lnTo>
                <a:lnTo>
                  <a:pt x="736" y="243"/>
                </a:lnTo>
                <a:lnTo>
                  <a:pt x="735" y="244"/>
                </a:lnTo>
                <a:lnTo>
                  <a:pt x="734" y="245"/>
                </a:lnTo>
                <a:lnTo>
                  <a:pt x="733" y="246"/>
                </a:lnTo>
                <a:lnTo>
                  <a:pt x="734" y="248"/>
                </a:lnTo>
                <a:lnTo>
                  <a:pt x="734" y="249"/>
                </a:lnTo>
                <a:lnTo>
                  <a:pt x="734" y="250"/>
                </a:lnTo>
                <a:lnTo>
                  <a:pt x="734" y="251"/>
                </a:lnTo>
                <a:lnTo>
                  <a:pt x="734" y="252"/>
                </a:lnTo>
                <a:lnTo>
                  <a:pt x="735" y="253"/>
                </a:lnTo>
                <a:lnTo>
                  <a:pt x="735" y="255"/>
                </a:lnTo>
                <a:lnTo>
                  <a:pt x="733" y="256"/>
                </a:lnTo>
                <a:lnTo>
                  <a:pt x="731" y="257"/>
                </a:lnTo>
                <a:lnTo>
                  <a:pt x="730" y="259"/>
                </a:lnTo>
                <a:lnTo>
                  <a:pt x="730" y="261"/>
                </a:lnTo>
                <a:lnTo>
                  <a:pt x="732" y="262"/>
                </a:lnTo>
                <a:lnTo>
                  <a:pt x="733" y="264"/>
                </a:lnTo>
                <a:lnTo>
                  <a:pt x="734" y="267"/>
                </a:lnTo>
                <a:lnTo>
                  <a:pt x="735" y="267"/>
                </a:lnTo>
                <a:lnTo>
                  <a:pt x="738" y="268"/>
                </a:lnTo>
                <a:lnTo>
                  <a:pt x="739" y="268"/>
                </a:lnTo>
                <a:lnTo>
                  <a:pt x="740" y="270"/>
                </a:lnTo>
                <a:lnTo>
                  <a:pt x="741" y="272"/>
                </a:lnTo>
                <a:lnTo>
                  <a:pt x="741" y="273"/>
                </a:lnTo>
                <a:lnTo>
                  <a:pt x="742" y="274"/>
                </a:lnTo>
                <a:lnTo>
                  <a:pt x="742" y="275"/>
                </a:lnTo>
                <a:lnTo>
                  <a:pt x="742" y="276"/>
                </a:lnTo>
                <a:lnTo>
                  <a:pt x="741" y="277"/>
                </a:lnTo>
                <a:lnTo>
                  <a:pt x="740" y="278"/>
                </a:lnTo>
                <a:lnTo>
                  <a:pt x="741" y="279"/>
                </a:lnTo>
                <a:lnTo>
                  <a:pt x="741" y="280"/>
                </a:lnTo>
                <a:lnTo>
                  <a:pt x="741" y="282"/>
                </a:lnTo>
                <a:lnTo>
                  <a:pt x="742" y="283"/>
                </a:lnTo>
                <a:lnTo>
                  <a:pt x="743" y="283"/>
                </a:lnTo>
                <a:lnTo>
                  <a:pt x="745" y="283"/>
                </a:lnTo>
                <a:lnTo>
                  <a:pt x="746" y="284"/>
                </a:lnTo>
                <a:lnTo>
                  <a:pt x="747" y="284"/>
                </a:lnTo>
                <a:lnTo>
                  <a:pt x="748" y="283"/>
                </a:lnTo>
                <a:lnTo>
                  <a:pt x="748" y="281"/>
                </a:lnTo>
                <a:lnTo>
                  <a:pt x="748" y="280"/>
                </a:lnTo>
                <a:lnTo>
                  <a:pt x="750" y="280"/>
                </a:lnTo>
                <a:lnTo>
                  <a:pt x="751" y="280"/>
                </a:lnTo>
                <a:lnTo>
                  <a:pt x="751" y="282"/>
                </a:lnTo>
                <a:lnTo>
                  <a:pt x="750" y="284"/>
                </a:lnTo>
                <a:lnTo>
                  <a:pt x="748" y="286"/>
                </a:lnTo>
                <a:lnTo>
                  <a:pt x="748" y="287"/>
                </a:lnTo>
                <a:lnTo>
                  <a:pt x="747" y="288"/>
                </a:lnTo>
                <a:lnTo>
                  <a:pt x="747" y="289"/>
                </a:lnTo>
                <a:lnTo>
                  <a:pt x="747" y="290"/>
                </a:lnTo>
                <a:lnTo>
                  <a:pt x="749" y="291"/>
                </a:lnTo>
                <a:lnTo>
                  <a:pt x="750" y="293"/>
                </a:lnTo>
                <a:lnTo>
                  <a:pt x="751" y="294"/>
                </a:lnTo>
                <a:lnTo>
                  <a:pt x="750" y="296"/>
                </a:lnTo>
                <a:lnTo>
                  <a:pt x="752" y="299"/>
                </a:lnTo>
                <a:lnTo>
                  <a:pt x="752" y="301"/>
                </a:lnTo>
                <a:lnTo>
                  <a:pt x="753" y="302"/>
                </a:lnTo>
                <a:lnTo>
                  <a:pt x="753" y="303"/>
                </a:lnTo>
                <a:lnTo>
                  <a:pt x="754" y="304"/>
                </a:lnTo>
                <a:lnTo>
                  <a:pt x="753" y="305"/>
                </a:lnTo>
                <a:lnTo>
                  <a:pt x="753" y="306"/>
                </a:lnTo>
                <a:lnTo>
                  <a:pt x="751" y="306"/>
                </a:lnTo>
                <a:lnTo>
                  <a:pt x="751" y="307"/>
                </a:lnTo>
                <a:lnTo>
                  <a:pt x="751" y="308"/>
                </a:lnTo>
                <a:lnTo>
                  <a:pt x="752" y="308"/>
                </a:lnTo>
                <a:lnTo>
                  <a:pt x="755" y="307"/>
                </a:lnTo>
                <a:lnTo>
                  <a:pt x="758" y="309"/>
                </a:lnTo>
                <a:lnTo>
                  <a:pt x="759" y="309"/>
                </a:lnTo>
                <a:lnTo>
                  <a:pt x="760" y="310"/>
                </a:lnTo>
                <a:lnTo>
                  <a:pt x="760" y="313"/>
                </a:lnTo>
                <a:lnTo>
                  <a:pt x="763" y="314"/>
                </a:lnTo>
                <a:lnTo>
                  <a:pt x="766" y="315"/>
                </a:lnTo>
                <a:lnTo>
                  <a:pt x="767" y="315"/>
                </a:lnTo>
                <a:lnTo>
                  <a:pt x="767" y="316"/>
                </a:lnTo>
                <a:lnTo>
                  <a:pt x="767" y="318"/>
                </a:lnTo>
                <a:lnTo>
                  <a:pt x="766" y="319"/>
                </a:lnTo>
                <a:lnTo>
                  <a:pt x="766" y="321"/>
                </a:lnTo>
                <a:lnTo>
                  <a:pt x="767" y="323"/>
                </a:lnTo>
                <a:lnTo>
                  <a:pt x="770" y="324"/>
                </a:lnTo>
                <a:lnTo>
                  <a:pt x="770" y="325"/>
                </a:lnTo>
                <a:lnTo>
                  <a:pt x="771" y="327"/>
                </a:lnTo>
                <a:lnTo>
                  <a:pt x="773" y="328"/>
                </a:lnTo>
                <a:lnTo>
                  <a:pt x="774" y="329"/>
                </a:lnTo>
                <a:lnTo>
                  <a:pt x="774" y="330"/>
                </a:lnTo>
                <a:lnTo>
                  <a:pt x="773" y="331"/>
                </a:lnTo>
                <a:lnTo>
                  <a:pt x="772" y="333"/>
                </a:lnTo>
                <a:lnTo>
                  <a:pt x="772" y="335"/>
                </a:lnTo>
                <a:lnTo>
                  <a:pt x="772" y="336"/>
                </a:lnTo>
                <a:lnTo>
                  <a:pt x="772" y="337"/>
                </a:lnTo>
                <a:lnTo>
                  <a:pt x="772" y="339"/>
                </a:lnTo>
                <a:lnTo>
                  <a:pt x="774" y="339"/>
                </a:lnTo>
                <a:lnTo>
                  <a:pt x="778" y="339"/>
                </a:lnTo>
                <a:lnTo>
                  <a:pt x="780" y="341"/>
                </a:lnTo>
                <a:lnTo>
                  <a:pt x="782" y="343"/>
                </a:lnTo>
                <a:lnTo>
                  <a:pt x="180" y="343"/>
                </a:lnTo>
                <a:lnTo>
                  <a:pt x="179" y="230"/>
                </a:lnTo>
                <a:lnTo>
                  <a:pt x="137" y="229"/>
                </a:lnTo>
                <a:lnTo>
                  <a:pt x="1" y="229"/>
                </a:lnTo>
                <a:lnTo>
                  <a:pt x="0" y="199"/>
                </a:lnTo>
                <a:lnTo>
                  <a:pt x="1" y="136"/>
                </a:lnTo>
                <a:lnTo>
                  <a:pt x="1" y="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Rectangle 26"/>
          <p:cNvSpPr>
            <a:spLocks noChangeArrowheads="1"/>
          </p:cNvSpPr>
          <p:nvPr/>
        </p:nvSpPr>
        <p:spPr bwMode="auto">
          <a:xfrm>
            <a:off x="4076700" y="3200400"/>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NE</a:t>
            </a:r>
            <a:endParaRPr lang="en-US" altLang="en-US" sz="1000"/>
          </a:p>
        </p:txBody>
      </p:sp>
      <p:sp>
        <p:nvSpPr>
          <p:cNvPr id="6171" name="Freeform 27"/>
          <p:cNvSpPr>
            <a:spLocks/>
          </p:cNvSpPr>
          <p:nvPr/>
        </p:nvSpPr>
        <p:spPr bwMode="auto">
          <a:xfrm>
            <a:off x="3810000" y="3733800"/>
            <a:ext cx="1058863" cy="530225"/>
          </a:xfrm>
          <a:custGeom>
            <a:avLst/>
            <a:gdLst>
              <a:gd name="T0" fmla="*/ 2147483647 w 667"/>
              <a:gd name="T1" fmla="*/ 2147483647 h 334"/>
              <a:gd name="T2" fmla="*/ 2147483647 w 667"/>
              <a:gd name="T3" fmla="*/ 2147483647 h 334"/>
              <a:gd name="T4" fmla="*/ 2147483647 w 667"/>
              <a:gd name="T5" fmla="*/ 2147483647 h 334"/>
              <a:gd name="T6" fmla="*/ 2147483647 w 667"/>
              <a:gd name="T7" fmla="*/ 2147483647 h 334"/>
              <a:gd name="T8" fmla="*/ 2147483647 w 667"/>
              <a:gd name="T9" fmla="*/ 2147483647 h 334"/>
              <a:gd name="T10" fmla="*/ 2147483647 w 667"/>
              <a:gd name="T11" fmla="*/ 2147483647 h 334"/>
              <a:gd name="T12" fmla="*/ 2147483647 w 667"/>
              <a:gd name="T13" fmla="*/ 2147483647 h 334"/>
              <a:gd name="T14" fmla="*/ 2147483647 w 667"/>
              <a:gd name="T15" fmla="*/ 2147483647 h 334"/>
              <a:gd name="T16" fmla="*/ 2147483647 w 667"/>
              <a:gd name="T17" fmla="*/ 2147483647 h 334"/>
              <a:gd name="T18" fmla="*/ 2147483647 w 667"/>
              <a:gd name="T19" fmla="*/ 2147483647 h 334"/>
              <a:gd name="T20" fmla="*/ 2147483647 w 667"/>
              <a:gd name="T21" fmla="*/ 2147483647 h 334"/>
              <a:gd name="T22" fmla="*/ 2147483647 w 667"/>
              <a:gd name="T23" fmla="*/ 2147483647 h 334"/>
              <a:gd name="T24" fmla="*/ 2147483647 w 667"/>
              <a:gd name="T25" fmla="*/ 2147483647 h 334"/>
              <a:gd name="T26" fmla="*/ 2147483647 w 667"/>
              <a:gd name="T27" fmla="*/ 2147483647 h 334"/>
              <a:gd name="T28" fmla="*/ 2147483647 w 667"/>
              <a:gd name="T29" fmla="*/ 2147483647 h 334"/>
              <a:gd name="T30" fmla="*/ 2147483647 w 667"/>
              <a:gd name="T31" fmla="*/ 2147483647 h 334"/>
              <a:gd name="T32" fmla="*/ 2147483647 w 667"/>
              <a:gd name="T33" fmla="*/ 2147483647 h 334"/>
              <a:gd name="T34" fmla="*/ 2147483647 w 667"/>
              <a:gd name="T35" fmla="*/ 2147483647 h 334"/>
              <a:gd name="T36" fmla="*/ 2147483647 w 667"/>
              <a:gd name="T37" fmla="*/ 2147483647 h 334"/>
              <a:gd name="T38" fmla="*/ 2147483647 w 667"/>
              <a:gd name="T39" fmla="*/ 2147483647 h 334"/>
              <a:gd name="T40" fmla="*/ 2147483647 w 667"/>
              <a:gd name="T41" fmla="*/ 2147483647 h 334"/>
              <a:gd name="T42" fmla="*/ 2147483647 w 667"/>
              <a:gd name="T43" fmla="*/ 2147483647 h 334"/>
              <a:gd name="T44" fmla="*/ 2147483647 w 667"/>
              <a:gd name="T45" fmla="*/ 2147483647 h 334"/>
              <a:gd name="T46" fmla="*/ 2147483647 w 667"/>
              <a:gd name="T47" fmla="*/ 2147483647 h 334"/>
              <a:gd name="T48" fmla="*/ 2147483647 w 667"/>
              <a:gd name="T49" fmla="*/ 2147483647 h 334"/>
              <a:gd name="T50" fmla="*/ 2147483647 w 667"/>
              <a:gd name="T51" fmla="*/ 2147483647 h 334"/>
              <a:gd name="T52" fmla="*/ 2147483647 w 667"/>
              <a:gd name="T53" fmla="*/ 2147483647 h 334"/>
              <a:gd name="T54" fmla="*/ 2147483647 w 667"/>
              <a:gd name="T55" fmla="*/ 2147483647 h 334"/>
              <a:gd name="T56" fmla="*/ 2147483647 w 667"/>
              <a:gd name="T57" fmla="*/ 2147483647 h 334"/>
              <a:gd name="T58" fmla="*/ 2147483647 w 667"/>
              <a:gd name="T59" fmla="*/ 2147483647 h 334"/>
              <a:gd name="T60" fmla="*/ 2147483647 w 667"/>
              <a:gd name="T61" fmla="*/ 2147483647 h 334"/>
              <a:gd name="T62" fmla="*/ 2147483647 w 667"/>
              <a:gd name="T63" fmla="*/ 2147483647 h 334"/>
              <a:gd name="T64" fmla="*/ 2147483647 w 667"/>
              <a:gd name="T65" fmla="*/ 2147483647 h 334"/>
              <a:gd name="T66" fmla="*/ 2147483647 w 667"/>
              <a:gd name="T67" fmla="*/ 2147483647 h 334"/>
              <a:gd name="T68" fmla="*/ 2147483647 w 667"/>
              <a:gd name="T69" fmla="*/ 2147483647 h 334"/>
              <a:gd name="T70" fmla="*/ 2147483647 w 667"/>
              <a:gd name="T71" fmla="*/ 2147483647 h 334"/>
              <a:gd name="T72" fmla="*/ 2147483647 w 667"/>
              <a:gd name="T73" fmla="*/ 2147483647 h 334"/>
              <a:gd name="T74" fmla="*/ 2147483647 w 667"/>
              <a:gd name="T75" fmla="*/ 2147483647 h 334"/>
              <a:gd name="T76" fmla="*/ 2147483647 w 667"/>
              <a:gd name="T77" fmla="*/ 2147483647 h 334"/>
              <a:gd name="T78" fmla="*/ 2147483647 w 667"/>
              <a:gd name="T79" fmla="*/ 2147483647 h 334"/>
              <a:gd name="T80" fmla="*/ 2147483647 w 667"/>
              <a:gd name="T81" fmla="*/ 2147483647 h 334"/>
              <a:gd name="T82" fmla="*/ 2147483647 w 667"/>
              <a:gd name="T83" fmla="*/ 2147483647 h 334"/>
              <a:gd name="T84" fmla="*/ 2147483647 w 667"/>
              <a:gd name="T85" fmla="*/ 2147483647 h 334"/>
              <a:gd name="T86" fmla="*/ 2147483647 w 667"/>
              <a:gd name="T87" fmla="*/ 2147483647 h 334"/>
              <a:gd name="T88" fmla="*/ 2147483647 w 667"/>
              <a:gd name="T89" fmla="*/ 2147483647 h 334"/>
              <a:gd name="T90" fmla="*/ 2147483647 w 667"/>
              <a:gd name="T91" fmla="*/ 2147483647 h 334"/>
              <a:gd name="T92" fmla="*/ 2147483647 w 667"/>
              <a:gd name="T93" fmla="*/ 2147483647 h 334"/>
              <a:gd name="T94" fmla="*/ 2147483647 w 667"/>
              <a:gd name="T95" fmla="*/ 2147483647 h 334"/>
              <a:gd name="T96" fmla="*/ 2147483647 w 667"/>
              <a:gd name="T97" fmla="*/ 2147483647 h 334"/>
              <a:gd name="T98" fmla="*/ 2147483647 w 667"/>
              <a:gd name="T99" fmla="*/ 2147483647 h 334"/>
              <a:gd name="T100" fmla="*/ 2147483647 w 667"/>
              <a:gd name="T101" fmla="*/ 2147483647 h 3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7" h="334">
                <a:moveTo>
                  <a:pt x="0" y="0"/>
                </a:moveTo>
                <a:lnTo>
                  <a:pt x="602" y="0"/>
                </a:lnTo>
                <a:lnTo>
                  <a:pt x="603" y="1"/>
                </a:lnTo>
                <a:lnTo>
                  <a:pt x="604" y="3"/>
                </a:lnTo>
                <a:lnTo>
                  <a:pt x="605" y="3"/>
                </a:lnTo>
                <a:lnTo>
                  <a:pt x="608" y="6"/>
                </a:lnTo>
                <a:lnTo>
                  <a:pt x="611" y="6"/>
                </a:lnTo>
                <a:lnTo>
                  <a:pt x="611" y="7"/>
                </a:lnTo>
                <a:lnTo>
                  <a:pt x="612" y="7"/>
                </a:lnTo>
                <a:lnTo>
                  <a:pt x="612" y="8"/>
                </a:lnTo>
                <a:lnTo>
                  <a:pt x="611" y="10"/>
                </a:lnTo>
                <a:lnTo>
                  <a:pt x="612" y="11"/>
                </a:lnTo>
                <a:lnTo>
                  <a:pt x="613" y="11"/>
                </a:lnTo>
                <a:lnTo>
                  <a:pt x="614" y="11"/>
                </a:lnTo>
                <a:lnTo>
                  <a:pt x="616" y="10"/>
                </a:lnTo>
                <a:lnTo>
                  <a:pt x="617" y="11"/>
                </a:lnTo>
                <a:lnTo>
                  <a:pt x="618" y="13"/>
                </a:lnTo>
                <a:lnTo>
                  <a:pt x="618" y="14"/>
                </a:lnTo>
                <a:lnTo>
                  <a:pt x="621" y="15"/>
                </a:lnTo>
                <a:lnTo>
                  <a:pt x="623" y="15"/>
                </a:lnTo>
                <a:lnTo>
                  <a:pt x="624" y="15"/>
                </a:lnTo>
                <a:lnTo>
                  <a:pt x="626" y="15"/>
                </a:lnTo>
                <a:lnTo>
                  <a:pt x="627" y="15"/>
                </a:lnTo>
                <a:lnTo>
                  <a:pt x="628" y="14"/>
                </a:lnTo>
                <a:lnTo>
                  <a:pt x="628" y="12"/>
                </a:lnTo>
                <a:lnTo>
                  <a:pt x="629" y="11"/>
                </a:lnTo>
                <a:lnTo>
                  <a:pt x="630" y="11"/>
                </a:lnTo>
                <a:lnTo>
                  <a:pt x="632" y="12"/>
                </a:lnTo>
                <a:lnTo>
                  <a:pt x="635" y="11"/>
                </a:lnTo>
                <a:lnTo>
                  <a:pt x="636" y="12"/>
                </a:lnTo>
                <a:lnTo>
                  <a:pt x="636" y="13"/>
                </a:lnTo>
                <a:lnTo>
                  <a:pt x="637" y="13"/>
                </a:lnTo>
                <a:lnTo>
                  <a:pt x="636" y="15"/>
                </a:lnTo>
                <a:lnTo>
                  <a:pt x="635" y="15"/>
                </a:lnTo>
                <a:lnTo>
                  <a:pt x="635" y="16"/>
                </a:lnTo>
                <a:lnTo>
                  <a:pt x="635" y="17"/>
                </a:lnTo>
                <a:lnTo>
                  <a:pt x="636" y="18"/>
                </a:lnTo>
                <a:lnTo>
                  <a:pt x="637" y="18"/>
                </a:lnTo>
                <a:lnTo>
                  <a:pt x="640" y="19"/>
                </a:lnTo>
                <a:lnTo>
                  <a:pt x="641" y="19"/>
                </a:lnTo>
                <a:lnTo>
                  <a:pt x="641" y="21"/>
                </a:lnTo>
                <a:lnTo>
                  <a:pt x="640" y="23"/>
                </a:lnTo>
                <a:lnTo>
                  <a:pt x="639" y="23"/>
                </a:lnTo>
                <a:lnTo>
                  <a:pt x="638" y="23"/>
                </a:lnTo>
                <a:lnTo>
                  <a:pt x="636" y="24"/>
                </a:lnTo>
                <a:lnTo>
                  <a:pt x="636" y="25"/>
                </a:lnTo>
                <a:lnTo>
                  <a:pt x="638" y="27"/>
                </a:lnTo>
                <a:lnTo>
                  <a:pt x="639" y="27"/>
                </a:lnTo>
                <a:lnTo>
                  <a:pt x="641" y="26"/>
                </a:lnTo>
                <a:lnTo>
                  <a:pt x="642" y="27"/>
                </a:lnTo>
                <a:lnTo>
                  <a:pt x="642" y="28"/>
                </a:lnTo>
                <a:lnTo>
                  <a:pt x="641" y="30"/>
                </a:lnTo>
                <a:lnTo>
                  <a:pt x="640" y="31"/>
                </a:lnTo>
                <a:lnTo>
                  <a:pt x="639" y="31"/>
                </a:lnTo>
                <a:lnTo>
                  <a:pt x="635" y="29"/>
                </a:lnTo>
                <a:lnTo>
                  <a:pt x="633" y="29"/>
                </a:lnTo>
                <a:lnTo>
                  <a:pt x="633" y="30"/>
                </a:lnTo>
                <a:lnTo>
                  <a:pt x="633" y="35"/>
                </a:lnTo>
                <a:lnTo>
                  <a:pt x="632" y="36"/>
                </a:lnTo>
                <a:lnTo>
                  <a:pt x="629" y="37"/>
                </a:lnTo>
                <a:lnTo>
                  <a:pt x="628" y="37"/>
                </a:lnTo>
                <a:lnTo>
                  <a:pt x="627" y="38"/>
                </a:lnTo>
                <a:lnTo>
                  <a:pt x="626" y="40"/>
                </a:lnTo>
                <a:lnTo>
                  <a:pt x="625" y="42"/>
                </a:lnTo>
                <a:lnTo>
                  <a:pt x="626" y="45"/>
                </a:lnTo>
                <a:lnTo>
                  <a:pt x="625" y="47"/>
                </a:lnTo>
                <a:lnTo>
                  <a:pt x="624" y="47"/>
                </a:lnTo>
                <a:lnTo>
                  <a:pt x="623" y="47"/>
                </a:lnTo>
                <a:lnTo>
                  <a:pt x="622" y="47"/>
                </a:lnTo>
                <a:lnTo>
                  <a:pt x="621" y="47"/>
                </a:lnTo>
                <a:lnTo>
                  <a:pt x="620" y="49"/>
                </a:lnTo>
                <a:lnTo>
                  <a:pt x="620" y="50"/>
                </a:lnTo>
                <a:lnTo>
                  <a:pt x="620" y="51"/>
                </a:lnTo>
                <a:lnTo>
                  <a:pt x="621" y="53"/>
                </a:lnTo>
                <a:lnTo>
                  <a:pt x="625" y="55"/>
                </a:lnTo>
                <a:lnTo>
                  <a:pt x="626" y="56"/>
                </a:lnTo>
                <a:lnTo>
                  <a:pt x="626" y="58"/>
                </a:lnTo>
                <a:lnTo>
                  <a:pt x="627" y="61"/>
                </a:lnTo>
                <a:lnTo>
                  <a:pt x="629" y="61"/>
                </a:lnTo>
                <a:lnTo>
                  <a:pt x="631" y="62"/>
                </a:lnTo>
                <a:lnTo>
                  <a:pt x="632" y="63"/>
                </a:lnTo>
                <a:lnTo>
                  <a:pt x="633" y="65"/>
                </a:lnTo>
                <a:lnTo>
                  <a:pt x="635" y="66"/>
                </a:lnTo>
                <a:lnTo>
                  <a:pt x="635" y="68"/>
                </a:lnTo>
                <a:lnTo>
                  <a:pt x="636" y="69"/>
                </a:lnTo>
                <a:lnTo>
                  <a:pt x="638" y="69"/>
                </a:lnTo>
                <a:lnTo>
                  <a:pt x="638" y="68"/>
                </a:lnTo>
                <a:lnTo>
                  <a:pt x="639" y="68"/>
                </a:lnTo>
                <a:lnTo>
                  <a:pt x="640" y="68"/>
                </a:lnTo>
                <a:lnTo>
                  <a:pt x="641" y="69"/>
                </a:lnTo>
                <a:lnTo>
                  <a:pt x="640" y="70"/>
                </a:lnTo>
                <a:lnTo>
                  <a:pt x="639" y="72"/>
                </a:lnTo>
                <a:lnTo>
                  <a:pt x="638" y="73"/>
                </a:lnTo>
                <a:lnTo>
                  <a:pt x="638" y="75"/>
                </a:lnTo>
                <a:lnTo>
                  <a:pt x="639" y="77"/>
                </a:lnTo>
                <a:lnTo>
                  <a:pt x="639" y="78"/>
                </a:lnTo>
                <a:lnTo>
                  <a:pt x="641" y="79"/>
                </a:lnTo>
                <a:lnTo>
                  <a:pt x="644" y="82"/>
                </a:lnTo>
                <a:lnTo>
                  <a:pt x="645" y="83"/>
                </a:lnTo>
                <a:lnTo>
                  <a:pt x="645" y="84"/>
                </a:lnTo>
                <a:lnTo>
                  <a:pt x="645" y="87"/>
                </a:lnTo>
                <a:lnTo>
                  <a:pt x="646" y="88"/>
                </a:lnTo>
                <a:lnTo>
                  <a:pt x="647" y="88"/>
                </a:lnTo>
                <a:lnTo>
                  <a:pt x="649" y="88"/>
                </a:lnTo>
                <a:lnTo>
                  <a:pt x="650" y="89"/>
                </a:lnTo>
                <a:lnTo>
                  <a:pt x="650" y="91"/>
                </a:lnTo>
                <a:lnTo>
                  <a:pt x="651" y="92"/>
                </a:lnTo>
                <a:lnTo>
                  <a:pt x="653" y="93"/>
                </a:lnTo>
                <a:lnTo>
                  <a:pt x="655" y="93"/>
                </a:lnTo>
                <a:lnTo>
                  <a:pt x="656" y="92"/>
                </a:lnTo>
                <a:lnTo>
                  <a:pt x="657" y="92"/>
                </a:lnTo>
                <a:lnTo>
                  <a:pt x="658" y="91"/>
                </a:lnTo>
                <a:lnTo>
                  <a:pt x="659" y="91"/>
                </a:lnTo>
                <a:lnTo>
                  <a:pt x="660" y="92"/>
                </a:lnTo>
                <a:lnTo>
                  <a:pt x="660" y="94"/>
                </a:lnTo>
                <a:lnTo>
                  <a:pt x="661" y="94"/>
                </a:lnTo>
                <a:lnTo>
                  <a:pt x="664" y="94"/>
                </a:lnTo>
                <a:lnTo>
                  <a:pt x="665" y="94"/>
                </a:lnTo>
                <a:lnTo>
                  <a:pt x="666" y="94"/>
                </a:lnTo>
                <a:lnTo>
                  <a:pt x="667" y="95"/>
                </a:lnTo>
                <a:lnTo>
                  <a:pt x="666" y="96"/>
                </a:lnTo>
                <a:lnTo>
                  <a:pt x="665" y="98"/>
                </a:lnTo>
                <a:lnTo>
                  <a:pt x="665" y="99"/>
                </a:lnTo>
                <a:lnTo>
                  <a:pt x="665" y="122"/>
                </a:lnTo>
                <a:lnTo>
                  <a:pt x="665" y="138"/>
                </a:lnTo>
                <a:lnTo>
                  <a:pt x="665" y="139"/>
                </a:lnTo>
                <a:lnTo>
                  <a:pt x="665" y="141"/>
                </a:lnTo>
                <a:lnTo>
                  <a:pt x="665" y="162"/>
                </a:lnTo>
                <a:lnTo>
                  <a:pt x="665" y="169"/>
                </a:lnTo>
                <a:lnTo>
                  <a:pt x="665" y="180"/>
                </a:lnTo>
                <a:lnTo>
                  <a:pt x="665" y="183"/>
                </a:lnTo>
                <a:lnTo>
                  <a:pt x="665" y="200"/>
                </a:lnTo>
                <a:lnTo>
                  <a:pt x="665" y="217"/>
                </a:lnTo>
                <a:lnTo>
                  <a:pt x="665" y="226"/>
                </a:lnTo>
                <a:lnTo>
                  <a:pt x="665" y="241"/>
                </a:lnTo>
                <a:lnTo>
                  <a:pt x="664" y="252"/>
                </a:lnTo>
                <a:lnTo>
                  <a:pt x="664" y="282"/>
                </a:lnTo>
                <a:lnTo>
                  <a:pt x="664" y="288"/>
                </a:lnTo>
                <a:lnTo>
                  <a:pt x="664" y="318"/>
                </a:lnTo>
                <a:lnTo>
                  <a:pt x="665" y="319"/>
                </a:lnTo>
                <a:lnTo>
                  <a:pt x="664" y="321"/>
                </a:lnTo>
                <a:lnTo>
                  <a:pt x="664" y="327"/>
                </a:lnTo>
                <a:lnTo>
                  <a:pt x="664" y="328"/>
                </a:lnTo>
                <a:lnTo>
                  <a:pt x="664" y="332"/>
                </a:lnTo>
                <a:lnTo>
                  <a:pt x="654" y="332"/>
                </a:lnTo>
                <a:lnTo>
                  <a:pt x="652" y="332"/>
                </a:lnTo>
                <a:lnTo>
                  <a:pt x="652" y="333"/>
                </a:lnTo>
                <a:lnTo>
                  <a:pt x="649" y="332"/>
                </a:lnTo>
                <a:lnTo>
                  <a:pt x="599" y="332"/>
                </a:lnTo>
                <a:lnTo>
                  <a:pt x="587" y="332"/>
                </a:lnTo>
                <a:lnTo>
                  <a:pt x="558" y="332"/>
                </a:lnTo>
                <a:lnTo>
                  <a:pt x="555" y="332"/>
                </a:lnTo>
                <a:lnTo>
                  <a:pt x="554" y="332"/>
                </a:lnTo>
                <a:lnTo>
                  <a:pt x="515" y="332"/>
                </a:lnTo>
                <a:lnTo>
                  <a:pt x="512" y="332"/>
                </a:lnTo>
                <a:lnTo>
                  <a:pt x="506" y="333"/>
                </a:lnTo>
                <a:lnTo>
                  <a:pt x="502" y="332"/>
                </a:lnTo>
                <a:lnTo>
                  <a:pt x="499" y="333"/>
                </a:lnTo>
                <a:lnTo>
                  <a:pt x="496" y="332"/>
                </a:lnTo>
                <a:lnTo>
                  <a:pt x="442" y="332"/>
                </a:lnTo>
                <a:lnTo>
                  <a:pt x="436" y="332"/>
                </a:lnTo>
                <a:lnTo>
                  <a:pt x="431" y="332"/>
                </a:lnTo>
                <a:lnTo>
                  <a:pt x="372" y="332"/>
                </a:lnTo>
                <a:lnTo>
                  <a:pt x="367" y="333"/>
                </a:lnTo>
                <a:lnTo>
                  <a:pt x="363" y="332"/>
                </a:lnTo>
                <a:lnTo>
                  <a:pt x="359" y="333"/>
                </a:lnTo>
                <a:lnTo>
                  <a:pt x="355" y="332"/>
                </a:lnTo>
                <a:lnTo>
                  <a:pt x="344" y="333"/>
                </a:lnTo>
                <a:lnTo>
                  <a:pt x="334" y="332"/>
                </a:lnTo>
                <a:lnTo>
                  <a:pt x="322" y="332"/>
                </a:lnTo>
                <a:lnTo>
                  <a:pt x="321" y="332"/>
                </a:lnTo>
                <a:lnTo>
                  <a:pt x="266" y="332"/>
                </a:lnTo>
                <a:lnTo>
                  <a:pt x="263" y="332"/>
                </a:lnTo>
                <a:lnTo>
                  <a:pt x="244" y="332"/>
                </a:lnTo>
                <a:lnTo>
                  <a:pt x="238" y="332"/>
                </a:lnTo>
                <a:lnTo>
                  <a:pt x="237" y="332"/>
                </a:lnTo>
                <a:lnTo>
                  <a:pt x="216" y="332"/>
                </a:lnTo>
                <a:lnTo>
                  <a:pt x="213" y="332"/>
                </a:lnTo>
                <a:lnTo>
                  <a:pt x="203" y="332"/>
                </a:lnTo>
                <a:lnTo>
                  <a:pt x="185" y="332"/>
                </a:lnTo>
                <a:lnTo>
                  <a:pt x="183" y="333"/>
                </a:lnTo>
                <a:lnTo>
                  <a:pt x="145" y="332"/>
                </a:lnTo>
                <a:lnTo>
                  <a:pt x="97" y="333"/>
                </a:lnTo>
                <a:lnTo>
                  <a:pt x="91" y="334"/>
                </a:lnTo>
                <a:lnTo>
                  <a:pt x="82" y="333"/>
                </a:lnTo>
                <a:lnTo>
                  <a:pt x="27" y="333"/>
                </a:lnTo>
                <a:lnTo>
                  <a:pt x="1" y="333"/>
                </a:lnTo>
                <a:lnTo>
                  <a:pt x="1" y="273"/>
                </a:lnTo>
                <a:lnTo>
                  <a:pt x="1" y="147"/>
                </a:lnTo>
                <a:lnTo>
                  <a:pt x="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28"/>
          <p:cNvSpPr>
            <a:spLocks/>
          </p:cNvSpPr>
          <p:nvPr/>
        </p:nvSpPr>
        <p:spPr bwMode="auto">
          <a:xfrm>
            <a:off x="3810000" y="3733800"/>
            <a:ext cx="1058863" cy="530225"/>
          </a:xfrm>
          <a:custGeom>
            <a:avLst/>
            <a:gdLst>
              <a:gd name="T0" fmla="*/ 2147483647 w 667"/>
              <a:gd name="T1" fmla="*/ 2147483647 h 334"/>
              <a:gd name="T2" fmla="*/ 2147483647 w 667"/>
              <a:gd name="T3" fmla="*/ 2147483647 h 334"/>
              <a:gd name="T4" fmla="*/ 2147483647 w 667"/>
              <a:gd name="T5" fmla="*/ 2147483647 h 334"/>
              <a:gd name="T6" fmla="*/ 2147483647 w 667"/>
              <a:gd name="T7" fmla="*/ 2147483647 h 334"/>
              <a:gd name="T8" fmla="*/ 2147483647 w 667"/>
              <a:gd name="T9" fmla="*/ 2147483647 h 334"/>
              <a:gd name="T10" fmla="*/ 2147483647 w 667"/>
              <a:gd name="T11" fmla="*/ 2147483647 h 334"/>
              <a:gd name="T12" fmla="*/ 2147483647 w 667"/>
              <a:gd name="T13" fmla="*/ 2147483647 h 334"/>
              <a:gd name="T14" fmla="*/ 2147483647 w 667"/>
              <a:gd name="T15" fmla="*/ 2147483647 h 334"/>
              <a:gd name="T16" fmla="*/ 2147483647 w 667"/>
              <a:gd name="T17" fmla="*/ 2147483647 h 334"/>
              <a:gd name="T18" fmla="*/ 2147483647 w 667"/>
              <a:gd name="T19" fmla="*/ 2147483647 h 334"/>
              <a:gd name="T20" fmla="*/ 2147483647 w 667"/>
              <a:gd name="T21" fmla="*/ 2147483647 h 334"/>
              <a:gd name="T22" fmla="*/ 2147483647 w 667"/>
              <a:gd name="T23" fmla="*/ 2147483647 h 334"/>
              <a:gd name="T24" fmla="*/ 2147483647 w 667"/>
              <a:gd name="T25" fmla="*/ 2147483647 h 334"/>
              <a:gd name="T26" fmla="*/ 2147483647 w 667"/>
              <a:gd name="T27" fmla="*/ 2147483647 h 334"/>
              <a:gd name="T28" fmla="*/ 2147483647 w 667"/>
              <a:gd name="T29" fmla="*/ 2147483647 h 334"/>
              <a:gd name="T30" fmla="*/ 2147483647 w 667"/>
              <a:gd name="T31" fmla="*/ 2147483647 h 334"/>
              <a:gd name="T32" fmla="*/ 2147483647 w 667"/>
              <a:gd name="T33" fmla="*/ 2147483647 h 334"/>
              <a:gd name="T34" fmla="*/ 2147483647 w 667"/>
              <a:gd name="T35" fmla="*/ 2147483647 h 334"/>
              <a:gd name="T36" fmla="*/ 2147483647 w 667"/>
              <a:gd name="T37" fmla="*/ 2147483647 h 334"/>
              <a:gd name="T38" fmla="*/ 2147483647 w 667"/>
              <a:gd name="T39" fmla="*/ 2147483647 h 334"/>
              <a:gd name="T40" fmla="*/ 2147483647 w 667"/>
              <a:gd name="T41" fmla="*/ 2147483647 h 334"/>
              <a:gd name="T42" fmla="*/ 2147483647 w 667"/>
              <a:gd name="T43" fmla="*/ 2147483647 h 334"/>
              <a:gd name="T44" fmla="*/ 2147483647 w 667"/>
              <a:gd name="T45" fmla="*/ 2147483647 h 334"/>
              <a:gd name="T46" fmla="*/ 2147483647 w 667"/>
              <a:gd name="T47" fmla="*/ 2147483647 h 334"/>
              <a:gd name="T48" fmla="*/ 2147483647 w 667"/>
              <a:gd name="T49" fmla="*/ 2147483647 h 334"/>
              <a:gd name="T50" fmla="*/ 2147483647 w 667"/>
              <a:gd name="T51" fmla="*/ 2147483647 h 334"/>
              <a:gd name="T52" fmla="*/ 2147483647 w 667"/>
              <a:gd name="T53" fmla="*/ 2147483647 h 334"/>
              <a:gd name="T54" fmla="*/ 2147483647 w 667"/>
              <a:gd name="T55" fmla="*/ 2147483647 h 334"/>
              <a:gd name="T56" fmla="*/ 2147483647 w 667"/>
              <a:gd name="T57" fmla="*/ 2147483647 h 334"/>
              <a:gd name="T58" fmla="*/ 2147483647 w 667"/>
              <a:gd name="T59" fmla="*/ 2147483647 h 334"/>
              <a:gd name="T60" fmla="*/ 2147483647 w 667"/>
              <a:gd name="T61" fmla="*/ 2147483647 h 334"/>
              <a:gd name="T62" fmla="*/ 2147483647 w 667"/>
              <a:gd name="T63" fmla="*/ 2147483647 h 334"/>
              <a:gd name="T64" fmla="*/ 2147483647 w 667"/>
              <a:gd name="T65" fmla="*/ 2147483647 h 334"/>
              <a:gd name="T66" fmla="*/ 2147483647 w 667"/>
              <a:gd name="T67" fmla="*/ 2147483647 h 334"/>
              <a:gd name="T68" fmla="*/ 2147483647 w 667"/>
              <a:gd name="T69" fmla="*/ 2147483647 h 334"/>
              <a:gd name="T70" fmla="*/ 2147483647 w 667"/>
              <a:gd name="T71" fmla="*/ 2147483647 h 334"/>
              <a:gd name="T72" fmla="*/ 2147483647 w 667"/>
              <a:gd name="T73" fmla="*/ 2147483647 h 334"/>
              <a:gd name="T74" fmla="*/ 2147483647 w 667"/>
              <a:gd name="T75" fmla="*/ 2147483647 h 334"/>
              <a:gd name="T76" fmla="*/ 2147483647 w 667"/>
              <a:gd name="T77" fmla="*/ 2147483647 h 334"/>
              <a:gd name="T78" fmla="*/ 2147483647 w 667"/>
              <a:gd name="T79" fmla="*/ 2147483647 h 334"/>
              <a:gd name="T80" fmla="*/ 2147483647 w 667"/>
              <a:gd name="T81" fmla="*/ 2147483647 h 334"/>
              <a:gd name="T82" fmla="*/ 2147483647 w 667"/>
              <a:gd name="T83" fmla="*/ 2147483647 h 334"/>
              <a:gd name="T84" fmla="*/ 2147483647 w 667"/>
              <a:gd name="T85" fmla="*/ 2147483647 h 334"/>
              <a:gd name="T86" fmla="*/ 2147483647 w 667"/>
              <a:gd name="T87" fmla="*/ 2147483647 h 334"/>
              <a:gd name="T88" fmla="*/ 2147483647 w 667"/>
              <a:gd name="T89" fmla="*/ 2147483647 h 334"/>
              <a:gd name="T90" fmla="*/ 2147483647 w 667"/>
              <a:gd name="T91" fmla="*/ 2147483647 h 334"/>
              <a:gd name="T92" fmla="*/ 2147483647 w 667"/>
              <a:gd name="T93" fmla="*/ 2147483647 h 334"/>
              <a:gd name="T94" fmla="*/ 2147483647 w 667"/>
              <a:gd name="T95" fmla="*/ 2147483647 h 334"/>
              <a:gd name="T96" fmla="*/ 2147483647 w 667"/>
              <a:gd name="T97" fmla="*/ 2147483647 h 334"/>
              <a:gd name="T98" fmla="*/ 2147483647 w 667"/>
              <a:gd name="T99" fmla="*/ 2147483647 h 334"/>
              <a:gd name="T100" fmla="*/ 2147483647 w 667"/>
              <a:gd name="T101" fmla="*/ 2147483647 h 3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7" h="334">
                <a:moveTo>
                  <a:pt x="0" y="0"/>
                </a:moveTo>
                <a:lnTo>
                  <a:pt x="602" y="0"/>
                </a:lnTo>
                <a:lnTo>
                  <a:pt x="603" y="1"/>
                </a:lnTo>
                <a:lnTo>
                  <a:pt x="604" y="3"/>
                </a:lnTo>
                <a:lnTo>
                  <a:pt x="605" y="3"/>
                </a:lnTo>
                <a:lnTo>
                  <a:pt x="608" y="6"/>
                </a:lnTo>
                <a:lnTo>
                  <a:pt x="611" y="6"/>
                </a:lnTo>
                <a:lnTo>
                  <a:pt x="611" y="7"/>
                </a:lnTo>
                <a:lnTo>
                  <a:pt x="612" y="7"/>
                </a:lnTo>
                <a:lnTo>
                  <a:pt x="612" y="8"/>
                </a:lnTo>
                <a:lnTo>
                  <a:pt x="611" y="10"/>
                </a:lnTo>
                <a:lnTo>
                  <a:pt x="612" y="11"/>
                </a:lnTo>
                <a:lnTo>
                  <a:pt x="613" y="11"/>
                </a:lnTo>
                <a:lnTo>
                  <a:pt x="614" y="11"/>
                </a:lnTo>
                <a:lnTo>
                  <a:pt x="616" y="10"/>
                </a:lnTo>
                <a:lnTo>
                  <a:pt x="617" y="11"/>
                </a:lnTo>
                <a:lnTo>
                  <a:pt x="618" y="13"/>
                </a:lnTo>
                <a:lnTo>
                  <a:pt x="618" y="14"/>
                </a:lnTo>
                <a:lnTo>
                  <a:pt x="621" y="15"/>
                </a:lnTo>
                <a:lnTo>
                  <a:pt x="623" y="15"/>
                </a:lnTo>
                <a:lnTo>
                  <a:pt x="624" y="15"/>
                </a:lnTo>
                <a:lnTo>
                  <a:pt x="626" y="15"/>
                </a:lnTo>
                <a:lnTo>
                  <a:pt x="627" y="15"/>
                </a:lnTo>
                <a:lnTo>
                  <a:pt x="628" y="14"/>
                </a:lnTo>
                <a:lnTo>
                  <a:pt x="628" y="12"/>
                </a:lnTo>
                <a:lnTo>
                  <a:pt x="629" y="11"/>
                </a:lnTo>
                <a:lnTo>
                  <a:pt x="630" y="11"/>
                </a:lnTo>
                <a:lnTo>
                  <a:pt x="632" y="12"/>
                </a:lnTo>
                <a:lnTo>
                  <a:pt x="635" y="11"/>
                </a:lnTo>
                <a:lnTo>
                  <a:pt x="636" y="12"/>
                </a:lnTo>
                <a:lnTo>
                  <a:pt x="636" y="13"/>
                </a:lnTo>
                <a:lnTo>
                  <a:pt x="637" y="13"/>
                </a:lnTo>
                <a:lnTo>
                  <a:pt x="636" y="15"/>
                </a:lnTo>
                <a:lnTo>
                  <a:pt x="635" y="15"/>
                </a:lnTo>
                <a:lnTo>
                  <a:pt x="635" y="16"/>
                </a:lnTo>
                <a:lnTo>
                  <a:pt x="635" y="17"/>
                </a:lnTo>
                <a:lnTo>
                  <a:pt x="636" y="18"/>
                </a:lnTo>
                <a:lnTo>
                  <a:pt x="637" y="18"/>
                </a:lnTo>
                <a:lnTo>
                  <a:pt x="640" y="19"/>
                </a:lnTo>
                <a:lnTo>
                  <a:pt x="641" y="19"/>
                </a:lnTo>
                <a:lnTo>
                  <a:pt x="641" y="21"/>
                </a:lnTo>
                <a:lnTo>
                  <a:pt x="640" y="23"/>
                </a:lnTo>
                <a:lnTo>
                  <a:pt x="639" y="23"/>
                </a:lnTo>
                <a:lnTo>
                  <a:pt x="638" y="23"/>
                </a:lnTo>
                <a:lnTo>
                  <a:pt x="636" y="24"/>
                </a:lnTo>
                <a:lnTo>
                  <a:pt x="636" y="25"/>
                </a:lnTo>
                <a:lnTo>
                  <a:pt x="638" y="27"/>
                </a:lnTo>
                <a:lnTo>
                  <a:pt x="639" y="27"/>
                </a:lnTo>
                <a:lnTo>
                  <a:pt x="641" y="26"/>
                </a:lnTo>
                <a:lnTo>
                  <a:pt x="642" y="27"/>
                </a:lnTo>
                <a:lnTo>
                  <a:pt x="642" y="28"/>
                </a:lnTo>
                <a:lnTo>
                  <a:pt x="641" y="30"/>
                </a:lnTo>
                <a:lnTo>
                  <a:pt x="640" y="31"/>
                </a:lnTo>
                <a:lnTo>
                  <a:pt x="639" y="31"/>
                </a:lnTo>
                <a:lnTo>
                  <a:pt x="635" y="29"/>
                </a:lnTo>
                <a:lnTo>
                  <a:pt x="633" y="29"/>
                </a:lnTo>
                <a:lnTo>
                  <a:pt x="633" y="30"/>
                </a:lnTo>
                <a:lnTo>
                  <a:pt x="633" y="35"/>
                </a:lnTo>
                <a:lnTo>
                  <a:pt x="632" y="36"/>
                </a:lnTo>
                <a:lnTo>
                  <a:pt x="629" y="37"/>
                </a:lnTo>
                <a:lnTo>
                  <a:pt x="628" y="37"/>
                </a:lnTo>
                <a:lnTo>
                  <a:pt x="627" y="38"/>
                </a:lnTo>
                <a:lnTo>
                  <a:pt x="626" y="40"/>
                </a:lnTo>
                <a:lnTo>
                  <a:pt x="625" y="42"/>
                </a:lnTo>
                <a:lnTo>
                  <a:pt x="626" y="45"/>
                </a:lnTo>
                <a:lnTo>
                  <a:pt x="625" y="47"/>
                </a:lnTo>
                <a:lnTo>
                  <a:pt x="624" y="47"/>
                </a:lnTo>
                <a:lnTo>
                  <a:pt x="623" y="47"/>
                </a:lnTo>
                <a:lnTo>
                  <a:pt x="622" y="47"/>
                </a:lnTo>
                <a:lnTo>
                  <a:pt x="621" y="47"/>
                </a:lnTo>
                <a:lnTo>
                  <a:pt x="620" y="49"/>
                </a:lnTo>
                <a:lnTo>
                  <a:pt x="620" y="50"/>
                </a:lnTo>
                <a:lnTo>
                  <a:pt x="620" y="51"/>
                </a:lnTo>
                <a:lnTo>
                  <a:pt x="621" y="53"/>
                </a:lnTo>
                <a:lnTo>
                  <a:pt x="625" y="55"/>
                </a:lnTo>
                <a:lnTo>
                  <a:pt x="626" y="56"/>
                </a:lnTo>
                <a:lnTo>
                  <a:pt x="626" y="58"/>
                </a:lnTo>
                <a:lnTo>
                  <a:pt x="627" y="61"/>
                </a:lnTo>
                <a:lnTo>
                  <a:pt x="629" y="61"/>
                </a:lnTo>
                <a:lnTo>
                  <a:pt x="631" y="62"/>
                </a:lnTo>
                <a:lnTo>
                  <a:pt x="632" y="63"/>
                </a:lnTo>
                <a:lnTo>
                  <a:pt x="633" y="65"/>
                </a:lnTo>
                <a:lnTo>
                  <a:pt x="635" y="66"/>
                </a:lnTo>
                <a:lnTo>
                  <a:pt x="635" y="68"/>
                </a:lnTo>
                <a:lnTo>
                  <a:pt x="636" y="69"/>
                </a:lnTo>
                <a:lnTo>
                  <a:pt x="638" y="69"/>
                </a:lnTo>
                <a:lnTo>
                  <a:pt x="638" y="68"/>
                </a:lnTo>
                <a:lnTo>
                  <a:pt x="639" y="68"/>
                </a:lnTo>
                <a:lnTo>
                  <a:pt x="640" y="68"/>
                </a:lnTo>
                <a:lnTo>
                  <a:pt x="641" y="69"/>
                </a:lnTo>
                <a:lnTo>
                  <a:pt x="640" y="70"/>
                </a:lnTo>
                <a:lnTo>
                  <a:pt x="639" y="72"/>
                </a:lnTo>
                <a:lnTo>
                  <a:pt x="638" y="73"/>
                </a:lnTo>
                <a:lnTo>
                  <a:pt x="638" y="75"/>
                </a:lnTo>
                <a:lnTo>
                  <a:pt x="639" y="77"/>
                </a:lnTo>
                <a:lnTo>
                  <a:pt x="639" y="78"/>
                </a:lnTo>
                <a:lnTo>
                  <a:pt x="641" y="79"/>
                </a:lnTo>
                <a:lnTo>
                  <a:pt x="644" y="82"/>
                </a:lnTo>
                <a:lnTo>
                  <a:pt x="645" y="83"/>
                </a:lnTo>
                <a:lnTo>
                  <a:pt x="645" y="84"/>
                </a:lnTo>
                <a:lnTo>
                  <a:pt x="645" y="87"/>
                </a:lnTo>
                <a:lnTo>
                  <a:pt x="646" y="88"/>
                </a:lnTo>
                <a:lnTo>
                  <a:pt x="647" y="88"/>
                </a:lnTo>
                <a:lnTo>
                  <a:pt x="649" y="88"/>
                </a:lnTo>
                <a:lnTo>
                  <a:pt x="650" y="89"/>
                </a:lnTo>
                <a:lnTo>
                  <a:pt x="650" y="91"/>
                </a:lnTo>
                <a:lnTo>
                  <a:pt x="651" y="92"/>
                </a:lnTo>
                <a:lnTo>
                  <a:pt x="653" y="93"/>
                </a:lnTo>
                <a:lnTo>
                  <a:pt x="655" y="93"/>
                </a:lnTo>
                <a:lnTo>
                  <a:pt x="656" y="92"/>
                </a:lnTo>
                <a:lnTo>
                  <a:pt x="657" y="92"/>
                </a:lnTo>
                <a:lnTo>
                  <a:pt x="658" y="91"/>
                </a:lnTo>
                <a:lnTo>
                  <a:pt x="659" y="91"/>
                </a:lnTo>
                <a:lnTo>
                  <a:pt x="660" y="92"/>
                </a:lnTo>
                <a:lnTo>
                  <a:pt x="660" y="94"/>
                </a:lnTo>
                <a:lnTo>
                  <a:pt x="661" y="94"/>
                </a:lnTo>
                <a:lnTo>
                  <a:pt x="664" y="94"/>
                </a:lnTo>
                <a:lnTo>
                  <a:pt x="665" y="94"/>
                </a:lnTo>
                <a:lnTo>
                  <a:pt x="666" y="94"/>
                </a:lnTo>
                <a:lnTo>
                  <a:pt x="667" y="95"/>
                </a:lnTo>
                <a:lnTo>
                  <a:pt x="666" y="96"/>
                </a:lnTo>
                <a:lnTo>
                  <a:pt x="665" y="98"/>
                </a:lnTo>
                <a:lnTo>
                  <a:pt x="665" y="99"/>
                </a:lnTo>
                <a:lnTo>
                  <a:pt x="665" y="122"/>
                </a:lnTo>
                <a:lnTo>
                  <a:pt x="665" y="138"/>
                </a:lnTo>
                <a:lnTo>
                  <a:pt x="665" y="139"/>
                </a:lnTo>
                <a:lnTo>
                  <a:pt x="665" y="141"/>
                </a:lnTo>
                <a:lnTo>
                  <a:pt x="665" y="162"/>
                </a:lnTo>
                <a:lnTo>
                  <a:pt x="665" y="169"/>
                </a:lnTo>
                <a:lnTo>
                  <a:pt x="665" y="180"/>
                </a:lnTo>
                <a:lnTo>
                  <a:pt x="665" y="183"/>
                </a:lnTo>
                <a:lnTo>
                  <a:pt x="665" y="200"/>
                </a:lnTo>
                <a:lnTo>
                  <a:pt x="665" y="217"/>
                </a:lnTo>
                <a:lnTo>
                  <a:pt x="665" y="226"/>
                </a:lnTo>
                <a:lnTo>
                  <a:pt x="665" y="241"/>
                </a:lnTo>
                <a:lnTo>
                  <a:pt x="664" y="252"/>
                </a:lnTo>
                <a:lnTo>
                  <a:pt x="664" y="282"/>
                </a:lnTo>
                <a:lnTo>
                  <a:pt x="664" y="288"/>
                </a:lnTo>
                <a:lnTo>
                  <a:pt x="664" y="318"/>
                </a:lnTo>
                <a:lnTo>
                  <a:pt x="665" y="319"/>
                </a:lnTo>
                <a:lnTo>
                  <a:pt x="664" y="321"/>
                </a:lnTo>
                <a:lnTo>
                  <a:pt x="664" y="327"/>
                </a:lnTo>
                <a:lnTo>
                  <a:pt x="664" y="328"/>
                </a:lnTo>
                <a:lnTo>
                  <a:pt x="664" y="332"/>
                </a:lnTo>
                <a:lnTo>
                  <a:pt x="654" y="332"/>
                </a:lnTo>
                <a:lnTo>
                  <a:pt x="652" y="332"/>
                </a:lnTo>
                <a:lnTo>
                  <a:pt x="652" y="333"/>
                </a:lnTo>
                <a:lnTo>
                  <a:pt x="649" y="332"/>
                </a:lnTo>
                <a:lnTo>
                  <a:pt x="599" y="332"/>
                </a:lnTo>
                <a:lnTo>
                  <a:pt x="587" y="332"/>
                </a:lnTo>
                <a:lnTo>
                  <a:pt x="558" y="332"/>
                </a:lnTo>
                <a:lnTo>
                  <a:pt x="555" y="332"/>
                </a:lnTo>
                <a:lnTo>
                  <a:pt x="554" y="332"/>
                </a:lnTo>
                <a:lnTo>
                  <a:pt x="515" y="332"/>
                </a:lnTo>
                <a:lnTo>
                  <a:pt x="512" y="332"/>
                </a:lnTo>
                <a:lnTo>
                  <a:pt x="506" y="333"/>
                </a:lnTo>
                <a:lnTo>
                  <a:pt x="502" y="332"/>
                </a:lnTo>
                <a:lnTo>
                  <a:pt x="499" y="333"/>
                </a:lnTo>
                <a:lnTo>
                  <a:pt x="496" y="332"/>
                </a:lnTo>
                <a:lnTo>
                  <a:pt x="442" y="332"/>
                </a:lnTo>
                <a:lnTo>
                  <a:pt x="436" y="332"/>
                </a:lnTo>
                <a:lnTo>
                  <a:pt x="431" y="332"/>
                </a:lnTo>
                <a:lnTo>
                  <a:pt x="372" y="332"/>
                </a:lnTo>
                <a:lnTo>
                  <a:pt x="367" y="333"/>
                </a:lnTo>
                <a:lnTo>
                  <a:pt x="363" y="332"/>
                </a:lnTo>
                <a:lnTo>
                  <a:pt x="359" y="333"/>
                </a:lnTo>
                <a:lnTo>
                  <a:pt x="355" y="332"/>
                </a:lnTo>
                <a:lnTo>
                  <a:pt x="344" y="333"/>
                </a:lnTo>
                <a:lnTo>
                  <a:pt x="334" y="332"/>
                </a:lnTo>
                <a:lnTo>
                  <a:pt x="322" y="332"/>
                </a:lnTo>
                <a:lnTo>
                  <a:pt x="321" y="332"/>
                </a:lnTo>
                <a:lnTo>
                  <a:pt x="266" y="332"/>
                </a:lnTo>
                <a:lnTo>
                  <a:pt x="263" y="332"/>
                </a:lnTo>
                <a:lnTo>
                  <a:pt x="244" y="332"/>
                </a:lnTo>
                <a:lnTo>
                  <a:pt x="238" y="332"/>
                </a:lnTo>
                <a:lnTo>
                  <a:pt x="237" y="332"/>
                </a:lnTo>
                <a:lnTo>
                  <a:pt x="216" y="332"/>
                </a:lnTo>
                <a:lnTo>
                  <a:pt x="213" y="332"/>
                </a:lnTo>
                <a:lnTo>
                  <a:pt x="203" y="332"/>
                </a:lnTo>
                <a:lnTo>
                  <a:pt x="185" y="332"/>
                </a:lnTo>
                <a:lnTo>
                  <a:pt x="183" y="333"/>
                </a:lnTo>
                <a:lnTo>
                  <a:pt x="145" y="332"/>
                </a:lnTo>
                <a:lnTo>
                  <a:pt x="97" y="333"/>
                </a:lnTo>
                <a:lnTo>
                  <a:pt x="91" y="334"/>
                </a:lnTo>
                <a:lnTo>
                  <a:pt x="82" y="333"/>
                </a:lnTo>
                <a:lnTo>
                  <a:pt x="27" y="333"/>
                </a:lnTo>
                <a:lnTo>
                  <a:pt x="1" y="333"/>
                </a:lnTo>
                <a:lnTo>
                  <a:pt x="1" y="273"/>
                </a:lnTo>
                <a:lnTo>
                  <a:pt x="1" y="147"/>
                </a:lnTo>
                <a:lnTo>
                  <a:pt x="0"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3" name="Rectangle 29"/>
          <p:cNvSpPr>
            <a:spLocks noChangeArrowheads="1"/>
          </p:cNvSpPr>
          <p:nvPr/>
        </p:nvSpPr>
        <p:spPr bwMode="auto">
          <a:xfrm>
            <a:off x="4362450" y="3895725"/>
            <a:ext cx="168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KS</a:t>
            </a:r>
            <a:endParaRPr lang="en-US" altLang="en-US" sz="1000"/>
          </a:p>
        </p:txBody>
      </p:sp>
      <p:sp>
        <p:nvSpPr>
          <p:cNvPr id="6174" name="Freeform 30"/>
          <p:cNvSpPr>
            <a:spLocks/>
          </p:cNvSpPr>
          <p:nvPr/>
        </p:nvSpPr>
        <p:spPr bwMode="auto">
          <a:xfrm>
            <a:off x="3779838" y="4235450"/>
            <a:ext cx="1216025" cy="582613"/>
          </a:xfrm>
          <a:custGeom>
            <a:avLst/>
            <a:gdLst>
              <a:gd name="T0" fmla="*/ 2147483647 w 766"/>
              <a:gd name="T1" fmla="*/ 0 h 367"/>
              <a:gd name="T2" fmla="*/ 2147483647 w 766"/>
              <a:gd name="T3" fmla="*/ 0 h 367"/>
              <a:gd name="T4" fmla="*/ 2147483647 w 766"/>
              <a:gd name="T5" fmla="*/ 2147483647 h 367"/>
              <a:gd name="T6" fmla="*/ 2147483647 w 766"/>
              <a:gd name="T7" fmla="*/ 0 h 367"/>
              <a:gd name="T8" fmla="*/ 2147483647 w 766"/>
              <a:gd name="T9" fmla="*/ 2147483647 h 367"/>
              <a:gd name="T10" fmla="*/ 2147483647 w 766"/>
              <a:gd name="T11" fmla="*/ 2147483647 h 367"/>
              <a:gd name="T12" fmla="*/ 2147483647 w 766"/>
              <a:gd name="T13" fmla="*/ 2147483647 h 367"/>
              <a:gd name="T14" fmla="*/ 2147483647 w 766"/>
              <a:gd name="T15" fmla="*/ 2147483647 h 367"/>
              <a:gd name="T16" fmla="*/ 2147483647 w 766"/>
              <a:gd name="T17" fmla="*/ 2147483647 h 367"/>
              <a:gd name="T18" fmla="*/ 2147483647 w 766"/>
              <a:gd name="T19" fmla="*/ 2147483647 h 367"/>
              <a:gd name="T20" fmla="*/ 2147483647 w 766"/>
              <a:gd name="T21" fmla="*/ 2147483647 h 367"/>
              <a:gd name="T22" fmla="*/ 2147483647 w 766"/>
              <a:gd name="T23" fmla="*/ 2147483647 h 367"/>
              <a:gd name="T24" fmla="*/ 2147483647 w 766"/>
              <a:gd name="T25" fmla="*/ 2147483647 h 367"/>
              <a:gd name="T26" fmla="*/ 2147483647 w 766"/>
              <a:gd name="T27" fmla="*/ 2147483647 h 367"/>
              <a:gd name="T28" fmla="*/ 2147483647 w 766"/>
              <a:gd name="T29" fmla="*/ 2147483647 h 367"/>
              <a:gd name="T30" fmla="*/ 2147483647 w 766"/>
              <a:gd name="T31" fmla="*/ 2147483647 h 367"/>
              <a:gd name="T32" fmla="*/ 2147483647 w 766"/>
              <a:gd name="T33" fmla="*/ 2147483647 h 367"/>
              <a:gd name="T34" fmla="*/ 2147483647 w 766"/>
              <a:gd name="T35" fmla="*/ 2147483647 h 367"/>
              <a:gd name="T36" fmla="*/ 2147483647 w 766"/>
              <a:gd name="T37" fmla="*/ 2147483647 h 367"/>
              <a:gd name="T38" fmla="*/ 2147483647 w 766"/>
              <a:gd name="T39" fmla="*/ 2147483647 h 367"/>
              <a:gd name="T40" fmla="*/ 2147483647 w 766"/>
              <a:gd name="T41" fmla="*/ 2147483647 h 367"/>
              <a:gd name="T42" fmla="*/ 2147483647 w 766"/>
              <a:gd name="T43" fmla="*/ 2147483647 h 367"/>
              <a:gd name="T44" fmla="*/ 2147483647 w 766"/>
              <a:gd name="T45" fmla="*/ 2147483647 h 367"/>
              <a:gd name="T46" fmla="*/ 2147483647 w 766"/>
              <a:gd name="T47" fmla="*/ 2147483647 h 367"/>
              <a:gd name="T48" fmla="*/ 2147483647 w 766"/>
              <a:gd name="T49" fmla="*/ 2147483647 h 367"/>
              <a:gd name="T50" fmla="*/ 2147483647 w 766"/>
              <a:gd name="T51" fmla="*/ 2147483647 h 367"/>
              <a:gd name="T52" fmla="*/ 2147483647 w 766"/>
              <a:gd name="T53" fmla="*/ 2147483647 h 367"/>
              <a:gd name="T54" fmla="*/ 2147483647 w 766"/>
              <a:gd name="T55" fmla="*/ 2147483647 h 367"/>
              <a:gd name="T56" fmla="*/ 2147483647 w 766"/>
              <a:gd name="T57" fmla="*/ 2147483647 h 367"/>
              <a:gd name="T58" fmla="*/ 2147483647 w 766"/>
              <a:gd name="T59" fmla="*/ 2147483647 h 367"/>
              <a:gd name="T60" fmla="*/ 2147483647 w 766"/>
              <a:gd name="T61" fmla="*/ 2147483647 h 367"/>
              <a:gd name="T62" fmla="*/ 2147483647 w 766"/>
              <a:gd name="T63" fmla="*/ 2147483647 h 367"/>
              <a:gd name="T64" fmla="*/ 2147483647 w 766"/>
              <a:gd name="T65" fmla="*/ 2147483647 h 367"/>
              <a:gd name="T66" fmla="*/ 2147483647 w 766"/>
              <a:gd name="T67" fmla="*/ 2147483647 h 367"/>
              <a:gd name="T68" fmla="*/ 2147483647 w 766"/>
              <a:gd name="T69" fmla="*/ 2147483647 h 367"/>
              <a:gd name="T70" fmla="*/ 2147483647 w 766"/>
              <a:gd name="T71" fmla="*/ 2147483647 h 367"/>
              <a:gd name="T72" fmla="*/ 2147483647 w 766"/>
              <a:gd name="T73" fmla="*/ 2147483647 h 367"/>
              <a:gd name="T74" fmla="*/ 2147483647 w 766"/>
              <a:gd name="T75" fmla="*/ 2147483647 h 367"/>
              <a:gd name="T76" fmla="*/ 2147483647 w 766"/>
              <a:gd name="T77" fmla="*/ 2147483647 h 367"/>
              <a:gd name="T78" fmla="*/ 2147483647 w 766"/>
              <a:gd name="T79" fmla="*/ 2147483647 h 367"/>
              <a:gd name="T80" fmla="*/ 2147483647 w 766"/>
              <a:gd name="T81" fmla="*/ 2147483647 h 367"/>
              <a:gd name="T82" fmla="*/ 2147483647 w 766"/>
              <a:gd name="T83" fmla="*/ 2147483647 h 367"/>
              <a:gd name="T84" fmla="*/ 2147483647 w 766"/>
              <a:gd name="T85" fmla="*/ 2147483647 h 367"/>
              <a:gd name="T86" fmla="*/ 2147483647 w 766"/>
              <a:gd name="T87" fmla="*/ 2147483647 h 367"/>
              <a:gd name="T88" fmla="*/ 2147483647 w 766"/>
              <a:gd name="T89" fmla="*/ 2147483647 h 367"/>
              <a:gd name="T90" fmla="*/ 2147483647 w 766"/>
              <a:gd name="T91" fmla="*/ 2147483647 h 367"/>
              <a:gd name="T92" fmla="*/ 2147483647 w 766"/>
              <a:gd name="T93" fmla="*/ 2147483647 h 367"/>
              <a:gd name="T94" fmla="*/ 2147483647 w 766"/>
              <a:gd name="T95" fmla="*/ 2147483647 h 367"/>
              <a:gd name="T96" fmla="*/ 2147483647 w 766"/>
              <a:gd name="T97" fmla="*/ 2147483647 h 367"/>
              <a:gd name="T98" fmla="*/ 2147483647 w 766"/>
              <a:gd name="T99" fmla="*/ 2147483647 h 367"/>
              <a:gd name="T100" fmla="*/ 2147483647 w 766"/>
              <a:gd name="T101" fmla="*/ 2147483647 h 367"/>
              <a:gd name="T102" fmla="*/ 2147483647 w 766"/>
              <a:gd name="T103" fmla="*/ 2147483647 h 367"/>
              <a:gd name="T104" fmla="*/ 2147483647 w 766"/>
              <a:gd name="T105" fmla="*/ 2147483647 h 367"/>
              <a:gd name="T106" fmla="*/ 2147483647 w 766"/>
              <a:gd name="T107" fmla="*/ 2147483647 h 367"/>
              <a:gd name="T108" fmla="*/ 2147483647 w 766"/>
              <a:gd name="T109" fmla="*/ 2147483647 h 367"/>
              <a:gd name="T110" fmla="*/ 2147483647 w 766"/>
              <a:gd name="T111" fmla="*/ 2147483647 h 367"/>
              <a:gd name="T112" fmla="*/ 2147483647 w 766"/>
              <a:gd name="T113" fmla="*/ 2147483647 h 367"/>
              <a:gd name="T114" fmla="*/ 2147483647 w 766"/>
              <a:gd name="T115" fmla="*/ 2147483647 h 367"/>
              <a:gd name="T116" fmla="*/ 2147483647 w 766"/>
              <a:gd name="T117" fmla="*/ 2147483647 h 367"/>
              <a:gd name="T118" fmla="*/ 2147483647 w 766"/>
              <a:gd name="T119" fmla="*/ 2147483647 h 367"/>
              <a:gd name="T120" fmla="*/ 2147483647 w 766"/>
              <a:gd name="T121" fmla="*/ 2147483647 h 3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66" h="367">
                <a:moveTo>
                  <a:pt x="0" y="0"/>
                </a:moveTo>
                <a:lnTo>
                  <a:pt x="0" y="0"/>
                </a:lnTo>
                <a:lnTo>
                  <a:pt x="22" y="0"/>
                </a:lnTo>
                <a:lnTo>
                  <a:pt x="27" y="1"/>
                </a:lnTo>
                <a:lnTo>
                  <a:pt x="56" y="1"/>
                </a:lnTo>
                <a:lnTo>
                  <a:pt x="58" y="1"/>
                </a:lnTo>
                <a:lnTo>
                  <a:pt x="86" y="1"/>
                </a:lnTo>
                <a:lnTo>
                  <a:pt x="112" y="1"/>
                </a:lnTo>
                <a:lnTo>
                  <a:pt x="167" y="1"/>
                </a:lnTo>
                <a:lnTo>
                  <a:pt x="176" y="2"/>
                </a:lnTo>
                <a:lnTo>
                  <a:pt x="182" y="1"/>
                </a:lnTo>
                <a:lnTo>
                  <a:pt x="230" y="0"/>
                </a:lnTo>
                <a:lnTo>
                  <a:pt x="268" y="1"/>
                </a:lnTo>
                <a:lnTo>
                  <a:pt x="270" y="0"/>
                </a:lnTo>
                <a:lnTo>
                  <a:pt x="288" y="0"/>
                </a:lnTo>
                <a:lnTo>
                  <a:pt x="298" y="0"/>
                </a:lnTo>
                <a:lnTo>
                  <a:pt x="301" y="0"/>
                </a:lnTo>
                <a:lnTo>
                  <a:pt x="322" y="0"/>
                </a:lnTo>
                <a:lnTo>
                  <a:pt x="323" y="0"/>
                </a:lnTo>
                <a:lnTo>
                  <a:pt x="329" y="0"/>
                </a:lnTo>
                <a:lnTo>
                  <a:pt x="348" y="0"/>
                </a:lnTo>
                <a:lnTo>
                  <a:pt x="351" y="0"/>
                </a:lnTo>
                <a:lnTo>
                  <a:pt x="406" y="0"/>
                </a:lnTo>
                <a:lnTo>
                  <a:pt x="407" y="0"/>
                </a:lnTo>
                <a:lnTo>
                  <a:pt x="419" y="0"/>
                </a:lnTo>
                <a:lnTo>
                  <a:pt x="429" y="1"/>
                </a:lnTo>
                <a:lnTo>
                  <a:pt x="440" y="0"/>
                </a:lnTo>
                <a:lnTo>
                  <a:pt x="444" y="1"/>
                </a:lnTo>
                <a:lnTo>
                  <a:pt x="448" y="0"/>
                </a:lnTo>
                <a:lnTo>
                  <a:pt x="452" y="1"/>
                </a:lnTo>
                <a:lnTo>
                  <a:pt x="457" y="0"/>
                </a:lnTo>
                <a:lnTo>
                  <a:pt x="516" y="0"/>
                </a:lnTo>
                <a:lnTo>
                  <a:pt x="521" y="0"/>
                </a:lnTo>
                <a:lnTo>
                  <a:pt x="527" y="0"/>
                </a:lnTo>
                <a:lnTo>
                  <a:pt x="581" y="0"/>
                </a:lnTo>
                <a:lnTo>
                  <a:pt x="584" y="1"/>
                </a:lnTo>
                <a:lnTo>
                  <a:pt x="587" y="0"/>
                </a:lnTo>
                <a:lnTo>
                  <a:pt x="591" y="1"/>
                </a:lnTo>
                <a:lnTo>
                  <a:pt x="597" y="0"/>
                </a:lnTo>
                <a:lnTo>
                  <a:pt x="600" y="0"/>
                </a:lnTo>
                <a:lnTo>
                  <a:pt x="639" y="0"/>
                </a:lnTo>
                <a:lnTo>
                  <a:pt x="640" y="0"/>
                </a:lnTo>
                <a:lnTo>
                  <a:pt x="643" y="0"/>
                </a:lnTo>
                <a:lnTo>
                  <a:pt x="672" y="0"/>
                </a:lnTo>
                <a:lnTo>
                  <a:pt x="684" y="0"/>
                </a:lnTo>
                <a:lnTo>
                  <a:pt x="734" y="0"/>
                </a:lnTo>
                <a:lnTo>
                  <a:pt x="737" y="0"/>
                </a:lnTo>
                <a:lnTo>
                  <a:pt x="739" y="0"/>
                </a:lnTo>
                <a:lnTo>
                  <a:pt x="749" y="0"/>
                </a:lnTo>
                <a:lnTo>
                  <a:pt x="749" y="20"/>
                </a:lnTo>
                <a:lnTo>
                  <a:pt x="749" y="26"/>
                </a:lnTo>
                <a:lnTo>
                  <a:pt x="750" y="55"/>
                </a:lnTo>
                <a:lnTo>
                  <a:pt x="750" y="64"/>
                </a:lnTo>
                <a:lnTo>
                  <a:pt x="751" y="66"/>
                </a:lnTo>
                <a:lnTo>
                  <a:pt x="753" y="82"/>
                </a:lnTo>
                <a:lnTo>
                  <a:pt x="755" y="101"/>
                </a:lnTo>
                <a:lnTo>
                  <a:pt x="755" y="102"/>
                </a:lnTo>
                <a:lnTo>
                  <a:pt x="758" y="118"/>
                </a:lnTo>
                <a:lnTo>
                  <a:pt x="759" y="126"/>
                </a:lnTo>
                <a:lnTo>
                  <a:pt x="760" y="130"/>
                </a:lnTo>
                <a:lnTo>
                  <a:pt x="760" y="131"/>
                </a:lnTo>
                <a:lnTo>
                  <a:pt x="761" y="140"/>
                </a:lnTo>
                <a:lnTo>
                  <a:pt x="761" y="141"/>
                </a:lnTo>
                <a:lnTo>
                  <a:pt x="761" y="142"/>
                </a:lnTo>
                <a:lnTo>
                  <a:pt x="762" y="145"/>
                </a:lnTo>
                <a:lnTo>
                  <a:pt x="765" y="172"/>
                </a:lnTo>
                <a:lnTo>
                  <a:pt x="765" y="174"/>
                </a:lnTo>
                <a:lnTo>
                  <a:pt x="765" y="175"/>
                </a:lnTo>
                <a:lnTo>
                  <a:pt x="766" y="176"/>
                </a:lnTo>
                <a:lnTo>
                  <a:pt x="765" y="184"/>
                </a:lnTo>
                <a:lnTo>
                  <a:pt x="765" y="185"/>
                </a:lnTo>
                <a:lnTo>
                  <a:pt x="765" y="187"/>
                </a:lnTo>
                <a:lnTo>
                  <a:pt x="765" y="188"/>
                </a:lnTo>
                <a:lnTo>
                  <a:pt x="766" y="190"/>
                </a:lnTo>
                <a:lnTo>
                  <a:pt x="765" y="193"/>
                </a:lnTo>
                <a:lnTo>
                  <a:pt x="765" y="194"/>
                </a:lnTo>
                <a:lnTo>
                  <a:pt x="765" y="197"/>
                </a:lnTo>
                <a:lnTo>
                  <a:pt x="765" y="205"/>
                </a:lnTo>
                <a:lnTo>
                  <a:pt x="765" y="214"/>
                </a:lnTo>
                <a:lnTo>
                  <a:pt x="765" y="215"/>
                </a:lnTo>
                <a:lnTo>
                  <a:pt x="764" y="230"/>
                </a:lnTo>
                <a:lnTo>
                  <a:pt x="764" y="237"/>
                </a:lnTo>
                <a:lnTo>
                  <a:pt x="763" y="250"/>
                </a:lnTo>
                <a:lnTo>
                  <a:pt x="762" y="318"/>
                </a:lnTo>
                <a:lnTo>
                  <a:pt x="762" y="319"/>
                </a:lnTo>
                <a:lnTo>
                  <a:pt x="762" y="331"/>
                </a:lnTo>
                <a:lnTo>
                  <a:pt x="761" y="331"/>
                </a:lnTo>
                <a:lnTo>
                  <a:pt x="762" y="335"/>
                </a:lnTo>
                <a:lnTo>
                  <a:pt x="761" y="338"/>
                </a:lnTo>
                <a:lnTo>
                  <a:pt x="761" y="358"/>
                </a:lnTo>
                <a:lnTo>
                  <a:pt x="760" y="363"/>
                </a:lnTo>
                <a:lnTo>
                  <a:pt x="760" y="364"/>
                </a:lnTo>
                <a:lnTo>
                  <a:pt x="760" y="365"/>
                </a:lnTo>
                <a:lnTo>
                  <a:pt x="759" y="366"/>
                </a:lnTo>
                <a:lnTo>
                  <a:pt x="759" y="367"/>
                </a:lnTo>
                <a:lnTo>
                  <a:pt x="758" y="366"/>
                </a:lnTo>
                <a:lnTo>
                  <a:pt x="757" y="367"/>
                </a:lnTo>
                <a:lnTo>
                  <a:pt x="757" y="366"/>
                </a:lnTo>
                <a:lnTo>
                  <a:pt x="757" y="365"/>
                </a:lnTo>
                <a:lnTo>
                  <a:pt x="757" y="364"/>
                </a:lnTo>
                <a:lnTo>
                  <a:pt x="756" y="365"/>
                </a:lnTo>
                <a:lnTo>
                  <a:pt x="754" y="366"/>
                </a:lnTo>
                <a:lnTo>
                  <a:pt x="753" y="365"/>
                </a:lnTo>
                <a:lnTo>
                  <a:pt x="754" y="365"/>
                </a:lnTo>
                <a:lnTo>
                  <a:pt x="756" y="364"/>
                </a:lnTo>
                <a:lnTo>
                  <a:pt x="756" y="363"/>
                </a:lnTo>
                <a:lnTo>
                  <a:pt x="756" y="362"/>
                </a:lnTo>
                <a:lnTo>
                  <a:pt x="755" y="362"/>
                </a:lnTo>
                <a:lnTo>
                  <a:pt x="754" y="362"/>
                </a:lnTo>
                <a:lnTo>
                  <a:pt x="753" y="364"/>
                </a:lnTo>
                <a:lnTo>
                  <a:pt x="751" y="364"/>
                </a:lnTo>
                <a:lnTo>
                  <a:pt x="754" y="362"/>
                </a:lnTo>
                <a:lnTo>
                  <a:pt x="754" y="361"/>
                </a:lnTo>
                <a:lnTo>
                  <a:pt x="753" y="362"/>
                </a:lnTo>
                <a:lnTo>
                  <a:pt x="753" y="360"/>
                </a:lnTo>
                <a:lnTo>
                  <a:pt x="751" y="360"/>
                </a:lnTo>
                <a:lnTo>
                  <a:pt x="752" y="361"/>
                </a:lnTo>
                <a:lnTo>
                  <a:pt x="752" y="362"/>
                </a:lnTo>
                <a:lnTo>
                  <a:pt x="751" y="362"/>
                </a:lnTo>
                <a:lnTo>
                  <a:pt x="750" y="362"/>
                </a:lnTo>
                <a:lnTo>
                  <a:pt x="749" y="360"/>
                </a:lnTo>
                <a:lnTo>
                  <a:pt x="748" y="360"/>
                </a:lnTo>
                <a:lnTo>
                  <a:pt x="747" y="361"/>
                </a:lnTo>
                <a:lnTo>
                  <a:pt x="747" y="362"/>
                </a:lnTo>
                <a:lnTo>
                  <a:pt x="746" y="362"/>
                </a:lnTo>
                <a:lnTo>
                  <a:pt x="745" y="361"/>
                </a:lnTo>
                <a:lnTo>
                  <a:pt x="745" y="360"/>
                </a:lnTo>
                <a:lnTo>
                  <a:pt x="746" y="361"/>
                </a:lnTo>
                <a:lnTo>
                  <a:pt x="747" y="360"/>
                </a:lnTo>
                <a:lnTo>
                  <a:pt x="746" y="359"/>
                </a:lnTo>
                <a:lnTo>
                  <a:pt x="746" y="358"/>
                </a:lnTo>
                <a:lnTo>
                  <a:pt x="746" y="359"/>
                </a:lnTo>
                <a:lnTo>
                  <a:pt x="745" y="358"/>
                </a:lnTo>
                <a:lnTo>
                  <a:pt x="744" y="358"/>
                </a:lnTo>
                <a:lnTo>
                  <a:pt x="744" y="359"/>
                </a:lnTo>
                <a:lnTo>
                  <a:pt x="743" y="359"/>
                </a:lnTo>
                <a:lnTo>
                  <a:pt x="741" y="359"/>
                </a:lnTo>
                <a:lnTo>
                  <a:pt x="742" y="358"/>
                </a:lnTo>
                <a:lnTo>
                  <a:pt x="741" y="358"/>
                </a:lnTo>
                <a:lnTo>
                  <a:pt x="740" y="357"/>
                </a:lnTo>
                <a:lnTo>
                  <a:pt x="741" y="358"/>
                </a:lnTo>
                <a:lnTo>
                  <a:pt x="741" y="359"/>
                </a:lnTo>
                <a:lnTo>
                  <a:pt x="739" y="359"/>
                </a:lnTo>
                <a:lnTo>
                  <a:pt x="739" y="358"/>
                </a:lnTo>
                <a:lnTo>
                  <a:pt x="738" y="358"/>
                </a:lnTo>
                <a:lnTo>
                  <a:pt x="737" y="357"/>
                </a:lnTo>
                <a:lnTo>
                  <a:pt x="737" y="356"/>
                </a:lnTo>
                <a:lnTo>
                  <a:pt x="738" y="356"/>
                </a:lnTo>
                <a:lnTo>
                  <a:pt x="738" y="355"/>
                </a:lnTo>
                <a:lnTo>
                  <a:pt x="737" y="356"/>
                </a:lnTo>
                <a:lnTo>
                  <a:pt x="737" y="355"/>
                </a:lnTo>
                <a:lnTo>
                  <a:pt x="738" y="355"/>
                </a:lnTo>
                <a:lnTo>
                  <a:pt x="737" y="355"/>
                </a:lnTo>
                <a:lnTo>
                  <a:pt x="735" y="355"/>
                </a:lnTo>
                <a:lnTo>
                  <a:pt x="734" y="354"/>
                </a:lnTo>
                <a:lnTo>
                  <a:pt x="734" y="353"/>
                </a:lnTo>
                <a:lnTo>
                  <a:pt x="733" y="354"/>
                </a:lnTo>
                <a:lnTo>
                  <a:pt x="732" y="354"/>
                </a:lnTo>
                <a:lnTo>
                  <a:pt x="732" y="353"/>
                </a:lnTo>
                <a:lnTo>
                  <a:pt x="732" y="351"/>
                </a:lnTo>
                <a:lnTo>
                  <a:pt x="731" y="350"/>
                </a:lnTo>
                <a:lnTo>
                  <a:pt x="730" y="351"/>
                </a:lnTo>
                <a:lnTo>
                  <a:pt x="731" y="353"/>
                </a:lnTo>
                <a:lnTo>
                  <a:pt x="731" y="354"/>
                </a:lnTo>
                <a:lnTo>
                  <a:pt x="730" y="353"/>
                </a:lnTo>
                <a:lnTo>
                  <a:pt x="730" y="354"/>
                </a:lnTo>
                <a:lnTo>
                  <a:pt x="729" y="354"/>
                </a:lnTo>
                <a:lnTo>
                  <a:pt x="727" y="353"/>
                </a:lnTo>
                <a:lnTo>
                  <a:pt x="726" y="352"/>
                </a:lnTo>
                <a:lnTo>
                  <a:pt x="727" y="351"/>
                </a:lnTo>
                <a:lnTo>
                  <a:pt x="727" y="350"/>
                </a:lnTo>
                <a:lnTo>
                  <a:pt x="726" y="350"/>
                </a:lnTo>
                <a:lnTo>
                  <a:pt x="726" y="352"/>
                </a:lnTo>
                <a:lnTo>
                  <a:pt x="724" y="350"/>
                </a:lnTo>
                <a:lnTo>
                  <a:pt x="723" y="349"/>
                </a:lnTo>
                <a:lnTo>
                  <a:pt x="722" y="348"/>
                </a:lnTo>
                <a:lnTo>
                  <a:pt x="722" y="346"/>
                </a:lnTo>
                <a:lnTo>
                  <a:pt x="722" y="344"/>
                </a:lnTo>
                <a:lnTo>
                  <a:pt x="721" y="346"/>
                </a:lnTo>
                <a:lnTo>
                  <a:pt x="720" y="346"/>
                </a:lnTo>
                <a:lnTo>
                  <a:pt x="720" y="344"/>
                </a:lnTo>
                <a:lnTo>
                  <a:pt x="719" y="343"/>
                </a:lnTo>
                <a:lnTo>
                  <a:pt x="718" y="343"/>
                </a:lnTo>
                <a:lnTo>
                  <a:pt x="718" y="341"/>
                </a:lnTo>
                <a:lnTo>
                  <a:pt x="717" y="340"/>
                </a:lnTo>
                <a:lnTo>
                  <a:pt x="716" y="342"/>
                </a:lnTo>
                <a:lnTo>
                  <a:pt x="715" y="342"/>
                </a:lnTo>
                <a:lnTo>
                  <a:pt x="714" y="341"/>
                </a:lnTo>
                <a:lnTo>
                  <a:pt x="712" y="341"/>
                </a:lnTo>
                <a:lnTo>
                  <a:pt x="711" y="341"/>
                </a:lnTo>
                <a:lnTo>
                  <a:pt x="711" y="340"/>
                </a:lnTo>
                <a:lnTo>
                  <a:pt x="710" y="338"/>
                </a:lnTo>
                <a:lnTo>
                  <a:pt x="709" y="336"/>
                </a:lnTo>
                <a:lnTo>
                  <a:pt x="709" y="335"/>
                </a:lnTo>
                <a:lnTo>
                  <a:pt x="708" y="335"/>
                </a:lnTo>
                <a:lnTo>
                  <a:pt x="708" y="337"/>
                </a:lnTo>
                <a:lnTo>
                  <a:pt x="708" y="338"/>
                </a:lnTo>
                <a:lnTo>
                  <a:pt x="708" y="339"/>
                </a:lnTo>
                <a:lnTo>
                  <a:pt x="707" y="338"/>
                </a:lnTo>
                <a:lnTo>
                  <a:pt x="706" y="338"/>
                </a:lnTo>
                <a:lnTo>
                  <a:pt x="706" y="337"/>
                </a:lnTo>
                <a:lnTo>
                  <a:pt x="707" y="336"/>
                </a:lnTo>
                <a:lnTo>
                  <a:pt x="708" y="335"/>
                </a:lnTo>
                <a:lnTo>
                  <a:pt x="707" y="335"/>
                </a:lnTo>
                <a:lnTo>
                  <a:pt x="706" y="336"/>
                </a:lnTo>
                <a:lnTo>
                  <a:pt x="704" y="336"/>
                </a:lnTo>
                <a:lnTo>
                  <a:pt x="704" y="335"/>
                </a:lnTo>
                <a:lnTo>
                  <a:pt x="703" y="335"/>
                </a:lnTo>
                <a:lnTo>
                  <a:pt x="704" y="334"/>
                </a:lnTo>
                <a:lnTo>
                  <a:pt x="704" y="333"/>
                </a:lnTo>
                <a:lnTo>
                  <a:pt x="700" y="332"/>
                </a:lnTo>
                <a:lnTo>
                  <a:pt x="699" y="332"/>
                </a:lnTo>
                <a:lnTo>
                  <a:pt x="694" y="330"/>
                </a:lnTo>
                <a:lnTo>
                  <a:pt x="694" y="331"/>
                </a:lnTo>
                <a:lnTo>
                  <a:pt x="693" y="333"/>
                </a:lnTo>
                <a:lnTo>
                  <a:pt x="692" y="334"/>
                </a:lnTo>
                <a:lnTo>
                  <a:pt x="693" y="336"/>
                </a:lnTo>
                <a:lnTo>
                  <a:pt x="692" y="337"/>
                </a:lnTo>
                <a:lnTo>
                  <a:pt x="692" y="338"/>
                </a:lnTo>
                <a:lnTo>
                  <a:pt x="691" y="338"/>
                </a:lnTo>
                <a:lnTo>
                  <a:pt x="690" y="337"/>
                </a:lnTo>
                <a:lnTo>
                  <a:pt x="691" y="336"/>
                </a:lnTo>
                <a:lnTo>
                  <a:pt x="691" y="335"/>
                </a:lnTo>
                <a:lnTo>
                  <a:pt x="690" y="335"/>
                </a:lnTo>
                <a:lnTo>
                  <a:pt x="690" y="336"/>
                </a:lnTo>
                <a:lnTo>
                  <a:pt x="689" y="339"/>
                </a:lnTo>
                <a:lnTo>
                  <a:pt x="689" y="340"/>
                </a:lnTo>
                <a:lnTo>
                  <a:pt x="688" y="340"/>
                </a:lnTo>
                <a:lnTo>
                  <a:pt x="685" y="338"/>
                </a:lnTo>
                <a:lnTo>
                  <a:pt x="684" y="340"/>
                </a:lnTo>
                <a:lnTo>
                  <a:pt x="682" y="340"/>
                </a:lnTo>
                <a:lnTo>
                  <a:pt x="679" y="340"/>
                </a:lnTo>
                <a:lnTo>
                  <a:pt x="678" y="340"/>
                </a:lnTo>
                <a:lnTo>
                  <a:pt x="674" y="340"/>
                </a:lnTo>
                <a:lnTo>
                  <a:pt x="674" y="338"/>
                </a:lnTo>
                <a:lnTo>
                  <a:pt x="673" y="338"/>
                </a:lnTo>
                <a:lnTo>
                  <a:pt x="671" y="339"/>
                </a:lnTo>
                <a:lnTo>
                  <a:pt x="670" y="339"/>
                </a:lnTo>
                <a:lnTo>
                  <a:pt x="670" y="338"/>
                </a:lnTo>
                <a:lnTo>
                  <a:pt x="670" y="337"/>
                </a:lnTo>
                <a:lnTo>
                  <a:pt x="669" y="337"/>
                </a:lnTo>
                <a:lnTo>
                  <a:pt x="667" y="339"/>
                </a:lnTo>
                <a:lnTo>
                  <a:pt x="666" y="339"/>
                </a:lnTo>
                <a:lnTo>
                  <a:pt x="666" y="337"/>
                </a:lnTo>
                <a:lnTo>
                  <a:pt x="666" y="336"/>
                </a:lnTo>
                <a:lnTo>
                  <a:pt x="666" y="335"/>
                </a:lnTo>
                <a:lnTo>
                  <a:pt x="665" y="334"/>
                </a:lnTo>
                <a:lnTo>
                  <a:pt x="663" y="333"/>
                </a:lnTo>
                <a:lnTo>
                  <a:pt x="662" y="333"/>
                </a:lnTo>
                <a:lnTo>
                  <a:pt x="661" y="332"/>
                </a:lnTo>
                <a:lnTo>
                  <a:pt x="660" y="333"/>
                </a:lnTo>
                <a:lnTo>
                  <a:pt x="661" y="334"/>
                </a:lnTo>
                <a:lnTo>
                  <a:pt x="660" y="335"/>
                </a:lnTo>
                <a:lnTo>
                  <a:pt x="659" y="335"/>
                </a:lnTo>
                <a:lnTo>
                  <a:pt x="657" y="336"/>
                </a:lnTo>
                <a:lnTo>
                  <a:pt x="655" y="336"/>
                </a:lnTo>
                <a:lnTo>
                  <a:pt x="654" y="337"/>
                </a:lnTo>
                <a:lnTo>
                  <a:pt x="653" y="338"/>
                </a:lnTo>
                <a:lnTo>
                  <a:pt x="652" y="338"/>
                </a:lnTo>
                <a:lnTo>
                  <a:pt x="651" y="338"/>
                </a:lnTo>
                <a:lnTo>
                  <a:pt x="649" y="337"/>
                </a:lnTo>
                <a:lnTo>
                  <a:pt x="648" y="337"/>
                </a:lnTo>
                <a:lnTo>
                  <a:pt x="647" y="338"/>
                </a:lnTo>
                <a:lnTo>
                  <a:pt x="647" y="341"/>
                </a:lnTo>
                <a:lnTo>
                  <a:pt x="647" y="342"/>
                </a:lnTo>
                <a:lnTo>
                  <a:pt x="646" y="342"/>
                </a:lnTo>
                <a:lnTo>
                  <a:pt x="645" y="342"/>
                </a:lnTo>
                <a:lnTo>
                  <a:pt x="644" y="341"/>
                </a:lnTo>
                <a:lnTo>
                  <a:pt x="643" y="341"/>
                </a:lnTo>
                <a:lnTo>
                  <a:pt x="642" y="341"/>
                </a:lnTo>
                <a:lnTo>
                  <a:pt x="641" y="343"/>
                </a:lnTo>
                <a:lnTo>
                  <a:pt x="640" y="343"/>
                </a:lnTo>
                <a:lnTo>
                  <a:pt x="638" y="342"/>
                </a:lnTo>
                <a:lnTo>
                  <a:pt x="632" y="338"/>
                </a:lnTo>
                <a:lnTo>
                  <a:pt x="631" y="338"/>
                </a:lnTo>
                <a:lnTo>
                  <a:pt x="630" y="339"/>
                </a:lnTo>
                <a:lnTo>
                  <a:pt x="631" y="340"/>
                </a:lnTo>
                <a:lnTo>
                  <a:pt x="631" y="341"/>
                </a:lnTo>
                <a:lnTo>
                  <a:pt x="630" y="341"/>
                </a:lnTo>
                <a:lnTo>
                  <a:pt x="628" y="341"/>
                </a:lnTo>
                <a:lnTo>
                  <a:pt x="628" y="340"/>
                </a:lnTo>
                <a:lnTo>
                  <a:pt x="627" y="340"/>
                </a:lnTo>
                <a:lnTo>
                  <a:pt x="626" y="339"/>
                </a:lnTo>
                <a:lnTo>
                  <a:pt x="626" y="340"/>
                </a:lnTo>
                <a:lnTo>
                  <a:pt x="627" y="340"/>
                </a:lnTo>
                <a:lnTo>
                  <a:pt x="627" y="341"/>
                </a:lnTo>
                <a:lnTo>
                  <a:pt x="626" y="342"/>
                </a:lnTo>
                <a:lnTo>
                  <a:pt x="625" y="343"/>
                </a:lnTo>
                <a:lnTo>
                  <a:pt x="624" y="343"/>
                </a:lnTo>
                <a:lnTo>
                  <a:pt x="624" y="341"/>
                </a:lnTo>
                <a:lnTo>
                  <a:pt x="623" y="341"/>
                </a:lnTo>
                <a:lnTo>
                  <a:pt x="622" y="343"/>
                </a:lnTo>
                <a:lnTo>
                  <a:pt x="621" y="343"/>
                </a:lnTo>
                <a:lnTo>
                  <a:pt x="620" y="343"/>
                </a:lnTo>
                <a:lnTo>
                  <a:pt x="618" y="343"/>
                </a:lnTo>
                <a:lnTo>
                  <a:pt x="618" y="342"/>
                </a:lnTo>
                <a:lnTo>
                  <a:pt x="617" y="342"/>
                </a:lnTo>
                <a:lnTo>
                  <a:pt x="616" y="343"/>
                </a:lnTo>
                <a:lnTo>
                  <a:pt x="617" y="344"/>
                </a:lnTo>
                <a:lnTo>
                  <a:pt x="616" y="344"/>
                </a:lnTo>
                <a:lnTo>
                  <a:pt x="615" y="343"/>
                </a:lnTo>
                <a:lnTo>
                  <a:pt x="614" y="344"/>
                </a:lnTo>
                <a:lnTo>
                  <a:pt x="613" y="344"/>
                </a:lnTo>
                <a:lnTo>
                  <a:pt x="612" y="345"/>
                </a:lnTo>
                <a:lnTo>
                  <a:pt x="610" y="345"/>
                </a:lnTo>
                <a:lnTo>
                  <a:pt x="610" y="346"/>
                </a:lnTo>
                <a:lnTo>
                  <a:pt x="611" y="346"/>
                </a:lnTo>
                <a:lnTo>
                  <a:pt x="612" y="346"/>
                </a:lnTo>
                <a:lnTo>
                  <a:pt x="610" y="351"/>
                </a:lnTo>
                <a:lnTo>
                  <a:pt x="609" y="352"/>
                </a:lnTo>
                <a:lnTo>
                  <a:pt x="608" y="351"/>
                </a:lnTo>
                <a:lnTo>
                  <a:pt x="608" y="352"/>
                </a:lnTo>
                <a:lnTo>
                  <a:pt x="607" y="353"/>
                </a:lnTo>
                <a:lnTo>
                  <a:pt x="606" y="353"/>
                </a:lnTo>
                <a:lnTo>
                  <a:pt x="602" y="351"/>
                </a:lnTo>
                <a:lnTo>
                  <a:pt x="601" y="351"/>
                </a:lnTo>
                <a:lnTo>
                  <a:pt x="600" y="351"/>
                </a:lnTo>
                <a:lnTo>
                  <a:pt x="599" y="352"/>
                </a:lnTo>
                <a:lnTo>
                  <a:pt x="598" y="353"/>
                </a:lnTo>
                <a:lnTo>
                  <a:pt x="598" y="356"/>
                </a:lnTo>
                <a:lnTo>
                  <a:pt x="597" y="358"/>
                </a:lnTo>
                <a:lnTo>
                  <a:pt x="596" y="359"/>
                </a:lnTo>
                <a:lnTo>
                  <a:pt x="594" y="359"/>
                </a:lnTo>
                <a:lnTo>
                  <a:pt x="594" y="358"/>
                </a:lnTo>
                <a:lnTo>
                  <a:pt x="593" y="357"/>
                </a:lnTo>
                <a:lnTo>
                  <a:pt x="593" y="356"/>
                </a:lnTo>
                <a:lnTo>
                  <a:pt x="591" y="355"/>
                </a:lnTo>
                <a:lnTo>
                  <a:pt x="590" y="353"/>
                </a:lnTo>
                <a:lnTo>
                  <a:pt x="589" y="352"/>
                </a:lnTo>
                <a:lnTo>
                  <a:pt x="588" y="350"/>
                </a:lnTo>
                <a:lnTo>
                  <a:pt x="587" y="349"/>
                </a:lnTo>
                <a:lnTo>
                  <a:pt x="585" y="350"/>
                </a:lnTo>
                <a:lnTo>
                  <a:pt x="584" y="350"/>
                </a:lnTo>
                <a:lnTo>
                  <a:pt x="581" y="350"/>
                </a:lnTo>
                <a:lnTo>
                  <a:pt x="580" y="349"/>
                </a:lnTo>
                <a:lnTo>
                  <a:pt x="580" y="347"/>
                </a:lnTo>
                <a:lnTo>
                  <a:pt x="579" y="346"/>
                </a:lnTo>
                <a:lnTo>
                  <a:pt x="579" y="345"/>
                </a:lnTo>
                <a:lnTo>
                  <a:pt x="578" y="345"/>
                </a:lnTo>
                <a:lnTo>
                  <a:pt x="575" y="346"/>
                </a:lnTo>
                <a:lnTo>
                  <a:pt x="574" y="345"/>
                </a:lnTo>
                <a:lnTo>
                  <a:pt x="572" y="343"/>
                </a:lnTo>
                <a:lnTo>
                  <a:pt x="571" y="342"/>
                </a:lnTo>
                <a:lnTo>
                  <a:pt x="571" y="341"/>
                </a:lnTo>
                <a:lnTo>
                  <a:pt x="572" y="340"/>
                </a:lnTo>
                <a:lnTo>
                  <a:pt x="573" y="339"/>
                </a:lnTo>
                <a:lnTo>
                  <a:pt x="573" y="338"/>
                </a:lnTo>
                <a:lnTo>
                  <a:pt x="573" y="337"/>
                </a:lnTo>
                <a:lnTo>
                  <a:pt x="570" y="337"/>
                </a:lnTo>
                <a:lnTo>
                  <a:pt x="566" y="335"/>
                </a:lnTo>
                <a:lnTo>
                  <a:pt x="565" y="336"/>
                </a:lnTo>
                <a:lnTo>
                  <a:pt x="564" y="340"/>
                </a:lnTo>
                <a:lnTo>
                  <a:pt x="564" y="342"/>
                </a:lnTo>
                <a:lnTo>
                  <a:pt x="563" y="343"/>
                </a:lnTo>
                <a:lnTo>
                  <a:pt x="562" y="344"/>
                </a:lnTo>
                <a:lnTo>
                  <a:pt x="557" y="344"/>
                </a:lnTo>
                <a:lnTo>
                  <a:pt x="557" y="343"/>
                </a:lnTo>
                <a:lnTo>
                  <a:pt x="555" y="342"/>
                </a:lnTo>
                <a:lnTo>
                  <a:pt x="555" y="341"/>
                </a:lnTo>
                <a:lnTo>
                  <a:pt x="554" y="340"/>
                </a:lnTo>
                <a:lnTo>
                  <a:pt x="552" y="340"/>
                </a:lnTo>
                <a:lnTo>
                  <a:pt x="551" y="340"/>
                </a:lnTo>
                <a:lnTo>
                  <a:pt x="550" y="342"/>
                </a:lnTo>
                <a:lnTo>
                  <a:pt x="549" y="342"/>
                </a:lnTo>
                <a:lnTo>
                  <a:pt x="548" y="341"/>
                </a:lnTo>
                <a:lnTo>
                  <a:pt x="547" y="340"/>
                </a:lnTo>
                <a:lnTo>
                  <a:pt x="546" y="337"/>
                </a:lnTo>
                <a:lnTo>
                  <a:pt x="545" y="333"/>
                </a:lnTo>
                <a:lnTo>
                  <a:pt x="544" y="331"/>
                </a:lnTo>
                <a:lnTo>
                  <a:pt x="543" y="331"/>
                </a:lnTo>
                <a:lnTo>
                  <a:pt x="543" y="330"/>
                </a:lnTo>
                <a:lnTo>
                  <a:pt x="541" y="330"/>
                </a:lnTo>
                <a:lnTo>
                  <a:pt x="539" y="332"/>
                </a:lnTo>
                <a:lnTo>
                  <a:pt x="538" y="332"/>
                </a:lnTo>
                <a:lnTo>
                  <a:pt x="538" y="331"/>
                </a:lnTo>
                <a:lnTo>
                  <a:pt x="537" y="331"/>
                </a:lnTo>
                <a:lnTo>
                  <a:pt x="537" y="332"/>
                </a:lnTo>
                <a:lnTo>
                  <a:pt x="537" y="333"/>
                </a:lnTo>
                <a:lnTo>
                  <a:pt x="538" y="336"/>
                </a:lnTo>
                <a:lnTo>
                  <a:pt x="537" y="338"/>
                </a:lnTo>
                <a:lnTo>
                  <a:pt x="537" y="339"/>
                </a:lnTo>
                <a:lnTo>
                  <a:pt x="534" y="343"/>
                </a:lnTo>
                <a:lnTo>
                  <a:pt x="533" y="343"/>
                </a:lnTo>
                <a:lnTo>
                  <a:pt x="532" y="343"/>
                </a:lnTo>
                <a:lnTo>
                  <a:pt x="531" y="341"/>
                </a:lnTo>
                <a:lnTo>
                  <a:pt x="530" y="341"/>
                </a:lnTo>
                <a:lnTo>
                  <a:pt x="529" y="342"/>
                </a:lnTo>
                <a:lnTo>
                  <a:pt x="528" y="343"/>
                </a:lnTo>
                <a:lnTo>
                  <a:pt x="529" y="343"/>
                </a:lnTo>
                <a:lnTo>
                  <a:pt x="531" y="344"/>
                </a:lnTo>
                <a:lnTo>
                  <a:pt x="532" y="344"/>
                </a:lnTo>
                <a:lnTo>
                  <a:pt x="532" y="345"/>
                </a:lnTo>
                <a:lnTo>
                  <a:pt x="531" y="346"/>
                </a:lnTo>
                <a:lnTo>
                  <a:pt x="529" y="346"/>
                </a:lnTo>
                <a:lnTo>
                  <a:pt x="528" y="347"/>
                </a:lnTo>
                <a:lnTo>
                  <a:pt x="528" y="349"/>
                </a:lnTo>
                <a:lnTo>
                  <a:pt x="528" y="352"/>
                </a:lnTo>
                <a:lnTo>
                  <a:pt x="528" y="354"/>
                </a:lnTo>
                <a:lnTo>
                  <a:pt x="528" y="355"/>
                </a:lnTo>
                <a:lnTo>
                  <a:pt x="527" y="355"/>
                </a:lnTo>
                <a:lnTo>
                  <a:pt x="525" y="356"/>
                </a:lnTo>
                <a:lnTo>
                  <a:pt x="522" y="355"/>
                </a:lnTo>
                <a:lnTo>
                  <a:pt x="521" y="354"/>
                </a:lnTo>
                <a:lnTo>
                  <a:pt x="519" y="351"/>
                </a:lnTo>
                <a:lnTo>
                  <a:pt x="519" y="350"/>
                </a:lnTo>
                <a:lnTo>
                  <a:pt x="519" y="349"/>
                </a:lnTo>
                <a:lnTo>
                  <a:pt x="518" y="348"/>
                </a:lnTo>
                <a:lnTo>
                  <a:pt x="518" y="347"/>
                </a:lnTo>
                <a:lnTo>
                  <a:pt x="518" y="346"/>
                </a:lnTo>
                <a:lnTo>
                  <a:pt x="519" y="345"/>
                </a:lnTo>
                <a:lnTo>
                  <a:pt x="519" y="344"/>
                </a:lnTo>
                <a:lnTo>
                  <a:pt x="521" y="344"/>
                </a:lnTo>
                <a:lnTo>
                  <a:pt x="521" y="342"/>
                </a:lnTo>
                <a:lnTo>
                  <a:pt x="520" y="338"/>
                </a:lnTo>
                <a:lnTo>
                  <a:pt x="520" y="337"/>
                </a:lnTo>
                <a:lnTo>
                  <a:pt x="518" y="335"/>
                </a:lnTo>
                <a:lnTo>
                  <a:pt x="515" y="336"/>
                </a:lnTo>
                <a:lnTo>
                  <a:pt x="515" y="337"/>
                </a:lnTo>
                <a:lnTo>
                  <a:pt x="514" y="338"/>
                </a:lnTo>
                <a:lnTo>
                  <a:pt x="513" y="340"/>
                </a:lnTo>
                <a:lnTo>
                  <a:pt x="513" y="341"/>
                </a:lnTo>
                <a:lnTo>
                  <a:pt x="512" y="341"/>
                </a:lnTo>
                <a:lnTo>
                  <a:pt x="511" y="340"/>
                </a:lnTo>
                <a:lnTo>
                  <a:pt x="509" y="338"/>
                </a:lnTo>
                <a:lnTo>
                  <a:pt x="508" y="338"/>
                </a:lnTo>
                <a:lnTo>
                  <a:pt x="509" y="340"/>
                </a:lnTo>
                <a:lnTo>
                  <a:pt x="508" y="340"/>
                </a:lnTo>
                <a:lnTo>
                  <a:pt x="507" y="341"/>
                </a:lnTo>
                <a:lnTo>
                  <a:pt x="507" y="340"/>
                </a:lnTo>
                <a:lnTo>
                  <a:pt x="506" y="340"/>
                </a:lnTo>
                <a:lnTo>
                  <a:pt x="506" y="342"/>
                </a:lnTo>
                <a:lnTo>
                  <a:pt x="505" y="342"/>
                </a:lnTo>
                <a:lnTo>
                  <a:pt x="504" y="345"/>
                </a:lnTo>
                <a:lnTo>
                  <a:pt x="503" y="345"/>
                </a:lnTo>
                <a:lnTo>
                  <a:pt x="501" y="346"/>
                </a:lnTo>
                <a:lnTo>
                  <a:pt x="498" y="346"/>
                </a:lnTo>
                <a:lnTo>
                  <a:pt x="496" y="345"/>
                </a:lnTo>
                <a:lnTo>
                  <a:pt x="495" y="344"/>
                </a:lnTo>
                <a:lnTo>
                  <a:pt x="495" y="343"/>
                </a:lnTo>
                <a:lnTo>
                  <a:pt x="496" y="340"/>
                </a:lnTo>
                <a:lnTo>
                  <a:pt x="496" y="339"/>
                </a:lnTo>
                <a:lnTo>
                  <a:pt x="496" y="338"/>
                </a:lnTo>
                <a:lnTo>
                  <a:pt x="495" y="337"/>
                </a:lnTo>
                <a:lnTo>
                  <a:pt x="494" y="336"/>
                </a:lnTo>
                <a:lnTo>
                  <a:pt x="492" y="335"/>
                </a:lnTo>
                <a:lnTo>
                  <a:pt x="491" y="335"/>
                </a:lnTo>
                <a:lnTo>
                  <a:pt x="489" y="336"/>
                </a:lnTo>
                <a:lnTo>
                  <a:pt x="488" y="337"/>
                </a:lnTo>
                <a:lnTo>
                  <a:pt x="486" y="337"/>
                </a:lnTo>
                <a:lnTo>
                  <a:pt x="485" y="337"/>
                </a:lnTo>
                <a:lnTo>
                  <a:pt x="484" y="336"/>
                </a:lnTo>
                <a:lnTo>
                  <a:pt x="483" y="335"/>
                </a:lnTo>
                <a:lnTo>
                  <a:pt x="483" y="332"/>
                </a:lnTo>
                <a:lnTo>
                  <a:pt x="483" y="331"/>
                </a:lnTo>
                <a:lnTo>
                  <a:pt x="483" y="330"/>
                </a:lnTo>
                <a:lnTo>
                  <a:pt x="483" y="329"/>
                </a:lnTo>
                <a:lnTo>
                  <a:pt x="482" y="330"/>
                </a:lnTo>
                <a:lnTo>
                  <a:pt x="481" y="330"/>
                </a:lnTo>
                <a:lnTo>
                  <a:pt x="480" y="329"/>
                </a:lnTo>
                <a:lnTo>
                  <a:pt x="480" y="328"/>
                </a:lnTo>
                <a:lnTo>
                  <a:pt x="478" y="328"/>
                </a:lnTo>
                <a:lnTo>
                  <a:pt x="476" y="327"/>
                </a:lnTo>
                <a:lnTo>
                  <a:pt x="475" y="328"/>
                </a:lnTo>
                <a:lnTo>
                  <a:pt x="474" y="329"/>
                </a:lnTo>
                <a:lnTo>
                  <a:pt x="472" y="332"/>
                </a:lnTo>
                <a:lnTo>
                  <a:pt x="471" y="332"/>
                </a:lnTo>
                <a:lnTo>
                  <a:pt x="471" y="333"/>
                </a:lnTo>
                <a:lnTo>
                  <a:pt x="470" y="333"/>
                </a:lnTo>
                <a:lnTo>
                  <a:pt x="469" y="333"/>
                </a:lnTo>
                <a:lnTo>
                  <a:pt x="468" y="334"/>
                </a:lnTo>
                <a:lnTo>
                  <a:pt x="468" y="335"/>
                </a:lnTo>
                <a:lnTo>
                  <a:pt x="467" y="335"/>
                </a:lnTo>
                <a:lnTo>
                  <a:pt x="466" y="336"/>
                </a:lnTo>
                <a:lnTo>
                  <a:pt x="466" y="337"/>
                </a:lnTo>
                <a:lnTo>
                  <a:pt x="466" y="338"/>
                </a:lnTo>
                <a:lnTo>
                  <a:pt x="464" y="338"/>
                </a:lnTo>
                <a:lnTo>
                  <a:pt x="464" y="340"/>
                </a:lnTo>
                <a:lnTo>
                  <a:pt x="460" y="342"/>
                </a:lnTo>
                <a:lnTo>
                  <a:pt x="459" y="342"/>
                </a:lnTo>
                <a:lnTo>
                  <a:pt x="457" y="342"/>
                </a:lnTo>
                <a:lnTo>
                  <a:pt x="455" y="341"/>
                </a:lnTo>
                <a:lnTo>
                  <a:pt x="453" y="339"/>
                </a:lnTo>
                <a:lnTo>
                  <a:pt x="450" y="339"/>
                </a:lnTo>
                <a:lnTo>
                  <a:pt x="449" y="338"/>
                </a:lnTo>
                <a:lnTo>
                  <a:pt x="449" y="337"/>
                </a:lnTo>
                <a:lnTo>
                  <a:pt x="449" y="336"/>
                </a:lnTo>
                <a:lnTo>
                  <a:pt x="451" y="335"/>
                </a:lnTo>
                <a:lnTo>
                  <a:pt x="451" y="334"/>
                </a:lnTo>
                <a:lnTo>
                  <a:pt x="450" y="333"/>
                </a:lnTo>
                <a:lnTo>
                  <a:pt x="450" y="332"/>
                </a:lnTo>
                <a:lnTo>
                  <a:pt x="451" y="331"/>
                </a:lnTo>
                <a:lnTo>
                  <a:pt x="452" y="329"/>
                </a:lnTo>
                <a:lnTo>
                  <a:pt x="452" y="328"/>
                </a:lnTo>
                <a:lnTo>
                  <a:pt x="451" y="327"/>
                </a:lnTo>
                <a:lnTo>
                  <a:pt x="450" y="327"/>
                </a:lnTo>
                <a:lnTo>
                  <a:pt x="449" y="327"/>
                </a:lnTo>
                <a:lnTo>
                  <a:pt x="448" y="325"/>
                </a:lnTo>
                <a:lnTo>
                  <a:pt x="446" y="326"/>
                </a:lnTo>
                <a:lnTo>
                  <a:pt x="444" y="327"/>
                </a:lnTo>
                <a:lnTo>
                  <a:pt x="442" y="326"/>
                </a:lnTo>
                <a:lnTo>
                  <a:pt x="439" y="325"/>
                </a:lnTo>
                <a:lnTo>
                  <a:pt x="438" y="325"/>
                </a:lnTo>
                <a:lnTo>
                  <a:pt x="438" y="322"/>
                </a:lnTo>
                <a:lnTo>
                  <a:pt x="439" y="321"/>
                </a:lnTo>
                <a:lnTo>
                  <a:pt x="438" y="320"/>
                </a:lnTo>
                <a:lnTo>
                  <a:pt x="437" y="319"/>
                </a:lnTo>
                <a:lnTo>
                  <a:pt x="437" y="317"/>
                </a:lnTo>
                <a:lnTo>
                  <a:pt x="438" y="314"/>
                </a:lnTo>
                <a:lnTo>
                  <a:pt x="438" y="313"/>
                </a:lnTo>
                <a:lnTo>
                  <a:pt x="437" y="311"/>
                </a:lnTo>
                <a:lnTo>
                  <a:pt x="437" y="310"/>
                </a:lnTo>
                <a:lnTo>
                  <a:pt x="437" y="309"/>
                </a:lnTo>
                <a:lnTo>
                  <a:pt x="436" y="309"/>
                </a:lnTo>
                <a:lnTo>
                  <a:pt x="435" y="310"/>
                </a:lnTo>
                <a:lnTo>
                  <a:pt x="435" y="311"/>
                </a:lnTo>
                <a:lnTo>
                  <a:pt x="433" y="312"/>
                </a:lnTo>
                <a:lnTo>
                  <a:pt x="433" y="313"/>
                </a:lnTo>
                <a:lnTo>
                  <a:pt x="432" y="314"/>
                </a:lnTo>
                <a:lnTo>
                  <a:pt x="431" y="314"/>
                </a:lnTo>
                <a:lnTo>
                  <a:pt x="429" y="313"/>
                </a:lnTo>
                <a:lnTo>
                  <a:pt x="428" y="313"/>
                </a:lnTo>
                <a:lnTo>
                  <a:pt x="426" y="312"/>
                </a:lnTo>
                <a:lnTo>
                  <a:pt x="425" y="312"/>
                </a:lnTo>
                <a:lnTo>
                  <a:pt x="423" y="312"/>
                </a:lnTo>
                <a:lnTo>
                  <a:pt x="422" y="313"/>
                </a:lnTo>
                <a:lnTo>
                  <a:pt x="422" y="312"/>
                </a:lnTo>
                <a:lnTo>
                  <a:pt x="420" y="311"/>
                </a:lnTo>
                <a:lnTo>
                  <a:pt x="418" y="310"/>
                </a:lnTo>
                <a:lnTo>
                  <a:pt x="416" y="310"/>
                </a:lnTo>
                <a:lnTo>
                  <a:pt x="413" y="310"/>
                </a:lnTo>
                <a:lnTo>
                  <a:pt x="412" y="312"/>
                </a:lnTo>
                <a:lnTo>
                  <a:pt x="411" y="313"/>
                </a:lnTo>
                <a:lnTo>
                  <a:pt x="411" y="315"/>
                </a:lnTo>
                <a:lnTo>
                  <a:pt x="411" y="316"/>
                </a:lnTo>
                <a:lnTo>
                  <a:pt x="410" y="316"/>
                </a:lnTo>
                <a:lnTo>
                  <a:pt x="407" y="319"/>
                </a:lnTo>
                <a:lnTo>
                  <a:pt x="404" y="319"/>
                </a:lnTo>
                <a:lnTo>
                  <a:pt x="401" y="317"/>
                </a:lnTo>
                <a:lnTo>
                  <a:pt x="399" y="315"/>
                </a:lnTo>
                <a:lnTo>
                  <a:pt x="397" y="312"/>
                </a:lnTo>
                <a:lnTo>
                  <a:pt x="395" y="311"/>
                </a:lnTo>
                <a:lnTo>
                  <a:pt x="393" y="310"/>
                </a:lnTo>
                <a:lnTo>
                  <a:pt x="392" y="309"/>
                </a:lnTo>
                <a:lnTo>
                  <a:pt x="388" y="309"/>
                </a:lnTo>
                <a:lnTo>
                  <a:pt x="386" y="310"/>
                </a:lnTo>
                <a:lnTo>
                  <a:pt x="386" y="311"/>
                </a:lnTo>
                <a:lnTo>
                  <a:pt x="384" y="312"/>
                </a:lnTo>
                <a:lnTo>
                  <a:pt x="383" y="313"/>
                </a:lnTo>
                <a:lnTo>
                  <a:pt x="382" y="313"/>
                </a:lnTo>
                <a:lnTo>
                  <a:pt x="380" y="313"/>
                </a:lnTo>
                <a:lnTo>
                  <a:pt x="376" y="311"/>
                </a:lnTo>
                <a:lnTo>
                  <a:pt x="373" y="311"/>
                </a:lnTo>
                <a:lnTo>
                  <a:pt x="371" y="310"/>
                </a:lnTo>
                <a:lnTo>
                  <a:pt x="366" y="309"/>
                </a:lnTo>
                <a:lnTo>
                  <a:pt x="365" y="308"/>
                </a:lnTo>
                <a:lnTo>
                  <a:pt x="362" y="304"/>
                </a:lnTo>
                <a:lnTo>
                  <a:pt x="360" y="303"/>
                </a:lnTo>
                <a:lnTo>
                  <a:pt x="359" y="302"/>
                </a:lnTo>
                <a:lnTo>
                  <a:pt x="358" y="303"/>
                </a:lnTo>
                <a:lnTo>
                  <a:pt x="357" y="303"/>
                </a:lnTo>
                <a:lnTo>
                  <a:pt x="355" y="305"/>
                </a:lnTo>
                <a:lnTo>
                  <a:pt x="353" y="305"/>
                </a:lnTo>
                <a:lnTo>
                  <a:pt x="352" y="304"/>
                </a:lnTo>
                <a:lnTo>
                  <a:pt x="351" y="304"/>
                </a:lnTo>
                <a:lnTo>
                  <a:pt x="349" y="304"/>
                </a:lnTo>
                <a:lnTo>
                  <a:pt x="347" y="304"/>
                </a:lnTo>
                <a:lnTo>
                  <a:pt x="346" y="304"/>
                </a:lnTo>
                <a:lnTo>
                  <a:pt x="345" y="304"/>
                </a:lnTo>
                <a:lnTo>
                  <a:pt x="341" y="302"/>
                </a:lnTo>
                <a:lnTo>
                  <a:pt x="340" y="301"/>
                </a:lnTo>
                <a:lnTo>
                  <a:pt x="339" y="300"/>
                </a:lnTo>
                <a:lnTo>
                  <a:pt x="339" y="297"/>
                </a:lnTo>
                <a:lnTo>
                  <a:pt x="339" y="292"/>
                </a:lnTo>
                <a:lnTo>
                  <a:pt x="338" y="290"/>
                </a:lnTo>
                <a:lnTo>
                  <a:pt x="337" y="288"/>
                </a:lnTo>
                <a:lnTo>
                  <a:pt x="336" y="288"/>
                </a:lnTo>
                <a:lnTo>
                  <a:pt x="335" y="285"/>
                </a:lnTo>
                <a:lnTo>
                  <a:pt x="334" y="284"/>
                </a:lnTo>
                <a:lnTo>
                  <a:pt x="333" y="282"/>
                </a:lnTo>
                <a:lnTo>
                  <a:pt x="331" y="281"/>
                </a:lnTo>
                <a:lnTo>
                  <a:pt x="330" y="281"/>
                </a:lnTo>
                <a:lnTo>
                  <a:pt x="329" y="281"/>
                </a:lnTo>
                <a:lnTo>
                  <a:pt x="327" y="279"/>
                </a:lnTo>
                <a:lnTo>
                  <a:pt x="326" y="278"/>
                </a:lnTo>
                <a:lnTo>
                  <a:pt x="325" y="277"/>
                </a:lnTo>
                <a:lnTo>
                  <a:pt x="324" y="277"/>
                </a:lnTo>
                <a:lnTo>
                  <a:pt x="323" y="277"/>
                </a:lnTo>
                <a:lnTo>
                  <a:pt x="322" y="278"/>
                </a:lnTo>
                <a:lnTo>
                  <a:pt x="322" y="280"/>
                </a:lnTo>
                <a:lnTo>
                  <a:pt x="322" y="281"/>
                </a:lnTo>
                <a:lnTo>
                  <a:pt x="323" y="282"/>
                </a:lnTo>
                <a:lnTo>
                  <a:pt x="322" y="284"/>
                </a:lnTo>
                <a:lnTo>
                  <a:pt x="321" y="285"/>
                </a:lnTo>
                <a:lnTo>
                  <a:pt x="320" y="285"/>
                </a:lnTo>
                <a:lnTo>
                  <a:pt x="319" y="285"/>
                </a:lnTo>
                <a:lnTo>
                  <a:pt x="318" y="286"/>
                </a:lnTo>
                <a:lnTo>
                  <a:pt x="317" y="285"/>
                </a:lnTo>
                <a:lnTo>
                  <a:pt x="317" y="284"/>
                </a:lnTo>
                <a:lnTo>
                  <a:pt x="315" y="284"/>
                </a:lnTo>
                <a:lnTo>
                  <a:pt x="314" y="283"/>
                </a:lnTo>
                <a:lnTo>
                  <a:pt x="312" y="282"/>
                </a:lnTo>
                <a:lnTo>
                  <a:pt x="312" y="281"/>
                </a:lnTo>
                <a:lnTo>
                  <a:pt x="309" y="281"/>
                </a:lnTo>
                <a:lnTo>
                  <a:pt x="307" y="281"/>
                </a:lnTo>
                <a:lnTo>
                  <a:pt x="306" y="281"/>
                </a:lnTo>
                <a:lnTo>
                  <a:pt x="305" y="281"/>
                </a:lnTo>
                <a:lnTo>
                  <a:pt x="305" y="283"/>
                </a:lnTo>
                <a:lnTo>
                  <a:pt x="305" y="284"/>
                </a:lnTo>
                <a:lnTo>
                  <a:pt x="304" y="285"/>
                </a:lnTo>
                <a:lnTo>
                  <a:pt x="303" y="286"/>
                </a:lnTo>
                <a:lnTo>
                  <a:pt x="302" y="286"/>
                </a:lnTo>
                <a:lnTo>
                  <a:pt x="301" y="285"/>
                </a:lnTo>
                <a:lnTo>
                  <a:pt x="299" y="285"/>
                </a:lnTo>
                <a:lnTo>
                  <a:pt x="297" y="285"/>
                </a:lnTo>
                <a:lnTo>
                  <a:pt x="296" y="285"/>
                </a:lnTo>
                <a:lnTo>
                  <a:pt x="294" y="284"/>
                </a:lnTo>
                <a:lnTo>
                  <a:pt x="293" y="283"/>
                </a:lnTo>
                <a:lnTo>
                  <a:pt x="293" y="281"/>
                </a:lnTo>
                <a:lnTo>
                  <a:pt x="292" y="281"/>
                </a:lnTo>
                <a:lnTo>
                  <a:pt x="291" y="281"/>
                </a:lnTo>
                <a:lnTo>
                  <a:pt x="290" y="280"/>
                </a:lnTo>
                <a:lnTo>
                  <a:pt x="289" y="279"/>
                </a:lnTo>
                <a:lnTo>
                  <a:pt x="288" y="278"/>
                </a:lnTo>
                <a:lnTo>
                  <a:pt x="287" y="276"/>
                </a:lnTo>
                <a:lnTo>
                  <a:pt x="285" y="273"/>
                </a:lnTo>
                <a:lnTo>
                  <a:pt x="284" y="271"/>
                </a:lnTo>
                <a:lnTo>
                  <a:pt x="281" y="267"/>
                </a:lnTo>
                <a:lnTo>
                  <a:pt x="278" y="264"/>
                </a:lnTo>
                <a:lnTo>
                  <a:pt x="274" y="262"/>
                </a:lnTo>
                <a:lnTo>
                  <a:pt x="273" y="262"/>
                </a:lnTo>
                <a:lnTo>
                  <a:pt x="270" y="264"/>
                </a:lnTo>
                <a:lnTo>
                  <a:pt x="268" y="264"/>
                </a:lnTo>
                <a:lnTo>
                  <a:pt x="268" y="56"/>
                </a:lnTo>
                <a:lnTo>
                  <a:pt x="0" y="56"/>
                </a:lnTo>
                <a:lnTo>
                  <a:pt x="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31"/>
          <p:cNvSpPr>
            <a:spLocks/>
          </p:cNvSpPr>
          <p:nvPr/>
        </p:nvSpPr>
        <p:spPr bwMode="auto">
          <a:xfrm>
            <a:off x="3779838" y="4235450"/>
            <a:ext cx="1216025" cy="582613"/>
          </a:xfrm>
          <a:custGeom>
            <a:avLst/>
            <a:gdLst>
              <a:gd name="T0" fmla="*/ 2147483647 w 766"/>
              <a:gd name="T1" fmla="*/ 0 h 367"/>
              <a:gd name="T2" fmla="*/ 2147483647 w 766"/>
              <a:gd name="T3" fmla="*/ 0 h 367"/>
              <a:gd name="T4" fmla="*/ 2147483647 w 766"/>
              <a:gd name="T5" fmla="*/ 2147483647 h 367"/>
              <a:gd name="T6" fmla="*/ 2147483647 w 766"/>
              <a:gd name="T7" fmla="*/ 0 h 367"/>
              <a:gd name="T8" fmla="*/ 2147483647 w 766"/>
              <a:gd name="T9" fmla="*/ 2147483647 h 367"/>
              <a:gd name="T10" fmla="*/ 2147483647 w 766"/>
              <a:gd name="T11" fmla="*/ 2147483647 h 367"/>
              <a:gd name="T12" fmla="*/ 2147483647 w 766"/>
              <a:gd name="T13" fmla="*/ 2147483647 h 367"/>
              <a:gd name="T14" fmla="*/ 2147483647 w 766"/>
              <a:gd name="T15" fmla="*/ 2147483647 h 367"/>
              <a:gd name="T16" fmla="*/ 2147483647 w 766"/>
              <a:gd name="T17" fmla="*/ 2147483647 h 367"/>
              <a:gd name="T18" fmla="*/ 2147483647 w 766"/>
              <a:gd name="T19" fmla="*/ 2147483647 h 367"/>
              <a:gd name="T20" fmla="*/ 2147483647 w 766"/>
              <a:gd name="T21" fmla="*/ 2147483647 h 367"/>
              <a:gd name="T22" fmla="*/ 2147483647 w 766"/>
              <a:gd name="T23" fmla="*/ 2147483647 h 367"/>
              <a:gd name="T24" fmla="*/ 2147483647 w 766"/>
              <a:gd name="T25" fmla="*/ 2147483647 h 367"/>
              <a:gd name="T26" fmla="*/ 2147483647 w 766"/>
              <a:gd name="T27" fmla="*/ 2147483647 h 367"/>
              <a:gd name="T28" fmla="*/ 2147483647 w 766"/>
              <a:gd name="T29" fmla="*/ 2147483647 h 367"/>
              <a:gd name="T30" fmla="*/ 2147483647 w 766"/>
              <a:gd name="T31" fmla="*/ 2147483647 h 367"/>
              <a:gd name="T32" fmla="*/ 2147483647 w 766"/>
              <a:gd name="T33" fmla="*/ 2147483647 h 367"/>
              <a:gd name="T34" fmla="*/ 2147483647 w 766"/>
              <a:gd name="T35" fmla="*/ 2147483647 h 367"/>
              <a:gd name="T36" fmla="*/ 2147483647 w 766"/>
              <a:gd name="T37" fmla="*/ 2147483647 h 367"/>
              <a:gd name="T38" fmla="*/ 2147483647 w 766"/>
              <a:gd name="T39" fmla="*/ 2147483647 h 367"/>
              <a:gd name="T40" fmla="*/ 2147483647 w 766"/>
              <a:gd name="T41" fmla="*/ 2147483647 h 367"/>
              <a:gd name="T42" fmla="*/ 2147483647 w 766"/>
              <a:gd name="T43" fmla="*/ 2147483647 h 367"/>
              <a:gd name="T44" fmla="*/ 2147483647 w 766"/>
              <a:gd name="T45" fmla="*/ 2147483647 h 367"/>
              <a:gd name="T46" fmla="*/ 2147483647 w 766"/>
              <a:gd name="T47" fmla="*/ 2147483647 h 367"/>
              <a:gd name="T48" fmla="*/ 2147483647 w 766"/>
              <a:gd name="T49" fmla="*/ 2147483647 h 367"/>
              <a:gd name="T50" fmla="*/ 2147483647 w 766"/>
              <a:gd name="T51" fmla="*/ 2147483647 h 367"/>
              <a:gd name="T52" fmla="*/ 2147483647 w 766"/>
              <a:gd name="T53" fmla="*/ 2147483647 h 367"/>
              <a:gd name="T54" fmla="*/ 2147483647 w 766"/>
              <a:gd name="T55" fmla="*/ 2147483647 h 367"/>
              <a:gd name="T56" fmla="*/ 2147483647 w 766"/>
              <a:gd name="T57" fmla="*/ 2147483647 h 367"/>
              <a:gd name="T58" fmla="*/ 2147483647 w 766"/>
              <a:gd name="T59" fmla="*/ 2147483647 h 367"/>
              <a:gd name="T60" fmla="*/ 2147483647 w 766"/>
              <a:gd name="T61" fmla="*/ 2147483647 h 367"/>
              <a:gd name="T62" fmla="*/ 2147483647 w 766"/>
              <a:gd name="T63" fmla="*/ 2147483647 h 367"/>
              <a:gd name="T64" fmla="*/ 2147483647 w 766"/>
              <a:gd name="T65" fmla="*/ 2147483647 h 367"/>
              <a:gd name="T66" fmla="*/ 2147483647 w 766"/>
              <a:gd name="T67" fmla="*/ 2147483647 h 367"/>
              <a:gd name="T68" fmla="*/ 2147483647 w 766"/>
              <a:gd name="T69" fmla="*/ 2147483647 h 367"/>
              <a:gd name="T70" fmla="*/ 2147483647 w 766"/>
              <a:gd name="T71" fmla="*/ 2147483647 h 367"/>
              <a:gd name="T72" fmla="*/ 2147483647 w 766"/>
              <a:gd name="T73" fmla="*/ 2147483647 h 367"/>
              <a:gd name="T74" fmla="*/ 2147483647 w 766"/>
              <a:gd name="T75" fmla="*/ 2147483647 h 367"/>
              <a:gd name="T76" fmla="*/ 2147483647 w 766"/>
              <a:gd name="T77" fmla="*/ 2147483647 h 367"/>
              <a:gd name="T78" fmla="*/ 2147483647 w 766"/>
              <a:gd name="T79" fmla="*/ 2147483647 h 367"/>
              <a:gd name="T80" fmla="*/ 2147483647 w 766"/>
              <a:gd name="T81" fmla="*/ 2147483647 h 367"/>
              <a:gd name="T82" fmla="*/ 2147483647 w 766"/>
              <a:gd name="T83" fmla="*/ 2147483647 h 367"/>
              <a:gd name="T84" fmla="*/ 2147483647 w 766"/>
              <a:gd name="T85" fmla="*/ 2147483647 h 367"/>
              <a:gd name="T86" fmla="*/ 2147483647 w 766"/>
              <a:gd name="T87" fmla="*/ 2147483647 h 367"/>
              <a:gd name="T88" fmla="*/ 2147483647 w 766"/>
              <a:gd name="T89" fmla="*/ 2147483647 h 367"/>
              <a:gd name="T90" fmla="*/ 2147483647 w 766"/>
              <a:gd name="T91" fmla="*/ 2147483647 h 367"/>
              <a:gd name="T92" fmla="*/ 2147483647 w 766"/>
              <a:gd name="T93" fmla="*/ 2147483647 h 367"/>
              <a:gd name="T94" fmla="*/ 2147483647 w 766"/>
              <a:gd name="T95" fmla="*/ 2147483647 h 367"/>
              <a:gd name="T96" fmla="*/ 2147483647 w 766"/>
              <a:gd name="T97" fmla="*/ 2147483647 h 367"/>
              <a:gd name="T98" fmla="*/ 2147483647 w 766"/>
              <a:gd name="T99" fmla="*/ 2147483647 h 367"/>
              <a:gd name="T100" fmla="*/ 2147483647 w 766"/>
              <a:gd name="T101" fmla="*/ 2147483647 h 367"/>
              <a:gd name="T102" fmla="*/ 2147483647 w 766"/>
              <a:gd name="T103" fmla="*/ 2147483647 h 367"/>
              <a:gd name="T104" fmla="*/ 2147483647 w 766"/>
              <a:gd name="T105" fmla="*/ 2147483647 h 367"/>
              <a:gd name="T106" fmla="*/ 2147483647 w 766"/>
              <a:gd name="T107" fmla="*/ 2147483647 h 367"/>
              <a:gd name="T108" fmla="*/ 2147483647 w 766"/>
              <a:gd name="T109" fmla="*/ 2147483647 h 367"/>
              <a:gd name="T110" fmla="*/ 2147483647 w 766"/>
              <a:gd name="T111" fmla="*/ 2147483647 h 367"/>
              <a:gd name="T112" fmla="*/ 2147483647 w 766"/>
              <a:gd name="T113" fmla="*/ 2147483647 h 367"/>
              <a:gd name="T114" fmla="*/ 2147483647 w 766"/>
              <a:gd name="T115" fmla="*/ 2147483647 h 367"/>
              <a:gd name="T116" fmla="*/ 2147483647 w 766"/>
              <a:gd name="T117" fmla="*/ 2147483647 h 367"/>
              <a:gd name="T118" fmla="*/ 2147483647 w 766"/>
              <a:gd name="T119" fmla="*/ 2147483647 h 367"/>
              <a:gd name="T120" fmla="*/ 2147483647 w 766"/>
              <a:gd name="T121" fmla="*/ 2147483647 h 3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66" h="367">
                <a:moveTo>
                  <a:pt x="0" y="0"/>
                </a:moveTo>
                <a:lnTo>
                  <a:pt x="0" y="0"/>
                </a:lnTo>
                <a:lnTo>
                  <a:pt x="22" y="0"/>
                </a:lnTo>
                <a:lnTo>
                  <a:pt x="27" y="1"/>
                </a:lnTo>
                <a:lnTo>
                  <a:pt x="56" y="1"/>
                </a:lnTo>
                <a:lnTo>
                  <a:pt x="58" y="1"/>
                </a:lnTo>
                <a:lnTo>
                  <a:pt x="86" y="1"/>
                </a:lnTo>
                <a:lnTo>
                  <a:pt x="112" y="1"/>
                </a:lnTo>
                <a:lnTo>
                  <a:pt x="167" y="1"/>
                </a:lnTo>
                <a:lnTo>
                  <a:pt x="176" y="2"/>
                </a:lnTo>
                <a:lnTo>
                  <a:pt x="182" y="1"/>
                </a:lnTo>
                <a:lnTo>
                  <a:pt x="230" y="0"/>
                </a:lnTo>
                <a:lnTo>
                  <a:pt x="268" y="1"/>
                </a:lnTo>
                <a:lnTo>
                  <a:pt x="270" y="0"/>
                </a:lnTo>
                <a:lnTo>
                  <a:pt x="288" y="0"/>
                </a:lnTo>
                <a:lnTo>
                  <a:pt x="298" y="0"/>
                </a:lnTo>
                <a:lnTo>
                  <a:pt x="301" y="0"/>
                </a:lnTo>
                <a:lnTo>
                  <a:pt x="322" y="0"/>
                </a:lnTo>
                <a:lnTo>
                  <a:pt x="323" y="0"/>
                </a:lnTo>
                <a:lnTo>
                  <a:pt x="329" y="0"/>
                </a:lnTo>
                <a:lnTo>
                  <a:pt x="348" y="0"/>
                </a:lnTo>
                <a:lnTo>
                  <a:pt x="351" y="0"/>
                </a:lnTo>
                <a:lnTo>
                  <a:pt x="406" y="0"/>
                </a:lnTo>
                <a:lnTo>
                  <a:pt x="407" y="0"/>
                </a:lnTo>
                <a:lnTo>
                  <a:pt x="419" y="0"/>
                </a:lnTo>
                <a:lnTo>
                  <a:pt x="429" y="1"/>
                </a:lnTo>
                <a:lnTo>
                  <a:pt x="440" y="0"/>
                </a:lnTo>
                <a:lnTo>
                  <a:pt x="444" y="1"/>
                </a:lnTo>
                <a:lnTo>
                  <a:pt x="448" y="0"/>
                </a:lnTo>
                <a:lnTo>
                  <a:pt x="452" y="1"/>
                </a:lnTo>
                <a:lnTo>
                  <a:pt x="457" y="0"/>
                </a:lnTo>
                <a:lnTo>
                  <a:pt x="516" y="0"/>
                </a:lnTo>
                <a:lnTo>
                  <a:pt x="521" y="0"/>
                </a:lnTo>
                <a:lnTo>
                  <a:pt x="527" y="0"/>
                </a:lnTo>
                <a:lnTo>
                  <a:pt x="581" y="0"/>
                </a:lnTo>
                <a:lnTo>
                  <a:pt x="584" y="1"/>
                </a:lnTo>
                <a:lnTo>
                  <a:pt x="587" y="0"/>
                </a:lnTo>
                <a:lnTo>
                  <a:pt x="591" y="1"/>
                </a:lnTo>
                <a:lnTo>
                  <a:pt x="597" y="0"/>
                </a:lnTo>
                <a:lnTo>
                  <a:pt x="600" y="0"/>
                </a:lnTo>
                <a:lnTo>
                  <a:pt x="639" y="0"/>
                </a:lnTo>
                <a:lnTo>
                  <a:pt x="640" y="0"/>
                </a:lnTo>
                <a:lnTo>
                  <a:pt x="643" y="0"/>
                </a:lnTo>
                <a:lnTo>
                  <a:pt x="672" y="0"/>
                </a:lnTo>
                <a:lnTo>
                  <a:pt x="684" y="0"/>
                </a:lnTo>
                <a:lnTo>
                  <a:pt x="734" y="0"/>
                </a:lnTo>
                <a:lnTo>
                  <a:pt x="737" y="0"/>
                </a:lnTo>
                <a:lnTo>
                  <a:pt x="739" y="0"/>
                </a:lnTo>
                <a:lnTo>
                  <a:pt x="749" y="0"/>
                </a:lnTo>
                <a:lnTo>
                  <a:pt x="749" y="20"/>
                </a:lnTo>
                <a:lnTo>
                  <a:pt x="749" y="26"/>
                </a:lnTo>
                <a:lnTo>
                  <a:pt x="750" y="55"/>
                </a:lnTo>
                <a:lnTo>
                  <a:pt x="750" y="64"/>
                </a:lnTo>
                <a:lnTo>
                  <a:pt x="751" y="66"/>
                </a:lnTo>
                <a:lnTo>
                  <a:pt x="753" y="82"/>
                </a:lnTo>
                <a:lnTo>
                  <a:pt x="755" y="101"/>
                </a:lnTo>
                <a:lnTo>
                  <a:pt x="755" y="102"/>
                </a:lnTo>
                <a:lnTo>
                  <a:pt x="758" y="118"/>
                </a:lnTo>
                <a:lnTo>
                  <a:pt x="759" y="126"/>
                </a:lnTo>
                <a:lnTo>
                  <a:pt x="760" y="130"/>
                </a:lnTo>
                <a:lnTo>
                  <a:pt x="760" y="131"/>
                </a:lnTo>
                <a:lnTo>
                  <a:pt x="761" y="140"/>
                </a:lnTo>
                <a:lnTo>
                  <a:pt x="761" y="141"/>
                </a:lnTo>
                <a:lnTo>
                  <a:pt x="761" y="142"/>
                </a:lnTo>
                <a:lnTo>
                  <a:pt x="762" y="145"/>
                </a:lnTo>
                <a:lnTo>
                  <a:pt x="765" y="172"/>
                </a:lnTo>
                <a:lnTo>
                  <a:pt x="765" y="174"/>
                </a:lnTo>
                <a:lnTo>
                  <a:pt x="765" y="175"/>
                </a:lnTo>
                <a:lnTo>
                  <a:pt x="766" y="176"/>
                </a:lnTo>
                <a:lnTo>
                  <a:pt x="765" y="184"/>
                </a:lnTo>
                <a:lnTo>
                  <a:pt x="765" y="185"/>
                </a:lnTo>
                <a:lnTo>
                  <a:pt x="765" y="187"/>
                </a:lnTo>
                <a:lnTo>
                  <a:pt x="765" y="188"/>
                </a:lnTo>
                <a:lnTo>
                  <a:pt x="766" y="190"/>
                </a:lnTo>
                <a:lnTo>
                  <a:pt x="765" y="193"/>
                </a:lnTo>
                <a:lnTo>
                  <a:pt x="765" y="194"/>
                </a:lnTo>
                <a:lnTo>
                  <a:pt x="765" y="197"/>
                </a:lnTo>
                <a:lnTo>
                  <a:pt x="765" y="205"/>
                </a:lnTo>
                <a:lnTo>
                  <a:pt x="765" y="214"/>
                </a:lnTo>
                <a:lnTo>
                  <a:pt x="765" y="215"/>
                </a:lnTo>
                <a:lnTo>
                  <a:pt x="764" y="230"/>
                </a:lnTo>
                <a:lnTo>
                  <a:pt x="764" y="237"/>
                </a:lnTo>
                <a:lnTo>
                  <a:pt x="763" y="250"/>
                </a:lnTo>
                <a:lnTo>
                  <a:pt x="762" y="318"/>
                </a:lnTo>
                <a:lnTo>
                  <a:pt x="762" y="319"/>
                </a:lnTo>
                <a:lnTo>
                  <a:pt x="762" y="331"/>
                </a:lnTo>
                <a:lnTo>
                  <a:pt x="761" y="331"/>
                </a:lnTo>
                <a:lnTo>
                  <a:pt x="762" y="335"/>
                </a:lnTo>
                <a:lnTo>
                  <a:pt x="761" y="338"/>
                </a:lnTo>
                <a:lnTo>
                  <a:pt x="761" y="358"/>
                </a:lnTo>
                <a:lnTo>
                  <a:pt x="760" y="363"/>
                </a:lnTo>
                <a:lnTo>
                  <a:pt x="760" y="364"/>
                </a:lnTo>
                <a:lnTo>
                  <a:pt x="760" y="365"/>
                </a:lnTo>
                <a:lnTo>
                  <a:pt x="759" y="366"/>
                </a:lnTo>
                <a:lnTo>
                  <a:pt x="759" y="367"/>
                </a:lnTo>
                <a:lnTo>
                  <a:pt x="758" y="366"/>
                </a:lnTo>
                <a:lnTo>
                  <a:pt x="757" y="367"/>
                </a:lnTo>
                <a:lnTo>
                  <a:pt x="757" y="366"/>
                </a:lnTo>
                <a:lnTo>
                  <a:pt x="757" y="365"/>
                </a:lnTo>
                <a:lnTo>
                  <a:pt x="757" y="364"/>
                </a:lnTo>
                <a:lnTo>
                  <a:pt x="756" y="365"/>
                </a:lnTo>
                <a:lnTo>
                  <a:pt x="754" y="366"/>
                </a:lnTo>
                <a:lnTo>
                  <a:pt x="753" y="365"/>
                </a:lnTo>
                <a:lnTo>
                  <a:pt x="754" y="365"/>
                </a:lnTo>
                <a:lnTo>
                  <a:pt x="756" y="364"/>
                </a:lnTo>
                <a:lnTo>
                  <a:pt x="756" y="363"/>
                </a:lnTo>
                <a:lnTo>
                  <a:pt x="756" y="362"/>
                </a:lnTo>
                <a:lnTo>
                  <a:pt x="755" y="362"/>
                </a:lnTo>
                <a:lnTo>
                  <a:pt x="754" y="362"/>
                </a:lnTo>
                <a:lnTo>
                  <a:pt x="753" y="364"/>
                </a:lnTo>
                <a:lnTo>
                  <a:pt x="751" y="364"/>
                </a:lnTo>
                <a:lnTo>
                  <a:pt x="754" y="362"/>
                </a:lnTo>
                <a:lnTo>
                  <a:pt x="754" y="361"/>
                </a:lnTo>
                <a:lnTo>
                  <a:pt x="753" y="362"/>
                </a:lnTo>
                <a:lnTo>
                  <a:pt x="753" y="360"/>
                </a:lnTo>
                <a:lnTo>
                  <a:pt x="751" y="360"/>
                </a:lnTo>
                <a:lnTo>
                  <a:pt x="752" y="361"/>
                </a:lnTo>
                <a:lnTo>
                  <a:pt x="752" y="362"/>
                </a:lnTo>
                <a:lnTo>
                  <a:pt x="751" y="362"/>
                </a:lnTo>
                <a:lnTo>
                  <a:pt x="750" y="362"/>
                </a:lnTo>
                <a:lnTo>
                  <a:pt x="749" y="360"/>
                </a:lnTo>
                <a:lnTo>
                  <a:pt x="748" y="360"/>
                </a:lnTo>
                <a:lnTo>
                  <a:pt x="747" y="361"/>
                </a:lnTo>
                <a:lnTo>
                  <a:pt x="747" y="362"/>
                </a:lnTo>
                <a:lnTo>
                  <a:pt x="746" y="362"/>
                </a:lnTo>
                <a:lnTo>
                  <a:pt x="745" y="361"/>
                </a:lnTo>
                <a:lnTo>
                  <a:pt x="745" y="360"/>
                </a:lnTo>
                <a:lnTo>
                  <a:pt x="746" y="361"/>
                </a:lnTo>
                <a:lnTo>
                  <a:pt x="747" y="360"/>
                </a:lnTo>
                <a:lnTo>
                  <a:pt x="746" y="359"/>
                </a:lnTo>
                <a:lnTo>
                  <a:pt x="746" y="358"/>
                </a:lnTo>
                <a:lnTo>
                  <a:pt x="746" y="359"/>
                </a:lnTo>
                <a:lnTo>
                  <a:pt x="745" y="358"/>
                </a:lnTo>
                <a:lnTo>
                  <a:pt x="744" y="358"/>
                </a:lnTo>
                <a:lnTo>
                  <a:pt x="744" y="359"/>
                </a:lnTo>
                <a:lnTo>
                  <a:pt x="743" y="359"/>
                </a:lnTo>
                <a:lnTo>
                  <a:pt x="741" y="359"/>
                </a:lnTo>
                <a:lnTo>
                  <a:pt x="742" y="358"/>
                </a:lnTo>
                <a:lnTo>
                  <a:pt x="741" y="358"/>
                </a:lnTo>
                <a:lnTo>
                  <a:pt x="740" y="357"/>
                </a:lnTo>
                <a:lnTo>
                  <a:pt x="741" y="358"/>
                </a:lnTo>
                <a:lnTo>
                  <a:pt x="741" y="359"/>
                </a:lnTo>
                <a:lnTo>
                  <a:pt x="739" y="359"/>
                </a:lnTo>
                <a:lnTo>
                  <a:pt x="739" y="358"/>
                </a:lnTo>
                <a:lnTo>
                  <a:pt x="738" y="358"/>
                </a:lnTo>
                <a:lnTo>
                  <a:pt x="737" y="357"/>
                </a:lnTo>
                <a:lnTo>
                  <a:pt x="737" y="356"/>
                </a:lnTo>
                <a:lnTo>
                  <a:pt x="738" y="356"/>
                </a:lnTo>
                <a:lnTo>
                  <a:pt x="738" y="355"/>
                </a:lnTo>
                <a:lnTo>
                  <a:pt x="737" y="356"/>
                </a:lnTo>
                <a:lnTo>
                  <a:pt x="737" y="355"/>
                </a:lnTo>
                <a:lnTo>
                  <a:pt x="738" y="355"/>
                </a:lnTo>
                <a:lnTo>
                  <a:pt x="737" y="355"/>
                </a:lnTo>
                <a:lnTo>
                  <a:pt x="735" y="355"/>
                </a:lnTo>
                <a:lnTo>
                  <a:pt x="734" y="354"/>
                </a:lnTo>
                <a:lnTo>
                  <a:pt x="734" y="353"/>
                </a:lnTo>
                <a:lnTo>
                  <a:pt x="733" y="354"/>
                </a:lnTo>
                <a:lnTo>
                  <a:pt x="732" y="354"/>
                </a:lnTo>
                <a:lnTo>
                  <a:pt x="732" y="353"/>
                </a:lnTo>
                <a:lnTo>
                  <a:pt x="732" y="351"/>
                </a:lnTo>
                <a:lnTo>
                  <a:pt x="731" y="350"/>
                </a:lnTo>
                <a:lnTo>
                  <a:pt x="730" y="351"/>
                </a:lnTo>
                <a:lnTo>
                  <a:pt x="731" y="353"/>
                </a:lnTo>
                <a:lnTo>
                  <a:pt x="731" y="354"/>
                </a:lnTo>
                <a:lnTo>
                  <a:pt x="730" y="353"/>
                </a:lnTo>
                <a:lnTo>
                  <a:pt x="730" y="354"/>
                </a:lnTo>
                <a:lnTo>
                  <a:pt x="729" y="354"/>
                </a:lnTo>
                <a:lnTo>
                  <a:pt x="727" y="353"/>
                </a:lnTo>
                <a:lnTo>
                  <a:pt x="726" y="352"/>
                </a:lnTo>
                <a:lnTo>
                  <a:pt x="727" y="351"/>
                </a:lnTo>
                <a:lnTo>
                  <a:pt x="727" y="350"/>
                </a:lnTo>
                <a:lnTo>
                  <a:pt x="726" y="350"/>
                </a:lnTo>
                <a:lnTo>
                  <a:pt x="726" y="352"/>
                </a:lnTo>
                <a:lnTo>
                  <a:pt x="724" y="350"/>
                </a:lnTo>
                <a:lnTo>
                  <a:pt x="723" y="349"/>
                </a:lnTo>
                <a:lnTo>
                  <a:pt x="722" y="348"/>
                </a:lnTo>
                <a:lnTo>
                  <a:pt x="722" y="346"/>
                </a:lnTo>
                <a:lnTo>
                  <a:pt x="722" y="344"/>
                </a:lnTo>
                <a:lnTo>
                  <a:pt x="721" y="346"/>
                </a:lnTo>
                <a:lnTo>
                  <a:pt x="720" y="346"/>
                </a:lnTo>
                <a:lnTo>
                  <a:pt x="720" y="344"/>
                </a:lnTo>
                <a:lnTo>
                  <a:pt x="719" y="343"/>
                </a:lnTo>
                <a:lnTo>
                  <a:pt x="718" y="343"/>
                </a:lnTo>
                <a:lnTo>
                  <a:pt x="718" y="341"/>
                </a:lnTo>
                <a:lnTo>
                  <a:pt x="717" y="340"/>
                </a:lnTo>
                <a:lnTo>
                  <a:pt x="716" y="342"/>
                </a:lnTo>
                <a:lnTo>
                  <a:pt x="715" y="342"/>
                </a:lnTo>
                <a:lnTo>
                  <a:pt x="714" y="341"/>
                </a:lnTo>
                <a:lnTo>
                  <a:pt x="712" y="341"/>
                </a:lnTo>
                <a:lnTo>
                  <a:pt x="711" y="341"/>
                </a:lnTo>
                <a:lnTo>
                  <a:pt x="711" y="340"/>
                </a:lnTo>
                <a:lnTo>
                  <a:pt x="710" y="338"/>
                </a:lnTo>
                <a:lnTo>
                  <a:pt x="709" y="336"/>
                </a:lnTo>
                <a:lnTo>
                  <a:pt x="709" y="335"/>
                </a:lnTo>
                <a:lnTo>
                  <a:pt x="708" y="335"/>
                </a:lnTo>
                <a:lnTo>
                  <a:pt x="708" y="337"/>
                </a:lnTo>
                <a:lnTo>
                  <a:pt x="708" y="338"/>
                </a:lnTo>
                <a:lnTo>
                  <a:pt x="708" y="339"/>
                </a:lnTo>
                <a:lnTo>
                  <a:pt x="707" y="338"/>
                </a:lnTo>
                <a:lnTo>
                  <a:pt x="706" y="338"/>
                </a:lnTo>
                <a:lnTo>
                  <a:pt x="706" y="337"/>
                </a:lnTo>
                <a:lnTo>
                  <a:pt x="707" y="336"/>
                </a:lnTo>
                <a:lnTo>
                  <a:pt x="708" y="335"/>
                </a:lnTo>
                <a:lnTo>
                  <a:pt x="707" y="335"/>
                </a:lnTo>
                <a:lnTo>
                  <a:pt x="706" y="336"/>
                </a:lnTo>
                <a:lnTo>
                  <a:pt x="704" y="336"/>
                </a:lnTo>
                <a:lnTo>
                  <a:pt x="704" y="335"/>
                </a:lnTo>
                <a:lnTo>
                  <a:pt x="703" y="335"/>
                </a:lnTo>
                <a:lnTo>
                  <a:pt x="704" y="334"/>
                </a:lnTo>
                <a:lnTo>
                  <a:pt x="704" y="333"/>
                </a:lnTo>
                <a:lnTo>
                  <a:pt x="700" y="332"/>
                </a:lnTo>
                <a:lnTo>
                  <a:pt x="699" y="332"/>
                </a:lnTo>
                <a:lnTo>
                  <a:pt x="694" y="330"/>
                </a:lnTo>
                <a:lnTo>
                  <a:pt x="694" y="331"/>
                </a:lnTo>
                <a:lnTo>
                  <a:pt x="693" y="333"/>
                </a:lnTo>
                <a:lnTo>
                  <a:pt x="692" y="334"/>
                </a:lnTo>
                <a:lnTo>
                  <a:pt x="693" y="336"/>
                </a:lnTo>
                <a:lnTo>
                  <a:pt x="692" y="337"/>
                </a:lnTo>
                <a:lnTo>
                  <a:pt x="692" y="338"/>
                </a:lnTo>
                <a:lnTo>
                  <a:pt x="691" y="338"/>
                </a:lnTo>
                <a:lnTo>
                  <a:pt x="690" y="337"/>
                </a:lnTo>
                <a:lnTo>
                  <a:pt x="691" y="336"/>
                </a:lnTo>
                <a:lnTo>
                  <a:pt x="691" y="335"/>
                </a:lnTo>
                <a:lnTo>
                  <a:pt x="690" y="335"/>
                </a:lnTo>
                <a:lnTo>
                  <a:pt x="690" y="336"/>
                </a:lnTo>
                <a:lnTo>
                  <a:pt x="689" y="339"/>
                </a:lnTo>
                <a:lnTo>
                  <a:pt x="689" y="340"/>
                </a:lnTo>
                <a:lnTo>
                  <a:pt x="688" y="340"/>
                </a:lnTo>
                <a:lnTo>
                  <a:pt x="685" y="338"/>
                </a:lnTo>
                <a:lnTo>
                  <a:pt x="684" y="340"/>
                </a:lnTo>
                <a:lnTo>
                  <a:pt x="682" y="340"/>
                </a:lnTo>
                <a:lnTo>
                  <a:pt x="679" y="340"/>
                </a:lnTo>
                <a:lnTo>
                  <a:pt x="678" y="340"/>
                </a:lnTo>
                <a:lnTo>
                  <a:pt x="674" y="340"/>
                </a:lnTo>
                <a:lnTo>
                  <a:pt x="674" y="338"/>
                </a:lnTo>
                <a:lnTo>
                  <a:pt x="673" y="338"/>
                </a:lnTo>
                <a:lnTo>
                  <a:pt x="671" y="339"/>
                </a:lnTo>
                <a:lnTo>
                  <a:pt x="670" y="339"/>
                </a:lnTo>
                <a:lnTo>
                  <a:pt x="670" y="338"/>
                </a:lnTo>
                <a:lnTo>
                  <a:pt x="670" y="337"/>
                </a:lnTo>
                <a:lnTo>
                  <a:pt x="669" y="337"/>
                </a:lnTo>
                <a:lnTo>
                  <a:pt x="667" y="339"/>
                </a:lnTo>
                <a:lnTo>
                  <a:pt x="666" y="339"/>
                </a:lnTo>
                <a:lnTo>
                  <a:pt x="666" y="337"/>
                </a:lnTo>
                <a:lnTo>
                  <a:pt x="666" y="336"/>
                </a:lnTo>
                <a:lnTo>
                  <a:pt x="666" y="335"/>
                </a:lnTo>
                <a:lnTo>
                  <a:pt x="665" y="334"/>
                </a:lnTo>
                <a:lnTo>
                  <a:pt x="663" y="333"/>
                </a:lnTo>
                <a:lnTo>
                  <a:pt x="662" y="333"/>
                </a:lnTo>
                <a:lnTo>
                  <a:pt x="661" y="332"/>
                </a:lnTo>
                <a:lnTo>
                  <a:pt x="660" y="333"/>
                </a:lnTo>
                <a:lnTo>
                  <a:pt x="661" y="334"/>
                </a:lnTo>
                <a:lnTo>
                  <a:pt x="660" y="335"/>
                </a:lnTo>
                <a:lnTo>
                  <a:pt x="659" y="335"/>
                </a:lnTo>
                <a:lnTo>
                  <a:pt x="657" y="336"/>
                </a:lnTo>
                <a:lnTo>
                  <a:pt x="655" y="336"/>
                </a:lnTo>
                <a:lnTo>
                  <a:pt x="654" y="337"/>
                </a:lnTo>
                <a:lnTo>
                  <a:pt x="653" y="338"/>
                </a:lnTo>
                <a:lnTo>
                  <a:pt x="652" y="338"/>
                </a:lnTo>
                <a:lnTo>
                  <a:pt x="651" y="338"/>
                </a:lnTo>
                <a:lnTo>
                  <a:pt x="649" y="337"/>
                </a:lnTo>
                <a:lnTo>
                  <a:pt x="648" y="337"/>
                </a:lnTo>
                <a:lnTo>
                  <a:pt x="647" y="338"/>
                </a:lnTo>
                <a:lnTo>
                  <a:pt x="647" y="341"/>
                </a:lnTo>
                <a:lnTo>
                  <a:pt x="647" y="342"/>
                </a:lnTo>
                <a:lnTo>
                  <a:pt x="646" y="342"/>
                </a:lnTo>
                <a:lnTo>
                  <a:pt x="645" y="342"/>
                </a:lnTo>
                <a:lnTo>
                  <a:pt x="644" y="341"/>
                </a:lnTo>
                <a:lnTo>
                  <a:pt x="643" y="341"/>
                </a:lnTo>
                <a:lnTo>
                  <a:pt x="642" y="341"/>
                </a:lnTo>
                <a:lnTo>
                  <a:pt x="641" y="343"/>
                </a:lnTo>
                <a:lnTo>
                  <a:pt x="640" y="343"/>
                </a:lnTo>
                <a:lnTo>
                  <a:pt x="638" y="342"/>
                </a:lnTo>
                <a:lnTo>
                  <a:pt x="632" y="338"/>
                </a:lnTo>
                <a:lnTo>
                  <a:pt x="631" y="338"/>
                </a:lnTo>
                <a:lnTo>
                  <a:pt x="630" y="339"/>
                </a:lnTo>
                <a:lnTo>
                  <a:pt x="631" y="340"/>
                </a:lnTo>
                <a:lnTo>
                  <a:pt x="631" y="341"/>
                </a:lnTo>
                <a:lnTo>
                  <a:pt x="630" y="341"/>
                </a:lnTo>
                <a:lnTo>
                  <a:pt x="628" y="341"/>
                </a:lnTo>
                <a:lnTo>
                  <a:pt x="628" y="340"/>
                </a:lnTo>
                <a:lnTo>
                  <a:pt x="627" y="340"/>
                </a:lnTo>
                <a:lnTo>
                  <a:pt x="626" y="339"/>
                </a:lnTo>
                <a:lnTo>
                  <a:pt x="626" y="340"/>
                </a:lnTo>
                <a:lnTo>
                  <a:pt x="627" y="340"/>
                </a:lnTo>
                <a:lnTo>
                  <a:pt x="627" y="341"/>
                </a:lnTo>
                <a:lnTo>
                  <a:pt x="626" y="342"/>
                </a:lnTo>
                <a:lnTo>
                  <a:pt x="625" y="343"/>
                </a:lnTo>
                <a:lnTo>
                  <a:pt x="624" y="343"/>
                </a:lnTo>
                <a:lnTo>
                  <a:pt x="624" y="341"/>
                </a:lnTo>
                <a:lnTo>
                  <a:pt x="623" y="341"/>
                </a:lnTo>
                <a:lnTo>
                  <a:pt x="622" y="343"/>
                </a:lnTo>
                <a:lnTo>
                  <a:pt x="621" y="343"/>
                </a:lnTo>
                <a:lnTo>
                  <a:pt x="620" y="343"/>
                </a:lnTo>
                <a:lnTo>
                  <a:pt x="618" y="343"/>
                </a:lnTo>
                <a:lnTo>
                  <a:pt x="618" y="342"/>
                </a:lnTo>
                <a:lnTo>
                  <a:pt x="617" y="342"/>
                </a:lnTo>
                <a:lnTo>
                  <a:pt x="616" y="343"/>
                </a:lnTo>
                <a:lnTo>
                  <a:pt x="617" y="344"/>
                </a:lnTo>
                <a:lnTo>
                  <a:pt x="616" y="344"/>
                </a:lnTo>
                <a:lnTo>
                  <a:pt x="615" y="343"/>
                </a:lnTo>
                <a:lnTo>
                  <a:pt x="614" y="344"/>
                </a:lnTo>
                <a:lnTo>
                  <a:pt x="613" y="344"/>
                </a:lnTo>
                <a:lnTo>
                  <a:pt x="612" y="345"/>
                </a:lnTo>
                <a:lnTo>
                  <a:pt x="610" y="345"/>
                </a:lnTo>
                <a:lnTo>
                  <a:pt x="610" y="346"/>
                </a:lnTo>
                <a:lnTo>
                  <a:pt x="611" y="346"/>
                </a:lnTo>
                <a:lnTo>
                  <a:pt x="612" y="346"/>
                </a:lnTo>
                <a:lnTo>
                  <a:pt x="610" y="351"/>
                </a:lnTo>
                <a:lnTo>
                  <a:pt x="609" y="352"/>
                </a:lnTo>
                <a:lnTo>
                  <a:pt x="608" y="351"/>
                </a:lnTo>
                <a:lnTo>
                  <a:pt x="608" y="352"/>
                </a:lnTo>
                <a:lnTo>
                  <a:pt x="607" y="353"/>
                </a:lnTo>
                <a:lnTo>
                  <a:pt x="606" y="353"/>
                </a:lnTo>
                <a:lnTo>
                  <a:pt x="602" y="351"/>
                </a:lnTo>
                <a:lnTo>
                  <a:pt x="601" y="351"/>
                </a:lnTo>
                <a:lnTo>
                  <a:pt x="600" y="351"/>
                </a:lnTo>
                <a:lnTo>
                  <a:pt x="599" y="352"/>
                </a:lnTo>
                <a:lnTo>
                  <a:pt x="598" y="353"/>
                </a:lnTo>
                <a:lnTo>
                  <a:pt x="598" y="356"/>
                </a:lnTo>
                <a:lnTo>
                  <a:pt x="597" y="358"/>
                </a:lnTo>
                <a:lnTo>
                  <a:pt x="596" y="359"/>
                </a:lnTo>
                <a:lnTo>
                  <a:pt x="594" y="359"/>
                </a:lnTo>
                <a:lnTo>
                  <a:pt x="594" y="358"/>
                </a:lnTo>
                <a:lnTo>
                  <a:pt x="593" y="357"/>
                </a:lnTo>
                <a:lnTo>
                  <a:pt x="593" y="356"/>
                </a:lnTo>
                <a:lnTo>
                  <a:pt x="591" y="355"/>
                </a:lnTo>
                <a:lnTo>
                  <a:pt x="590" y="353"/>
                </a:lnTo>
                <a:lnTo>
                  <a:pt x="589" y="352"/>
                </a:lnTo>
                <a:lnTo>
                  <a:pt x="588" y="350"/>
                </a:lnTo>
                <a:lnTo>
                  <a:pt x="587" y="349"/>
                </a:lnTo>
                <a:lnTo>
                  <a:pt x="585" y="350"/>
                </a:lnTo>
                <a:lnTo>
                  <a:pt x="584" y="350"/>
                </a:lnTo>
                <a:lnTo>
                  <a:pt x="581" y="350"/>
                </a:lnTo>
                <a:lnTo>
                  <a:pt x="580" y="349"/>
                </a:lnTo>
                <a:lnTo>
                  <a:pt x="580" y="347"/>
                </a:lnTo>
                <a:lnTo>
                  <a:pt x="579" y="346"/>
                </a:lnTo>
                <a:lnTo>
                  <a:pt x="579" y="345"/>
                </a:lnTo>
                <a:lnTo>
                  <a:pt x="578" y="345"/>
                </a:lnTo>
                <a:lnTo>
                  <a:pt x="575" y="346"/>
                </a:lnTo>
                <a:lnTo>
                  <a:pt x="574" y="345"/>
                </a:lnTo>
                <a:lnTo>
                  <a:pt x="572" y="343"/>
                </a:lnTo>
                <a:lnTo>
                  <a:pt x="571" y="342"/>
                </a:lnTo>
                <a:lnTo>
                  <a:pt x="571" y="341"/>
                </a:lnTo>
                <a:lnTo>
                  <a:pt x="572" y="340"/>
                </a:lnTo>
                <a:lnTo>
                  <a:pt x="573" y="339"/>
                </a:lnTo>
                <a:lnTo>
                  <a:pt x="573" y="338"/>
                </a:lnTo>
                <a:lnTo>
                  <a:pt x="573" y="337"/>
                </a:lnTo>
                <a:lnTo>
                  <a:pt x="570" y="337"/>
                </a:lnTo>
                <a:lnTo>
                  <a:pt x="566" y="335"/>
                </a:lnTo>
                <a:lnTo>
                  <a:pt x="565" y="336"/>
                </a:lnTo>
                <a:lnTo>
                  <a:pt x="564" y="340"/>
                </a:lnTo>
                <a:lnTo>
                  <a:pt x="564" y="342"/>
                </a:lnTo>
                <a:lnTo>
                  <a:pt x="563" y="343"/>
                </a:lnTo>
                <a:lnTo>
                  <a:pt x="562" y="344"/>
                </a:lnTo>
                <a:lnTo>
                  <a:pt x="557" y="344"/>
                </a:lnTo>
                <a:lnTo>
                  <a:pt x="557" y="343"/>
                </a:lnTo>
                <a:lnTo>
                  <a:pt x="555" y="342"/>
                </a:lnTo>
                <a:lnTo>
                  <a:pt x="555" y="341"/>
                </a:lnTo>
                <a:lnTo>
                  <a:pt x="554" y="340"/>
                </a:lnTo>
                <a:lnTo>
                  <a:pt x="552" y="340"/>
                </a:lnTo>
                <a:lnTo>
                  <a:pt x="551" y="340"/>
                </a:lnTo>
                <a:lnTo>
                  <a:pt x="550" y="342"/>
                </a:lnTo>
                <a:lnTo>
                  <a:pt x="549" y="342"/>
                </a:lnTo>
                <a:lnTo>
                  <a:pt x="548" y="341"/>
                </a:lnTo>
                <a:lnTo>
                  <a:pt x="547" y="340"/>
                </a:lnTo>
                <a:lnTo>
                  <a:pt x="546" y="337"/>
                </a:lnTo>
                <a:lnTo>
                  <a:pt x="545" y="333"/>
                </a:lnTo>
                <a:lnTo>
                  <a:pt x="544" y="331"/>
                </a:lnTo>
                <a:lnTo>
                  <a:pt x="543" y="331"/>
                </a:lnTo>
                <a:lnTo>
                  <a:pt x="543" y="330"/>
                </a:lnTo>
                <a:lnTo>
                  <a:pt x="541" y="330"/>
                </a:lnTo>
                <a:lnTo>
                  <a:pt x="539" y="332"/>
                </a:lnTo>
                <a:lnTo>
                  <a:pt x="538" y="332"/>
                </a:lnTo>
                <a:lnTo>
                  <a:pt x="538" y="331"/>
                </a:lnTo>
                <a:lnTo>
                  <a:pt x="537" y="331"/>
                </a:lnTo>
                <a:lnTo>
                  <a:pt x="537" y="332"/>
                </a:lnTo>
                <a:lnTo>
                  <a:pt x="537" y="333"/>
                </a:lnTo>
                <a:lnTo>
                  <a:pt x="538" y="336"/>
                </a:lnTo>
                <a:lnTo>
                  <a:pt x="537" y="338"/>
                </a:lnTo>
                <a:lnTo>
                  <a:pt x="537" y="339"/>
                </a:lnTo>
                <a:lnTo>
                  <a:pt x="534" y="343"/>
                </a:lnTo>
                <a:lnTo>
                  <a:pt x="533" y="343"/>
                </a:lnTo>
                <a:lnTo>
                  <a:pt x="532" y="343"/>
                </a:lnTo>
                <a:lnTo>
                  <a:pt x="531" y="341"/>
                </a:lnTo>
                <a:lnTo>
                  <a:pt x="530" y="341"/>
                </a:lnTo>
                <a:lnTo>
                  <a:pt x="529" y="342"/>
                </a:lnTo>
                <a:lnTo>
                  <a:pt x="528" y="343"/>
                </a:lnTo>
                <a:lnTo>
                  <a:pt x="529" y="343"/>
                </a:lnTo>
                <a:lnTo>
                  <a:pt x="531" y="344"/>
                </a:lnTo>
                <a:lnTo>
                  <a:pt x="532" y="344"/>
                </a:lnTo>
                <a:lnTo>
                  <a:pt x="532" y="345"/>
                </a:lnTo>
                <a:lnTo>
                  <a:pt x="531" y="346"/>
                </a:lnTo>
                <a:lnTo>
                  <a:pt x="529" y="346"/>
                </a:lnTo>
                <a:lnTo>
                  <a:pt x="528" y="347"/>
                </a:lnTo>
                <a:lnTo>
                  <a:pt x="528" y="349"/>
                </a:lnTo>
                <a:lnTo>
                  <a:pt x="528" y="352"/>
                </a:lnTo>
                <a:lnTo>
                  <a:pt x="528" y="354"/>
                </a:lnTo>
                <a:lnTo>
                  <a:pt x="528" y="355"/>
                </a:lnTo>
                <a:lnTo>
                  <a:pt x="527" y="355"/>
                </a:lnTo>
                <a:lnTo>
                  <a:pt x="525" y="356"/>
                </a:lnTo>
                <a:lnTo>
                  <a:pt x="522" y="355"/>
                </a:lnTo>
                <a:lnTo>
                  <a:pt x="521" y="354"/>
                </a:lnTo>
                <a:lnTo>
                  <a:pt x="519" y="351"/>
                </a:lnTo>
                <a:lnTo>
                  <a:pt x="519" y="350"/>
                </a:lnTo>
                <a:lnTo>
                  <a:pt x="519" y="349"/>
                </a:lnTo>
                <a:lnTo>
                  <a:pt x="518" y="348"/>
                </a:lnTo>
                <a:lnTo>
                  <a:pt x="518" y="347"/>
                </a:lnTo>
                <a:lnTo>
                  <a:pt x="518" y="346"/>
                </a:lnTo>
                <a:lnTo>
                  <a:pt x="519" y="345"/>
                </a:lnTo>
                <a:lnTo>
                  <a:pt x="519" y="344"/>
                </a:lnTo>
                <a:lnTo>
                  <a:pt x="521" y="344"/>
                </a:lnTo>
                <a:lnTo>
                  <a:pt x="521" y="342"/>
                </a:lnTo>
                <a:lnTo>
                  <a:pt x="520" y="338"/>
                </a:lnTo>
                <a:lnTo>
                  <a:pt x="520" y="337"/>
                </a:lnTo>
                <a:lnTo>
                  <a:pt x="518" y="335"/>
                </a:lnTo>
                <a:lnTo>
                  <a:pt x="515" y="336"/>
                </a:lnTo>
                <a:lnTo>
                  <a:pt x="515" y="337"/>
                </a:lnTo>
                <a:lnTo>
                  <a:pt x="514" y="338"/>
                </a:lnTo>
                <a:lnTo>
                  <a:pt x="513" y="340"/>
                </a:lnTo>
                <a:lnTo>
                  <a:pt x="513" y="341"/>
                </a:lnTo>
                <a:lnTo>
                  <a:pt x="512" y="341"/>
                </a:lnTo>
                <a:lnTo>
                  <a:pt x="511" y="340"/>
                </a:lnTo>
                <a:lnTo>
                  <a:pt x="509" y="338"/>
                </a:lnTo>
                <a:lnTo>
                  <a:pt x="508" y="338"/>
                </a:lnTo>
                <a:lnTo>
                  <a:pt x="509" y="340"/>
                </a:lnTo>
                <a:lnTo>
                  <a:pt x="508" y="340"/>
                </a:lnTo>
                <a:lnTo>
                  <a:pt x="507" y="341"/>
                </a:lnTo>
                <a:lnTo>
                  <a:pt x="507" y="340"/>
                </a:lnTo>
                <a:lnTo>
                  <a:pt x="506" y="340"/>
                </a:lnTo>
                <a:lnTo>
                  <a:pt x="506" y="342"/>
                </a:lnTo>
                <a:lnTo>
                  <a:pt x="505" y="342"/>
                </a:lnTo>
                <a:lnTo>
                  <a:pt x="504" y="345"/>
                </a:lnTo>
                <a:lnTo>
                  <a:pt x="503" y="345"/>
                </a:lnTo>
                <a:lnTo>
                  <a:pt x="501" y="346"/>
                </a:lnTo>
                <a:lnTo>
                  <a:pt x="498" y="346"/>
                </a:lnTo>
                <a:lnTo>
                  <a:pt x="496" y="345"/>
                </a:lnTo>
                <a:lnTo>
                  <a:pt x="495" y="344"/>
                </a:lnTo>
                <a:lnTo>
                  <a:pt x="495" y="343"/>
                </a:lnTo>
                <a:lnTo>
                  <a:pt x="496" y="340"/>
                </a:lnTo>
                <a:lnTo>
                  <a:pt x="496" y="339"/>
                </a:lnTo>
                <a:lnTo>
                  <a:pt x="496" y="338"/>
                </a:lnTo>
                <a:lnTo>
                  <a:pt x="495" y="337"/>
                </a:lnTo>
                <a:lnTo>
                  <a:pt x="494" y="336"/>
                </a:lnTo>
                <a:lnTo>
                  <a:pt x="492" y="335"/>
                </a:lnTo>
                <a:lnTo>
                  <a:pt x="491" y="335"/>
                </a:lnTo>
                <a:lnTo>
                  <a:pt x="489" y="336"/>
                </a:lnTo>
                <a:lnTo>
                  <a:pt x="488" y="337"/>
                </a:lnTo>
                <a:lnTo>
                  <a:pt x="486" y="337"/>
                </a:lnTo>
                <a:lnTo>
                  <a:pt x="485" y="337"/>
                </a:lnTo>
                <a:lnTo>
                  <a:pt x="484" y="336"/>
                </a:lnTo>
                <a:lnTo>
                  <a:pt x="483" y="335"/>
                </a:lnTo>
                <a:lnTo>
                  <a:pt x="483" y="332"/>
                </a:lnTo>
                <a:lnTo>
                  <a:pt x="483" y="331"/>
                </a:lnTo>
                <a:lnTo>
                  <a:pt x="483" y="330"/>
                </a:lnTo>
                <a:lnTo>
                  <a:pt x="483" y="329"/>
                </a:lnTo>
                <a:lnTo>
                  <a:pt x="482" y="330"/>
                </a:lnTo>
                <a:lnTo>
                  <a:pt x="481" y="330"/>
                </a:lnTo>
                <a:lnTo>
                  <a:pt x="480" y="329"/>
                </a:lnTo>
                <a:lnTo>
                  <a:pt x="480" y="328"/>
                </a:lnTo>
                <a:lnTo>
                  <a:pt x="478" y="328"/>
                </a:lnTo>
                <a:lnTo>
                  <a:pt x="476" y="327"/>
                </a:lnTo>
                <a:lnTo>
                  <a:pt x="475" y="328"/>
                </a:lnTo>
                <a:lnTo>
                  <a:pt x="474" y="329"/>
                </a:lnTo>
                <a:lnTo>
                  <a:pt x="472" y="332"/>
                </a:lnTo>
                <a:lnTo>
                  <a:pt x="471" y="332"/>
                </a:lnTo>
                <a:lnTo>
                  <a:pt x="471" y="333"/>
                </a:lnTo>
                <a:lnTo>
                  <a:pt x="470" y="333"/>
                </a:lnTo>
                <a:lnTo>
                  <a:pt x="469" y="333"/>
                </a:lnTo>
                <a:lnTo>
                  <a:pt x="468" y="334"/>
                </a:lnTo>
                <a:lnTo>
                  <a:pt x="468" y="335"/>
                </a:lnTo>
                <a:lnTo>
                  <a:pt x="467" y="335"/>
                </a:lnTo>
                <a:lnTo>
                  <a:pt x="466" y="336"/>
                </a:lnTo>
                <a:lnTo>
                  <a:pt x="466" y="337"/>
                </a:lnTo>
                <a:lnTo>
                  <a:pt x="466" y="338"/>
                </a:lnTo>
                <a:lnTo>
                  <a:pt x="464" y="338"/>
                </a:lnTo>
                <a:lnTo>
                  <a:pt x="464" y="340"/>
                </a:lnTo>
                <a:lnTo>
                  <a:pt x="460" y="342"/>
                </a:lnTo>
                <a:lnTo>
                  <a:pt x="459" y="342"/>
                </a:lnTo>
                <a:lnTo>
                  <a:pt x="457" y="342"/>
                </a:lnTo>
                <a:lnTo>
                  <a:pt x="455" y="341"/>
                </a:lnTo>
                <a:lnTo>
                  <a:pt x="453" y="339"/>
                </a:lnTo>
                <a:lnTo>
                  <a:pt x="450" y="339"/>
                </a:lnTo>
                <a:lnTo>
                  <a:pt x="449" y="338"/>
                </a:lnTo>
                <a:lnTo>
                  <a:pt x="449" y="337"/>
                </a:lnTo>
                <a:lnTo>
                  <a:pt x="449" y="336"/>
                </a:lnTo>
                <a:lnTo>
                  <a:pt x="451" y="335"/>
                </a:lnTo>
                <a:lnTo>
                  <a:pt x="451" y="334"/>
                </a:lnTo>
                <a:lnTo>
                  <a:pt x="450" y="333"/>
                </a:lnTo>
                <a:lnTo>
                  <a:pt x="450" y="332"/>
                </a:lnTo>
                <a:lnTo>
                  <a:pt x="451" y="331"/>
                </a:lnTo>
                <a:lnTo>
                  <a:pt x="452" y="329"/>
                </a:lnTo>
                <a:lnTo>
                  <a:pt x="452" y="328"/>
                </a:lnTo>
                <a:lnTo>
                  <a:pt x="451" y="327"/>
                </a:lnTo>
                <a:lnTo>
                  <a:pt x="450" y="327"/>
                </a:lnTo>
                <a:lnTo>
                  <a:pt x="449" y="327"/>
                </a:lnTo>
                <a:lnTo>
                  <a:pt x="448" y="325"/>
                </a:lnTo>
                <a:lnTo>
                  <a:pt x="446" y="326"/>
                </a:lnTo>
                <a:lnTo>
                  <a:pt x="444" y="327"/>
                </a:lnTo>
                <a:lnTo>
                  <a:pt x="442" y="326"/>
                </a:lnTo>
                <a:lnTo>
                  <a:pt x="439" y="325"/>
                </a:lnTo>
                <a:lnTo>
                  <a:pt x="438" y="325"/>
                </a:lnTo>
                <a:lnTo>
                  <a:pt x="438" y="322"/>
                </a:lnTo>
                <a:lnTo>
                  <a:pt x="439" y="321"/>
                </a:lnTo>
                <a:lnTo>
                  <a:pt x="438" y="320"/>
                </a:lnTo>
                <a:lnTo>
                  <a:pt x="437" y="319"/>
                </a:lnTo>
                <a:lnTo>
                  <a:pt x="437" y="317"/>
                </a:lnTo>
                <a:lnTo>
                  <a:pt x="438" y="314"/>
                </a:lnTo>
                <a:lnTo>
                  <a:pt x="438" y="313"/>
                </a:lnTo>
                <a:lnTo>
                  <a:pt x="437" y="311"/>
                </a:lnTo>
                <a:lnTo>
                  <a:pt x="437" y="310"/>
                </a:lnTo>
                <a:lnTo>
                  <a:pt x="437" y="309"/>
                </a:lnTo>
                <a:lnTo>
                  <a:pt x="436" y="309"/>
                </a:lnTo>
                <a:lnTo>
                  <a:pt x="435" y="310"/>
                </a:lnTo>
                <a:lnTo>
                  <a:pt x="435" y="311"/>
                </a:lnTo>
                <a:lnTo>
                  <a:pt x="433" y="312"/>
                </a:lnTo>
                <a:lnTo>
                  <a:pt x="433" y="313"/>
                </a:lnTo>
                <a:lnTo>
                  <a:pt x="432" y="314"/>
                </a:lnTo>
                <a:lnTo>
                  <a:pt x="431" y="314"/>
                </a:lnTo>
                <a:lnTo>
                  <a:pt x="429" y="313"/>
                </a:lnTo>
                <a:lnTo>
                  <a:pt x="428" y="313"/>
                </a:lnTo>
                <a:lnTo>
                  <a:pt x="426" y="312"/>
                </a:lnTo>
                <a:lnTo>
                  <a:pt x="425" y="312"/>
                </a:lnTo>
                <a:lnTo>
                  <a:pt x="423" y="312"/>
                </a:lnTo>
                <a:lnTo>
                  <a:pt x="422" y="313"/>
                </a:lnTo>
                <a:lnTo>
                  <a:pt x="422" y="312"/>
                </a:lnTo>
                <a:lnTo>
                  <a:pt x="420" y="311"/>
                </a:lnTo>
                <a:lnTo>
                  <a:pt x="418" y="310"/>
                </a:lnTo>
                <a:lnTo>
                  <a:pt x="416" y="310"/>
                </a:lnTo>
                <a:lnTo>
                  <a:pt x="413" y="310"/>
                </a:lnTo>
                <a:lnTo>
                  <a:pt x="412" y="312"/>
                </a:lnTo>
                <a:lnTo>
                  <a:pt x="411" y="313"/>
                </a:lnTo>
                <a:lnTo>
                  <a:pt x="411" y="315"/>
                </a:lnTo>
                <a:lnTo>
                  <a:pt x="411" y="316"/>
                </a:lnTo>
                <a:lnTo>
                  <a:pt x="410" y="316"/>
                </a:lnTo>
                <a:lnTo>
                  <a:pt x="407" y="319"/>
                </a:lnTo>
                <a:lnTo>
                  <a:pt x="404" y="319"/>
                </a:lnTo>
                <a:lnTo>
                  <a:pt x="401" y="317"/>
                </a:lnTo>
                <a:lnTo>
                  <a:pt x="399" y="315"/>
                </a:lnTo>
                <a:lnTo>
                  <a:pt x="397" y="312"/>
                </a:lnTo>
                <a:lnTo>
                  <a:pt x="395" y="311"/>
                </a:lnTo>
                <a:lnTo>
                  <a:pt x="393" y="310"/>
                </a:lnTo>
                <a:lnTo>
                  <a:pt x="392" y="309"/>
                </a:lnTo>
                <a:lnTo>
                  <a:pt x="388" y="309"/>
                </a:lnTo>
                <a:lnTo>
                  <a:pt x="386" y="310"/>
                </a:lnTo>
                <a:lnTo>
                  <a:pt x="386" y="311"/>
                </a:lnTo>
                <a:lnTo>
                  <a:pt x="384" y="312"/>
                </a:lnTo>
                <a:lnTo>
                  <a:pt x="383" y="313"/>
                </a:lnTo>
                <a:lnTo>
                  <a:pt x="382" y="313"/>
                </a:lnTo>
                <a:lnTo>
                  <a:pt x="380" y="313"/>
                </a:lnTo>
                <a:lnTo>
                  <a:pt x="376" y="311"/>
                </a:lnTo>
                <a:lnTo>
                  <a:pt x="373" y="311"/>
                </a:lnTo>
                <a:lnTo>
                  <a:pt x="371" y="310"/>
                </a:lnTo>
                <a:lnTo>
                  <a:pt x="366" y="309"/>
                </a:lnTo>
                <a:lnTo>
                  <a:pt x="365" y="308"/>
                </a:lnTo>
                <a:lnTo>
                  <a:pt x="362" y="304"/>
                </a:lnTo>
                <a:lnTo>
                  <a:pt x="360" y="303"/>
                </a:lnTo>
                <a:lnTo>
                  <a:pt x="359" y="302"/>
                </a:lnTo>
                <a:lnTo>
                  <a:pt x="358" y="303"/>
                </a:lnTo>
                <a:lnTo>
                  <a:pt x="357" y="303"/>
                </a:lnTo>
                <a:lnTo>
                  <a:pt x="355" y="305"/>
                </a:lnTo>
                <a:lnTo>
                  <a:pt x="353" y="305"/>
                </a:lnTo>
                <a:lnTo>
                  <a:pt x="352" y="304"/>
                </a:lnTo>
                <a:lnTo>
                  <a:pt x="351" y="304"/>
                </a:lnTo>
                <a:lnTo>
                  <a:pt x="349" y="304"/>
                </a:lnTo>
                <a:lnTo>
                  <a:pt x="347" y="304"/>
                </a:lnTo>
                <a:lnTo>
                  <a:pt x="346" y="304"/>
                </a:lnTo>
                <a:lnTo>
                  <a:pt x="345" y="304"/>
                </a:lnTo>
                <a:lnTo>
                  <a:pt x="341" y="302"/>
                </a:lnTo>
                <a:lnTo>
                  <a:pt x="340" y="301"/>
                </a:lnTo>
                <a:lnTo>
                  <a:pt x="339" y="300"/>
                </a:lnTo>
                <a:lnTo>
                  <a:pt x="339" y="297"/>
                </a:lnTo>
                <a:lnTo>
                  <a:pt x="339" y="292"/>
                </a:lnTo>
                <a:lnTo>
                  <a:pt x="338" y="290"/>
                </a:lnTo>
                <a:lnTo>
                  <a:pt x="337" y="288"/>
                </a:lnTo>
                <a:lnTo>
                  <a:pt x="336" y="288"/>
                </a:lnTo>
                <a:lnTo>
                  <a:pt x="335" y="285"/>
                </a:lnTo>
                <a:lnTo>
                  <a:pt x="334" y="284"/>
                </a:lnTo>
                <a:lnTo>
                  <a:pt x="333" y="282"/>
                </a:lnTo>
                <a:lnTo>
                  <a:pt x="331" y="281"/>
                </a:lnTo>
                <a:lnTo>
                  <a:pt x="330" y="281"/>
                </a:lnTo>
                <a:lnTo>
                  <a:pt x="329" y="281"/>
                </a:lnTo>
                <a:lnTo>
                  <a:pt x="327" y="279"/>
                </a:lnTo>
                <a:lnTo>
                  <a:pt x="326" y="278"/>
                </a:lnTo>
                <a:lnTo>
                  <a:pt x="325" y="277"/>
                </a:lnTo>
                <a:lnTo>
                  <a:pt x="324" y="277"/>
                </a:lnTo>
                <a:lnTo>
                  <a:pt x="323" y="277"/>
                </a:lnTo>
                <a:lnTo>
                  <a:pt x="322" y="278"/>
                </a:lnTo>
                <a:lnTo>
                  <a:pt x="322" y="280"/>
                </a:lnTo>
                <a:lnTo>
                  <a:pt x="322" y="281"/>
                </a:lnTo>
                <a:lnTo>
                  <a:pt x="323" y="282"/>
                </a:lnTo>
                <a:lnTo>
                  <a:pt x="322" y="284"/>
                </a:lnTo>
                <a:lnTo>
                  <a:pt x="321" y="285"/>
                </a:lnTo>
                <a:lnTo>
                  <a:pt x="320" y="285"/>
                </a:lnTo>
                <a:lnTo>
                  <a:pt x="319" y="285"/>
                </a:lnTo>
                <a:lnTo>
                  <a:pt x="318" y="286"/>
                </a:lnTo>
                <a:lnTo>
                  <a:pt x="317" y="285"/>
                </a:lnTo>
                <a:lnTo>
                  <a:pt x="317" y="284"/>
                </a:lnTo>
                <a:lnTo>
                  <a:pt x="315" y="284"/>
                </a:lnTo>
                <a:lnTo>
                  <a:pt x="314" y="283"/>
                </a:lnTo>
                <a:lnTo>
                  <a:pt x="312" y="282"/>
                </a:lnTo>
                <a:lnTo>
                  <a:pt x="312" y="281"/>
                </a:lnTo>
                <a:lnTo>
                  <a:pt x="309" y="281"/>
                </a:lnTo>
                <a:lnTo>
                  <a:pt x="307" y="281"/>
                </a:lnTo>
                <a:lnTo>
                  <a:pt x="306" y="281"/>
                </a:lnTo>
                <a:lnTo>
                  <a:pt x="305" y="281"/>
                </a:lnTo>
                <a:lnTo>
                  <a:pt x="305" y="283"/>
                </a:lnTo>
                <a:lnTo>
                  <a:pt x="305" y="284"/>
                </a:lnTo>
                <a:lnTo>
                  <a:pt x="304" y="285"/>
                </a:lnTo>
                <a:lnTo>
                  <a:pt x="303" y="286"/>
                </a:lnTo>
                <a:lnTo>
                  <a:pt x="302" y="286"/>
                </a:lnTo>
                <a:lnTo>
                  <a:pt x="301" y="285"/>
                </a:lnTo>
                <a:lnTo>
                  <a:pt x="299" y="285"/>
                </a:lnTo>
                <a:lnTo>
                  <a:pt x="297" y="285"/>
                </a:lnTo>
                <a:lnTo>
                  <a:pt x="296" y="285"/>
                </a:lnTo>
                <a:lnTo>
                  <a:pt x="294" y="284"/>
                </a:lnTo>
                <a:lnTo>
                  <a:pt x="293" y="283"/>
                </a:lnTo>
                <a:lnTo>
                  <a:pt x="293" y="281"/>
                </a:lnTo>
                <a:lnTo>
                  <a:pt x="292" y="281"/>
                </a:lnTo>
                <a:lnTo>
                  <a:pt x="291" y="281"/>
                </a:lnTo>
                <a:lnTo>
                  <a:pt x="290" y="280"/>
                </a:lnTo>
                <a:lnTo>
                  <a:pt x="289" y="279"/>
                </a:lnTo>
                <a:lnTo>
                  <a:pt x="288" y="278"/>
                </a:lnTo>
                <a:lnTo>
                  <a:pt x="287" y="276"/>
                </a:lnTo>
                <a:lnTo>
                  <a:pt x="285" y="273"/>
                </a:lnTo>
                <a:lnTo>
                  <a:pt x="284" y="271"/>
                </a:lnTo>
                <a:lnTo>
                  <a:pt x="281" y="267"/>
                </a:lnTo>
                <a:lnTo>
                  <a:pt x="278" y="264"/>
                </a:lnTo>
                <a:lnTo>
                  <a:pt x="274" y="262"/>
                </a:lnTo>
                <a:lnTo>
                  <a:pt x="273" y="262"/>
                </a:lnTo>
                <a:lnTo>
                  <a:pt x="270" y="264"/>
                </a:lnTo>
                <a:lnTo>
                  <a:pt x="268" y="264"/>
                </a:lnTo>
                <a:lnTo>
                  <a:pt x="268" y="56"/>
                </a:lnTo>
                <a:lnTo>
                  <a:pt x="0" y="56"/>
                </a:lnTo>
                <a:lnTo>
                  <a:pt x="0"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Rectangle 32"/>
          <p:cNvSpPr>
            <a:spLocks noChangeArrowheads="1"/>
          </p:cNvSpPr>
          <p:nvPr/>
        </p:nvSpPr>
        <p:spPr bwMode="auto">
          <a:xfrm>
            <a:off x="4124325" y="4524375"/>
            <a:ext cx="6365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             OK</a:t>
            </a:r>
            <a:endParaRPr lang="en-US" altLang="en-US" sz="1000"/>
          </a:p>
        </p:txBody>
      </p:sp>
      <p:sp>
        <p:nvSpPr>
          <p:cNvPr id="6177" name="Freeform 33"/>
          <p:cNvSpPr>
            <a:spLocks noEditPoints="1"/>
          </p:cNvSpPr>
          <p:nvPr/>
        </p:nvSpPr>
        <p:spPr bwMode="auto">
          <a:xfrm>
            <a:off x="3276600" y="4343400"/>
            <a:ext cx="1862138" cy="1781175"/>
          </a:xfrm>
          <a:custGeom>
            <a:avLst/>
            <a:gdLst>
              <a:gd name="T0" fmla="*/ 2147483647 w 1173"/>
              <a:gd name="T1" fmla="*/ 2147483647 h 1122"/>
              <a:gd name="T2" fmla="*/ 2147483647 w 1173"/>
              <a:gd name="T3" fmla="*/ 2147483647 h 1122"/>
              <a:gd name="T4" fmla="*/ 2147483647 w 1173"/>
              <a:gd name="T5" fmla="*/ 2147483647 h 1122"/>
              <a:gd name="T6" fmla="*/ 2147483647 w 1173"/>
              <a:gd name="T7" fmla="*/ 2147483647 h 1122"/>
              <a:gd name="T8" fmla="*/ 2147483647 w 1173"/>
              <a:gd name="T9" fmla="*/ 2147483647 h 1122"/>
              <a:gd name="T10" fmla="*/ 2147483647 w 1173"/>
              <a:gd name="T11" fmla="*/ 2147483647 h 1122"/>
              <a:gd name="T12" fmla="*/ 2147483647 w 1173"/>
              <a:gd name="T13" fmla="*/ 2147483647 h 1122"/>
              <a:gd name="T14" fmla="*/ 2147483647 w 1173"/>
              <a:gd name="T15" fmla="*/ 2147483647 h 1122"/>
              <a:gd name="T16" fmla="*/ 2147483647 w 1173"/>
              <a:gd name="T17" fmla="*/ 2147483647 h 1122"/>
              <a:gd name="T18" fmla="*/ 2147483647 w 1173"/>
              <a:gd name="T19" fmla="*/ 2147483647 h 1122"/>
              <a:gd name="T20" fmla="*/ 2147483647 w 1173"/>
              <a:gd name="T21" fmla="*/ 2147483647 h 1122"/>
              <a:gd name="T22" fmla="*/ 2147483647 w 1173"/>
              <a:gd name="T23" fmla="*/ 2147483647 h 1122"/>
              <a:gd name="T24" fmla="*/ 2147483647 w 1173"/>
              <a:gd name="T25" fmla="*/ 2147483647 h 1122"/>
              <a:gd name="T26" fmla="*/ 2147483647 w 1173"/>
              <a:gd name="T27" fmla="*/ 2147483647 h 1122"/>
              <a:gd name="T28" fmla="*/ 2147483647 w 1173"/>
              <a:gd name="T29" fmla="*/ 2147483647 h 1122"/>
              <a:gd name="T30" fmla="*/ 2147483647 w 1173"/>
              <a:gd name="T31" fmla="*/ 2147483647 h 1122"/>
              <a:gd name="T32" fmla="*/ 2147483647 w 1173"/>
              <a:gd name="T33" fmla="*/ 2147483647 h 1122"/>
              <a:gd name="T34" fmla="*/ 2147483647 w 1173"/>
              <a:gd name="T35" fmla="*/ 2147483647 h 1122"/>
              <a:gd name="T36" fmla="*/ 2147483647 w 1173"/>
              <a:gd name="T37" fmla="*/ 2147483647 h 1122"/>
              <a:gd name="T38" fmla="*/ 2147483647 w 1173"/>
              <a:gd name="T39" fmla="*/ 2147483647 h 1122"/>
              <a:gd name="T40" fmla="*/ 2147483647 w 1173"/>
              <a:gd name="T41" fmla="*/ 2147483647 h 1122"/>
              <a:gd name="T42" fmla="*/ 2147483647 w 1173"/>
              <a:gd name="T43" fmla="*/ 2147483647 h 1122"/>
              <a:gd name="T44" fmla="*/ 2147483647 w 1173"/>
              <a:gd name="T45" fmla="*/ 2147483647 h 1122"/>
              <a:gd name="T46" fmla="*/ 2147483647 w 1173"/>
              <a:gd name="T47" fmla="*/ 2147483647 h 1122"/>
              <a:gd name="T48" fmla="*/ 2147483647 w 1173"/>
              <a:gd name="T49" fmla="*/ 2147483647 h 1122"/>
              <a:gd name="T50" fmla="*/ 2147483647 w 1173"/>
              <a:gd name="T51" fmla="*/ 2147483647 h 1122"/>
              <a:gd name="T52" fmla="*/ 2147483647 w 1173"/>
              <a:gd name="T53" fmla="*/ 2147483647 h 1122"/>
              <a:gd name="T54" fmla="*/ 2147483647 w 1173"/>
              <a:gd name="T55" fmla="*/ 2147483647 h 1122"/>
              <a:gd name="T56" fmla="*/ 2147483647 w 1173"/>
              <a:gd name="T57" fmla="*/ 2147483647 h 1122"/>
              <a:gd name="T58" fmla="*/ 2147483647 w 1173"/>
              <a:gd name="T59" fmla="*/ 2147483647 h 1122"/>
              <a:gd name="T60" fmla="*/ 2147483647 w 1173"/>
              <a:gd name="T61" fmla="*/ 2147483647 h 1122"/>
              <a:gd name="T62" fmla="*/ 2147483647 w 1173"/>
              <a:gd name="T63" fmla="*/ 2147483647 h 1122"/>
              <a:gd name="T64" fmla="*/ 2147483647 w 1173"/>
              <a:gd name="T65" fmla="*/ 2147483647 h 1122"/>
              <a:gd name="T66" fmla="*/ 2147483647 w 1173"/>
              <a:gd name="T67" fmla="*/ 2147483647 h 1122"/>
              <a:gd name="T68" fmla="*/ 2147483647 w 1173"/>
              <a:gd name="T69" fmla="*/ 2147483647 h 1122"/>
              <a:gd name="T70" fmla="*/ 2147483647 w 1173"/>
              <a:gd name="T71" fmla="*/ 2147483647 h 1122"/>
              <a:gd name="T72" fmla="*/ 2147483647 w 1173"/>
              <a:gd name="T73" fmla="*/ 2147483647 h 1122"/>
              <a:gd name="T74" fmla="*/ 2147483647 w 1173"/>
              <a:gd name="T75" fmla="*/ 2147483647 h 1122"/>
              <a:gd name="T76" fmla="*/ 2147483647 w 1173"/>
              <a:gd name="T77" fmla="*/ 2147483647 h 1122"/>
              <a:gd name="T78" fmla="*/ 2147483647 w 1173"/>
              <a:gd name="T79" fmla="*/ 2147483647 h 1122"/>
              <a:gd name="T80" fmla="*/ 2147483647 w 1173"/>
              <a:gd name="T81" fmla="*/ 2147483647 h 1122"/>
              <a:gd name="T82" fmla="*/ 2147483647 w 1173"/>
              <a:gd name="T83" fmla="*/ 2147483647 h 1122"/>
              <a:gd name="T84" fmla="*/ 2147483647 w 1173"/>
              <a:gd name="T85" fmla="*/ 2147483647 h 1122"/>
              <a:gd name="T86" fmla="*/ 2147483647 w 1173"/>
              <a:gd name="T87" fmla="*/ 2147483647 h 1122"/>
              <a:gd name="T88" fmla="*/ 2147483647 w 1173"/>
              <a:gd name="T89" fmla="*/ 2147483647 h 1122"/>
              <a:gd name="T90" fmla="*/ 2147483647 w 1173"/>
              <a:gd name="T91" fmla="*/ 2147483647 h 1122"/>
              <a:gd name="T92" fmla="*/ 2147483647 w 1173"/>
              <a:gd name="T93" fmla="*/ 2147483647 h 1122"/>
              <a:gd name="T94" fmla="*/ 2147483647 w 1173"/>
              <a:gd name="T95" fmla="*/ 2147483647 h 1122"/>
              <a:gd name="T96" fmla="*/ 2147483647 w 1173"/>
              <a:gd name="T97" fmla="*/ 2147483647 h 1122"/>
              <a:gd name="T98" fmla="*/ 2147483647 w 1173"/>
              <a:gd name="T99" fmla="*/ 2147483647 h 1122"/>
              <a:gd name="T100" fmla="*/ 2147483647 w 1173"/>
              <a:gd name="T101" fmla="*/ 2147483647 h 1122"/>
              <a:gd name="T102" fmla="*/ 2147483647 w 1173"/>
              <a:gd name="T103" fmla="*/ 2147483647 h 1122"/>
              <a:gd name="T104" fmla="*/ 2147483647 w 1173"/>
              <a:gd name="T105" fmla="*/ 2147483647 h 1122"/>
              <a:gd name="T106" fmla="*/ 2147483647 w 1173"/>
              <a:gd name="T107" fmla="*/ 2147483647 h 1122"/>
              <a:gd name="T108" fmla="*/ 2147483647 w 1173"/>
              <a:gd name="T109" fmla="*/ 2147483647 h 1122"/>
              <a:gd name="T110" fmla="*/ 2147483647 w 1173"/>
              <a:gd name="T111" fmla="*/ 2147483647 h 1122"/>
              <a:gd name="T112" fmla="*/ 2147483647 w 1173"/>
              <a:gd name="T113" fmla="*/ 2147483647 h 1122"/>
              <a:gd name="T114" fmla="*/ 2147483647 w 1173"/>
              <a:gd name="T115" fmla="*/ 2147483647 h 1122"/>
              <a:gd name="T116" fmla="*/ 2147483647 w 1173"/>
              <a:gd name="T117" fmla="*/ 2147483647 h 1122"/>
              <a:gd name="T118" fmla="*/ 2147483647 w 1173"/>
              <a:gd name="T119" fmla="*/ 2147483647 h 1122"/>
              <a:gd name="T120" fmla="*/ 2147483647 w 1173"/>
              <a:gd name="T121" fmla="*/ 2147483647 h 1122"/>
              <a:gd name="T122" fmla="*/ 2147483647 w 1173"/>
              <a:gd name="T123" fmla="*/ 2147483647 h 1122"/>
              <a:gd name="T124" fmla="*/ 2147483647 w 1173"/>
              <a:gd name="T125" fmla="*/ 2147483647 h 11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73" h="1122">
                <a:moveTo>
                  <a:pt x="605" y="211"/>
                </a:moveTo>
                <a:lnTo>
                  <a:pt x="608" y="215"/>
                </a:lnTo>
                <a:lnTo>
                  <a:pt x="609" y="217"/>
                </a:lnTo>
                <a:lnTo>
                  <a:pt x="611" y="220"/>
                </a:lnTo>
                <a:lnTo>
                  <a:pt x="612" y="222"/>
                </a:lnTo>
                <a:lnTo>
                  <a:pt x="613" y="223"/>
                </a:lnTo>
                <a:lnTo>
                  <a:pt x="614" y="224"/>
                </a:lnTo>
                <a:lnTo>
                  <a:pt x="615" y="225"/>
                </a:lnTo>
                <a:lnTo>
                  <a:pt x="616" y="225"/>
                </a:lnTo>
                <a:lnTo>
                  <a:pt x="617" y="225"/>
                </a:lnTo>
                <a:lnTo>
                  <a:pt x="617" y="227"/>
                </a:lnTo>
                <a:lnTo>
                  <a:pt x="618" y="228"/>
                </a:lnTo>
                <a:lnTo>
                  <a:pt x="620" y="229"/>
                </a:lnTo>
                <a:lnTo>
                  <a:pt x="621" y="229"/>
                </a:lnTo>
                <a:lnTo>
                  <a:pt x="623" y="229"/>
                </a:lnTo>
                <a:lnTo>
                  <a:pt x="625" y="229"/>
                </a:lnTo>
                <a:lnTo>
                  <a:pt x="626" y="230"/>
                </a:lnTo>
                <a:lnTo>
                  <a:pt x="627" y="230"/>
                </a:lnTo>
                <a:lnTo>
                  <a:pt x="628" y="229"/>
                </a:lnTo>
                <a:lnTo>
                  <a:pt x="629" y="228"/>
                </a:lnTo>
                <a:lnTo>
                  <a:pt x="629" y="227"/>
                </a:lnTo>
                <a:lnTo>
                  <a:pt x="629" y="225"/>
                </a:lnTo>
                <a:lnTo>
                  <a:pt x="630" y="225"/>
                </a:lnTo>
                <a:lnTo>
                  <a:pt x="631" y="225"/>
                </a:lnTo>
                <a:lnTo>
                  <a:pt x="633" y="225"/>
                </a:lnTo>
                <a:lnTo>
                  <a:pt x="636" y="225"/>
                </a:lnTo>
                <a:lnTo>
                  <a:pt x="636" y="226"/>
                </a:lnTo>
                <a:lnTo>
                  <a:pt x="638" y="227"/>
                </a:lnTo>
                <a:lnTo>
                  <a:pt x="639" y="228"/>
                </a:lnTo>
                <a:lnTo>
                  <a:pt x="641" y="228"/>
                </a:lnTo>
                <a:lnTo>
                  <a:pt x="641" y="229"/>
                </a:lnTo>
                <a:lnTo>
                  <a:pt x="642" y="230"/>
                </a:lnTo>
                <a:lnTo>
                  <a:pt x="643" y="229"/>
                </a:lnTo>
                <a:lnTo>
                  <a:pt x="644" y="229"/>
                </a:lnTo>
                <a:lnTo>
                  <a:pt x="645" y="229"/>
                </a:lnTo>
                <a:lnTo>
                  <a:pt x="646" y="228"/>
                </a:lnTo>
                <a:lnTo>
                  <a:pt x="647" y="226"/>
                </a:lnTo>
                <a:lnTo>
                  <a:pt x="646" y="225"/>
                </a:lnTo>
                <a:lnTo>
                  <a:pt x="646" y="224"/>
                </a:lnTo>
                <a:lnTo>
                  <a:pt x="646" y="222"/>
                </a:lnTo>
                <a:lnTo>
                  <a:pt x="647" y="221"/>
                </a:lnTo>
                <a:lnTo>
                  <a:pt x="648" y="221"/>
                </a:lnTo>
                <a:lnTo>
                  <a:pt x="649" y="221"/>
                </a:lnTo>
                <a:lnTo>
                  <a:pt x="650" y="222"/>
                </a:lnTo>
                <a:lnTo>
                  <a:pt x="651" y="223"/>
                </a:lnTo>
                <a:lnTo>
                  <a:pt x="653" y="225"/>
                </a:lnTo>
                <a:lnTo>
                  <a:pt x="654" y="225"/>
                </a:lnTo>
                <a:lnTo>
                  <a:pt x="655" y="225"/>
                </a:lnTo>
                <a:lnTo>
                  <a:pt x="657" y="226"/>
                </a:lnTo>
                <a:lnTo>
                  <a:pt x="658" y="228"/>
                </a:lnTo>
                <a:lnTo>
                  <a:pt x="659" y="229"/>
                </a:lnTo>
                <a:lnTo>
                  <a:pt x="660" y="232"/>
                </a:lnTo>
                <a:lnTo>
                  <a:pt x="661" y="232"/>
                </a:lnTo>
                <a:lnTo>
                  <a:pt x="662" y="234"/>
                </a:lnTo>
                <a:lnTo>
                  <a:pt x="663" y="236"/>
                </a:lnTo>
                <a:lnTo>
                  <a:pt x="663" y="241"/>
                </a:lnTo>
                <a:lnTo>
                  <a:pt x="663" y="244"/>
                </a:lnTo>
                <a:lnTo>
                  <a:pt x="664" y="245"/>
                </a:lnTo>
                <a:lnTo>
                  <a:pt x="665" y="246"/>
                </a:lnTo>
                <a:lnTo>
                  <a:pt x="669" y="248"/>
                </a:lnTo>
                <a:lnTo>
                  <a:pt x="670" y="248"/>
                </a:lnTo>
                <a:lnTo>
                  <a:pt x="671" y="248"/>
                </a:lnTo>
                <a:lnTo>
                  <a:pt x="673" y="248"/>
                </a:lnTo>
                <a:lnTo>
                  <a:pt x="675" y="248"/>
                </a:lnTo>
                <a:lnTo>
                  <a:pt x="676" y="248"/>
                </a:lnTo>
                <a:lnTo>
                  <a:pt x="677" y="249"/>
                </a:lnTo>
                <a:lnTo>
                  <a:pt x="679" y="249"/>
                </a:lnTo>
                <a:lnTo>
                  <a:pt x="681" y="247"/>
                </a:lnTo>
                <a:lnTo>
                  <a:pt x="682" y="247"/>
                </a:lnTo>
                <a:lnTo>
                  <a:pt x="683" y="246"/>
                </a:lnTo>
                <a:lnTo>
                  <a:pt x="684" y="247"/>
                </a:lnTo>
                <a:lnTo>
                  <a:pt x="686" y="248"/>
                </a:lnTo>
                <a:lnTo>
                  <a:pt x="689" y="252"/>
                </a:lnTo>
                <a:lnTo>
                  <a:pt x="690" y="253"/>
                </a:lnTo>
                <a:lnTo>
                  <a:pt x="695" y="254"/>
                </a:lnTo>
                <a:lnTo>
                  <a:pt x="697" y="255"/>
                </a:lnTo>
                <a:lnTo>
                  <a:pt x="700" y="255"/>
                </a:lnTo>
                <a:lnTo>
                  <a:pt x="704" y="257"/>
                </a:lnTo>
                <a:lnTo>
                  <a:pt x="706" y="257"/>
                </a:lnTo>
                <a:lnTo>
                  <a:pt x="707" y="257"/>
                </a:lnTo>
                <a:lnTo>
                  <a:pt x="708" y="256"/>
                </a:lnTo>
                <a:lnTo>
                  <a:pt x="710" y="255"/>
                </a:lnTo>
                <a:lnTo>
                  <a:pt x="710" y="254"/>
                </a:lnTo>
                <a:lnTo>
                  <a:pt x="712" y="253"/>
                </a:lnTo>
                <a:lnTo>
                  <a:pt x="716" y="253"/>
                </a:lnTo>
                <a:lnTo>
                  <a:pt x="717" y="254"/>
                </a:lnTo>
                <a:lnTo>
                  <a:pt x="719" y="255"/>
                </a:lnTo>
                <a:lnTo>
                  <a:pt x="721" y="256"/>
                </a:lnTo>
                <a:lnTo>
                  <a:pt x="723" y="259"/>
                </a:lnTo>
                <a:lnTo>
                  <a:pt x="725" y="261"/>
                </a:lnTo>
                <a:lnTo>
                  <a:pt x="728" y="263"/>
                </a:lnTo>
                <a:lnTo>
                  <a:pt x="731" y="263"/>
                </a:lnTo>
                <a:lnTo>
                  <a:pt x="734" y="260"/>
                </a:lnTo>
                <a:lnTo>
                  <a:pt x="735" y="260"/>
                </a:lnTo>
                <a:lnTo>
                  <a:pt x="735" y="259"/>
                </a:lnTo>
                <a:lnTo>
                  <a:pt x="735" y="257"/>
                </a:lnTo>
                <a:lnTo>
                  <a:pt x="736" y="256"/>
                </a:lnTo>
                <a:lnTo>
                  <a:pt x="737" y="254"/>
                </a:lnTo>
                <a:lnTo>
                  <a:pt x="740" y="254"/>
                </a:lnTo>
                <a:lnTo>
                  <a:pt x="742" y="254"/>
                </a:lnTo>
                <a:lnTo>
                  <a:pt x="744" y="255"/>
                </a:lnTo>
                <a:lnTo>
                  <a:pt x="746" y="256"/>
                </a:lnTo>
                <a:lnTo>
                  <a:pt x="746" y="257"/>
                </a:lnTo>
                <a:lnTo>
                  <a:pt x="747" y="256"/>
                </a:lnTo>
                <a:lnTo>
                  <a:pt x="749" y="256"/>
                </a:lnTo>
                <a:lnTo>
                  <a:pt x="750" y="256"/>
                </a:lnTo>
                <a:lnTo>
                  <a:pt x="752" y="257"/>
                </a:lnTo>
                <a:lnTo>
                  <a:pt x="753" y="257"/>
                </a:lnTo>
                <a:lnTo>
                  <a:pt x="755" y="258"/>
                </a:lnTo>
                <a:lnTo>
                  <a:pt x="756" y="258"/>
                </a:lnTo>
                <a:lnTo>
                  <a:pt x="757" y="257"/>
                </a:lnTo>
                <a:lnTo>
                  <a:pt x="757" y="256"/>
                </a:lnTo>
                <a:lnTo>
                  <a:pt x="759" y="255"/>
                </a:lnTo>
                <a:lnTo>
                  <a:pt x="759" y="254"/>
                </a:lnTo>
                <a:lnTo>
                  <a:pt x="760" y="253"/>
                </a:lnTo>
                <a:lnTo>
                  <a:pt x="761" y="253"/>
                </a:lnTo>
                <a:lnTo>
                  <a:pt x="761" y="254"/>
                </a:lnTo>
                <a:lnTo>
                  <a:pt x="761" y="255"/>
                </a:lnTo>
                <a:lnTo>
                  <a:pt x="762" y="257"/>
                </a:lnTo>
                <a:lnTo>
                  <a:pt x="762" y="258"/>
                </a:lnTo>
                <a:lnTo>
                  <a:pt x="761" y="261"/>
                </a:lnTo>
                <a:lnTo>
                  <a:pt x="761" y="263"/>
                </a:lnTo>
                <a:lnTo>
                  <a:pt x="762" y="264"/>
                </a:lnTo>
                <a:lnTo>
                  <a:pt x="763" y="265"/>
                </a:lnTo>
                <a:lnTo>
                  <a:pt x="762" y="266"/>
                </a:lnTo>
                <a:lnTo>
                  <a:pt x="762" y="269"/>
                </a:lnTo>
                <a:lnTo>
                  <a:pt x="763" y="269"/>
                </a:lnTo>
                <a:lnTo>
                  <a:pt x="766" y="270"/>
                </a:lnTo>
                <a:lnTo>
                  <a:pt x="768" y="271"/>
                </a:lnTo>
                <a:lnTo>
                  <a:pt x="770" y="270"/>
                </a:lnTo>
                <a:lnTo>
                  <a:pt x="772" y="269"/>
                </a:lnTo>
                <a:lnTo>
                  <a:pt x="773" y="271"/>
                </a:lnTo>
                <a:lnTo>
                  <a:pt x="774" y="271"/>
                </a:lnTo>
                <a:lnTo>
                  <a:pt x="775" y="271"/>
                </a:lnTo>
                <a:lnTo>
                  <a:pt x="776" y="272"/>
                </a:lnTo>
                <a:lnTo>
                  <a:pt x="776" y="273"/>
                </a:lnTo>
                <a:lnTo>
                  <a:pt x="775" y="275"/>
                </a:lnTo>
                <a:lnTo>
                  <a:pt x="774" y="276"/>
                </a:lnTo>
                <a:lnTo>
                  <a:pt x="774" y="277"/>
                </a:lnTo>
                <a:lnTo>
                  <a:pt x="775" y="278"/>
                </a:lnTo>
                <a:lnTo>
                  <a:pt x="775" y="279"/>
                </a:lnTo>
                <a:lnTo>
                  <a:pt x="773" y="280"/>
                </a:lnTo>
                <a:lnTo>
                  <a:pt x="773" y="281"/>
                </a:lnTo>
                <a:lnTo>
                  <a:pt x="773" y="282"/>
                </a:lnTo>
                <a:lnTo>
                  <a:pt x="774" y="283"/>
                </a:lnTo>
                <a:lnTo>
                  <a:pt x="777" y="283"/>
                </a:lnTo>
                <a:lnTo>
                  <a:pt x="779" y="285"/>
                </a:lnTo>
                <a:lnTo>
                  <a:pt x="781" y="286"/>
                </a:lnTo>
                <a:lnTo>
                  <a:pt x="783" y="286"/>
                </a:lnTo>
                <a:lnTo>
                  <a:pt x="784" y="286"/>
                </a:lnTo>
                <a:lnTo>
                  <a:pt x="788" y="284"/>
                </a:lnTo>
                <a:lnTo>
                  <a:pt x="788" y="282"/>
                </a:lnTo>
                <a:lnTo>
                  <a:pt x="790" y="282"/>
                </a:lnTo>
                <a:lnTo>
                  <a:pt x="790" y="281"/>
                </a:lnTo>
                <a:lnTo>
                  <a:pt x="790" y="280"/>
                </a:lnTo>
                <a:lnTo>
                  <a:pt x="791" y="279"/>
                </a:lnTo>
                <a:lnTo>
                  <a:pt x="792" y="279"/>
                </a:lnTo>
                <a:lnTo>
                  <a:pt x="792" y="278"/>
                </a:lnTo>
                <a:lnTo>
                  <a:pt x="793" y="277"/>
                </a:lnTo>
                <a:lnTo>
                  <a:pt x="794" y="277"/>
                </a:lnTo>
                <a:lnTo>
                  <a:pt x="795" y="277"/>
                </a:lnTo>
                <a:lnTo>
                  <a:pt x="795" y="276"/>
                </a:lnTo>
                <a:lnTo>
                  <a:pt x="796" y="276"/>
                </a:lnTo>
                <a:lnTo>
                  <a:pt x="798" y="273"/>
                </a:lnTo>
                <a:lnTo>
                  <a:pt x="799" y="272"/>
                </a:lnTo>
                <a:lnTo>
                  <a:pt x="800" y="271"/>
                </a:lnTo>
                <a:lnTo>
                  <a:pt x="802" y="272"/>
                </a:lnTo>
                <a:lnTo>
                  <a:pt x="804" y="272"/>
                </a:lnTo>
                <a:lnTo>
                  <a:pt x="804" y="273"/>
                </a:lnTo>
                <a:lnTo>
                  <a:pt x="805" y="274"/>
                </a:lnTo>
                <a:lnTo>
                  <a:pt x="806" y="274"/>
                </a:lnTo>
                <a:lnTo>
                  <a:pt x="807" y="273"/>
                </a:lnTo>
                <a:lnTo>
                  <a:pt x="807" y="274"/>
                </a:lnTo>
                <a:lnTo>
                  <a:pt x="807" y="275"/>
                </a:lnTo>
                <a:lnTo>
                  <a:pt x="807" y="276"/>
                </a:lnTo>
                <a:lnTo>
                  <a:pt x="807" y="279"/>
                </a:lnTo>
                <a:lnTo>
                  <a:pt x="808" y="280"/>
                </a:lnTo>
                <a:lnTo>
                  <a:pt x="809" y="281"/>
                </a:lnTo>
                <a:lnTo>
                  <a:pt x="810" y="281"/>
                </a:lnTo>
                <a:lnTo>
                  <a:pt x="812" y="281"/>
                </a:lnTo>
                <a:lnTo>
                  <a:pt x="813" y="280"/>
                </a:lnTo>
                <a:lnTo>
                  <a:pt x="815" y="279"/>
                </a:lnTo>
                <a:lnTo>
                  <a:pt x="816" y="279"/>
                </a:lnTo>
                <a:lnTo>
                  <a:pt x="818" y="280"/>
                </a:lnTo>
                <a:lnTo>
                  <a:pt x="819" y="281"/>
                </a:lnTo>
                <a:lnTo>
                  <a:pt x="820" y="282"/>
                </a:lnTo>
                <a:lnTo>
                  <a:pt x="820" y="283"/>
                </a:lnTo>
                <a:lnTo>
                  <a:pt x="820" y="284"/>
                </a:lnTo>
                <a:lnTo>
                  <a:pt x="819" y="287"/>
                </a:lnTo>
                <a:lnTo>
                  <a:pt x="819" y="288"/>
                </a:lnTo>
                <a:lnTo>
                  <a:pt x="820" y="289"/>
                </a:lnTo>
                <a:lnTo>
                  <a:pt x="822" y="290"/>
                </a:lnTo>
                <a:lnTo>
                  <a:pt x="825" y="290"/>
                </a:lnTo>
                <a:lnTo>
                  <a:pt x="827" y="289"/>
                </a:lnTo>
                <a:lnTo>
                  <a:pt x="828" y="289"/>
                </a:lnTo>
                <a:lnTo>
                  <a:pt x="829" y="286"/>
                </a:lnTo>
                <a:lnTo>
                  <a:pt x="830" y="286"/>
                </a:lnTo>
                <a:lnTo>
                  <a:pt x="830" y="284"/>
                </a:lnTo>
                <a:lnTo>
                  <a:pt x="831" y="284"/>
                </a:lnTo>
                <a:lnTo>
                  <a:pt x="831" y="285"/>
                </a:lnTo>
                <a:lnTo>
                  <a:pt x="832" y="284"/>
                </a:lnTo>
                <a:lnTo>
                  <a:pt x="833" y="284"/>
                </a:lnTo>
                <a:lnTo>
                  <a:pt x="832" y="282"/>
                </a:lnTo>
                <a:lnTo>
                  <a:pt x="833" y="282"/>
                </a:lnTo>
                <a:lnTo>
                  <a:pt x="835" y="284"/>
                </a:lnTo>
                <a:lnTo>
                  <a:pt x="836" y="285"/>
                </a:lnTo>
                <a:lnTo>
                  <a:pt x="837" y="285"/>
                </a:lnTo>
                <a:lnTo>
                  <a:pt x="837" y="284"/>
                </a:lnTo>
                <a:lnTo>
                  <a:pt x="838" y="282"/>
                </a:lnTo>
                <a:lnTo>
                  <a:pt x="839" y="281"/>
                </a:lnTo>
                <a:lnTo>
                  <a:pt x="839" y="280"/>
                </a:lnTo>
                <a:lnTo>
                  <a:pt x="842" y="279"/>
                </a:lnTo>
                <a:lnTo>
                  <a:pt x="844" y="281"/>
                </a:lnTo>
                <a:lnTo>
                  <a:pt x="844" y="282"/>
                </a:lnTo>
                <a:lnTo>
                  <a:pt x="845" y="286"/>
                </a:lnTo>
                <a:lnTo>
                  <a:pt x="845" y="288"/>
                </a:lnTo>
                <a:lnTo>
                  <a:pt x="843" y="288"/>
                </a:lnTo>
                <a:lnTo>
                  <a:pt x="843" y="289"/>
                </a:lnTo>
                <a:lnTo>
                  <a:pt x="842" y="290"/>
                </a:lnTo>
                <a:lnTo>
                  <a:pt x="842" y="291"/>
                </a:lnTo>
                <a:lnTo>
                  <a:pt x="842" y="292"/>
                </a:lnTo>
                <a:lnTo>
                  <a:pt x="843" y="293"/>
                </a:lnTo>
                <a:lnTo>
                  <a:pt x="843" y="294"/>
                </a:lnTo>
                <a:lnTo>
                  <a:pt x="843" y="295"/>
                </a:lnTo>
                <a:lnTo>
                  <a:pt x="845" y="298"/>
                </a:lnTo>
                <a:lnTo>
                  <a:pt x="846" y="299"/>
                </a:lnTo>
                <a:lnTo>
                  <a:pt x="849" y="300"/>
                </a:lnTo>
                <a:lnTo>
                  <a:pt x="851" y="299"/>
                </a:lnTo>
                <a:lnTo>
                  <a:pt x="852" y="299"/>
                </a:lnTo>
                <a:lnTo>
                  <a:pt x="852" y="298"/>
                </a:lnTo>
                <a:lnTo>
                  <a:pt x="852" y="296"/>
                </a:lnTo>
                <a:lnTo>
                  <a:pt x="852" y="293"/>
                </a:lnTo>
                <a:lnTo>
                  <a:pt x="852" y="291"/>
                </a:lnTo>
                <a:lnTo>
                  <a:pt x="853" y="290"/>
                </a:lnTo>
                <a:lnTo>
                  <a:pt x="855" y="290"/>
                </a:lnTo>
                <a:lnTo>
                  <a:pt x="856" y="289"/>
                </a:lnTo>
                <a:lnTo>
                  <a:pt x="856" y="288"/>
                </a:lnTo>
                <a:lnTo>
                  <a:pt x="855" y="288"/>
                </a:lnTo>
                <a:lnTo>
                  <a:pt x="853" y="287"/>
                </a:lnTo>
                <a:lnTo>
                  <a:pt x="852" y="287"/>
                </a:lnTo>
                <a:lnTo>
                  <a:pt x="853" y="286"/>
                </a:lnTo>
                <a:lnTo>
                  <a:pt x="854" y="285"/>
                </a:lnTo>
                <a:lnTo>
                  <a:pt x="855" y="285"/>
                </a:lnTo>
                <a:lnTo>
                  <a:pt x="856" y="287"/>
                </a:lnTo>
                <a:lnTo>
                  <a:pt x="857" y="287"/>
                </a:lnTo>
                <a:lnTo>
                  <a:pt x="858" y="287"/>
                </a:lnTo>
                <a:lnTo>
                  <a:pt x="861" y="283"/>
                </a:lnTo>
                <a:lnTo>
                  <a:pt x="861" y="282"/>
                </a:lnTo>
                <a:lnTo>
                  <a:pt x="862" y="280"/>
                </a:lnTo>
                <a:lnTo>
                  <a:pt x="861" y="277"/>
                </a:lnTo>
                <a:lnTo>
                  <a:pt x="861" y="276"/>
                </a:lnTo>
                <a:lnTo>
                  <a:pt x="861" y="275"/>
                </a:lnTo>
                <a:lnTo>
                  <a:pt x="862" y="275"/>
                </a:lnTo>
                <a:lnTo>
                  <a:pt x="862" y="276"/>
                </a:lnTo>
                <a:lnTo>
                  <a:pt x="863" y="276"/>
                </a:lnTo>
                <a:lnTo>
                  <a:pt x="865" y="274"/>
                </a:lnTo>
                <a:lnTo>
                  <a:pt x="867" y="274"/>
                </a:lnTo>
                <a:lnTo>
                  <a:pt x="867" y="275"/>
                </a:lnTo>
                <a:lnTo>
                  <a:pt x="868" y="275"/>
                </a:lnTo>
                <a:lnTo>
                  <a:pt x="869" y="277"/>
                </a:lnTo>
                <a:lnTo>
                  <a:pt x="870" y="281"/>
                </a:lnTo>
                <a:lnTo>
                  <a:pt x="871" y="284"/>
                </a:lnTo>
                <a:lnTo>
                  <a:pt x="872" y="285"/>
                </a:lnTo>
                <a:lnTo>
                  <a:pt x="873" y="286"/>
                </a:lnTo>
                <a:lnTo>
                  <a:pt x="874" y="286"/>
                </a:lnTo>
                <a:lnTo>
                  <a:pt x="875" y="284"/>
                </a:lnTo>
                <a:lnTo>
                  <a:pt x="876" y="284"/>
                </a:lnTo>
                <a:lnTo>
                  <a:pt x="878" y="284"/>
                </a:lnTo>
                <a:lnTo>
                  <a:pt x="879" y="285"/>
                </a:lnTo>
                <a:lnTo>
                  <a:pt x="879" y="286"/>
                </a:lnTo>
                <a:lnTo>
                  <a:pt x="881" y="287"/>
                </a:lnTo>
                <a:lnTo>
                  <a:pt x="881" y="288"/>
                </a:lnTo>
                <a:lnTo>
                  <a:pt x="886" y="288"/>
                </a:lnTo>
                <a:lnTo>
                  <a:pt x="887" y="287"/>
                </a:lnTo>
                <a:lnTo>
                  <a:pt x="888" y="286"/>
                </a:lnTo>
                <a:lnTo>
                  <a:pt x="888" y="284"/>
                </a:lnTo>
                <a:lnTo>
                  <a:pt x="889" y="280"/>
                </a:lnTo>
                <a:lnTo>
                  <a:pt x="890" y="279"/>
                </a:lnTo>
                <a:lnTo>
                  <a:pt x="894" y="281"/>
                </a:lnTo>
                <a:lnTo>
                  <a:pt x="897" y="281"/>
                </a:lnTo>
                <a:lnTo>
                  <a:pt x="897" y="282"/>
                </a:lnTo>
                <a:lnTo>
                  <a:pt x="897" y="283"/>
                </a:lnTo>
                <a:lnTo>
                  <a:pt x="896" y="284"/>
                </a:lnTo>
                <a:lnTo>
                  <a:pt x="895" y="285"/>
                </a:lnTo>
                <a:lnTo>
                  <a:pt x="895" y="286"/>
                </a:lnTo>
                <a:lnTo>
                  <a:pt x="896" y="287"/>
                </a:lnTo>
                <a:lnTo>
                  <a:pt x="898" y="289"/>
                </a:lnTo>
                <a:lnTo>
                  <a:pt x="899" y="290"/>
                </a:lnTo>
                <a:lnTo>
                  <a:pt x="902" y="289"/>
                </a:lnTo>
                <a:lnTo>
                  <a:pt x="903" y="289"/>
                </a:lnTo>
                <a:lnTo>
                  <a:pt x="903" y="290"/>
                </a:lnTo>
                <a:lnTo>
                  <a:pt x="904" y="291"/>
                </a:lnTo>
                <a:lnTo>
                  <a:pt x="904" y="293"/>
                </a:lnTo>
                <a:lnTo>
                  <a:pt x="905" y="294"/>
                </a:lnTo>
                <a:lnTo>
                  <a:pt x="908" y="294"/>
                </a:lnTo>
                <a:lnTo>
                  <a:pt x="909" y="294"/>
                </a:lnTo>
                <a:lnTo>
                  <a:pt x="911" y="293"/>
                </a:lnTo>
                <a:lnTo>
                  <a:pt x="912" y="294"/>
                </a:lnTo>
                <a:lnTo>
                  <a:pt x="913" y="296"/>
                </a:lnTo>
                <a:lnTo>
                  <a:pt x="914" y="297"/>
                </a:lnTo>
                <a:lnTo>
                  <a:pt x="915" y="299"/>
                </a:lnTo>
                <a:lnTo>
                  <a:pt x="917" y="300"/>
                </a:lnTo>
                <a:lnTo>
                  <a:pt x="917" y="301"/>
                </a:lnTo>
                <a:lnTo>
                  <a:pt x="918" y="302"/>
                </a:lnTo>
                <a:lnTo>
                  <a:pt x="918" y="303"/>
                </a:lnTo>
                <a:lnTo>
                  <a:pt x="920" y="303"/>
                </a:lnTo>
                <a:lnTo>
                  <a:pt x="921" y="302"/>
                </a:lnTo>
                <a:lnTo>
                  <a:pt x="922" y="300"/>
                </a:lnTo>
                <a:lnTo>
                  <a:pt x="922" y="297"/>
                </a:lnTo>
                <a:lnTo>
                  <a:pt x="923" y="296"/>
                </a:lnTo>
                <a:lnTo>
                  <a:pt x="924" y="295"/>
                </a:lnTo>
                <a:lnTo>
                  <a:pt x="925" y="295"/>
                </a:lnTo>
                <a:lnTo>
                  <a:pt x="926" y="295"/>
                </a:lnTo>
                <a:lnTo>
                  <a:pt x="930" y="297"/>
                </a:lnTo>
                <a:lnTo>
                  <a:pt x="931" y="297"/>
                </a:lnTo>
                <a:lnTo>
                  <a:pt x="932" y="296"/>
                </a:lnTo>
                <a:lnTo>
                  <a:pt x="932" y="295"/>
                </a:lnTo>
                <a:lnTo>
                  <a:pt x="933" y="296"/>
                </a:lnTo>
                <a:lnTo>
                  <a:pt x="934" y="295"/>
                </a:lnTo>
                <a:lnTo>
                  <a:pt x="936" y="290"/>
                </a:lnTo>
                <a:lnTo>
                  <a:pt x="935" y="290"/>
                </a:lnTo>
                <a:lnTo>
                  <a:pt x="934" y="290"/>
                </a:lnTo>
                <a:lnTo>
                  <a:pt x="934" y="289"/>
                </a:lnTo>
                <a:lnTo>
                  <a:pt x="936" y="289"/>
                </a:lnTo>
                <a:lnTo>
                  <a:pt x="937" y="288"/>
                </a:lnTo>
                <a:lnTo>
                  <a:pt x="938" y="288"/>
                </a:lnTo>
                <a:lnTo>
                  <a:pt x="939" y="287"/>
                </a:lnTo>
                <a:lnTo>
                  <a:pt x="940" y="288"/>
                </a:lnTo>
                <a:lnTo>
                  <a:pt x="941" y="288"/>
                </a:lnTo>
                <a:lnTo>
                  <a:pt x="940" y="287"/>
                </a:lnTo>
                <a:lnTo>
                  <a:pt x="941" y="286"/>
                </a:lnTo>
                <a:lnTo>
                  <a:pt x="942" y="286"/>
                </a:lnTo>
                <a:lnTo>
                  <a:pt x="942" y="287"/>
                </a:lnTo>
                <a:lnTo>
                  <a:pt x="944" y="287"/>
                </a:lnTo>
                <a:lnTo>
                  <a:pt x="945" y="287"/>
                </a:lnTo>
                <a:lnTo>
                  <a:pt x="946" y="287"/>
                </a:lnTo>
                <a:lnTo>
                  <a:pt x="947" y="285"/>
                </a:lnTo>
                <a:lnTo>
                  <a:pt x="948" y="285"/>
                </a:lnTo>
                <a:lnTo>
                  <a:pt x="948" y="287"/>
                </a:lnTo>
                <a:lnTo>
                  <a:pt x="949" y="287"/>
                </a:lnTo>
                <a:lnTo>
                  <a:pt x="950" y="286"/>
                </a:lnTo>
                <a:lnTo>
                  <a:pt x="951" y="285"/>
                </a:lnTo>
                <a:lnTo>
                  <a:pt x="951" y="284"/>
                </a:lnTo>
                <a:lnTo>
                  <a:pt x="950" y="284"/>
                </a:lnTo>
                <a:lnTo>
                  <a:pt x="950" y="283"/>
                </a:lnTo>
                <a:lnTo>
                  <a:pt x="951" y="284"/>
                </a:lnTo>
                <a:lnTo>
                  <a:pt x="952" y="284"/>
                </a:lnTo>
                <a:lnTo>
                  <a:pt x="952" y="285"/>
                </a:lnTo>
                <a:lnTo>
                  <a:pt x="954" y="285"/>
                </a:lnTo>
                <a:lnTo>
                  <a:pt x="955" y="285"/>
                </a:lnTo>
                <a:lnTo>
                  <a:pt x="955" y="284"/>
                </a:lnTo>
                <a:lnTo>
                  <a:pt x="954" y="283"/>
                </a:lnTo>
                <a:lnTo>
                  <a:pt x="955" y="282"/>
                </a:lnTo>
                <a:lnTo>
                  <a:pt x="956" y="282"/>
                </a:lnTo>
                <a:lnTo>
                  <a:pt x="962" y="286"/>
                </a:lnTo>
                <a:lnTo>
                  <a:pt x="964" y="287"/>
                </a:lnTo>
                <a:lnTo>
                  <a:pt x="965" y="287"/>
                </a:lnTo>
                <a:lnTo>
                  <a:pt x="966" y="285"/>
                </a:lnTo>
                <a:lnTo>
                  <a:pt x="967" y="285"/>
                </a:lnTo>
                <a:lnTo>
                  <a:pt x="968" y="285"/>
                </a:lnTo>
                <a:lnTo>
                  <a:pt x="969" y="286"/>
                </a:lnTo>
                <a:lnTo>
                  <a:pt x="970" y="286"/>
                </a:lnTo>
                <a:lnTo>
                  <a:pt x="971" y="286"/>
                </a:lnTo>
                <a:lnTo>
                  <a:pt x="971" y="285"/>
                </a:lnTo>
                <a:lnTo>
                  <a:pt x="971" y="282"/>
                </a:lnTo>
                <a:lnTo>
                  <a:pt x="972" y="281"/>
                </a:lnTo>
                <a:lnTo>
                  <a:pt x="973" y="281"/>
                </a:lnTo>
                <a:lnTo>
                  <a:pt x="975" y="282"/>
                </a:lnTo>
                <a:lnTo>
                  <a:pt x="976" y="282"/>
                </a:lnTo>
                <a:lnTo>
                  <a:pt x="977" y="282"/>
                </a:lnTo>
                <a:lnTo>
                  <a:pt x="978" y="281"/>
                </a:lnTo>
                <a:lnTo>
                  <a:pt x="979" y="280"/>
                </a:lnTo>
                <a:lnTo>
                  <a:pt x="981" y="280"/>
                </a:lnTo>
                <a:lnTo>
                  <a:pt x="983" y="279"/>
                </a:lnTo>
                <a:lnTo>
                  <a:pt x="984" y="279"/>
                </a:lnTo>
                <a:lnTo>
                  <a:pt x="985" y="278"/>
                </a:lnTo>
                <a:lnTo>
                  <a:pt x="984" y="277"/>
                </a:lnTo>
                <a:lnTo>
                  <a:pt x="985" y="276"/>
                </a:lnTo>
                <a:lnTo>
                  <a:pt x="986" y="277"/>
                </a:lnTo>
                <a:lnTo>
                  <a:pt x="987" y="277"/>
                </a:lnTo>
                <a:lnTo>
                  <a:pt x="989" y="278"/>
                </a:lnTo>
                <a:lnTo>
                  <a:pt x="990" y="279"/>
                </a:lnTo>
                <a:lnTo>
                  <a:pt x="990" y="280"/>
                </a:lnTo>
                <a:lnTo>
                  <a:pt x="990" y="281"/>
                </a:lnTo>
                <a:lnTo>
                  <a:pt x="990" y="283"/>
                </a:lnTo>
                <a:lnTo>
                  <a:pt x="991" y="283"/>
                </a:lnTo>
                <a:lnTo>
                  <a:pt x="993" y="281"/>
                </a:lnTo>
                <a:lnTo>
                  <a:pt x="994" y="281"/>
                </a:lnTo>
                <a:lnTo>
                  <a:pt x="994" y="282"/>
                </a:lnTo>
                <a:lnTo>
                  <a:pt x="994" y="283"/>
                </a:lnTo>
                <a:lnTo>
                  <a:pt x="995" y="283"/>
                </a:lnTo>
                <a:lnTo>
                  <a:pt x="997" y="282"/>
                </a:lnTo>
                <a:lnTo>
                  <a:pt x="998" y="282"/>
                </a:lnTo>
                <a:lnTo>
                  <a:pt x="998" y="284"/>
                </a:lnTo>
                <a:lnTo>
                  <a:pt x="1002" y="284"/>
                </a:lnTo>
                <a:lnTo>
                  <a:pt x="1003" y="284"/>
                </a:lnTo>
                <a:lnTo>
                  <a:pt x="1006" y="284"/>
                </a:lnTo>
                <a:lnTo>
                  <a:pt x="1008" y="284"/>
                </a:lnTo>
                <a:lnTo>
                  <a:pt x="1009" y="282"/>
                </a:lnTo>
                <a:lnTo>
                  <a:pt x="1012" y="284"/>
                </a:lnTo>
                <a:lnTo>
                  <a:pt x="1013" y="284"/>
                </a:lnTo>
                <a:lnTo>
                  <a:pt x="1013" y="283"/>
                </a:lnTo>
                <a:lnTo>
                  <a:pt x="1014" y="280"/>
                </a:lnTo>
                <a:lnTo>
                  <a:pt x="1014" y="279"/>
                </a:lnTo>
                <a:lnTo>
                  <a:pt x="1015" y="279"/>
                </a:lnTo>
                <a:lnTo>
                  <a:pt x="1015" y="280"/>
                </a:lnTo>
                <a:lnTo>
                  <a:pt x="1014" y="281"/>
                </a:lnTo>
                <a:lnTo>
                  <a:pt x="1015" y="282"/>
                </a:lnTo>
                <a:lnTo>
                  <a:pt x="1016" y="282"/>
                </a:lnTo>
                <a:lnTo>
                  <a:pt x="1016" y="281"/>
                </a:lnTo>
                <a:lnTo>
                  <a:pt x="1017" y="280"/>
                </a:lnTo>
                <a:lnTo>
                  <a:pt x="1016" y="278"/>
                </a:lnTo>
                <a:lnTo>
                  <a:pt x="1017" y="277"/>
                </a:lnTo>
                <a:lnTo>
                  <a:pt x="1018" y="275"/>
                </a:lnTo>
                <a:lnTo>
                  <a:pt x="1018" y="274"/>
                </a:lnTo>
                <a:lnTo>
                  <a:pt x="1023" y="276"/>
                </a:lnTo>
                <a:lnTo>
                  <a:pt x="1024" y="276"/>
                </a:lnTo>
                <a:lnTo>
                  <a:pt x="1028" y="277"/>
                </a:lnTo>
                <a:lnTo>
                  <a:pt x="1028" y="278"/>
                </a:lnTo>
                <a:lnTo>
                  <a:pt x="1027" y="279"/>
                </a:lnTo>
                <a:lnTo>
                  <a:pt x="1028" y="279"/>
                </a:lnTo>
                <a:lnTo>
                  <a:pt x="1028" y="280"/>
                </a:lnTo>
                <a:lnTo>
                  <a:pt x="1030" y="280"/>
                </a:lnTo>
                <a:lnTo>
                  <a:pt x="1031" y="279"/>
                </a:lnTo>
                <a:lnTo>
                  <a:pt x="1032" y="279"/>
                </a:lnTo>
                <a:lnTo>
                  <a:pt x="1031" y="280"/>
                </a:lnTo>
                <a:lnTo>
                  <a:pt x="1030" y="281"/>
                </a:lnTo>
                <a:lnTo>
                  <a:pt x="1030" y="282"/>
                </a:lnTo>
                <a:lnTo>
                  <a:pt x="1031" y="282"/>
                </a:lnTo>
                <a:lnTo>
                  <a:pt x="1032" y="283"/>
                </a:lnTo>
                <a:lnTo>
                  <a:pt x="1032" y="282"/>
                </a:lnTo>
                <a:lnTo>
                  <a:pt x="1032" y="281"/>
                </a:lnTo>
                <a:lnTo>
                  <a:pt x="1032" y="279"/>
                </a:lnTo>
                <a:lnTo>
                  <a:pt x="1033" y="279"/>
                </a:lnTo>
                <a:lnTo>
                  <a:pt x="1033" y="280"/>
                </a:lnTo>
                <a:lnTo>
                  <a:pt x="1034" y="282"/>
                </a:lnTo>
                <a:lnTo>
                  <a:pt x="1035" y="284"/>
                </a:lnTo>
                <a:lnTo>
                  <a:pt x="1035" y="285"/>
                </a:lnTo>
                <a:lnTo>
                  <a:pt x="1036" y="285"/>
                </a:lnTo>
                <a:lnTo>
                  <a:pt x="1038" y="285"/>
                </a:lnTo>
                <a:lnTo>
                  <a:pt x="1039" y="286"/>
                </a:lnTo>
                <a:lnTo>
                  <a:pt x="1040" y="286"/>
                </a:lnTo>
                <a:lnTo>
                  <a:pt x="1041" y="284"/>
                </a:lnTo>
                <a:lnTo>
                  <a:pt x="1042" y="285"/>
                </a:lnTo>
                <a:lnTo>
                  <a:pt x="1042" y="287"/>
                </a:lnTo>
                <a:lnTo>
                  <a:pt x="1043" y="287"/>
                </a:lnTo>
                <a:lnTo>
                  <a:pt x="1044" y="288"/>
                </a:lnTo>
                <a:lnTo>
                  <a:pt x="1044" y="290"/>
                </a:lnTo>
                <a:lnTo>
                  <a:pt x="1045" y="290"/>
                </a:lnTo>
                <a:lnTo>
                  <a:pt x="1046" y="288"/>
                </a:lnTo>
                <a:lnTo>
                  <a:pt x="1046" y="290"/>
                </a:lnTo>
                <a:lnTo>
                  <a:pt x="1046" y="292"/>
                </a:lnTo>
                <a:lnTo>
                  <a:pt x="1047" y="293"/>
                </a:lnTo>
                <a:lnTo>
                  <a:pt x="1048" y="294"/>
                </a:lnTo>
                <a:lnTo>
                  <a:pt x="1050" y="296"/>
                </a:lnTo>
                <a:lnTo>
                  <a:pt x="1050" y="294"/>
                </a:lnTo>
                <a:lnTo>
                  <a:pt x="1051" y="294"/>
                </a:lnTo>
                <a:lnTo>
                  <a:pt x="1051" y="295"/>
                </a:lnTo>
                <a:lnTo>
                  <a:pt x="1050" y="296"/>
                </a:lnTo>
                <a:lnTo>
                  <a:pt x="1051" y="297"/>
                </a:lnTo>
                <a:lnTo>
                  <a:pt x="1053" y="298"/>
                </a:lnTo>
                <a:lnTo>
                  <a:pt x="1054" y="298"/>
                </a:lnTo>
                <a:lnTo>
                  <a:pt x="1054" y="297"/>
                </a:lnTo>
                <a:lnTo>
                  <a:pt x="1055" y="298"/>
                </a:lnTo>
                <a:lnTo>
                  <a:pt x="1055" y="297"/>
                </a:lnTo>
                <a:lnTo>
                  <a:pt x="1054" y="295"/>
                </a:lnTo>
                <a:lnTo>
                  <a:pt x="1055" y="294"/>
                </a:lnTo>
                <a:lnTo>
                  <a:pt x="1056" y="295"/>
                </a:lnTo>
                <a:lnTo>
                  <a:pt x="1056" y="297"/>
                </a:lnTo>
                <a:lnTo>
                  <a:pt x="1056" y="298"/>
                </a:lnTo>
                <a:lnTo>
                  <a:pt x="1057" y="298"/>
                </a:lnTo>
                <a:lnTo>
                  <a:pt x="1058" y="297"/>
                </a:lnTo>
                <a:lnTo>
                  <a:pt x="1058" y="298"/>
                </a:lnTo>
                <a:lnTo>
                  <a:pt x="1059" y="299"/>
                </a:lnTo>
                <a:lnTo>
                  <a:pt x="1061" y="299"/>
                </a:lnTo>
                <a:lnTo>
                  <a:pt x="1062" y="299"/>
                </a:lnTo>
                <a:lnTo>
                  <a:pt x="1061" y="299"/>
                </a:lnTo>
                <a:lnTo>
                  <a:pt x="1061" y="300"/>
                </a:lnTo>
                <a:lnTo>
                  <a:pt x="1062" y="299"/>
                </a:lnTo>
                <a:lnTo>
                  <a:pt x="1062" y="300"/>
                </a:lnTo>
                <a:lnTo>
                  <a:pt x="1061" y="300"/>
                </a:lnTo>
                <a:lnTo>
                  <a:pt x="1061" y="301"/>
                </a:lnTo>
                <a:lnTo>
                  <a:pt x="1062" y="302"/>
                </a:lnTo>
                <a:lnTo>
                  <a:pt x="1063" y="302"/>
                </a:lnTo>
                <a:lnTo>
                  <a:pt x="1063" y="303"/>
                </a:lnTo>
                <a:lnTo>
                  <a:pt x="1065" y="303"/>
                </a:lnTo>
                <a:lnTo>
                  <a:pt x="1065" y="302"/>
                </a:lnTo>
                <a:lnTo>
                  <a:pt x="1064" y="301"/>
                </a:lnTo>
                <a:lnTo>
                  <a:pt x="1065" y="302"/>
                </a:lnTo>
                <a:lnTo>
                  <a:pt x="1066" y="302"/>
                </a:lnTo>
                <a:lnTo>
                  <a:pt x="1065" y="303"/>
                </a:lnTo>
                <a:lnTo>
                  <a:pt x="1067" y="303"/>
                </a:lnTo>
                <a:lnTo>
                  <a:pt x="1068" y="303"/>
                </a:lnTo>
                <a:lnTo>
                  <a:pt x="1068" y="302"/>
                </a:lnTo>
                <a:lnTo>
                  <a:pt x="1069" y="302"/>
                </a:lnTo>
                <a:lnTo>
                  <a:pt x="1070" y="303"/>
                </a:lnTo>
                <a:lnTo>
                  <a:pt x="1070" y="302"/>
                </a:lnTo>
                <a:lnTo>
                  <a:pt x="1070" y="303"/>
                </a:lnTo>
                <a:lnTo>
                  <a:pt x="1071" y="304"/>
                </a:lnTo>
                <a:lnTo>
                  <a:pt x="1070" y="305"/>
                </a:lnTo>
                <a:lnTo>
                  <a:pt x="1069" y="304"/>
                </a:lnTo>
                <a:lnTo>
                  <a:pt x="1069" y="305"/>
                </a:lnTo>
                <a:lnTo>
                  <a:pt x="1070" y="306"/>
                </a:lnTo>
                <a:lnTo>
                  <a:pt x="1071" y="306"/>
                </a:lnTo>
                <a:lnTo>
                  <a:pt x="1071" y="305"/>
                </a:lnTo>
                <a:lnTo>
                  <a:pt x="1072" y="304"/>
                </a:lnTo>
                <a:lnTo>
                  <a:pt x="1073" y="304"/>
                </a:lnTo>
                <a:lnTo>
                  <a:pt x="1074" y="306"/>
                </a:lnTo>
                <a:lnTo>
                  <a:pt x="1075" y="306"/>
                </a:lnTo>
                <a:lnTo>
                  <a:pt x="1076" y="306"/>
                </a:lnTo>
                <a:lnTo>
                  <a:pt x="1076" y="305"/>
                </a:lnTo>
                <a:lnTo>
                  <a:pt x="1075" y="304"/>
                </a:lnTo>
                <a:lnTo>
                  <a:pt x="1077" y="304"/>
                </a:lnTo>
                <a:lnTo>
                  <a:pt x="1077" y="306"/>
                </a:lnTo>
                <a:lnTo>
                  <a:pt x="1078" y="305"/>
                </a:lnTo>
                <a:lnTo>
                  <a:pt x="1078" y="306"/>
                </a:lnTo>
                <a:lnTo>
                  <a:pt x="1075" y="308"/>
                </a:lnTo>
                <a:lnTo>
                  <a:pt x="1077" y="308"/>
                </a:lnTo>
                <a:lnTo>
                  <a:pt x="1078" y="306"/>
                </a:lnTo>
                <a:lnTo>
                  <a:pt x="1079" y="306"/>
                </a:lnTo>
                <a:lnTo>
                  <a:pt x="1080" y="306"/>
                </a:lnTo>
                <a:lnTo>
                  <a:pt x="1080" y="307"/>
                </a:lnTo>
                <a:lnTo>
                  <a:pt x="1080" y="308"/>
                </a:lnTo>
                <a:lnTo>
                  <a:pt x="1078" y="309"/>
                </a:lnTo>
                <a:lnTo>
                  <a:pt x="1077" y="309"/>
                </a:lnTo>
                <a:lnTo>
                  <a:pt x="1078" y="310"/>
                </a:lnTo>
                <a:lnTo>
                  <a:pt x="1080" y="309"/>
                </a:lnTo>
                <a:lnTo>
                  <a:pt x="1081" y="308"/>
                </a:lnTo>
                <a:lnTo>
                  <a:pt x="1081" y="309"/>
                </a:lnTo>
                <a:lnTo>
                  <a:pt x="1081" y="310"/>
                </a:lnTo>
                <a:lnTo>
                  <a:pt x="1081" y="311"/>
                </a:lnTo>
                <a:lnTo>
                  <a:pt x="1082" y="310"/>
                </a:lnTo>
                <a:lnTo>
                  <a:pt x="1083" y="311"/>
                </a:lnTo>
                <a:lnTo>
                  <a:pt x="1083" y="310"/>
                </a:lnTo>
                <a:lnTo>
                  <a:pt x="1084" y="309"/>
                </a:lnTo>
                <a:lnTo>
                  <a:pt x="1084" y="308"/>
                </a:lnTo>
                <a:lnTo>
                  <a:pt x="1087" y="309"/>
                </a:lnTo>
                <a:lnTo>
                  <a:pt x="1087" y="308"/>
                </a:lnTo>
                <a:lnTo>
                  <a:pt x="1088" y="308"/>
                </a:lnTo>
                <a:lnTo>
                  <a:pt x="1088" y="309"/>
                </a:lnTo>
                <a:lnTo>
                  <a:pt x="1087" y="309"/>
                </a:lnTo>
                <a:lnTo>
                  <a:pt x="1087" y="310"/>
                </a:lnTo>
                <a:lnTo>
                  <a:pt x="1088" y="311"/>
                </a:lnTo>
                <a:lnTo>
                  <a:pt x="1089" y="311"/>
                </a:lnTo>
                <a:lnTo>
                  <a:pt x="1088" y="312"/>
                </a:lnTo>
                <a:lnTo>
                  <a:pt x="1089" y="314"/>
                </a:lnTo>
                <a:lnTo>
                  <a:pt x="1089" y="313"/>
                </a:lnTo>
                <a:lnTo>
                  <a:pt x="1090" y="313"/>
                </a:lnTo>
                <a:lnTo>
                  <a:pt x="1090" y="314"/>
                </a:lnTo>
                <a:lnTo>
                  <a:pt x="1091" y="316"/>
                </a:lnTo>
                <a:lnTo>
                  <a:pt x="1092" y="316"/>
                </a:lnTo>
                <a:lnTo>
                  <a:pt x="1094" y="314"/>
                </a:lnTo>
                <a:lnTo>
                  <a:pt x="1095" y="315"/>
                </a:lnTo>
                <a:lnTo>
                  <a:pt x="1095" y="316"/>
                </a:lnTo>
                <a:lnTo>
                  <a:pt x="1094" y="317"/>
                </a:lnTo>
                <a:lnTo>
                  <a:pt x="1093" y="317"/>
                </a:lnTo>
                <a:lnTo>
                  <a:pt x="1092" y="317"/>
                </a:lnTo>
                <a:lnTo>
                  <a:pt x="1093" y="318"/>
                </a:lnTo>
                <a:lnTo>
                  <a:pt x="1094" y="319"/>
                </a:lnTo>
                <a:lnTo>
                  <a:pt x="1095" y="319"/>
                </a:lnTo>
                <a:lnTo>
                  <a:pt x="1096" y="319"/>
                </a:lnTo>
                <a:lnTo>
                  <a:pt x="1097" y="318"/>
                </a:lnTo>
                <a:lnTo>
                  <a:pt x="1096" y="317"/>
                </a:lnTo>
                <a:lnTo>
                  <a:pt x="1097" y="317"/>
                </a:lnTo>
                <a:lnTo>
                  <a:pt x="1098" y="317"/>
                </a:lnTo>
                <a:lnTo>
                  <a:pt x="1099" y="318"/>
                </a:lnTo>
                <a:lnTo>
                  <a:pt x="1100" y="318"/>
                </a:lnTo>
                <a:lnTo>
                  <a:pt x="1101" y="318"/>
                </a:lnTo>
                <a:lnTo>
                  <a:pt x="1102" y="315"/>
                </a:lnTo>
                <a:lnTo>
                  <a:pt x="1103" y="315"/>
                </a:lnTo>
                <a:lnTo>
                  <a:pt x="1102" y="317"/>
                </a:lnTo>
                <a:lnTo>
                  <a:pt x="1103" y="317"/>
                </a:lnTo>
                <a:lnTo>
                  <a:pt x="1104" y="317"/>
                </a:lnTo>
                <a:lnTo>
                  <a:pt x="1105" y="315"/>
                </a:lnTo>
                <a:lnTo>
                  <a:pt x="1107" y="314"/>
                </a:lnTo>
                <a:lnTo>
                  <a:pt x="1107" y="315"/>
                </a:lnTo>
                <a:lnTo>
                  <a:pt x="1106" y="316"/>
                </a:lnTo>
                <a:lnTo>
                  <a:pt x="1106" y="317"/>
                </a:lnTo>
                <a:lnTo>
                  <a:pt x="1107" y="318"/>
                </a:lnTo>
                <a:lnTo>
                  <a:pt x="1108" y="318"/>
                </a:lnTo>
                <a:lnTo>
                  <a:pt x="1109" y="317"/>
                </a:lnTo>
                <a:lnTo>
                  <a:pt x="1110" y="317"/>
                </a:lnTo>
                <a:lnTo>
                  <a:pt x="1110" y="318"/>
                </a:lnTo>
                <a:lnTo>
                  <a:pt x="1111" y="317"/>
                </a:lnTo>
                <a:lnTo>
                  <a:pt x="1110" y="315"/>
                </a:lnTo>
                <a:lnTo>
                  <a:pt x="1109" y="316"/>
                </a:lnTo>
                <a:lnTo>
                  <a:pt x="1109" y="315"/>
                </a:lnTo>
                <a:lnTo>
                  <a:pt x="1109" y="314"/>
                </a:lnTo>
                <a:lnTo>
                  <a:pt x="1111" y="315"/>
                </a:lnTo>
                <a:lnTo>
                  <a:pt x="1111" y="314"/>
                </a:lnTo>
                <a:lnTo>
                  <a:pt x="1113" y="314"/>
                </a:lnTo>
                <a:lnTo>
                  <a:pt x="1114" y="314"/>
                </a:lnTo>
                <a:lnTo>
                  <a:pt x="1114" y="315"/>
                </a:lnTo>
                <a:lnTo>
                  <a:pt x="1115" y="315"/>
                </a:lnTo>
                <a:lnTo>
                  <a:pt x="1114" y="316"/>
                </a:lnTo>
                <a:lnTo>
                  <a:pt x="1115" y="316"/>
                </a:lnTo>
                <a:lnTo>
                  <a:pt x="1116" y="316"/>
                </a:lnTo>
                <a:lnTo>
                  <a:pt x="1116" y="317"/>
                </a:lnTo>
                <a:lnTo>
                  <a:pt x="1117" y="316"/>
                </a:lnTo>
                <a:lnTo>
                  <a:pt x="1119" y="316"/>
                </a:lnTo>
                <a:lnTo>
                  <a:pt x="1120" y="316"/>
                </a:lnTo>
                <a:lnTo>
                  <a:pt x="1120" y="315"/>
                </a:lnTo>
                <a:lnTo>
                  <a:pt x="1121" y="315"/>
                </a:lnTo>
                <a:lnTo>
                  <a:pt x="1121" y="316"/>
                </a:lnTo>
                <a:lnTo>
                  <a:pt x="1123" y="316"/>
                </a:lnTo>
                <a:lnTo>
                  <a:pt x="1123" y="317"/>
                </a:lnTo>
                <a:lnTo>
                  <a:pt x="1122" y="317"/>
                </a:lnTo>
                <a:lnTo>
                  <a:pt x="1121" y="317"/>
                </a:lnTo>
                <a:lnTo>
                  <a:pt x="1121" y="318"/>
                </a:lnTo>
                <a:lnTo>
                  <a:pt x="1124" y="318"/>
                </a:lnTo>
                <a:lnTo>
                  <a:pt x="1124" y="324"/>
                </a:lnTo>
                <a:lnTo>
                  <a:pt x="1125" y="338"/>
                </a:lnTo>
                <a:lnTo>
                  <a:pt x="1125" y="349"/>
                </a:lnTo>
                <a:lnTo>
                  <a:pt x="1125" y="353"/>
                </a:lnTo>
                <a:lnTo>
                  <a:pt x="1125" y="368"/>
                </a:lnTo>
                <a:lnTo>
                  <a:pt x="1125" y="374"/>
                </a:lnTo>
                <a:lnTo>
                  <a:pt x="1125" y="379"/>
                </a:lnTo>
                <a:lnTo>
                  <a:pt x="1125" y="401"/>
                </a:lnTo>
                <a:lnTo>
                  <a:pt x="1125" y="403"/>
                </a:lnTo>
                <a:lnTo>
                  <a:pt x="1125" y="409"/>
                </a:lnTo>
                <a:lnTo>
                  <a:pt x="1125" y="410"/>
                </a:lnTo>
                <a:lnTo>
                  <a:pt x="1125" y="417"/>
                </a:lnTo>
                <a:lnTo>
                  <a:pt x="1124" y="481"/>
                </a:lnTo>
                <a:lnTo>
                  <a:pt x="1124" y="483"/>
                </a:lnTo>
                <a:lnTo>
                  <a:pt x="1126" y="483"/>
                </a:lnTo>
                <a:lnTo>
                  <a:pt x="1127" y="483"/>
                </a:lnTo>
                <a:lnTo>
                  <a:pt x="1128" y="484"/>
                </a:lnTo>
                <a:lnTo>
                  <a:pt x="1131" y="491"/>
                </a:lnTo>
                <a:lnTo>
                  <a:pt x="1132" y="492"/>
                </a:lnTo>
                <a:lnTo>
                  <a:pt x="1133" y="492"/>
                </a:lnTo>
                <a:lnTo>
                  <a:pt x="1134" y="493"/>
                </a:lnTo>
                <a:lnTo>
                  <a:pt x="1135" y="493"/>
                </a:lnTo>
                <a:lnTo>
                  <a:pt x="1135" y="494"/>
                </a:lnTo>
                <a:lnTo>
                  <a:pt x="1135" y="495"/>
                </a:lnTo>
                <a:lnTo>
                  <a:pt x="1137" y="494"/>
                </a:lnTo>
                <a:lnTo>
                  <a:pt x="1137" y="495"/>
                </a:lnTo>
                <a:lnTo>
                  <a:pt x="1138" y="497"/>
                </a:lnTo>
                <a:lnTo>
                  <a:pt x="1140" y="500"/>
                </a:lnTo>
                <a:lnTo>
                  <a:pt x="1141" y="502"/>
                </a:lnTo>
                <a:lnTo>
                  <a:pt x="1142" y="502"/>
                </a:lnTo>
                <a:lnTo>
                  <a:pt x="1143" y="503"/>
                </a:lnTo>
                <a:lnTo>
                  <a:pt x="1143" y="507"/>
                </a:lnTo>
                <a:lnTo>
                  <a:pt x="1144" y="508"/>
                </a:lnTo>
                <a:lnTo>
                  <a:pt x="1145" y="509"/>
                </a:lnTo>
                <a:lnTo>
                  <a:pt x="1145" y="510"/>
                </a:lnTo>
                <a:lnTo>
                  <a:pt x="1146" y="513"/>
                </a:lnTo>
                <a:lnTo>
                  <a:pt x="1146" y="514"/>
                </a:lnTo>
                <a:lnTo>
                  <a:pt x="1146" y="515"/>
                </a:lnTo>
                <a:lnTo>
                  <a:pt x="1146" y="516"/>
                </a:lnTo>
                <a:lnTo>
                  <a:pt x="1147" y="517"/>
                </a:lnTo>
                <a:lnTo>
                  <a:pt x="1146" y="518"/>
                </a:lnTo>
                <a:lnTo>
                  <a:pt x="1147" y="518"/>
                </a:lnTo>
                <a:lnTo>
                  <a:pt x="1147" y="519"/>
                </a:lnTo>
                <a:lnTo>
                  <a:pt x="1145" y="521"/>
                </a:lnTo>
                <a:lnTo>
                  <a:pt x="1144" y="523"/>
                </a:lnTo>
                <a:lnTo>
                  <a:pt x="1144" y="524"/>
                </a:lnTo>
                <a:lnTo>
                  <a:pt x="1145" y="527"/>
                </a:lnTo>
                <a:lnTo>
                  <a:pt x="1145" y="528"/>
                </a:lnTo>
                <a:lnTo>
                  <a:pt x="1147" y="531"/>
                </a:lnTo>
                <a:lnTo>
                  <a:pt x="1148" y="531"/>
                </a:lnTo>
                <a:lnTo>
                  <a:pt x="1151" y="531"/>
                </a:lnTo>
                <a:lnTo>
                  <a:pt x="1152" y="533"/>
                </a:lnTo>
                <a:lnTo>
                  <a:pt x="1154" y="534"/>
                </a:lnTo>
                <a:lnTo>
                  <a:pt x="1154" y="535"/>
                </a:lnTo>
                <a:lnTo>
                  <a:pt x="1153" y="536"/>
                </a:lnTo>
                <a:lnTo>
                  <a:pt x="1152" y="537"/>
                </a:lnTo>
                <a:lnTo>
                  <a:pt x="1151" y="539"/>
                </a:lnTo>
                <a:lnTo>
                  <a:pt x="1152" y="540"/>
                </a:lnTo>
                <a:lnTo>
                  <a:pt x="1153" y="540"/>
                </a:lnTo>
                <a:lnTo>
                  <a:pt x="1154" y="541"/>
                </a:lnTo>
                <a:lnTo>
                  <a:pt x="1155" y="542"/>
                </a:lnTo>
                <a:lnTo>
                  <a:pt x="1155" y="543"/>
                </a:lnTo>
                <a:lnTo>
                  <a:pt x="1155" y="544"/>
                </a:lnTo>
                <a:lnTo>
                  <a:pt x="1156" y="545"/>
                </a:lnTo>
                <a:lnTo>
                  <a:pt x="1158" y="546"/>
                </a:lnTo>
                <a:lnTo>
                  <a:pt x="1158" y="549"/>
                </a:lnTo>
                <a:lnTo>
                  <a:pt x="1159" y="549"/>
                </a:lnTo>
                <a:lnTo>
                  <a:pt x="1159" y="550"/>
                </a:lnTo>
                <a:lnTo>
                  <a:pt x="1158" y="551"/>
                </a:lnTo>
                <a:lnTo>
                  <a:pt x="1157" y="555"/>
                </a:lnTo>
                <a:lnTo>
                  <a:pt x="1158" y="558"/>
                </a:lnTo>
                <a:lnTo>
                  <a:pt x="1159" y="558"/>
                </a:lnTo>
                <a:lnTo>
                  <a:pt x="1162" y="560"/>
                </a:lnTo>
                <a:lnTo>
                  <a:pt x="1163" y="561"/>
                </a:lnTo>
                <a:lnTo>
                  <a:pt x="1162" y="562"/>
                </a:lnTo>
                <a:lnTo>
                  <a:pt x="1163" y="563"/>
                </a:lnTo>
                <a:lnTo>
                  <a:pt x="1164" y="564"/>
                </a:lnTo>
                <a:lnTo>
                  <a:pt x="1165" y="564"/>
                </a:lnTo>
                <a:lnTo>
                  <a:pt x="1164" y="567"/>
                </a:lnTo>
                <a:lnTo>
                  <a:pt x="1164" y="571"/>
                </a:lnTo>
                <a:lnTo>
                  <a:pt x="1165" y="572"/>
                </a:lnTo>
                <a:lnTo>
                  <a:pt x="1165" y="571"/>
                </a:lnTo>
                <a:lnTo>
                  <a:pt x="1166" y="571"/>
                </a:lnTo>
                <a:lnTo>
                  <a:pt x="1167" y="570"/>
                </a:lnTo>
                <a:lnTo>
                  <a:pt x="1168" y="572"/>
                </a:lnTo>
                <a:lnTo>
                  <a:pt x="1169" y="572"/>
                </a:lnTo>
                <a:lnTo>
                  <a:pt x="1169" y="573"/>
                </a:lnTo>
                <a:lnTo>
                  <a:pt x="1170" y="575"/>
                </a:lnTo>
                <a:lnTo>
                  <a:pt x="1169" y="577"/>
                </a:lnTo>
                <a:lnTo>
                  <a:pt x="1168" y="577"/>
                </a:lnTo>
                <a:lnTo>
                  <a:pt x="1168" y="578"/>
                </a:lnTo>
                <a:lnTo>
                  <a:pt x="1168" y="579"/>
                </a:lnTo>
                <a:lnTo>
                  <a:pt x="1169" y="579"/>
                </a:lnTo>
                <a:lnTo>
                  <a:pt x="1169" y="580"/>
                </a:lnTo>
                <a:lnTo>
                  <a:pt x="1170" y="580"/>
                </a:lnTo>
                <a:lnTo>
                  <a:pt x="1171" y="581"/>
                </a:lnTo>
                <a:lnTo>
                  <a:pt x="1171" y="582"/>
                </a:lnTo>
                <a:lnTo>
                  <a:pt x="1171" y="583"/>
                </a:lnTo>
                <a:lnTo>
                  <a:pt x="1171" y="584"/>
                </a:lnTo>
                <a:lnTo>
                  <a:pt x="1172" y="584"/>
                </a:lnTo>
                <a:lnTo>
                  <a:pt x="1173" y="585"/>
                </a:lnTo>
                <a:lnTo>
                  <a:pt x="1172" y="585"/>
                </a:lnTo>
                <a:lnTo>
                  <a:pt x="1172" y="586"/>
                </a:lnTo>
                <a:lnTo>
                  <a:pt x="1170" y="587"/>
                </a:lnTo>
                <a:lnTo>
                  <a:pt x="1169" y="588"/>
                </a:lnTo>
                <a:lnTo>
                  <a:pt x="1168" y="588"/>
                </a:lnTo>
                <a:lnTo>
                  <a:pt x="1168" y="587"/>
                </a:lnTo>
                <a:lnTo>
                  <a:pt x="1167" y="587"/>
                </a:lnTo>
                <a:lnTo>
                  <a:pt x="1167" y="588"/>
                </a:lnTo>
                <a:lnTo>
                  <a:pt x="1167" y="589"/>
                </a:lnTo>
                <a:lnTo>
                  <a:pt x="1168" y="591"/>
                </a:lnTo>
                <a:lnTo>
                  <a:pt x="1169" y="593"/>
                </a:lnTo>
                <a:lnTo>
                  <a:pt x="1170" y="593"/>
                </a:lnTo>
                <a:lnTo>
                  <a:pt x="1170" y="595"/>
                </a:lnTo>
                <a:lnTo>
                  <a:pt x="1170" y="596"/>
                </a:lnTo>
                <a:lnTo>
                  <a:pt x="1169" y="596"/>
                </a:lnTo>
                <a:lnTo>
                  <a:pt x="1168" y="596"/>
                </a:lnTo>
                <a:lnTo>
                  <a:pt x="1168" y="597"/>
                </a:lnTo>
                <a:lnTo>
                  <a:pt x="1168" y="598"/>
                </a:lnTo>
                <a:lnTo>
                  <a:pt x="1167" y="600"/>
                </a:lnTo>
                <a:lnTo>
                  <a:pt x="1167" y="601"/>
                </a:lnTo>
                <a:lnTo>
                  <a:pt x="1168" y="602"/>
                </a:lnTo>
                <a:lnTo>
                  <a:pt x="1168" y="603"/>
                </a:lnTo>
                <a:lnTo>
                  <a:pt x="1167" y="605"/>
                </a:lnTo>
                <a:lnTo>
                  <a:pt x="1167" y="607"/>
                </a:lnTo>
                <a:lnTo>
                  <a:pt x="1168" y="608"/>
                </a:lnTo>
                <a:lnTo>
                  <a:pt x="1168" y="609"/>
                </a:lnTo>
                <a:lnTo>
                  <a:pt x="1167" y="609"/>
                </a:lnTo>
                <a:lnTo>
                  <a:pt x="1166" y="609"/>
                </a:lnTo>
                <a:lnTo>
                  <a:pt x="1166" y="610"/>
                </a:lnTo>
                <a:lnTo>
                  <a:pt x="1166" y="612"/>
                </a:lnTo>
                <a:lnTo>
                  <a:pt x="1165" y="613"/>
                </a:lnTo>
                <a:lnTo>
                  <a:pt x="1164" y="614"/>
                </a:lnTo>
                <a:lnTo>
                  <a:pt x="1163" y="615"/>
                </a:lnTo>
                <a:lnTo>
                  <a:pt x="1163" y="617"/>
                </a:lnTo>
                <a:lnTo>
                  <a:pt x="1162" y="618"/>
                </a:lnTo>
                <a:lnTo>
                  <a:pt x="1162" y="619"/>
                </a:lnTo>
                <a:lnTo>
                  <a:pt x="1162" y="620"/>
                </a:lnTo>
                <a:lnTo>
                  <a:pt x="1161" y="622"/>
                </a:lnTo>
                <a:lnTo>
                  <a:pt x="1160" y="623"/>
                </a:lnTo>
                <a:lnTo>
                  <a:pt x="1159" y="623"/>
                </a:lnTo>
                <a:lnTo>
                  <a:pt x="1158" y="625"/>
                </a:lnTo>
                <a:lnTo>
                  <a:pt x="1157" y="626"/>
                </a:lnTo>
                <a:lnTo>
                  <a:pt x="1157" y="627"/>
                </a:lnTo>
                <a:lnTo>
                  <a:pt x="1156" y="627"/>
                </a:lnTo>
                <a:lnTo>
                  <a:pt x="1157" y="628"/>
                </a:lnTo>
                <a:lnTo>
                  <a:pt x="1157" y="629"/>
                </a:lnTo>
                <a:lnTo>
                  <a:pt x="1156" y="629"/>
                </a:lnTo>
                <a:lnTo>
                  <a:pt x="1157" y="630"/>
                </a:lnTo>
                <a:lnTo>
                  <a:pt x="1157" y="631"/>
                </a:lnTo>
                <a:lnTo>
                  <a:pt x="1156" y="632"/>
                </a:lnTo>
                <a:lnTo>
                  <a:pt x="1156" y="631"/>
                </a:lnTo>
                <a:lnTo>
                  <a:pt x="1155" y="632"/>
                </a:lnTo>
                <a:lnTo>
                  <a:pt x="1154" y="632"/>
                </a:lnTo>
                <a:lnTo>
                  <a:pt x="1153" y="633"/>
                </a:lnTo>
                <a:lnTo>
                  <a:pt x="1153" y="635"/>
                </a:lnTo>
                <a:lnTo>
                  <a:pt x="1153" y="636"/>
                </a:lnTo>
                <a:lnTo>
                  <a:pt x="1152" y="636"/>
                </a:lnTo>
                <a:lnTo>
                  <a:pt x="1152" y="637"/>
                </a:lnTo>
                <a:lnTo>
                  <a:pt x="1152" y="638"/>
                </a:lnTo>
                <a:lnTo>
                  <a:pt x="1153" y="638"/>
                </a:lnTo>
                <a:lnTo>
                  <a:pt x="1154" y="639"/>
                </a:lnTo>
                <a:lnTo>
                  <a:pt x="1155" y="639"/>
                </a:lnTo>
                <a:lnTo>
                  <a:pt x="1154" y="641"/>
                </a:lnTo>
                <a:lnTo>
                  <a:pt x="1154" y="642"/>
                </a:lnTo>
                <a:lnTo>
                  <a:pt x="1154" y="643"/>
                </a:lnTo>
                <a:lnTo>
                  <a:pt x="1154" y="644"/>
                </a:lnTo>
                <a:lnTo>
                  <a:pt x="1155" y="644"/>
                </a:lnTo>
                <a:lnTo>
                  <a:pt x="1155" y="645"/>
                </a:lnTo>
                <a:lnTo>
                  <a:pt x="1155" y="646"/>
                </a:lnTo>
                <a:lnTo>
                  <a:pt x="1155" y="647"/>
                </a:lnTo>
                <a:lnTo>
                  <a:pt x="1155" y="648"/>
                </a:lnTo>
                <a:lnTo>
                  <a:pt x="1154" y="648"/>
                </a:lnTo>
                <a:lnTo>
                  <a:pt x="1153" y="648"/>
                </a:lnTo>
                <a:lnTo>
                  <a:pt x="1152" y="650"/>
                </a:lnTo>
                <a:lnTo>
                  <a:pt x="1151" y="652"/>
                </a:lnTo>
                <a:lnTo>
                  <a:pt x="1150" y="652"/>
                </a:lnTo>
                <a:lnTo>
                  <a:pt x="1150" y="653"/>
                </a:lnTo>
                <a:lnTo>
                  <a:pt x="1151" y="654"/>
                </a:lnTo>
                <a:lnTo>
                  <a:pt x="1150" y="655"/>
                </a:lnTo>
                <a:lnTo>
                  <a:pt x="1150" y="656"/>
                </a:lnTo>
                <a:lnTo>
                  <a:pt x="1150" y="657"/>
                </a:lnTo>
                <a:lnTo>
                  <a:pt x="1149" y="658"/>
                </a:lnTo>
                <a:lnTo>
                  <a:pt x="1150" y="659"/>
                </a:lnTo>
                <a:lnTo>
                  <a:pt x="1152" y="661"/>
                </a:lnTo>
                <a:lnTo>
                  <a:pt x="1152" y="662"/>
                </a:lnTo>
                <a:lnTo>
                  <a:pt x="1154" y="662"/>
                </a:lnTo>
                <a:lnTo>
                  <a:pt x="1155" y="663"/>
                </a:lnTo>
                <a:lnTo>
                  <a:pt x="1155" y="664"/>
                </a:lnTo>
                <a:lnTo>
                  <a:pt x="1156" y="664"/>
                </a:lnTo>
                <a:lnTo>
                  <a:pt x="1156" y="665"/>
                </a:lnTo>
                <a:lnTo>
                  <a:pt x="1156" y="666"/>
                </a:lnTo>
                <a:lnTo>
                  <a:pt x="1157" y="667"/>
                </a:lnTo>
                <a:lnTo>
                  <a:pt x="1158" y="668"/>
                </a:lnTo>
                <a:lnTo>
                  <a:pt x="1158" y="669"/>
                </a:lnTo>
                <a:lnTo>
                  <a:pt x="1157" y="672"/>
                </a:lnTo>
                <a:lnTo>
                  <a:pt x="1156" y="673"/>
                </a:lnTo>
                <a:lnTo>
                  <a:pt x="1156" y="674"/>
                </a:lnTo>
                <a:lnTo>
                  <a:pt x="1155" y="675"/>
                </a:lnTo>
                <a:lnTo>
                  <a:pt x="1155" y="677"/>
                </a:lnTo>
                <a:lnTo>
                  <a:pt x="1156" y="678"/>
                </a:lnTo>
                <a:lnTo>
                  <a:pt x="1155" y="678"/>
                </a:lnTo>
                <a:lnTo>
                  <a:pt x="1155" y="680"/>
                </a:lnTo>
                <a:lnTo>
                  <a:pt x="1155" y="681"/>
                </a:lnTo>
                <a:lnTo>
                  <a:pt x="1154" y="681"/>
                </a:lnTo>
                <a:lnTo>
                  <a:pt x="1153" y="684"/>
                </a:lnTo>
                <a:lnTo>
                  <a:pt x="1153" y="685"/>
                </a:lnTo>
                <a:lnTo>
                  <a:pt x="1154" y="685"/>
                </a:lnTo>
                <a:lnTo>
                  <a:pt x="1153" y="687"/>
                </a:lnTo>
                <a:lnTo>
                  <a:pt x="1152" y="688"/>
                </a:lnTo>
                <a:lnTo>
                  <a:pt x="1152" y="689"/>
                </a:lnTo>
                <a:lnTo>
                  <a:pt x="1151" y="691"/>
                </a:lnTo>
                <a:lnTo>
                  <a:pt x="1149" y="693"/>
                </a:lnTo>
                <a:lnTo>
                  <a:pt x="1148" y="693"/>
                </a:lnTo>
                <a:lnTo>
                  <a:pt x="1146" y="698"/>
                </a:lnTo>
                <a:lnTo>
                  <a:pt x="1144" y="703"/>
                </a:lnTo>
                <a:lnTo>
                  <a:pt x="1142" y="707"/>
                </a:lnTo>
                <a:lnTo>
                  <a:pt x="1135" y="712"/>
                </a:lnTo>
                <a:lnTo>
                  <a:pt x="1135" y="714"/>
                </a:lnTo>
                <a:lnTo>
                  <a:pt x="1136" y="716"/>
                </a:lnTo>
                <a:lnTo>
                  <a:pt x="1138" y="717"/>
                </a:lnTo>
                <a:lnTo>
                  <a:pt x="1138" y="719"/>
                </a:lnTo>
                <a:lnTo>
                  <a:pt x="1139" y="720"/>
                </a:lnTo>
                <a:lnTo>
                  <a:pt x="1143" y="727"/>
                </a:lnTo>
                <a:lnTo>
                  <a:pt x="1124" y="727"/>
                </a:lnTo>
                <a:lnTo>
                  <a:pt x="1074" y="749"/>
                </a:lnTo>
                <a:lnTo>
                  <a:pt x="1060" y="760"/>
                </a:lnTo>
                <a:lnTo>
                  <a:pt x="1059" y="758"/>
                </a:lnTo>
                <a:lnTo>
                  <a:pt x="1065" y="752"/>
                </a:lnTo>
                <a:lnTo>
                  <a:pt x="1068" y="748"/>
                </a:lnTo>
                <a:lnTo>
                  <a:pt x="1075" y="747"/>
                </a:lnTo>
                <a:lnTo>
                  <a:pt x="1076" y="744"/>
                </a:lnTo>
                <a:lnTo>
                  <a:pt x="1078" y="742"/>
                </a:lnTo>
                <a:lnTo>
                  <a:pt x="1083" y="744"/>
                </a:lnTo>
                <a:lnTo>
                  <a:pt x="1085" y="744"/>
                </a:lnTo>
                <a:lnTo>
                  <a:pt x="1087" y="739"/>
                </a:lnTo>
                <a:lnTo>
                  <a:pt x="1082" y="741"/>
                </a:lnTo>
                <a:lnTo>
                  <a:pt x="1080" y="738"/>
                </a:lnTo>
                <a:lnTo>
                  <a:pt x="1078" y="738"/>
                </a:lnTo>
                <a:lnTo>
                  <a:pt x="1064" y="742"/>
                </a:lnTo>
                <a:lnTo>
                  <a:pt x="1059" y="742"/>
                </a:lnTo>
                <a:lnTo>
                  <a:pt x="1058" y="740"/>
                </a:lnTo>
                <a:lnTo>
                  <a:pt x="1059" y="740"/>
                </a:lnTo>
                <a:lnTo>
                  <a:pt x="1060" y="741"/>
                </a:lnTo>
                <a:lnTo>
                  <a:pt x="1061" y="740"/>
                </a:lnTo>
                <a:lnTo>
                  <a:pt x="1064" y="735"/>
                </a:lnTo>
                <a:lnTo>
                  <a:pt x="1067" y="724"/>
                </a:lnTo>
                <a:lnTo>
                  <a:pt x="1067" y="717"/>
                </a:lnTo>
                <a:lnTo>
                  <a:pt x="1066" y="719"/>
                </a:lnTo>
                <a:lnTo>
                  <a:pt x="1066" y="717"/>
                </a:lnTo>
                <a:lnTo>
                  <a:pt x="1065" y="719"/>
                </a:lnTo>
                <a:lnTo>
                  <a:pt x="1063" y="718"/>
                </a:lnTo>
                <a:lnTo>
                  <a:pt x="1063" y="715"/>
                </a:lnTo>
                <a:lnTo>
                  <a:pt x="1057" y="718"/>
                </a:lnTo>
                <a:lnTo>
                  <a:pt x="1052" y="722"/>
                </a:lnTo>
                <a:lnTo>
                  <a:pt x="1051" y="727"/>
                </a:lnTo>
                <a:lnTo>
                  <a:pt x="1048" y="729"/>
                </a:lnTo>
                <a:lnTo>
                  <a:pt x="1045" y="729"/>
                </a:lnTo>
                <a:lnTo>
                  <a:pt x="1045" y="725"/>
                </a:lnTo>
                <a:lnTo>
                  <a:pt x="1042" y="724"/>
                </a:lnTo>
                <a:lnTo>
                  <a:pt x="1038" y="730"/>
                </a:lnTo>
                <a:lnTo>
                  <a:pt x="1038" y="732"/>
                </a:lnTo>
                <a:lnTo>
                  <a:pt x="1037" y="733"/>
                </a:lnTo>
                <a:lnTo>
                  <a:pt x="1040" y="734"/>
                </a:lnTo>
                <a:lnTo>
                  <a:pt x="1041" y="735"/>
                </a:lnTo>
                <a:lnTo>
                  <a:pt x="1038" y="738"/>
                </a:lnTo>
                <a:lnTo>
                  <a:pt x="1038" y="740"/>
                </a:lnTo>
                <a:lnTo>
                  <a:pt x="1033" y="738"/>
                </a:lnTo>
                <a:lnTo>
                  <a:pt x="1032" y="741"/>
                </a:lnTo>
                <a:lnTo>
                  <a:pt x="1034" y="740"/>
                </a:lnTo>
                <a:lnTo>
                  <a:pt x="1038" y="741"/>
                </a:lnTo>
                <a:lnTo>
                  <a:pt x="1041" y="744"/>
                </a:lnTo>
                <a:lnTo>
                  <a:pt x="1047" y="746"/>
                </a:lnTo>
                <a:lnTo>
                  <a:pt x="1046" y="749"/>
                </a:lnTo>
                <a:lnTo>
                  <a:pt x="1045" y="748"/>
                </a:lnTo>
                <a:lnTo>
                  <a:pt x="1042" y="749"/>
                </a:lnTo>
                <a:lnTo>
                  <a:pt x="1044" y="749"/>
                </a:lnTo>
                <a:lnTo>
                  <a:pt x="1045" y="751"/>
                </a:lnTo>
                <a:lnTo>
                  <a:pt x="1044" y="754"/>
                </a:lnTo>
                <a:lnTo>
                  <a:pt x="1048" y="753"/>
                </a:lnTo>
                <a:lnTo>
                  <a:pt x="1046" y="752"/>
                </a:lnTo>
                <a:lnTo>
                  <a:pt x="1047" y="751"/>
                </a:lnTo>
                <a:lnTo>
                  <a:pt x="1049" y="752"/>
                </a:lnTo>
                <a:lnTo>
                  <a:pt x="1049" y="757"/>
                </a:lnTo>
                <a:lnTo>
                  <a:pt x="1056" y="759"/>
                </a:lnTo>
                <a:lnTo>
                  <a:pt x="1049" y="758"/>
                </a:lnTo>
                <a:lnTo>
                  <a:pt x="1049" y="759"/>
                </a:lnTo>
                <a:lnTo>
                  <a:pt x="1050" y="758"/>
                </a:lnTo>
                <a:lnTo>
                  <a:pt x="1049" y="760"/>
                </a:lnTo>
                <a:lnTo>
                  <a:pt x="1048" y="765"/>
                </a:lnTo>
                <a:lnTo>
                  <a:pt x="1045" y="765"/>
                </a:lnTo>
                <a:lnTo>
                  <a:pt x="1044" y="763"/>
                </a:lnTo>
                <a:lnTo>
                  <a:pt x="1044" y="766"/>
                </a:lnTo>
                <a:lnTo>
                  <a:pt x="1041" y="770"/>
                </a:lnTo>
                <a:lnTo>
                  <a:pt x="1039" y="768"/>
                </a:lnTo>
                <a:lnTo>
                  <a:pt x="1040" y="771"/>
                </a:lnTo>
                <a:lnTo>
                  <a:pt x="1036" y="775"/>
                </a:lnTo>
                <a:lnTo>
                  <a:pt x="1030" y="780"/>
                </a:lnTo>
                <a:lnTo>
                  <a:pt x="1029" y="779"/>
                </a:lnTo>
                <a:lnTo>
                  <a:pt x="1030" y="779"/>
                </a:lnTo>
                <a:lnTo>
                  <a:pt x="1030" y="777"/>
                </a:lnTo>
                <a:lnTo>
                  <a:pt x="1030" y="778"/>
                </a:lnTo>
                <a:lnTo>
                  <a:pt x="1028" y="777"/>
                </a:lnTo>
                <a:lnTo>
                  <a:pt x="1027" y="778"/>
                </a:lnTo>
                <a:lnTo>
                  <a:pt x="1023" y="776"/>
                </a:lnTo>
                <a:lnTo>
                  <a:pt x="1021" y="776"/>
                </a:lnTo>
                <a:lnTo>
                  <a:pt x="1025" y="778"/>
                </a:lnTo>
                <a:lnTo>
                  <a:pt x="1025" y="786"/>
                </a:lnTo>
                <a:lnTo>
                  <a:pt x="1021" y="786"/>
                </a:lnTo>
                <a:lnTo>
                  <a:pt x="1019" y="788"/>
                </a:lnTo>
                <a:lnTo>
                  <a:pt x="1018" y="789"/>
                </a:lnTo>
                <a:lnTo>
                  <a:pt x="1021" y="788"/>
                </a:lnTo>
                <a:lnTo>
                  <a:pt x="1021" y="787"/>
                </a:lnTo>
                <a:lnTo>
                  <a:pt x="1022" y="789"/>
                </a:lnTo>
                <a:lnTo>
                  <a:pt x="1024" y="789"/>
                </a:lnTo>
                <a:lnTo>
                  <a:pt x="1020" y="792"/>
                </a:lnTo>
                <a:lnTo>
                  <a:pt x="1020" y="794"/>
                </a:lnTo>
                <a:lnTo>
                  <a:pt x="1018" y="795"/>
                </a:lnTo>
                <a:lnTo>
                  <a:pt x="1018" y="797"/>
                </a:lnTo>
                <a:lnTo>
                  <a:pt x="1021" y="794"/>
                </a:lnTo>
                <a:lnTo>
                  <a:pt x="1021" y="795"/>
                </a:lnTo>
                <a:lnTo>
                  <a:pt x="1017" y="798"/>
                </a:lnTo>
                <a:lnTo>
                  <a:pt x="1015" y="800"/>
                </a:lnTo>
                <a:lnTo>
                  <a:pt x="1014" y="801"/>
                </a:lnTo>
                <a:lnTo>
                  <a:pt x="1012" y="804"/>
                </a:lnTo>
                <a:lnTo>
                  <a:pt x="1013" y="804"/>
                </a:lnTo>
                <a:lnTo>
                  <a:pt x="1006" y="809"/>
                </a:lnTo>
                <a:lnTo>
                  <a:pt x="1005" y="800"/>
                </a:lnTo>
                <a:lnTo>
                  <a:pt x="1004" y="806"/>
                </a:lnTo>
                <a:lnTo>
                  <a:pt x="1005" y="810"/>
                </a:lnTo>
                <a:lnTo>
                  <a:pt x="1003" y="811"/>
                </a:lnTo>
                <a:lnTo>
                  <a:pt x="1004" y="809"/>
                </a:lnTo>
                <a:lnTo>
                  <a:pt x="1000" y="811"/>
                </a:lnTo>
                <a:lnTo>
                  <a:pt x="979" y="824"/>
                </a:lnTo>
                <a:lnTo>
                  <a:pt x="978" y="824"/>
                </a:lnTo>
                <a:lnTo>
                  <a:pt x="980" y="824"/>
                </a:lnTo>
                <a:lnTo>
                  <a:pt x="979" y="822"/>
                </a:lnTo>
                <a:lnTo>
                  <a:pt x="973" y="825"/>
                </a:lnTo>
                <a:lnTo>
                  <a:pt x="972" y="824"/>
                </a:lnTo>
                <a:lnTo>
                  <a:pt x="968" y="824"/>
                </a:lnTo>
                <a:lnTo>
                  <a:pt x="955" y="828"/>
                </a:lnTo>
                <a:lnTo>
                  <a:pt x="955" y="830"/>
                </a:lnTo>
                <a:lnTo>
                  <a:pt x="955" y="832"/>
                </a:lnTo>
                <a:lnTo>
                  <a:pt x="954" y="836"/>
                </a:lnTo>
                <a:lnTo>
                  <a:pt x="961" y="834"/>
                </a:lnTo>
                <a:lnTo>
                  <a:pt x="966" y="830"/>
                </a:lnTo>
                <a:lnTo>
                  <a:pt x="978" y="825"/>
                </a:lnTo>
                <a:lnTo>
                  <a:pt x="969" y="831"/>
                </a:lnTo>
                <a:lnTo>
                  <a:pt x="952" y="839"/>
                </a:lnTo>
                <a:lnTo>
                  <a:pt x="930" y="850"/>
                </a:lnTo>
                <a:lnTo>
                  <a:pt x="917" y="860"/>
                </a:lnTo>
                <a:lnTo>
                  <a:pt x="923" y="853"/>
                </a:lnTo>
                <a:lnTo>
                  <a:pt x="931" y="849"/>
                </a:lnTo>
                <a:lnTo>
                  <a:pt x="931" y="848"/>
                </a:lnTo>
                <a:lnTo>
                  <a:pt x="936" y="845"/>
                </a:lnTo>
                <a:lnTo>
                  <a:pt x="951" y="839"/>
                </a:lnTo>
                <a:lnTo>
                  <a:pt x="952" y="837"/>
                </a:lnTo>
                <a:lnTo>
                  <a:pt x="951" y="835"/>
                </a:lnTo>
                <a:lnTo>
                  <a:pt x="952" y="834"/>
                </a:lnTo>
                <a:lnTo>
                  <a:pt x="951" y="834"/>
                </a:lnTo>
                <a:lnTo>
                  <a:pt x="952" y="833"/>
                </a:lnTo>
                <a:lnTo>
                  <a:pt x="950" y="832"/>
                </a:lnTo>
                <a:lnTo>
                  <a:pt x="949" y="834"/>
                </a:lnTo>
                <a:lnTo>
                  <a:pt x="946" y="834"/>
                </a:lnTo>
                <a:lnTo>
                  <a:pt x="929" y="841"/>
                </a:lnTo>
                <a:lnTo>
                  <a:pt x="929" y="839"/>
                </a:lnTo>
                <a:lnTo>
                  <a:pt x="931" y="837"/>
                </a:lnTo>
                <a:lnTo>
                  <a:pt x="929" y="834"/>
                </a:lnTo>
                <a:lnTo>
                  <a:pt x="931" y="833"/>
                </a:lnTo>
                <a:lnTo>
                  <a:pt x="933" y="830"/>
                </a:lnTo>
                <a:lnTo>
                  <a:pt x="933" y="825"/>
                </a:lnTo>
                <a:lnTo>
                  <a:pt x="934" y="824"/>
                </a:lnTo>
                <a:lnTo>
                  <a:pt x="931" y="826"/>
                </a:lnTo>
                <a:lnTo>
                  <a:pt x="931" y="829"/>
                </a:lnTo>
                <a:lnTo>
                  <a:pt x="929" y="829"/>
                </a:lnTo>
                <a:lnTo>
                  <a:pt x="926" y="831"/>
                </a:lnTo>
                <a:lnTo>
                  <a:pt x="924" y="832"/>
                </a:lnTo>
                <a:lnTo>
                  <a:pt x="927" y="830"/>
                </a:lnTo>
                <a:lnTo>
                  <a:pt x="927" y="827"/>
                </a:lnTo>
                <a:lnTo>
                  <a:pt x="926" y="827"/>
                </a:lnTo>
                <a:lnTo>
                  <a:pt x="926" y="829"/>
                </a:lnTo>
                <a:lnTo>
                  <a:pt x="923" y="831"/>
                </a:lnTo>
                <a:lnTo>
                  <a:pt x="923" y="834"/>
                </a:lnTo>
                <a:lnTo>
                  <a:pt x="917" y="836"/>
                </a:lnTo>
                <a:lnTo>
                  <a:pt x="917" y="833"/>
                </a:lnTo>
                <a:lnTo>
                  <a:pt x="915" y="832"/>
                </a:lnTo>
                <a:lnTo>
                  <a:pt x="915" y="830"/>
                </a:lnTo>
                <a:lnTo>
                  <a:pt x="915" y="828"/>
                </a:lnTo>
                <a:lnTo>
                  <a:pt x="915" y="825"/>
                </a:lnTo>
                <a:lnTo>
                  <a:pt x="914" y="825"/>
                </a:lnTo>
                <a:lnTo>
                  <a:pt x="911" y="827"/>
                </a:lnTo>
                <a:lnTo>
                  <a:pt x="911" y="824"/>
                </a:lnTo>
                <a:lnTo>
                  <a:pt x="910" y="823"/>
                </a:lnTo>
                <a:lnTo>
                  <a:pt x="911" y="821"/>
                </a:lnTo>
                <a:lnTo>
                  <a:pt x="909" y="822"/>
                </a:lnTo>
                <a:lnTo>
                  <a:pt x="910" y="824"/>
                </a:lnTo>
                <a:lnTo>
                  <a:pt x="911" y="824"/>
                </a:lnTo>
                <a:lnTo>
                  <a:pt x="911" y="827"/>
                </a:lnTo>
                <a:lnTo>
                  <a:pt x="912" y="828"/>
                </a:lnTo>
                <a:lnTo>
                  <a:pt x="914" y="826"/>
                </a:lnTo>
                <a:lnTo>
                  <a:pt x="914" y="829"/>
                </a:lnTo>
                <a:lnTo>
                  <a:pt x="912" y="830"/>
                </a:lnTo>
                <a:lnTo>
                  <a:pt x="914" y="832"/>
                </a:lnTo>
                <a:lnTo>
                  <a:pt x="912" y="834"/>
                </a:lnTo>
                <a:lnTo>
                  <a:pt x="914" y="835"/>
                </a:lnTo>
                <a:lnTo>
                  <a:pt x="915" y="837"/>
                </a:lnTo>
                <a:lnTo>
                  <a:pt x="909" y="841"/>
                </a:lnTo>
                <a:lnTo>
                  <a:pt x="911" y="838"/>
                </a:lnTo>
                <a:lnTo>
                  <a:pt x="909" y="835"/>
                </a:lnTo>
                <a:lnTo>
                  <a:pt x="909" y="832"/>
                </a:lnTo>
                <a:lnTo>
                  <a:pt x="908" y="835"/>
                </a:lnTo>
                <a:lnTo>
                  <a:pt x="906" y="838"/>
                </a:lnTo>
                <a:lnTo>
                  <a:pt x="904" y="837"/>
                </a:lnTo>
                <a:lnTo>
                  <a:pt x="905" y="836"/>
                </a:lnTo>
                <a:lnTo>
                  <a:pt x="903" y="833"/>
                </a:lnTo>
                <a:lnTo>
                  <a:pt x="903" y="835"/>
                </a:lnTo>
                <a:lnTo>
                  <a:pt x="899" y="834"/>
                </a:lnTo>
                <a:lnTo>
                  <a:pt x="899" y="832"/>
                </a:lnTo>
                <a:lnTo>
                  <a:pt x="900" y="829"/>
                </a:lnTo>
                <a:lnTo>
                  <a:pt x="898" y="829"/>
                </a:lnTo>
                <a:lnTo>
                  <a:pt x="898" y="826"/>
                </a:lnTo>
                <a:lnTo>
                  <a:pt x="896" y="826"/>
                </a:lnTo>
                <a:lnTo>
                  <a:pt x="896" y="822"/>
                </a:lnTo>
                <a:lnTo>
                  <a:pt x="895" y="827"/>
                </a:lnTo>
                <a:lnTo>
                  <a:pt x="893" y="827"/>
                </a:lnTo>
                <a:lnTo>
                  <a:pt x="891" y="826"/>
                </a:lnTo>
                <a:lnTo>
                  <a:pt x="891" y="830"/>
                </a:lnTo>
                <a:lnTo>
                  <a:pt x="896" y="835"/>
                </a:lnTo>
                <a:lnTo>
                  <a:pt x="894" y="836"/>
                </a:lnTo>
                <a:lnTo>
                  <a:pt x="895" y="840"/>
                </a:lnTo>
                <a:lnTo>
                  <a:pt x="893" y="841"/>
                </a:lnTo>
                <a:lnTo>
                  <a:pt x="897" y="842"/>
                </a:lnTo>
                <a:lnTo>
                  <a:pt x="897" y="841"/>
                </a:lnTo>
                <a:lnTo>
                  <a:pt x="896" y="841"/>
                </a:lnTo>
                <a:lnTo>
                  <a:pt x="899" y="840"/>
                </a:lnTo>
                <a:lnTo>
                  <a:pt x="900" y="842"/>
                </a:lnTo>
                <a:lnTo>
                  <a:pt x="903" y="843"/>
                </a:lnTo>
                <a:lnTo>
                  <a:pt x="906" y="848"/>
                </a:lnTo>
                <a:lnTo>
                  <a:pt x="902" y="851"/>
                </a:lnTo>
                <a:lnTo>
                  <a:pt x="900" y="850"/>
                </a:lnTo>
                <a:lnTo>
                  <a:pt x="900" y="851"/>
                </a:lnTo>
                <a:lnTo>
                  <a:pt x="903" y="852"/>
                </a:lnTo>
                <a:lnTo>
                  <a:pt x="905" y="850"/>
                </a:lnTo>
                <a:lnTo>
                  <a:pt x="907" y="849"/>
                </a:lnTo>
                <a:lnTo>
                  <a:pt x="906" y="848"/>
                </a:lnTo>
                <a:lnTo>
                  <a:pt x="911" y="851"/>
                </a:lnTo>
                <a:lnTo>
                  <a:pt x="911" y="852"/>
                </a:lnTo>
                <a:lnTo>
                  <a:pt x="912" y="852"/>
                </a:lnTo>
                <a:lnTo>
                  <a:pt x="912" y="854"/>
                </a:lnTo>
                <a:lnTo>
                  <a:pt x="913" y="853"/>
                </a:lnTo>
                <a:lnTo>
                  <a:pt x="914" y="855"/>
                </a:lnTo>
                <a:lnTo>
                  <a:pt x="906" y="860"/>
                </a:lnTo>
                <a:lnTo>
                  <a:pt x="900" y="863"/>
                </a:lnTo>
                <a:lnTo>
                  <a:pt x="899" y="863"/>
                </a:lnTo>
                <a:lnTo>
                  <a:pt x="891" y="868"/>
                </a:lnTo>
                <a:lnTo>
                  <a:pt x="892" y="867"/>
                </a:lnTo>
                <a:lnTo>
                  <a:pt x="889" y="867"/>
                </a:lnTo>
                <a:lnTo>
                  <a:pt x="892" y="866"/>
                </a:lnTo>
                <a:lnTo>
                  <a:pt x="891" y="865"/>
                </a:lnTo>
                <a:lnTo>
                  <a:pt x="888" y="867"/>
                </a:lnTo>
                <a:lnTo>
                  <a:pt x="887" y="865"/>
                </a:lnTo>
                <a:lnTo>
                  <a:pt x="887" y="863"/>
                </a:lnTo>
                <a:lnTo>
                  <a:pt x="887" y="861"/>
                </a:lnTo>
                <a:lnTo>
                  <a:pt x="887" y="859"/>
                </a:lnTo>
                <a:lnTo>
                  <a:pt x="884" y="858"/>
                </a:lnTo>
                <a:lnTo>
                  <a:pt x="883" y="856"/>
                </a:lnTo>
                <a:lnTo>
                  <a:pt x="879" y="853"/>
                </a:lnTo>
                <a:lnTo>
                  <a:pt x="879" y="851"/>
                </a:lnTo>
                <a:lnTo>
                  <a:pt x="876" y="854"/>
                </a:lnTo>
                <a:lnTo>
                  <a:pt x="877" y="855"/>
                </a:lnTo>
                <a:lnTo>
                  <a:pt x="877" y="854"/>
                </a:lnTo>
                <a:lnTo>
                  <a:pt x="879" y="854"/>
                </a:lnTo>
                <a:lnTo>
                  <a:pt x="882" y="857"/>
                </a:lnTo>
                <a:lnTo>
                  <a:pt x="882" y="858"/>
                </a:lnTo>
                <a:lnTo>
                  <a:pt x="880" y="860"/>
                </a:lnTo>
                <a:lnTo>
                  <a:pt x="875" y="856"/>
                </a:lnTo>
                <a:lnTo>
                  <a:pt x="873" y="858"/>
                </a:lnTo>
                <a:lnTo>
                  <a:pt x="879" y="864"/>
                </a:lnTo>
                <a:lnTo>
                  <a:pt x="879" y="868"/>
                </a:lnTo>
                <a:lnTo>
                  <a:pt x="878" y="871"/>
                </a:lnTo>
                <a:lnTo>
                  <a:pt x="880" y="877"/>
                </a:lnTo>
                <a:lnTo>
                  <a:pt x="871" y="884"/>
                </a:lnTo>
                <a:lnTo>
                  <a:pt x="873" y="883"/>
                </a:lnTo>
                <a:lnTo>
                  <a:pt x="869" y="887"/>
                </a:lnTo>
                <a:lnTo>
                  <a:pt x="868" y="887"/>
                </a:lnTo>
                <a:lnTo>
                  <a:pt x="869" y="885"/>
                </a:lnTo>
                <a:lnTo>
                  <a:pt x="867" y="888"/>
                </a:lnTo>
                <a:lnTo>
                  <a:pt x="864" y="888"/>
                </a:lnTo>
                <a:lnTo>
                  <a:pt x="865" y="883"/>
                </a:lnTo>
                <a:lnTo>
                  <a:pt x="866" y="883"/>
                </a:lnTo>
                <a:lnTo>
                  <a:pt x="867" y="881"/>
                </a:lnTo>
                <a:lnTo>
                  <a:pt x="866" y="878"/>
                </a:lnTo>
                <a:lnTo>
                  <a:pt x="868" y="873"/>
                </a:lnTo>
                <a:lnTo>
                  <a:pt x="862" y="879"/>
                </a:lnTo>
                <a:lnTo>
                  <a:pt x="864" y="879"/>
                </a:lnTo>
                <a:lnTo>
                  <a:pt x="866" y="881"/>
                </a:lnTo>
                <a:lnTo>
                  <a:pt x="863" y="883"/>
                </a:lnTo>
                <a:lnTo>
                  <a:pt x="862" y="888"/>
                </a:lnTo>
                <a:lnTo>
                  <a:pt x="858" y="886"/>
                </a:lnTo>
                <a:lnTo>
                  <a:pt x="858" y="885"/>
                </a:lnTo>
                <a:lnTo>
                  <a:pt x="860" y="881"/>
                </a:lnTo>
                <a:lnTo>
                  <a:pt x="859" y="880"/>
                </a:lnTo>
                <a:lnTo>
                  <a:pt x="858" y="879"/>
                </a:lnTo>
                <a:lnTo>
                  <a:pt x="857" y="880"/>
                </a:lnTo>
                <a:lnTo>
                  <a:pt x="858" y="881"/>
                </a:lnTo>
                <a:lnTo>
                  <a:pt x="857" y="882"/>
                </a:lnTo>
                <a:lnTo>
                  <a:pt x="847" y="887"/>
                </a:lnTo>
                <a:lnTo>
                  <a:pt x="842" y="891"/>
                </a:lnTo>
                <a:lnTo>
                  <a:pt x="841" y="893"/>
                </a:lnTo>
                <a:lnTo>
                  <a:pt x="845" y="895"/>
                </a:lnTo>
                <a:lnTo>
                  <a:pt x="845" y="896"/>
                </a:lnTo>
                <a:lnTo>
                  <a:pt x="848" y="898"/>
                </a:lnTo>
                <a:lnTo>
                  <a:pt x="849" y="898"/>
                </a:lnTo>
                <a:lnTo>
                  <a:pt x="850" y="897"/>
                </a:lnTo>
                <a:lnTo>
                  <a:pt x="849" y="896"/>
                </a:lnTo>
                <a:lnTo>
                  <a:pt x="850" y="896"/>
                </a:lnTo>
                <a:lnTo>
                  <a:pt x="849" y="894"/>
                </a:lnTo>
                <a:lnTo>
                  <a:pt x="855" y="892"/>
                </a:lnTo>
                <a:lnTo>
                  <a:pt x="857" y="890"/>
                </a:lnTo>
                <a:lnTo>
                  <a:pt x="856" y="889"/>
                </a:lnTo>
                <a:lnTo>
                  <a:pt x="857" y="889"/>
                </a:lnTo>
                <a:lnTo>
                  <a:pt x="859" y="890"/>
                </a:lnTo>
                <a:lnTo>
                  <a:pt x="857" y="893"/>
                </a:lnTo>
                <a:lnTo>
                  <a:pt x="858" y="897"/>
                </a:lnTo>
                <a:lnTo>
                  <a:pt x="858" y="896"/>
                </a:lnTo>
                <a:lnTo>
                  <a:pt x="857" y="897"/>
                </a:lnTo>
                <a:lnTo>
                  <a:pt x="856" y="900"/>
                </a:lnTo>
                <a:lnTo>
                  <a:pt x="854" y="902"/>
                </a:lnTo>
                <a:lnTo>
                  <a:pt x="854" y="903"/>
                </a:lnTo>
                <a:lnTo>
                  <a:pt x="849" y="908"/>
                </a:lnTo>
                <a:lnTo>
                  <a:pt x="847" y="914"/>
                </a:lnTo>
                <a:lnTo>
                  <a:pt x="844" y="915"/>
                </a:lnTo>
                <a:lnTo>
                  <a:pt x="843" y="919"/>
                </a:lnTo>
                <a:lnTo>
                  <a:pt x="839" y="918"/>
                </a:lnTo>
                <a:lnTo>
                  <a:pt x="840" y="917"/>
                </a:lnTo>
                <a:lnTo>
                  <a:pt x="839" y="914"/>
                </a:lnTo>
                <a:lnTo>
                  <a:pt x="835" y="913"/>
                </a:lnTo>
                <a:lnTo>
                  <a:pt x="827" y="917"/>
                </a:lnTo>
                <a:lnTo>
                  <a:pt x="825" y="920"/>
                </a:lnTo>
                <a:lnTo>
                  <a:pt x="825" y="924"/>
                </a:lnTo>
                <a:lnTo>
                  <a:pt x="828" y="928"/>
                </a:lnTo>
                <a:lnTo>
                  <a:pt x="833" y="930"/>
                </a:lnTo>
                <a:lnTo>
                  <a:pt x="832" y="930"/>
                </a:lnTo>
                <a:lnTo>
                  <a:pt x="833" y="932"/>
                </a:lnTo>
                <a:lnTo>
                  <a:pt x="834" y="930"/>
                </a:lnTo>
                <a:lnTo>
                  <a:pt x="839" y="932"/>
                </a:lnTo>
                <a:lnTo>
                  <a:pt x="836" y="934"/>
                </a:lnTo>
                <a:lnTo>
                  <a:pt x="837" y="936"/>
                </a:lnTo>
                <a:lnTo>
                  <a:pt x="836" y="935"/>
                </a:lnTo>
                <a:lnTo>
                  <a:pt x="833" y="942"/>
                </a:lnTo>
                <a:lnTo>
                  <a:pt x="833" y="943"/>
                </a:lnTo>
                <a:lnTo>
                  <a:pt x="834" y="942"/>
                </a:lnTo>
                <a:lnTo>
                  <a:pt x="831" y="946"/>
                </a:lnTo>
                <a:lnTo>
                  <a:pt x="829" y="953"/>
                </a:lnTo>
                <a:lnTo>
                  <a:pt x="829" y="955"/>
                </a:lnTo>
                <a:lnTo>
                  <a:pt x="828" y="955"/>
                </a:lnTo>
                <a:lnTo>
                  <a:pt x="827" y="962"/>
                </a:lnTo>
                <a:lnTo>
                  <a:pt x="824" y="969"/>
                </a:lnTo>
                <a:lnTo>
                  <a:pt x="816" y="975"/>
                </a:lnTo>
                <a:lnTo>
                  <a:pt x="814" y="973"/>
                </a:lnTo>
                <a:lnTo>
                  <a:pt x="816" y="972"/>
                </a:lnTo>
                <a:lnTo>
                  <a:pt x="815" y="970"/>
                </a:lnTo>
                <a:lnTo>
                  <a:pt x="817" y="969"/>
                </a:lnTo>
                <a:lnTo>
                  <a:pt x="818" y="966"/>
                </a:lnTo>
                <a:lnTo>
                  <a:pt x="817" y="964"/>
                </a:lnTo>
                <a:lnTo>
                  <a:pt x="816" y="965"/>
                </a:lnTo>
                <a:lnTo>
                  <a:pt x="815" y="964"/>
                </a:lnTo>
                <a:lnTo>
                  <a:pt x="815" y="966"/>
                </a:lnTo>
                <a:lnTo>
                  <a:pt x="812" y="968"/>
                </a:lnTo>
                <a:lnTo>
                  <a:pt x="813" y="968"/>
                </a:lnTo>
                <a:lnTo>
                  <a:pt x="810" y="971"/>
                </a:lnTo>
                <a:lnTo>
                  <a:pt x="810" y="969"/>
                </a:lnTo>
                <a:lnTo>
                  <a:pt x="808" y="969"/>
                </a:lnTo>
                <a:lnTo>
                  <a:pt x="809" y="971"/>
                </a:lnTo>
                <a:lnTo>
                  <a:pt x="808" y="971"/>
                </a:lnTo>
                <a:lnTo>
                  <a:pt x="806" y="971"/>
                </a:lnTo>
                <a:lnTo>
                  <a:pt x="806" y="972"/>
                </a:lnTo>
                <a:lnTo>
                  <a:pt x="807" y="972"/>
                </a:lnTo>
                <a:lnTo>
                  <a:pt x="809" y="971"/>
                </a:lnTo>
                <a:lnTo>
                  <a:pt x="806" y="974"/>
                </a:lnTo>
                <a:lnTo>
                  <a:pt x="804" y="973"/>
                </a:lnTo>
                <a:lnTo>
                  <a:pt x="804" y="971"/>
                </a:lnTo>
                <a:lnTo>
                  <a:pt x="801" y="969"/>
                </a:lnTo>
                <a:lnTo>
                  <a:pt x="803" y="969"/>
                </a:lnTo>
                <a:lnTo>
                  <a:pt x="801" y="968"/>
                </a:lnTo>
                <a:lnTo>
                  <a:pt x="801" y="967"/>
                </a:lnTo>
                <a:lnTo>
                  <a:pt x="800" y="965"/>
                </a:lnTo>
                <a:lnTo>
                  <a:pt x="798" y="964"/>
                </a:lnTo>
                <a:lnTo>
                  <a:pt x="798" y="963"/>
                </a:lnTo>
                <a:lnTo>
                  <a:pt x="795" y="960"/>
                </a:lnTo>
                <a:lnTo>
                  <a:pt x="797" y="965"/>
                </a:lnTo>
                <a:lnTo>
                  <a:pt x="794" y="963"/>
                </a:lnTo>
                <a:lnTo>
                  <a:pt x="794" y="965"/>
                </a:lnTo>
                <a:lnTo>
                  <a:pt x="797" y="965"/>
                </a:lnTo>
                <a:lnTo>
                  <a:pt x="798" y="966"/>
                </a:lnTo>
                <a:lnTo>
                  <a:pt x="799" y="970"/>
                </a:lnTo>
                <a:lnTo>
                  <a:pt x="798" y="971"/>
                </a:lnTo>
                <a:lnTo>
                  <a:pt x="797" y="969"/>
                </a:lnTo>
                <a:lnTo>
                  <a:pt x="797" y="971"/>
                </a:lnTo>
                <a:lnTo>
                  <a:pt x="798" y="972"/>
                </a:lnTo>
                <a:lnTo>
                  <a:pt x="800" y="971"/>
                </a:lnTo>
                <a:lnTo>
                  <a:pt x="802" y="972"/>
                </a:lnTo>
                <a:lnTo>
                  <a:pt x="800" y="974"/>
                </a:lnTo>
                <a:lnTo>
                  <a:pt x="796" y="976"/>
                </a:lnTo>
                <a:lnTo>
                  <a:pt x="794" y="974"/>
                </a:lnTo>
                <a:lnTo>
                  <a:pt x="791" y="975"/>
                </a:lnTo>
                <a:lnTo>
                  <a:pt x="794" y="975"/>
                </a:lnTo>
                <a:lnTo>
                  <a:pt x="795" y="977"/>
                </a:lnTo>
                <a:lnTo>
                  <a:pt x="802" y="975"/>
                </a:lnTo>
                <a:lnTo>
                  <a:pt x="803" y="977"/>
                </a:lnTo>
                <a:lnTo>
                  <a:pt x="803" y="975"/>
                </a:lnTo>
                <a:lnTo>
                  <a:pt x="804" y="979"/>
                </a:lnTo>
                <a:lnTo>
                  <a:pt x="813" y="980"/>
                </a:lnTo>
                <a:lnTo>
                  <a:pt x="812" y="981"/>
                </a:lnTo>
                <a:lnTo>
                  <a:pt x="812" y="983"/>
                </a:lnTo>
                <a:lnTo>
                  <a:pt x="813" y="981"/>
                </a:lnTo>
                <a:lnTo>
                  <a:pt x="816" y="978"/>
                </a:lnTo>
                <a:lnTo>
                  <a:pt x="823" y="977"/>
                </a:lnTo>
                <a:lnTo>
                  <a:pt x="821" y="986"/>
                </a:lnTo>
                <a:lnTo>
                  <a:pt x="820" y="987"/>
                </a:lnTo>
                <a:lnTo>
                  <a:pt x="821" y="989"/>
                </a:lnTo>
                <a:lnTo>
                  <a:pt x="820" y="994"/>
                </a:lnTo>
                <a:lnTo>
                  <a:pt x="819" y="994"/>
                </a:lnTo>
                <a:lnTo>
                  <a:pt x="820" y="991"/>
                </a:lnTo>
                <a:lnTo>
                  <a:pt x="819" y="994"/>
                </a:lnTo>
                <a:lnTo>
                  <a:pt x="817" y="993"/>
                </a:lnTo>
                <a:lnTo>
                  <a:pt x="816" y="995"/>
                </a:lnTo>
                <a:lnTo>
                  <a:pt x="818" y="997"/>
                </a:lnTo>
                <a:lnTo>
                  <a:pt x="817" y="999"/>
                </a:lnTo>
                <a:lnTo>
                  <a:pt x="816" y="998"/>
                </a:lnTo>
                <a:lnTo>
                  <a:pt x="818" y="1000"/>
                </a:lnTo>
                <a:lnTo>
                  <a:pt x="818" y="1003"/>
                </a:lnTo>
                <a:lnTo>
                  <a:pt x="811" y="1004"/>
                </a:lnTo>
                <a:lnTo>
                  <a:pt x="811" y="1006"/>
                </a:lnTo>
                <a:lnTo>
                  <a:pt x="809" y="1005"/>
                </a:lnTo>
                <a:lnTo>
                  <a:pt x="812" y="1007"/>
                </a:lnTo>
                <a:lnTo>
                  <a:pt x="809" y="1006"/>
                </a:lnTo>
                <a:lnTo>
                  <a:pt x="810" y="1007"/>
                </a:lnTo>
                <a:lnTo>
                  <a:pt x="809" y="1007"/>
                </a:lnTo>
                <a:lnTo>
                  <a:pt x="811" y="1008"/>
                </a:lnTo>
                <a:lnTo>
                  <a:pt x="810" y="1010"/>
                </a:lnTo>
                <a:lnTo>
                  <a:pt x="812" y="1012"/>
                </a:lnTo>
                <a:lnTo>
                  <a:pt x="810" y="1012"/>
                </a:lnTo>
                <a:lnTo>
                  <a:pt x="812" y="1013"/>
                </a:lnTo>
                <a:lnTo>
                  <a:pt x="810" y="1014"/>
                </a:lnTo>
                <a:lnTo>
                  <a:pt x="812" y="1014"/>
                </a:lnTo>
                <a:lnTo>
                  <a:pt x="810" y="1016"/>
                </a:lnTo>
                <a:lnTo>
                  <a:pt x="812" y="1017"/>
                </a:lnTo>
                <a:lnTo>
                  <a:pt x="810" y="1019"/>
                </a:lnTo>
                <a:lnTo>
                  <a:pt x="812" y="1020"/>
                </a:lnTo>
                <a:lnTo>
                  <a:pt x="811" y="1021"/>
                </a:lnTo>
                <a:lnTo>
                  <a:pt x="815" y="1024"/>
                </a:lnTo>
                <a:lnTo>
                  <a:pt x="817" y="1027"/>
                </a:lnTo>
                <a:lnTo>
                  <a:pt x="818" y="1029"/>
                </a:lnTo>
                <a:lnTo>
                  <a:pt x="821" y="1041"/>
                </a:lnTo>
                <a:lnTo>
                  <a:pt x="821" y="1044"/>
                </a:lnTo>
                <a:lnTo>
                  <a:pt x="822" y="1046"/>
                </a:lnTo>
                <a:lnTo>
                  <a:pt x="821" y="1048"/>
                </a:lnTo>
                <a:lnTo>
                  <a:pt x="822" y="1048"/>
                </a:lnTo>
                <a:lnTo>
                  <a:pt x="822" y="1050"/>
                </a:lnTo>
                <a:lnTo>
                  <a:pt x="823" y="1049"/>
                </a:lnTo>
                <a:lnTo>
                  <a:pt x="824" y="1053"/>
                </a:lnTo>
                <a:lnTo>
                  <a:pt x="822" y="1053"/>
                </a:lnTo>
                <a:lnTo>
                  <a:pt x="822" y="1052"/>
                </a:lnTo>
                <a:lnTo>
                  <a:pt x="822" y="1051"/>
                </a:lnTo>
                <a:lnTo>
                  <a:pt x="821" y="1052"/>
                </a:lnTo>
                <a:lnTo>
                  <a:pt x="822" y="1053"/>
                </a:lnTo>
                <a:lnTo>
                  <a:pt x="821" y="1055"/>
                </a:lnTo>
                <a:lnTo>
                  <a:pt x="822" y="1054"/>
                </a:lnTo>
                <a:lnTo>
                  <a:pt x="822" y="1055"/>
                </a:lnTo>
                <a:lnTo>
                  <a:pt x="820" y="1056"/>
                </a:lnTo>
                <a:lnTo>
                  <a:pt x="821" y="1056"/>
                </a:lnTo>
                <a:lnTo>
                  <a:pt x="822" y="1057"/>
                </a:lnTo>
                <a:lnTo>
                  <a:pt x="820" y="1058"/>
                </a:lnTo>
                <a:lnTo>
                  <a:pt x="820" y="1060"/>
                </a:lnTo>
                <a:lnTo>
                  <a:pt x="821" y="1059"/>
                </a:lnTo>
                <a:lnTo>
                  <a:pt x="823" y="1061"/>
                </a:lnTo>
                <a:lnTo>
                  <a:pt x="824" y="1060"/>
                </a:lnTo>
                <a:lnTo>
                  <a:pt x="824" y="1061"/>
                </a:lnTo>
                <a:lnTo>
                  <a:pt x="821" y="1061"/>
                </a:lnTo>
                <a:lnTo>
                  <a:pt x="823" y="1062"/>
                </a:lnTo>
                <a:lnTo>
                  <a:pt x="821" y="1062"/>
                </a:lnTo>
                <a:lnTo>
                  <a:pt x="821" y="1064"/>
                </a:lnTo>
                <a:lnTo>
                  <a:pt x="825" y="1063"/>
                </a:lnTo>
                <a:lnTo>
                  <a:pt x="823" y="1065"/>
                </a:lnTo>
                <a:lnTo>
                  <a:pt x="823" y="1067"/>
                </a:lnTo>
                <a:lnTo>
                  <a:pt x="820" y="1068"/>
                </a:lnTo>
                <a:lnTo>
                  <a:pt x="822" y="1069"/>
                </a:lnTo>
                <a:lnTo>
                  <a:pt x="825" y="1067"/>
                </a:lnTo>
                <a:lnTo>
                  <a:pt x="823" y="1069"/>
                </a:lnTo>
                <a:lnTo>
                  <a:pt x="824" y="1069"/>
                </a:lnTo>
                <a:lnTo>
                  <a:pt x="825" y="1069"/>
                </a:lnTo>
                <a:lnTo>
                  <a:pt x="824" y="1071"/>
                </a:lnTo>
                <a:lnTo>
                  <a:pt x="825" y="1072"/>
                </a:lnTo>
                <a:lnTo>
                  <a:pt x="825" y="1070"/>
                </a:lnTo>
                <a:lnTo>
                  <a:pt x="827" y="1070"/>
                </a:lnTo>
                <a:lnTo>
                  <a:pt x="826" y="1072"/>
                </a:lnTo>
                <a:lnTo>
                  <a:pt x="829" y="1069"/>
                </a:lnTo>
                <a:lnTo>
                  <a:pt x="828" y="1072"/>
                </a:lnTo>
                <a:lnTo>
                  <a:pt x="829" y="1072"/>
                </a:lnTo>
                <a:lnTo>
                  <a:pt x="829" y="1073"/>
                </a:lnTo>
                <a:lnTo>
                  <a:pt x="830" y="1079"/>
                </a:lnTo>
                <a:lnTo>
                  <a:pt x="832" y="1078"/>
                </a:lnTo>
                <a:lnTo>
                  <a:pt x="831" y="1080"/>
                </a:lnTo>
                <a:lnTo>
                  <a:pt x="831" y="1081"/>
                </a:lnTo>
                <a:lnTo>
                  <a:pt x="834" y="1079"/>
                </a:lnTo>
                <a:lnTo>
                  <a:pt x="831" y="1083"/>
                </a:lnTo>
                <a:lnTo>
                  <a:pt x="832" y="1082"/>
                </a:lnTo>
                <a:lnTo>
                  <a:pt x="834" y="1085"/>
                </a:lnTo>
                <a:lnTo>
                  <a:pt x="834" y="1088"/>
                </a:lnTo>
                <a:lnTo>
                  <a:pt x="833" y="1088"/>
                </a:lnTo>
                <a:lnTo>
                  <a:pt x="834" y="1090"/>
                </a:lnTo>
                <a:lnTo>
                  <a:pt x="833" y="1090"/>
                </a:lnTo>
                <a:lnTo>
                  <a:pt x="835" y="1093"/>
                </a:lnTo>
                <a:lnTo>
                  <a:pt x="833" y="1093"/>
                </a:lnTo>
                <a:lnTo>
                  <a:pt x="837" y="1097"/>
                </a:lnTo>
                <a:lnTo>
                  <a:pt x="842" y="1098"/>
                </a:lnTo>
                <a:lnTo>
                  <a:pt x="842" y="1099"/>
                </a:lnTo>
                <a:lnTo>
                  <a:pt x="842" y="1098"/>
                </a:lnTo>
                <a:lnTo>
                  <a:pt x="843" y="1101"/>
                </a:lnTo>
                <a:lnTo>
                  <a:pt x="846" y="1099"/>
                </a:lnTo>
                <a:lnTo>
                  <a:pt x="848" y="1109"/>
                </a:lnTo>
                <a:lnTo>
                  <a:pt x="848" y="1111"/>
                </a:lnTo>
                <a:lnTo>
                  <a:pt x="847" y="1111"/>
                </a:lnTo>
                <a:lnTo>
                  <a:pt x="846" y="1111"/>
                </a:lnTo>
                <a:lnTo>
                  <a:pt x="846" y="1110"/>
                </a:lnTo>
                <a:lnTo>
                  <a:pt x="844" y="1110"/>
                </a:lnTo>
                <a:lnTo>
                  <a:pt x="844" y="1111"/>
                </a:lnTo>
                <a:lnTo>
                  <a:pt x="843" y="1111"/>
                </a:lnTo>
                <a:lnTo>
                  <a:pt x="842" y="1110"/>
                </a:lnTo>
                <a:lnTo>
                  <a:pt x="841" y="1110"/>
                </a:lnTo>
                <a:lnTo>
                  <a:pt x="840" y="1110"/>
                </a:lnTo>
                <a:lnTo>
                  <a:pt x="839" y="1111"/>
                </a:lnTo>
                <a:lnTo>
                  <a:pt x="838" y="1111"/>
                </a:lnTo>
                <a:lnTo>
                  <a:pt x="837" y="1111"/>
                </a:lnTo>
                <a:lnTo>
                  <a:pt x="835" y="1110"/>
                </a:lnTo>
                <a:lnTo>
                  <a:pt x="834" y="1111"/>
                </a:lnTo>
                <a:lnTo>
                  <a:pt x="836" y="1111"/>
                </a:lnTo>
                <a:lnTo>
                  <a:pt x="836" y="1112"/>
                </a:lnTo>
                <a:lnTo>
                  <a:pt x="835" y="1112"/>
                </a:lnTo>
                <a:lnTo>
                  <a:pt x="833" y="1112"/>
                </a:lnTo>
                <a:lnTo>
                  <a:pt x="833" y="1113"/>
                </a:lnTo>
                <a:lnTo>
                  <a:pt x="832" y="1113"/>
                </a:lnTo>
                <a:lnTo>
                  <a:pt x="831" y="1114"/>
                </a:lnTo>
                <a:lnTo>
                  <a:pt x="830" y="1114"/>
                </a:lnTo>
                <a:lnTo>
                  <a:pt x="830" y="1113"/>
                </a:lnTo>
                <a:lnTo>
                  <a:pt x="828" y="1114"/>
                </a:lnTo>
                <a:lnTo>
                  <a:pt x="827" y="1114"/>
                </a:lnTo>
                <a:lnTo>
                  <a:pt x="827" y="1116"/>
                </a:lnTo>
                <a:lnTo>
                  <a:pt x="828" y="1116"/>
                </a:lnTo>
                <a:lnTo>
                  <a:pt x="828" y="1117"/>
                </a:lnTo>
                <a:lnTo>
                  <a:pt x="827" y="1118"/>
                </a:lnTo>
                <a:lnTo>
                  <a:pt x="828" y="1118"/>
                </a:lnTo>
                <a:lnTo>
                  <a:pt x="828" y="1119"/>
                </a:lnTo>
                <a:lnTo>
                  <a:pt x="828" y="1120"/>
                </a:lnTo>
                <a:lnTo>
                  <a:pt x="827" y="1121"/>
                </a:lnTo>
                <a:lnTo>
                  <a:pt x="828" y="1121"/>
                </a:lnTo>
                <a:lnTo>
                  <a:pt x="827" y="1122"/>
                </a:lnTo>
                <a:lnTo>
                  <a:pt x="825" y="1122"/>
                </a:lnTo>
                <a:lnTo>
                  <a:pt x="825" y="1121"/>
                </a:lnTo>
                <a:lnTo>
                  <a:pt x="824" y="1121"/>
                </a:lnTo>
                <a:lnTo>
                  <a:pt x="824" y="1120"/>
                </a:lnTo>
                <a:lnTo>
                  <a:pt x="823" y="1121"/>
                </a:lnTo>
                <a:lnTo>
                  <a:pt x="824" y="1122"/>
                </a:lnTo>
                <a:lnTo>
                  <a:pt x="823" y="1122"/>
                </a:lnTo>
                <a:lnTo>
                  <a:pt x="820" y="1121"/>
                </a:lnTo>
                <a:lnTo>
                  <a:pt x="821" y="1120"/>
                </a:lnTo>
                <a:lnTo>
                  <a:pt x="821" y="1119"/>
                </a:lnTo>
                <a:lnTo>
                  <a:pt x="820" y="1119"/>
                </a:lnTo>
                <a:lnTo>
                  <a:pt x="820" y="1120"/>
                </a:lnTo>
                <a:lnTo>
                  <a:pt x="819" y="1120"/>
                </a:lnTo>
                <a:lnTo>
                  <a:pt x="818" y="1120"/>
                </a:lnTo>
                <a:lnTo>
                  <a:pt x="819" y="1119"/>
                </a:lnTo>
                <a:lnTo>
                  <a:pt x="819" y="1118"/>
                </a:lnTo>
                <a:lnTo>
                  <a:pt x="818" y="1118"/>
                </a:lnTo>
                <a:lnTo>
                  <a:pt x="818" y="1117"/>
                </a:lnTo>
                <a:lnTo>
                  <a:pt x="818" y="1118"/>
                </a:lnTo>
                <a:lnTo>
                  <a:pt x="817" y="1118"/>
                </a:lnTo>
                <a:lnTo>
                  <a:pt x="816" y="1118"/>
                </a:lnTo>
                <a:lnTo>
                  <a:pt x="816" y="1117"/>
                </a:lnTo>
                <a:lnTo>
                  <a:pt x="816" y="1116"/>
                </a:lnTo>
                <a:lnTo>
                  <a:pt x="815" y="1117"/>
                </a:lnTo>
                <a:lnTo>
                  <a:pt x="814" y="1118"/>
                </a:lnTo>
                <a:lnTo>
                  <a:pt x="813" y="1117"/>
                </a:lnTo>
                <a:lnTo>
                  <a:pt x="813" y="1115"/>
                </a:lnTo>
                <a:lnTo>
                  <a:pt x="813" y="1114"/>
                </a:lnTo>
                <a:lnTo>
                  <a:pt x="812" y="1114"/>
                </a:lnTo>
                <a:lnTo>
                  <a:pt x="812" y="1113"/>
                </a:lnTo>
                <a:lnTo>
                  <a:pt x="811" y="1113"/>
                </a:lnTo>
                <a:lnTo>
                  <a:pt x="810" y="1114"/>
                </a:lnTo>
                <a:lnTo>
                  <a:pt x="810" y="1113"/>
                </a:lnTo>
                <a:lnTo>
                  <a:pt x="811" y="1112"/>
                </a:lnTo>
                <a:lnTo>
                  <a:pt x="810" y="1112"/>
                </a:lnTo>
                <a:lnTo>
                  <a:pt x="809" y="1113"/>
                </a:lnTo>
                <a:lnTo>
                  <a:pt x="809" y="1112"/>
                </a:lnTo>
                <a:lnTo>
                  <a:pt x="810" y="1112"/>
                </a:lnTo>
                <a:lnTo>
                  <a:pt x="810" y="1111"/>
                </a:lnTo>
                <a:lnTo>
                  <a:pt x="809" y="1111"/>
                </a:lnTo>
                <a:lnTo>
                  <a:pt x="808" y="1110"/>
                </a:lnTo>
                <a:lnTo>
                  <a:pt x="806" y="1110"/>
                </a:lnTo>
                <a:lnTo>
                  <a:pt x="806" y="1109"/>
                </a:lnTo>
                <a:lnTo>
                  <a:pt x="806" y="1108"/>
                </a:lnTo>
                <a:lnTo>
                  <a:pt x="804" y="1107"/>
                </a:lnTo>
                <a:lnTo>
                  <a:pt x="805" y="1107"/>
                </a:lnTo>
                <a:lnTo>
                  <a:pt x="805" y="1106"/>
                </a:lnTo>
                <a:lnTo>
                  <a:pt x="804" y="1106"/>
                </a:lnTo>
                <a:lnTo>
                  <a:pt x="803" y="1106"/>
                </a:lnTo>
                <a:lnTo>
                  <a:pt x="803" y="1105"/>
                </a:lnTo>
                <a:lnTo>
                  <a:pt x="803" y="1104"/>
                </a:lnTo>
                <a:lnTo>
                  <a:pt x="803" y="1103"/>
                </a:lnTo>
                <a:lnTo>
                  <a:pt x="802" y="1104"/>
                </a:lnTo>
                <a:lnTo>
                  <a:pt x="801" y="1103"/>
                </a:lnTo>
                <a:lnTo>
                  <a:pt x="801" y="1102"/>
                </a:lnTo>
                <a:lnTo>
                  <a:pt x="800" y="1103"/>
                </a:lnTo>
                <a:lnTo>
                  <a:pt x="798" y="1103"/>
                </a:lnTo>
                <a:lnTo>
                  <a:pt x="798" y="1102"/>
                </a:lnTo>
                <a:lnTo>
                  <a:pt x="797" y="1102"/>
                </a:lnTo>
                <a:lnTo>
                  <a:pt x="797" y="1103"/>
                </a:lnTo>
                <a:lnTo>
                  <a:pt x="795" y="1103"/>
                </a:lnTo>
                <a:lnTo>
                  <a:pt x="794" y="1103"/>
                </a:lnTo>
                <a:lnTo>
                  <a:pt x="794" y="1102"/>
                </a:lnTo>
                <a:lnTo>
                  <a:pt x="793" y="1102"/>
                </a:lnTo>
                <a:lnTo>
                  <a:pt x="792" y="1102"/>
                </a:lnTo>
                <a:lnTo>
                  <a:pt x="791" y="1102"/>
                </a:lnTo>
                <a:lnTo>
                  <a:pt x="789" y="1102"/>
                </a:lnTo>
                <a:lnTo>
                  <a:pt x="790" y="1101"/>
                </a:lnTo>
                <a:lnTo>
                  <a:pt x="789" y="1100"/>
                </a:lnTo>
                <a:lnTo>
                  <a:pt x="788" y="1101"/>
                </a:lnTo>
                <a:lnTo>
                  <a:pt x="787" y="1100"/>
                </a:lnTo>
                <a:lnTo>
                  <a:pt x="786" y="1101"/>
                </a:lnTo>
                <a:lnTo>
                  <a:pt x="785" y="1101"/>
                </a:lnTo>
                <a:lnTo>
                  <a:pt x="784" y="1100"/>
                </a:lnTo>
                <a:lnTo>
                  <a:pt x="784" y="1099"/>
                </a:lnTo>
                <a:lnTo>
                  <a:pt x="783" y="1099"/>
                </a:lnTo>
                <a:lnTo>
                  <a:pt x="783" y="1100"/>
                </a:lnTo>
                <a:lnTo>
                  <a:pt x="781" y="1099"/>
                </a:lnTo>
                <a:lnTo>
                  <a:pt x="780" y="1100"/>
                </a:lnTo>
                <a:lnTo>
                  <a:pt x="778" y="1100"/>
                </a:lnTo>
                <a:lnTo>
                  <a:pt x="777" y="1100"/>
                </a:lnTo>
                <a:lnTo>
                  <a:pt x="776" y="1101"/>
                </a:lnTo>
                <a:lnTo>
                  <a:pt x="776" y="1100"/>
                </a:lnTo>
                <a:lnTo>
                  <a:pt x="775" y="1100"/>
                </a:lnTo>
                <a:lnTo>
                  <a:pt x="774" y="1100"/>
                </a:lnTo>
                <a:lnTo>
                  <a:pt x="773" y="1101"/>
                </a:lnTo>
                <a:lnTo>
                  <a:pt x="773" y="1100"/>
                </a:lnTo>
                <a:lnTo>
                  <a:pt x="769" y="1101"/>
                </a:lnTo>
                <a:lnTo>
                  <a:pt x="769" y="1100"/>
                </a:lnTo>
                <a:lnTo>
                  <a:pt x="768" y="1100"/>
                </a:lnTo>
                <a:lnTo>
                  <a:pt x="767" y="1102"/>
                </a:lnTo>
                <a:lnTo>
                  <a:pt x="765" y="1102"/>
                </a:lnTo>
                <a:lnTo>
                  <a:pt x="764" y="1102"/>
                </a:lnTo>
                <a:lnTo>
                  <a:pt x="764" y="1101"/>
                </a:lnTo>
                <a:lnTo>
                  <a:pt x="764" y="1099"/>
                </a:lnTo>
                <a:lnTo>
                  <a:pt x="763" y="1100"/>
                </a:lnTo>
                <a:lnTo>
                  <a:pt x="762" y="1100"/>
                </a:lnTo>
                <a:lnTo>
                  <a:pt x="759" y="1100"/>
                </a:lnTo>
                <a:lnTo>
                  <a:pt x="758" y="1099"/>
                </a:lnTo>
                <a:lnTo>
                  <a:pt x="758" y="1100"/>
                </a:lnTo>
                <a:lnTo>
                  <a:pt x="758" y="1101"/>
                </a:lnTo>
                <a:lnTo>
                  <a:pt x="757" y="1101"/>
                </a:lnTo>
                <a:lnTo>
                  <a:pt x="756" y="1100"/>
                </a:lnTo>
                <a:lnTo>
                  <a:pt x="755" y="1099"/>
                </a:lnTo>
                <a:lnTo>
                  <a:pt x="754" y="1100"/>
                </a:lnTo>
                <a:lnTo>
                  <a:pt x="753" y="1099"/>
                </a:lnTo>
                <a:lnTo>
                  <a:pt x="753" y="1100"/>
                </a:lnTo>
                <a:lnTo>
                  <a:pt x="751" y="1099"/>
                </a:lnTo>
                <a:lnTo>
                  <a:pt x="751" y="1098"/>
                </a:lnTo>
                <a:lnTo>
                  <a:pt x="749" y="1098"/>
                </a:lnTo>
                <a:lnTo>
                  <a:pt x="745" y="1096"/>
                </a:lnTo>
                <a:lnTo>
                  <a:pt x="746" y="1095"/>
                </a:lnTo>
                <a:lnTo>
                  <a:pt x="747" y="1094"/>
                </a:lnTo>
                <a:lnTo>
                  <a:pt x="746" y="1094"/>
                </a:lnTo>
                <a:lnTo>
                  <a:pt x="746" y="1093"/>
                </a:lnTo>
                <a:lnTo>
                  <a:pt x="745" y="1092"/>
                </a:lnTo>
                <a:lnTo>
                  <a:pt x="745" y="1093"/>
                </a:lnTo>
                <a:lnTo>
                  <a:pt x="744" y="1093"/>
                </a:lnTo>
                <a:lnTo>
                  <a:pt x="745" y="1094"/>
                </a:lnTo>
                <a:lnTo>
                  <a:pt x="744" y="1094"/>
                </a:lnTo>
                <a:lnTo>
                  <a:pt x="744" y="1095"/>
                </a:lnTo>
                <a:lnTo>
                  <a:pt x="741" y="1092"/>
                </a:lnTo>
                <a:lnTo>
                  <a:pt x="742" y="1091"/>
                </a:lnTo>
                <a:lnTo>
                  <a:pt x="741" y="1090"/>
                </a:lnTo>
                <a:lnTo>
                  <a:pt x="741" y="1089"/>
                </a:lnTo>
                <a:lnTo>
                  <a:pt x="740" y="1090"/>
                </a:lnTo>
                <a:lnTo>
                  <a:pt x="739" y="1090"/>
                </a:lnTo>
                <a:lnTo>
                  <a:pt x="739" y="1089"/>
                </a:lnTo>
                <a:lnTo>
                  <a:pt x="738" y="1089"/>
                </a:lnTo>
                <a:lnTo>
                  <a:pt x="737" y="1090"/>
                </a:lnTo>
                <a:lnTo>
                  <a:pt x="736" y="1089"/>
                </a:lnTo>
                <a:lnTo>
                  <a:pt x="736" y="1088"/>
                </a:lnTo>
                <a:lnTo>
                  <a:pt x="736" y="1087"/>
                </a:lnTo>
                <a:lnTo>
                  <a:pt x="735" y="1088"/>
                </a:lnTo>
                <a:lnTo>
                  <a:pt x="734" y="1087"/>
                </a:lnTo>
                <a:lnTo>
                  <a:pt x="732" y="1086"/>
                </a:lnTo>
                <a:lnTo>
                  <a:pt x="731" y="1085"/>
                </a:lnTo>
                <a:lnTo>
                  <a:pt x="731" y="1084"/>
                </a:lnTo>
                <a:lnTo>
                  <a:pt x="731" y="1083"/>
                </a:lnTo>
                <a:lnTo>
                  <a:pt x="728" y="1083"/>
                </a:lnTo>
                <a:lnTo>
                  <a:pt x="729" y="1084"/>
                </a:lnTo>
                <a:lnTo>
                  <a:pt x="728" y="1085"/>
                </a:lnTo>
                <a:lnTo>
                  <a:pt x="726" y="1084"/>
                </a:lnTo>
                <a:lnTo>
                  <a:pt x="726" y="1083"/>
                </a:lnTo>
                <a:lnTo>
                  <a:pt x="725" y="1083"/>
                </a:lnTo>
                <a:lnTo>
                  <a:pt x="723" y="1082"/>
                </a:lnTo>
                <a:lnTo>
                  <a:pt x="722" y="1081"/>
                </a:lnTo>
                <a:lnTo>
                  <a:pt x="722" y="1082"/>
                </a:lnTo>
                <a:lnTo>
                  <a:pt x="720" y="1082"/>
                </a:lnTo>
                <a:lnTo>
                  <a:pt x="719" y="1082"/>
                </a:lnTo>
                <a:lnTo>
                  <a:pt x="719" y="1081"/>
                </a:lnTo>
                <a:lnTo>
                  <a:pt x="719" y="1080"/>
                </a:lnTo>
                <a:lnTo>
                  <a:pt x="718" y="1079"/>
                </a:lnTo>
                <a:lnTo>
                  <a:pt x="718" y="1080"/>
                </a:lnTo>
                <a:lnTo>
                  <a:pt x="718" y="1081"/>
                </a:lnTo>
                <a:lnTo>
                  <a:pt x="717" y="1081"/>
                </a:lnTo>
                <a:lnTo>
                  <a:pt x="717" y="1080"/>
                </a:lnTo>
                <a:lnTo>
                  <a:pt x="716" y="1080"/>
                </a:lnTo>
                <a:lnTo>
                  <a:pt x="715" y="1080"/>
                </a:lnTo>
                <a:lnTo>
                  <a:pt x="714" y="1082"/>
                </a:lnTo>
                <a:lnTo>
                  <a:pt x="713" y="1082"/>
                </a:lnTo>
                <a:lnTo>
                  <a:pt x="712" y="1082"/>
                </a:lnTo>
                <a:lnTo>
                  <a:pt x="710" y="1079"/>
                </a:lnTo>
                <a:lnTo>
                  <a:pt x="708" y="1079"/>
                </a:lnTo>
                <a:lnTo>
                  <a:pt x="707" y="1078"/>
                </a:lnTo>
                <a:lnTo>
                  <a:pt x="708" y="1077"/>
                </a:lnTo>
                <a:lnTo>
                  <a:pt x="709" y="1078"/>
                </a:lnTo>
                <a:lnTo>
                  <a:pt x="709" y="1077"/>
                </a:lnTo>
                <a:lnTo>
                  <a:pt x="709" y="1076"/>
                </a:lnTo>
                <a:lnTo>
                  <a:pt x="706" y="1076"/>
                </a:lnTo>
                <a:lnTo>
                  <a:pt x="705" y="1076"/>
                </a:lnTo>
                <a:lnTo>
                  <a:pt x="704" y="1076"/>
                </a:lnTo>
                <a:lnTo>
                  <a:pt x="704" y="1075"/>
                </a:lnTo>
                <a:lnTo>
                  <a:pt x="705" y="1074"/>
                </a:lnTo>
                <a:lnTo>
                  <a:pt x="704" y="1073"/>
                </a:lnTo>
                <a:lnTo>
                  <a:pt x="702" y="1073"/>
                </a:lnTo>
                <a:lnTo>
                  <a:pt x="701" y="1072"/>
                </a:lnTo>
                <a:lnTo>
                  <a:pt x="699" y="1069"/>
                </a:lnTo>
                <a:lnTo>
                  <a:pt x="699" y="1068"/>
                </a:lnTo>
                <a:lnTo>
                  <a:pt x="698" y="1069"/>
                </a:lnTo>
                <a:lnTo>
                  <a:pt x="698" y="1070"/>
                </a:lnTo>
                <a:lnTo>
                  <a:pt x="697" y="1068"/>
                </a:lnTo>
                <a:lnTo>
                  <a:pt x="696" y="1069"/>
                </a:lnTo>
                <a:lnTo>
                  <a:pt x="695" y="1069"/>
                </a:lnTo>
                <a:lnTo>
                  <a:pt x="695" y="1068"/>
                </a:lnTo>
                <a:lnTo>
                  <a:pt x="693" y="1068"/>
                </a:lnTo>
                <a:lnTo>
                  <a:pt x="692" y="1069"/>
                </a:lnTo>
                <a:lnTo>
                  <a:pt x="691" y="1069"/>
                </a:lnTo>
                <a:lnTo>
                  <a:pt x="690" y="1068"/>
                </a:lnTo>
                <a:lnTo>
                  <a:pt x="689" y="1067"/>
                </a:lnTo>
                <a:lnTo>
                  <a:pt x="688" y="1066"/>
                </a:lnTo>
                <a:lnTo>
                  <a:pt x="687" y="1066"/>
                </a:lnTo>
                <a:lnTo>
                  <a:pt x="687" y="1067"/>
                </a:lnTo>
                <a:lnTo>
                  <a:pt x="686" y="1067"/>
                </a:lnTo>
                <a:lnTo>
                  <a:pt x="686" y="1066"/>
                </a:lnTo>
                <a:lnTo>
                  <a:pt x="685" y="1065"/>
                </a:lnTo>
                <a:lnTo>
                  <a:pt x="684" y="1065"/>
                </a:lnTo>
                <a:lnTo>
                  <a:pt x="683" y="1066"/>
                </a:lnTo>
                <a:lnTo>
                  <a:pt x="680" y="1066"/>
                </a:lnTo>
                <a:lnTo>
                  <a:pt x="680" y="1064"/>
                </a:lnTo>
                <a:lnTo>
                  <a:pt x="679" y="1063"/>
                </a:lnTo>
                <a:lnTo>
                  <a:pt x="678" y="1064"/>
                </a:lnTo>
                <a:lnTo>
                  <a:pt x="676" y="1065"/>
                </a:lnTo>
                <a:lnTo>
                  <a:pt x="675" y="1066"/>
                </a:lnTo>
                <a:lnTo>
                  <a:pt x="674" y="1064"/>
                </a:lnTo>
                <a:lnTo>
                  <a:pt x="672" y="1063"/>
                </a:lnTo>
                <a:lnTo>
                  <a:pt x="672" y="1062"/>
                </a:lnTo>
                <a:lnTo>
                  <a:pt x="673" y="1061"/>
                </a:lnTo>
                <a:lnTo>
                  <a:pt x="674" y="1057"/>
                </a:lnTo>
                <a:lnTo>
                  <a:pt x="672" y="1054"/>
                </a:lnTo>
                <a:lnTo>
                  <a:pt x="671" y="1052"/>
                </a:lnTo>
                <a:lnTo>
                  <a:pt x="667" y="1051"/>
                </a:lnTo>
                <a:lnTo>
                  <a:pt x="666" y="1051"/>
                </a:lnTo>
                <a:lnTo>
                  <a:pt x="667" y="1049"/>
                </a:lnTo>
                <a:lnTo>
                  <a:pt x="668" y="1048"/>
                </a:lnTo>
                <a:lnTo>
                  <a:pt x="664" y="1042"/>
                </a:lnTo>
                <a:lnTo>
                  <a:pt x="661" y="1025"/>
                </a:lnTo>
                <a:lnTo>
                  <a:pt x="654" y="1017"/>
                </a:lnTo>
                <a:lnTo>
                  <a:pt x="653" y="1015"/>
                </a:lnTo>
                <a:lnTo>
                  <a:pt x="652" y="1012"/>
                </a:lnTo>
                <a:lnTo>
                  <a:pt x="649" y="1010"/>
                </a:lnTo>
                <a:lnTo>
                  <a:pt x="647" y="1009"/>
                </a:lnTo>
                <a:lnTo>
                  <a:pt x="647" y="1007"/>
                </a:lnTo>
                <a:lnTo>
                  <a:pt x="648" y="1006"/>
                </a:lnTo>
                <a:lnTo>
                  <a:pt x="647" y="1005"/>
                </a:lnTo>
                <a:lnTo>
                  <a:pt x="644" y="1002"/>
                </a:lnTo>
                <a:lnTo>
                  <a:pt x="643" y="1003"/>
                </a:lnTo>
                <a:lnTo>
                  <a:pt x="641" y="1001"/>
                </a:lnTo>
                <a:lnTo>
                  <a:pt x="642" y="1000"/>
                </a:lnTo>
                <a:lnTo>
                  <a:pt x="641" y="997"/>
                </a:lnTo>
                <a:lnTo>
                  <a:pt x="643" y="995"/>
                </a:lnTo>
                <a:lnTo>
                  <a:pt x="643" y="994"/>
                </a:lnTo>
                <a:lnTo>
                  <a:pt x="642" y="992"/>
                </a:lnTo>
                <a:lnTo>
                  <a:pt x="643" y="991"/>
                </a:lnTo>
                <a:lnTo>
                  <a:pt x="643" y="990"/>
                </a:lnTo>
                <a:lnTo>
                  <a:pt x="642" y="988"/>
                </a:lnTo>
                <a:lnTo>
                  <a:pt x="644" y="987"/>
                </a:lnTo>
                <a:lnTo>
                  <a:pt x="643" y="983"/>
                </a:lnTo>
                <a:lnTo>
                  <a:pt x="643" y="982"/>
                </a:lnTo>
                <a:lnTo>
                  <a:pt x="642" y="981"/>
                </a:lnTo>
                <a:lnTo>
                  <a:pt x="642" y="979"/>
                </a:lnTo>
                <a:lnTo>
                  <a:pt x="642" y="978"/>
                </a:lnTo>
                <a:lnTo>
                  <a:pt x="641" y="977"/>
                </a:lnTo>
                <a:lnTo>
                  <a:pt x="640" y="976"/>
                </a:lnTo>
                <a:lnTo>
                  <a:pt x="639" y="977"/>
                </a:lnTo>
                <a:lnTo>
                  <a:pt x="638" y="977"/>
                </a:lnTo>
                <a:lnTo>
                  <a:pt x="637" y="976"/>
                </a:lnTo>
                <a:lnTo>
                  <a:pt x="638" y="973"/>
                </a:lnTo>
                <a:lnTo>
                  <a:pt x="637" y="972"/>
                </a:lnTo>
                <a:lnTo>
                  <a:pt x="635" y="972"/>
                </a:lnTo>
                <a:lnTo>
                  <a:pt x="633" y="971"/>
                </a:lnTo>
                <a:lnTo>
                  <a:pt x="634" y="971"/>
                </a:lnTo>
                <a:lnTo>
                  <a:pt x="635" y="970"/>
                </a:lnTo>
                <a:lnTo>
                  <a:pt x="636" y="969"/>
                </a:lnTo>
                <a:lnTo>
                  <a:pt x="636" y="967"/>
                </a:lnTo>
                <a:lnTo>
                  <a:pt x="638" y="964"/>
                </a:lnTo>
                <a:lnTo>
                  <a:pt x="638" y="962"/>
                </a:lnTo>
                <a:lnTo>
                  <a:pt x="638" y="960"/>
                </a:lnTo>
                <a:lnTo>
                  <a:pt x="637" y="959"/>
                </a:lnTo>
                <a:lnTo>
                  <a:pt x="638" y="958"/>
                </a:lnTo>
                <a:lnTo>
                  <a:pt x="638" y="955"/>
                </a:lnTo>
                <a:lnTo>
                  <a:pt x="639" y="954"/>
                </a:lnTo>
                <a:lnTo>
                  <a:pt x="638" y="953"/>
                </a:lnTo>
                <a:lnTo>
                  <a:pt x="637" y="952"/>
                </a:lnTo>
                <a:lnTo>
                  <a:pt x="635" y="953"/>
                </a:lnTo>
                <a:lnTo>
                  <a:pt x="635" y="952"/>
                </a:lnTo>
                <a:lnTo>
                  <a:pt x="635" y="947"/>
                </a:lnTo>
                <a:lnTo>
                  <a:pt x="636" y="945"/>
                </a:lnTo>
                <a:lnTo>
                  <a:pt x="634" y="944"/>
                </a:lnTo>
                <a:lnTo>
                  <a:pt x="633" y="942"/>
                </a:lnTo>
                <a:lnTo>
                  <a:pt x="633" y="941"/>
                </a:lnTo>
                <a:lnTo>
                  <a:pt x="632" y="941"/>
                </a:lnTo>
                <a:lnTo>
                  <a:pt x="630" y="942"/>
                </a:lnTo>
                <a:lnTo>
                  <a:pt x="630" y="941"/>
                </a:lnTo>
                <a:lnTo>
                  <a:pt x="630" y="940"/>
                </a:lnTo>
                <a:lnTo>
                  <a:pt x="629" y="939"/>
                </a:lnTo>
                <a:lnTo>
                  <a:pt x="629" y="938"/>
                </a:lnTo>
                <a:lnTo>
                  <a:pt x="627" y="938"/>
                </a:lnTo>
                <a:lnTo>
                  <a:pt x="626" y="937"/>
                </a:lnTo>
                <a:lnTo>
                  <a:pt x="626" y="938"/>
                </a:lnTo>
                <a:lnTo>
                  <a:pt x="626" y="939"/>
                </a:lnTo>
                <a:lnTo>
                  <a:pt x="625" y="939"/>
                </a:lnTo>
                <a:lnTo>
                  <a:pt x="623" y="938"/>
                </a:lnTo>
                <a:lnTo>
                  <a:pt x="622" y="938"/>
                </a:lnTo>
                <a:lnTo>
                  <a:pt x="623" y="937"/>
                </a:lnTo>
                <a:lnTo>
                  <a:pt x="623" y="936"/>
                </a:lnTo>
                <a:lnTo>
                  <a:pt x="622" y="936"/>
                </a:lnTo>
                <a:lnTo>
                  <a:pt x="621" y="936"/>
                </a:lnTo>
                <a:lnTo>
                  <a:pt x="620" y="935"/>
                </a:lnTo>
                <a:lnTo>
                  <a:pt x="619" y="936"/>
                </a:lnTo>
                <a:lnTo>
                  <a:pt x="618" y="936"/>
                </a:lnTo>
                <a:lnTo>
                  <a:pt x="617" y="935"/>
                </a:lnTo>
                <a:lnTo>
                  <a:pt x="614" y="930"/>
                </a:lnTo>
                <a:lnTo>
                  <a:pt x="613" y="928"/>
                </a:lnTo>
                <a:lnTo>
                  <a:pt x="611" y="928"/>
                </a:lnTo>
                <a:lnTo>
                  <a:pt x="610" y="927"/>
                </a:lnTo>
                <a:lnTo>
                  <a:pt x="609" y="924"/>
                </a:lnTo>
                <a:lnTo>
                  <a:pt x="608" y="925"/>
                </a:lnTo>
                <a:lnTo>
                  <a:pt x="607" y="925"/>
                </a:lnTo>
                <a:lnTo>
                  <a:pt x="606" y="924"/>
                </a:lnTo>
                <a:lnTo>
                  <a:pt x="606" y="923"/>
                </a:lnTo>
                <a:lnTo>
                  <a:pt x="606" y="922"/>
                </a:lnTo>
                <a:lnTo>
                  <a:pt x="604" y="922"/>
                </a:lnTo>
                <a:lnTo>
                  <a:pt x="604" y="921"/>
                </a:lnTo>
                <a:lnTo>
                  <a:pt x="603" y="919"/>
                </a:lnTo>
                <a:lnTo>
                  <a:pt x="604" y="917"/>
                </a:lnTo>
                <a:lnTo>
                  <a:pt x="603" y="917"/>
                </a:lnTo>
                <a:lnTo>
                  <a:pt x="601" y="914"/>
                </a:lnTo>
                <a:lnTo>
                  <a:pt x="601" y="913"/>
                </a:lnTo>
                <a:lnTo>
                  <a:pt x="602" y="911"/>
                </a:lnTo>
                <a:lnTo>
                  <a:pt x="602" y="910"/>
                </a:lnTo>
                <a:lnTo>
                  <a:pt x="600" y="909"/>
                </a:lnTo>
                <a:lnTo>
                  <a:pt x="599" y="908"/>
                </a:lnTo>
                <a:lnTo>
                  <a:pt x="599" y="907"/>
                </a:lnTo>
                <a:lnTo>
                  <a:pt x="598" y="906"/>
                </a:lnTo>
                <a:lnTo>
                  <a:pt x="598" y="905"/>
                </a:lnTo>
                <a:lnTo>
                  <a:pt x="599" y="904"/>
                </a:lnTo>
                <a:lnTo>
                  <a:pt x="599" y="903"/>
                </a:lnTo>
                <a:lnTo>
                  <a:pt x="596" y="902"/>
                </a:lnTo>
                <a:lnTo>
                  <a:pt x="594" y="902"/>
                </a:lnTo>
                <a:lnTo>
                  <a:pt x="593" y="900"/>
                </a:lnTo>
                <a:lnTo>
                  <a:pt x="591" y="897"/>
                </a:lnTo>
                <a:lnTo>
                  <a:pt x="591" y="894"/>
                </a:lnTo>
                <a:lnTo>
                  <a:pt x="591" y="893"/>
                </a:lnTo>
                <a:lnTo>
                  <a:pt x="589" y="893"/>
                </a:lnTo>
                <a:lnTo>
                  <a:pt x="588" y="892"/>
                </a:lnTo>
                <a:lnTo>
                  <a:pt x="588" y="891"/>
                </a:lnTo>
                <a:lnTo>
                  <a:pt x="588" y="890"/>
                </a:lnTo>
                <a:lnTo>
                  <a:pt x="586" y="888"/>
                </a:lnTo>
                <a:lnTo>
                  <a:pt x="585" y="886"/>
                </a:lnTo>
                <a:lnTo>
                  <a:pt x="584" y="885"/>
                </a:lnTo>
                <a:lnTo>
                  <a:pt x="582" y="884"/>
                </a:lnTo>
                <a:lnTo>
                  <a:pt x="581" y="884"/>
                </a:lnTo>
                <a:lnTo>
                  <a:pt x="580" y="883"/>
                </a:lnTo>
                <a:lnTo>
                  <a:pt x="578" y="883"/>
                </a:lnTo>
                <a:lnTo>
                  <a:pt x="577" y="882"/>
                </a:lnTo>
                <a:lnTo>
                  <a:pt x="575" y="881"/>
                </a:lnTo>
                <a:lnTo>
                  <a:pt x="574" y="880"/>
                </a:lnTo>
                <a:lnTo>
                  <a:pt x="573" y="877"/>
                </a:lnTo>
                <a:lnTo>
                  <a:pt x="573" y="876"/>
                </a:lnTo>
                <a:lnTo>
                  <a:pt x="570" y="876"/>
                </a:lnTo>
                <a:lnTo>
                  <a:pt x="567" y="872"/>
                </a:lnTo>
                <a:lnTo>
                  <a:pt x="567" y="869"/>
                </a:lnTo>
                <a:lnTo>
                  <a:pt x="567" y="867"/>
                </a:lnTo>
                <a:lnTo>
                  <a:pt x="565" y="865"/>
                </a:lnTo>
                <a:lnTo>
                  <a:pt x="564" y="863"/>
                </a:lnTo>
                <a:lnTo>
                  <a:pt x="563" y="861"/>
                </a:lnTo>
                <a:lnTo>
                  <a:pt x="562" y="860"/>
                </a:lnTo>
                <a:lnTo>
                  <a:pt x="563" y="857"/>
                </a:lnTo>
                <a:lnTo>
                  <a:pt x="563" y="855"/>
                </a:lnTo>
                <a:lnTo>
                  <a:pt x="562" y="854"/>
                </a:lnTo>
                <a:lnTo>
                  <a:pt x="560" y="851"/>
                </a:lnTo>
                <a:lnTo>
                  <a:pt x="561" y="851"/>
                </a:lnTo>
                <a:lnTo>
                  <a:pt x="562" y="850"/>
                </a:lnTo>
                <a:lnTo>
                  <a:pt x="563" y="849"/>
                </a:lnTo>
                <a:lnTo>
                  <a:pt x="562" y="848"/>
                </a:lnTo>
                <a:lnTo>
                  <a:pt x="558" y="847"/>
                </a:lnTo>
                <a:lnTo>
                  <a:pt x="558" y="846"/>
                </a:lnTo>
                <a:lnTo>
                  <a:pt x="556" y="845"/>
                </a:lnTo>
                <a:lnTo>
                  <a:pt x="556" y="843"/>
                </a:lnTo>
                <a:lnTo>
                  <a:pt x="557" y="840"/>
                </a:lnTo>
                <a:lnTo>
                  <a:pt x="555" y="839"/>
                </a:lnTo>
                <a:lnTo>
                  <a:pt x="553" y="837"/>
                </a:lnTo>
                <a:lnTo>
                  <a:pt x="552" y="837"/>
                </a:lnTo>
                <a:lnTo>
                  <a:pt x="553" y="834"/>
                </a:lnTo>
                <a:lnTo>
                  <a:pt x="552" y="834"/>
                </a:lnTo>
                <a:lnTo>
                  <a:pt x="551" y="834"/>
                </a:lnTo>
                <a:lnTo>
                  <a:pt x="549" y="832"/>
                </a:lnTo>
                <a:lnTo>
                  <a:pt x="548" y="831"/>
                </a:lnTo>
                <a:lnTo>
                  <a:pt x="547" y="829"/>
                </a:lnTo>
                <a:lnTo>
                  <a:pt x="547" y="827"/>
                </a:lnTo>
                <a:lnTo>
                  <a:pt x="547" y="824"/>
                </a:lnTo>
                <a:lnTo>
                  <a:pt x="546" y="822"/>
                </a:lnTo>
                <a:lnTo>
                  <a:pt x="545" y="822"/>
                </a:lnTo>
                <a:lnTo>
                  <a:pt x="545" y="821"/>
                </a:lnTo>
                <a:lnTo>
                  <a:pt x="545" y="820"/>
                </a:lnTo>
                <a:lnTo>
                  <a:pt x="545" y="819"/>
                </a:lnTo>
                <a:lnTo>
                  <a:pt x="545" y="818"/>
                </a:lnTo>
                <a:lnTo>
                  <a:pt x="544" y="816"/>
                </a:lnTo>
                <a:lnTo>
                  <a:pt x="544" y="815"/>
                </a:lnTo>
                <a:lnTo>
                  <a:pt x="543" y="815"/>
                </a:lnTo>
                <a:lnTo>
                  <a:pt x="542" y="814"/>
                </a:lnTo>
                <a:lnTo>
                  <a:pt x="542" y="812"/>
                </a:lnTo>
                <a:lnTo>
                  <a:pt x="540" y="810"/>
                </a:lnTo>
                <a:lnTo>
                  <a:pt x="540" y="809"/>
                </a:lnTo>
                <a:lnTo>
                  <a:pt x="539" y="808"/>
                </a:lnTo>
                <a:lnTo>
                  <a:pt x="539" y="807"/>
                </a:lnTo>
                <a:lnTo>
                  <a:pt x="538" y="807"/>
                </a:lnTo>
                <a:lnTo>
                  <a:pt x="537" y="806"/>
                </a:lnTo>
                <a:lnTo>
                  <a:pt x="537" y="805"/>
                </a:lnTo>
                <a:lnTo>
                  <a:pt x="536" y="803"/>
                </a:lnTo>
                <a:lnTo>
                  <a:pt x="536" y="802"/>
                </a:lnTo>
                <a:lnTo>
                  <a:pt x="536" y="800"/>
                </a:lnTo>
                <a:lnTo>
                  <a:pt x="536" y="799"/>
                </a:lnTo>
                <a:lnTo>
                  <a:pt x="534" y="795"/>
                </a:lnTo>
                <a:lnTo>
                  <a:pt x="534" y="793"/>
                </a:lnTo>
                <a:lnTo>
                  <a:pt x="533" y="789"/>
                </a:lnTo>
                <a:lnTo>
                  <a:pt x="533" y="787"/>
                </a:lnTo>
                <a:lnTo>
                  <a:pt x="532" y="786"/>
                </a:lnTo>
                <a:lnTo>
                  <a:pt x="531" y="786"/>
                </a:lnTo>
                <a:lnTo>
                  <a:pt x="531" y="785"/>
                </a:lnTo>
                <a:lnTo>
                  <a:pt x="529" y="785"/>
                </a:lnTo>
                <a:lnTo>
                  <a:pt x="527" y="783"/>
                </a:lnTo>
                <a:lnTo>
                  <a:pt x="527" y="782"/>
                </a:lnTo>
                <a:lnTo>
                  <a:pt x="526" y="781"/>
                </a:lnTo>
                <a:lnTo>
                  <a:pt x="525" y="781"/>
                </a:lnTo>
                <a:lnTo>
                  <a:pt x="524" y="780"/>
                </a:lnTo>
                <a:lnTo>
                  <a:pt x="523" y="779"/>
                </a:lnTo>
                <a:lnTo>
                  <a:pt x="524" y="777"/>
                </a:lnTo>
                <a:lnTo>
                  <a:pt x="524" y="776"/>
                </a:lnTo>
                <a:lnTo>
                  <a:pt x="523" y="776"/>
                </a:lnTo>
                <a:lnTo>
                  <a:pt x="523" y="775"/>
                </a:lnTo>
                <a:lnTo>
                  <a:pt x="523" y="774"/>
                </a:lnTo>
                <a:lnTo>
                  <a:pt x="522" y="774"/>
                </a:lnTo>
                <a:lnTo>
                  <a:pt x="521" y="773"/>
                </a:lnTo>
                <a:lnTo>
                  <a:pt x="522" y="772"/>
                </a:lnTo>
                <a:lnTo>
                  <a:pt x="521" y="771"/>
                </a:lnTo>
                <a:lnTo>
                  <a:pt x="519" y="771"/>
                </a:lnTo>
                <a:lnTo>
                  <a:pt x="520" y="770"/>
                </a:lnTo>
                <a:lnTo>
                  <a:pt x="518" y="770"/>
                </a:lnTo>
                <a:lnTo>
                  <a:pt x="517" y="770"/>
                </a:lnTo>
                <a:lnTo>
                  <a:pt x="516" y="769"/>
                </a:lnTo>
                <a:lnTo>
                  <a:pt x="515" y="768"/>
                </a:lnTo>
                <a:lnTo>
                  <a:pt x="514" y="768"/>
                </a:lnTo>
                <a:lnTo>
                  <a:pt x="514" y="766"/>
                </a:lnTo>
                <a:lnTo>
                  <a:pt x="513" y="765"/>
                </a:lnTo>
                <a:lnTo>
                  <a:pt x="512" y="765"/>
                </a:lnTo>
                <a:lnTo>
                  <a:pt x="510" y="764"/>
                </a:lnTo>
                <a:lnTo>
                  <a:pt x="509" y="763"/>
                </a:lnTo>
                <a:lnTo>
                  <a:pt x="509" y="762"/>
                </a:lnTo>
                <a:lnTo>
                  <a:pt x="508" y="761"/>
                </a:lnTo>
                <a:lnTo>
                  <a:pt x="506" y="761"/>
                </a:lnTo>
                <a:lnTo>
                  <a:pt x="504" y="760"/>
                </a:lnTo>
                <a:lnTo>
                  <a:pt x="503" y="759"/>
                </a:lnTo>
                <a:lnTo>
                  <a:pt x="502" y="759"/>
                </a:lnTo>
                <a:lnTo>
                  <a:pt x="502" y="757"/>
                </a:lnTo>
                <a:lnTo>
                  <a:pt x="500" y="755"/>
                </a:lnTo>
                <a:lnTo>
                  <a:pt x="500" y="753"/>
                </a:lnTo>
                <a:lnTo>
                  <a:pt x="498" y="751"/>
                </a:lnTo>
                <a:lnTo>
                  <a:pt x="497" y="751"/>
                </a:lnTo>
                <a:lnTo>
                  <a:pt x="488" y="747"/>
                </a:lnTo>
                <a:lnTo>
                  <a:pt x="488" y="744"/>
                </a:lnTo>
                <a:lnTo>
                  <a:pt x="486" y="743"/>
                </a:lnTo>
                <a:lnTo>
                  <a:pt x="480" y="743"/>
                </a:lnTo>
                <a:lnTo>
                  <a:pt x="480" y="741"/>
                </a:lnTo>
                <a:lnTo>
                  <a:pt x="481" y="737"/>
                </a:lnTo>
                <a:lnTo>
                  <a:pt x="481" y="735"/>
                </a:lnTo>
                <a:lnTo>
                  <a:pt x="481" y="733"/>
                </a:lnTo>
                <a:lnTo>
                  <a:pt x="480" y="732"/>
                </a:lnTo>
                <a:lnTo>
                  <a:pt x="479" y="732"/>
                </a:lnTo>
                <a:lnTo>
                  <a:pt x="478" y="734"/>
                </a:lnTo>
                <a:lnTo>
                  <a:pt x="478" y="737"/>
                </a:lnTo>
                <a:lnTo>
                  <a:pt x="477" y="738"/>
                </a:lnTo>
                <a:lnTo>
                  <a:pt x="476" y="738"/>
                </a:lnTo>
                <a:lnTo>
                  <a:pt x="475" y="734"/>
                </a:lnTo>
                <a:lnTo>
                  <a:pt x="476" y="731"/>
                </a:lnTo>
                <a:lnTo>
                  <a:pt x="476" y="729"/>
                </a:lnTo>
                <a:lnTo>
                  <a:pt x="475" y="729"/>
                </a:lnTo>
                <a:lnTo>
                  <a:pt x="472" y="728"/>
                </a:lnTo>
                <a:lnTo>
                  <a:pt x="471" y="730"/>
                </a:lnTo>
                <a:lnTo>
                  <a:pt x="471" y="729"/>
                </a:lnTo>
                <a:lnTo>
                  <a:pt x="471" y="728"/>
                </a:lnTo>
                <a:lnTo>
                  <a:pt x="470" y="726"/>
                </a:lnTo>
                <a:lnTo>
                  <a:pt x="470" y="725"/>
                </a:lnTo>
                <a:lnTo>
                  <a:pt x="468" y="723"/>
                </a:lnTo>
                <a:lnTo>
                  <a:pt x="467" y="723"/>
                </a:lnTo>
                <a:lnTo>
                  <a:pt x="468" y="721"/>
                </a:lnTo>
                <a:lnTo>
                  <a:pt x="466" y="719"/>
                </a:lnTo>
                <a:lnTo>
                  <a:pt x="467" y="718"/>
                </a:lnTo>
                <a:lnTo>
                  <a:pt x="468" y="717"/>
                </a:lnTo>
                <a:lnTo>
                  <a:pt x="467" y="717"/>
                </a:lnTo>
                <a:lnTo>
                  <a:pt x="466" y="717"/>
                </a:lnTo>
                <a:lnTo>
                  <a:pt x="464" y="719"/>
                </a:lnTo>
                <a:lnTo>
                  <a:pt x="463" y="719"/>
                </a:lnTo>
                <a:lnTo>
                  <a:pt x="462" y="717"/>
                </a:lnTo>
                <a:lnTo>
                  <a:pt x="463" y="716"/>
                </a:lnTo>
                <a:lnTo>
                  <a:pt x="462" y="715"/>
                </a:lnTo>
                <a:lnTo>
                  <a:pt x="461" y="715"/>
                </a:lnTo>
                <a:lnTo>
                  <a:pt x="461" y="716"/>
                </a:lnTo>
                <a:lnTo>
                  <a:pt x="459" y="717"/>
                </a:lnTo>
                <a:lnTo>
                  <a:pt x="458" y="718"/>
                </a:lnTo>
                <a:lnTo>
                  <a:pt x="457" y="717"/>
                </a:lnTo>
                <a:lnTo>
                  <a:pt x="455" y="718"/>
                </a:lnTo>
                <a:lnTo>
                  <a:pt x="455" y="714"/>
                </a:lnTo>
                <a:lnTo>
                  <a:pt x="455" y="713"/>
                </a:lnTo>
                <a:lnTo>
                  <a:pt x="454" y="713"/>
                </a:lnTo>
                <a:lnTo>
                  <a:pt x="453" y="714"/>
                </a:lnTo>
                <a:lnTo>
                  <a:pt x="452" y="714"/>
                </a:lnTo>
                <a:lnTo>
                  <a:pt x="452" y="716"/>
                </a:lnTo>
                <a:lnTo>
                  <a:pt x="452" y="717"/>
                </a:lnTo>
                <a:lnTo>
                  <a:pt x="449" y="717"/>
                </a:lnTo>
                <a:lnTo>
                  <a:pt x="447" y="717"/>
                </a:lnTo>
                <a:lnTo>
                  <a:pt x="447" y="718"/>
                </a:lnTo>
                <a:lnTo>
                  <a:pt x="446" y="719"/>
                </a:lnTo>
                <a:lnTo>
                  <a:pt x="445" y="719"/>
                </a:lnTo>
                <a:lnTo>
                  <a:pt x="444" y="717"/>
                </a:lnTo>
                <a:lnTo>
                  <a:pt x="443" y="717"/>
                </a:lnTo>
                <a:lnTo>
                  <a:pt x="443" y="718"/>
                </a:lnTo>
                <a:lnTo>
                  <a:pt x="442" y="718"/>
                </a:lnTo>
                <a:lnTo>
                  <a:pt x="441" y="717"/>
                </a:lnTo>
                <a:lnTo>
                  <a:pt x="440" y="718"/>
                </a:lnTo>
                <a:lnTo>
                  <a:pt x="440" y="717"/>
                </a:lnTo>
                <a:lnTo>
                  <a:pt x="439" y="717"/>
                </a:lnTo>
                <a:lnTo>
                  <a:pt x="438" y="716"/>
                </a:lnTo>
                <a:lnTo>
                  <a:pt x="438" y="717"/>
                </a:lnTo>
                <a:lnTo>
                  <a:pt x="437" y="717"/>
                </a:lnTo>
                <a:lnTo>
                  <a:pt x="437" y="716"/>
                </a:lnTo>
                <a:lnTo>
                  <a:pt x="436" y="716"/>
                </a:lnTo>
                <a:lnTo>
                  <a:pt x="435" y="716"/>
                </a:lnTo>
                <a:lnTo>
                  <a:pt x="434" y="715"/>
                </a:lnTo>
                <a:lnTo>
                  <a:pt x="433" y="715"/>
                </a:lnTo>
                <a:lnTo>
                  <a:pt x="433" y="716"/>
                </a:lnTo>
                <a:lnTo>
                  <a:pt x="432" y="716"/>
                </a:lnTo>
                <a:lnTo>
                  <a:pt x="431" y="716"/>
                </a:lnTo>
                <a:lnTo>
                  <a:pt x="431" y="715"/>
                </a:lnTo>
                <a:lnTo>
                  <a:pt x="431" y="713"/>
                </a:lnTo>
                <a:lnTo>
                  <a:pt x="430" y="713"/>
                </a:lnTo>
                <a:lnTo>
                  <a:pt x="429" y="713"/>
                </a:lnTo>
                <a:lnTo>
                  <a:pt x="430" y="714"/>
                </a:lnTo>
                <a:lnTo>
                  <a:pt x="430" y="715"/>
                </a:lnTo>
                <a:lnTo>
                  <a:pt x="429" y="715"/>
                </a:lnTo>
                <a:lnTo>
                  <a:pt x="428" y="714"/>
                </a:lnTo>
                <a:lnTo>
                  <a:pt x="427" y="713"/>
                </a:lnTo>
                <a:lnTo>
                  <a:pt x="425" y="714"/>
                </a:lnTo>
                <a:lnTo>
                  <a:pt x="423" y="714"/>
                </a:lnTo>
                <a:lnTo>
                  <a:pt x="422" y="714"/>
                </a:lnTo>
                <a:lnTo>
                  <a:pt x="420" y="716"/>
                </a:lnTo>
                <a:lnTo>
                  <a:pt x="420" y="714"/>
                </a:lnTo>
                <a:lnTo>
                  <a:pt x="419" y="714"/>
                </a:lnTo>
                <a:lnTo>
                  <a:pt x="417" y="714"/>
                </a:lnTo>
                <a:lnTo>
                  <a:pt x="417" y="713"/>
                </a:lnTo>
                <a:lnTo>
                  <a:pt x="416" y="712"/>
                </a:lnTo>
                <a:lnTo>
                  <a:pt x="415" y="713"/>
                </a:lnTo>
                <a:lnTo>
                  <a:pt x="415" y="714"/>
                </a:lnTo>
                <a:lnTo>
                  <a:pt x="414" y="714"/>
                </a:lnTo>
                <a:lnTo>
                  <a:pt x="414" y="713"/>
                </a:lnTo>
                <a:lnTo>
                  <a:pt x="413" y="714"/>
                </a:lnTo>
                <a:lnTo>
                  <a:pt x="411" y="713"/>
                </a:lnTo>
                <a:lnTo>
                  <a:pt x="410" y="714"/>
                </a:lnTo>
                <a:lnTo>
                  <a:pt x="410" y="715"/>
                </a:lnTo>
                <a:lnTo>
                  <a:pt x="409" y="715"/>
                </a:lnTo>
                <a:lnTo>
                  <a:pt x="407" y="715"/>
                </a:lnTo>
                <a:lnTo>
                  <a:pt x="407" y="714"/>
                </a:lnTo>
                <a:lnTo>
                  <a:pt x="405" y="715"/>
                </a:lnTo>
                <a:lnTo>
                  <a:pt x="404" y="714"/>
                </a:lnTo>
                <a:lnTo>
                  <a:pt x="403" y="714"/>
                </a:lnTo>
                <a:lnTo>
                  <a:pt x="402" y="714"/>
                </a:lnTo>
                <a:lnTo>
                  <a:pt x="401" y="714"/>
                </a:lnTo>
                <a:lnTo>
                  <a:pt x="401" y="713"/>
                </a:lnTo>
                <a:lnTo>
                  <a:pt x="400" y="713"/>
                </a:lnTo>
                <a:lnTo>
                  <a:pt x="399" y="711"/>
                </a:lnTo>
                <a:lnTo>
                  <a:pt x="398" y="711"/>
                </a:lnTo>
                <a:lnTo>
                  <a:pt x="398" y="710"/>
                </a:lnTo>
                <a:lnTo>
                  <a:pt x="398" y="709"/>
                </a:lnTo>
                <a:lnTo>
                  <a:pt x="397" y="709"/>
                </a:lnTo>
                <a:lnTo>
                  <a:pt x="396" y="710"/>
                </a:lnTo>
                <a:lnTo>
                  <a:pt x="396" y="709"/>
                </a:lnTo>
                <a:lnTo>
                  <a:pt x="394" y="709"/>
                </a:lnTo>
                <a:lnTo>
                  <a:pt x="393" y="708"/>
                </a:lnTo>
                <a:lnTo>
                  <a:pt x="392" y="709"/>
                </a:lnTo>
                <a:lnTo>
                  <a:pt x="392" y="707"/>
                </a:lnTo>
                <a:lnTo>
                  <a:pt x="392" y="708"/>
                </a:lnTo>
                <a:lnTo>
                  <a:pt x="391" y="708"/>
                </a:lnTo>
                <a:lnTo>
                  <a:pt x="390" y="708"/>
                </a:lnTo>
                <a:lnTo>
                  <a:pt x="391" y="707"/>
                </a:lnTo>
                <a:lnTo>
                  <a:pt x="390" y="707"/>
                </a:lnTo>
                <a:lnTo>
                  <a:pt x="389" y="707"/>
                </a:lnTo>
                <a:lnTo>
                  <a:pt x="388" y="706"/>
                </a:lnTo>
                <a:lnTo>
                  <a:pt x="387" y="705"/>
                </a:lnTo>
                <a:lnTo>
                  <a:pt x="386" y="706"/>
                </a:lnTo>
                <a:lnTo>
                  <a:pt x="386" y="705"/>
                </a:lnTo>
                <a:lnTo>
                  <a:pt x="385" y="706"/>
                </a:lnTo>
                <a:lnTo>
                  <a:pt x="385" y="707"/>
                </a:lnTo>
                <a:lnTo>
                  <a:pt x="384" y="707"/>
                </a:lnTo>
                <a:lnTo>
                  <a:pt x="383" y="707"/>
                </a:lnTo>
                <a:lnTo>
                  <a:pt x="383" y="708"/>
                </a:lnTo>
                <a:lnTo>
                  <a:pt x="382" y="709"/>
                </a:lnTo>
                <a:lnTo>
                  <a:pt x="381" y="709"/>
                </a:lnTo>
                <a:lnTo>
                  <a:pt x="381" y="710"/>
                </a:lnTo>
                <a:lnTo>
                  <a:pt x="380" y="714"/>
                </a:lnTo>
                <a:lnTo>
                  <a:pt x="380" y="715"/>
                </a:lnTo>
                <a:lnTo>
                  <a:pt x="379" y="715"/>
                </a:lnTo>
                <a:lnTo>
                  <a:pt x="379" y="716"/>
                </a:lnTo>
                <a:lnTo>
                  <a:pt x="380" y="717"/>
                </a:lnTo>
                <a:lnTo>
                  <a:pt x="379" y="717"/>
                </a:lnTo>
                <a:lnTo>
                  <a:pt x="378" y="717"/>
                </a:lnTo>
                <a:lnTo>
                  <a:pt x="377" y="717"/>
                </a:lnTo>
                <a:lnTo>
                  <a:pt x="376" y="717"/>
                </a:lnTo>
                <a:lnTo>
                  <a:pt x="376" y="716"/>
                </a:lnTo>
                <a:lnTo>
                  <a:pt x="375" y="716"/>
                </a:lnTo>
                <a:lnTo>
                  <a:pt x="374" y="716"/>
                </a:lnTo>
                <a:lnTo>
                  <a:pt x="373" y="716"/>
                </a:lnTo>
                <a:lnTo>
                  <a:pt x="372" y="716"/>
                </a:lnTo>
                <a:lnTo>
                  <a:pt x="371" y="716"/>
                </a:lnTo>
                <a:lnTo>
                  <a:pt x="371" y="715"/>
                </a:lnTo>
                <a:lnTo>
                  <a:pt x="369" y="716"/>
                </a:lnTo>
                <a:lnTo>
                  <a:pt x="368" y="716"/>
                </a:lnTo>
                <a:lnTo>
                  <a:pt x="368" y="717"/>
                </a:lnTo>
                <a:lnTo>
                  <a:pt x="368" y="718"/>
                </a:lnTo>
                <a:lnTo>
                  <a:pt x="365" y="720"/>
                </a:lnTo>
                <a:lnTo>
                  <a:pt x="365" y="719"/>
                </a:lnTo>
                <a:lnTo>
                  <a:pt x="365" y="718"/>
                </a:lnTo>
                <a:lnTo>
                  <a:pt x="363" y="717"/>
                </a:lnTo>
                <a:lnTo>
                  <a:pt x="363" y="718"/>
                </a:lnTo>
                <a:lnTo>
                  <a:pt x="363" y="719"/>
                </a:lnTo>
                <a:lnTo>
                  <a:pt x="362" y="719"/>
                </a:lnTo>
                <a:lnTo>
                  <a:pt x="361" y="719"/>
                </a:lnTo>
                <a:lnTo>
                  <a:pt x="360" y="719"/>
                </a:lnTo>
                <a:lnTo>
                  <a:pt x="359" y="719"/>
                </a:lnTo>
                <a:lnTo>
                  <a:pt x="357" y="720"/>
                </a:lnTo>
                <a:lnTo>
                  <a:pt x="356" y="720"/>
                </a:lnTo>
                <a:lnTo>
                  <a:pt x="355" y="720"/>
                </a:lnTo>
                <a:lnTo>
                  <a:pt x="354" y="719"/>
                </a:lnTo>
                <a:lnTo>
                  <a:pt x="354" y="720"/>
                </a:lnTo>
                <a:lnTo>
                  <a:pt x="353" y="721"/>
                </a:lnTo>
                <a:lnTo>
                  <a:pt x="352" y="722"/>
                </a:lnTo>
                <a:lnTo>
                  <a:pt x="353" y="723"/>
                </a:lnTo>
                <a:lnTo>
                  <a:pt x="352" y="724"/>
                </a:lnTo>
                <a:lnTo>
                  <a:pt x="351" y="725"/>
                </a:lnTo>
                <a:lnTo>
                  <a:pt x="352" y="726"/>
                </a:lnTo>
                <a:lnTo>
                  <a:pt x="352" y="727"/>
                </a:lnTo>
                <a:lnTo>
                  <a:pt x="351" y="727"/>
                </a:lnTo>
                <a:lnTo>
                  <a:pt x="350" y="729"/>
                </a:lnTo>
                <a:lnTo>
                  <a:pt x="349" y="729"/>
                </a:lnTo>
                <a:lnTo>
                  <a:pt x="349" y="730"/>
                </a:lnTo>
                <a:lnTo>
                  <a:pt x="349" y="731"/>
                </a:lnTo>
                <a:lnTo>
                  <a:pt x="348" y="730"/>
                </a:lnTo>
                <a:lnTo>
                  <a:pt x="348" y="731"/>
                </a:lnTo>
                <a:lnTo>
                  <a:pt x="348" y="733"/>
                </a:lnTo>
                <a:lnTo>
                  <a:pt x="348" y="735"/>
                </a:lnTo>
                <a:lnTo>
                  <a:pt x="347" y="735"/>
                </a:lnTo>
                <a:lnTo>
                  <a:pt x="346" y="735"/>
                </a:lnTo>
                <a:lnTo>
                  <a:pt x="345" y="736"/>
                </a:lnTo>
                <a:lnTo>
                  <a:pt x="346" y="737"/>
                </a:lnTo>
                <a:lnTo>
                  <a:pt x="345" y="737"/>
                </a:lnTo>
                <a:lnTo>
                  <a:pt x="344" y="740"/>
                </a:lnTo>
                <a:lnTo>
                  <a:pt x="345" y="740"/>
                </a:lnTo>
                <a:lnTo>
                  <a:pt x="344" y="741"/>
                </a:lnTo>
                <a:lnTo>
                  <a:pt x="343" y="741"/>
                </a:lnTo>
                <a:lnTo>
                  <a:pt x="343" y="742"/>
                </a:lnTo>
                <a:lnTo>
                  <a:pt x="342" y="743"/>
                </a:lnTo>
                <a:lnTo>
                  <a:pt x="342" y="745"/>
                </a:lnTo>
                <a:lnTo>
                  <a:pt x="342" y="746"/>
                </a:lnTo>
                <a:lnTo>
                  <a:pt x="342" y="747"/>
                </a:lnTo>
                <a:lnTo>
                  <a:pt x="341" y="747"/>
                </a:lnTo>
                <a:lnTo>
                  <a:pt x="341" y="749"/>
                </a:lnTo>
                <a:lnTo>
                  <a:pt x="340" y="750"/>
                </a:lnTo>
                <a:lnTo>
                  <a:pt x="341" y="750"/>
                </a:lnTo>
                <a:lnTo>
                  <a:pt x="340" y="751"/>
                </a:lnTo>
                <a:lnTo>
                  <a:pt x="340" y="753"/>
                </a:lnTo>
                <a:lnTo>
                  <a:pt x="339" y="754"/>
                </a:lnTo>
                <a:lnTo>
                  <a:pt x="340" y="755"/>
                </a:lnTo>
                <a:lnTo>
                  <a:pt x="341" y="755"/>
                </a:lnTo>
                <a:lnTo>
                  <a:pt x="341" y="756"/>
                </a:lnTo>
                <a:lnTo>
                  <a:pt x="340" y="756"/>
                </a:lnTo>
                <a:lnTo>
                  <a:pt x="339" y="758"/>
                </a:lnTo>
                <a:lnTo>
                  <a:pt x="338" y="759"/>
                </a:lnTo>
                <a:lnTo>
                  <a:pt x="339" y="760"/>
                </a:lnTo>
                <a:lnTo>
                  <a:pt x="338" y="760"/>
                </a:lnTo>
                <a:lnTo>
                  <a:pt x="337" y="761"/>
                </a:lnTo>
                <a:lnTo>
                  <a:pt x="335" y="761"/>
                </a:lnTo>
                <a:lnTo>
                  <a:pt x="335" y="762"/>
                </a:lnTo>
                <a:lnTo>
                  <a:pt x="335" y="765"/>
                </a:lnTo>
                <a:lnTo>
                  <a:pt x="334" y="765"/>
                </a:lnTo>
                <a:lnTo>
                  <a:pt x="335" y="767"/>
                </a:lnTo>
                <a:lnTo>
                  <a:pt x="333" y="768"/>
                </a:lnTo>
                <a:lnTo>
                  <a:pt x="333" y="769"/>
                </a:lnTo>
                <a:lnTo>
                  <a:pt x="333" y="770"/>
                </a:lnTo>
                <a:lnTo>
                  <a:pt x="333" y="771"/>
                </a:lnTo>
                <a:lnTo>
                  <a:pt x="335" y="772"/>
                </a:lnTo>
                <a:lnTo>
                  <a:pt x="336" y="772"/>
                </a:lnTo>
                <a:lnTo>
                  <a:pt x="336" y="774"/>
                </a:lnTo>
                <a:lnTo>
                  <a:pt x="336" y="775"/>
                </a:lnTo>
                <a:lnTo>
                  <a:pt x="334" y="776"/>
                </a:lnTo>
                <a:lnTo>
                  <a:pt x="332" y="774"/>
                </a:lnTo>
                <a:lnTo>
                  <a:pt x="332" y="775"/>
                </a:lnTo>
                <a:lnTo>
                  <a:pt x="332" y="777"/>
                </a:lnTo>
                <a:lnTo>
                  <a:pt x="331" y="777"/>
                </a:lnTo>
                <a:lnTo>
                  <a:pt x="330" y="777"/>
                </a:lnTo>
                <a:lnTo>
                  <a:pt x="329" y="779"/>
                </a:lnTo>
                <a:lnTo>
                  <a:pt x="327" y="778"/>
                </a:lnTo>
                <a:lnTo>
                  <a:pt x="326" y="778"/>
                </a:lnTo>
                <a:lnTo>
                  <a:pt x="325" y="779"/>
                </a:lnTo>
                <a:lnTo>
                  <a:pt x="325" y="780"/>
                </a:lnTo>
                <a:lnTo>
                  <a:pt x="324" y="781"/>
                </a:lnTo>
                <a:lnTo>
                  <a:pt x="324" y="782"/>
                </a:lnTo>
                <a:lnTo>
                  <a:pt x="323" y="783"/>
                </a:lnTo>
                <a:lnTo>
                  <a:pt x="323" y="784"/>
                </a:lnTo>
                <a:lnTo>
                  <a:pt x="323" y="785"/>
                </a:lnTo>
                <a:lnTo>
                  <a:pt x="321" y="785"/>
                </a:lnTo>
                <a:lnTo>
                  <a:pt x="321" y="786"/>
                </a:lnTo>
                <a:lnTo>
                  <a:pt x="322" y="786"/>
                </a:lnTo>
                <a:lnTo>
                  <a:pt x="321" y="787"/>
                </a:lnTo>
                <a:lnTo>
                  <a:pt x="320" y="787"/>
                </a:lnTo>
                <a:lnTo>
                  <a:pt x="319" y="787"/>
                </a:lnTo>
                <a:lnTo>
                  <a:pt x="319" y="788"/>
                </a:lnTo>
                <a:lnTo>
                  <a:pt x="318" y="788"/>
                </a:lnTo>
                <a:lnTo>
                  <a:pt x="317" y="788"/>
                </a:lnTo>
                <a:lnTo>
                  <a:pt x="317" y="789"/>
                </a:lnTo>
                <a:lnTo>
                  <a:pt x="317" y="790"/>
                </a:lnTo>
                <a:lnTo>
                  <a:pt x="317" y="791"/>
                </a:lnTo>
                <a:lnTo>
                  <a:pt x="316" y="790"/>
                </a:lnTo>
                <a:lnTo>
                  <a:pt x="315" y="791"/>
                </a:lnTo>
                <a:lnTo>
                  <a:pt x="315" y="793"/>
                </a:lnTo>
                <a:lnTo>
                  <a:pt x="316" y="795"/>
                </a:lnTo>
                <a:lnTo>
                  <a:pt x="315" y="796"/>
                </a:lnTo>
                <a:lnTo>
                  <a:pt x="314" y="797"/>
                </a:lnTo>
                <a:lnTo>
                  <a:pt x="314" y="798"/>
                </a:lnTo>
                <a:lnTo>
                  <a:pt x="312" y="798"/>
                </a:lnTo>
                <a:lnTo>
                  <a:pt x="311" y="799"/>
                </a:lnTo>
                <a:lnTo>
                  <a:pt x="310" y="799"/>
                </a:lnTo>
                <a:lnTo>
                  <a:pt x="309" y="799"/>
                </a:lnTo>
                <a:lnTo>
                  <a:pt x="307" y="798"/>
                </a:lnTo>
                <a:lnTo>
                  <a:pt x="305" y="798"/>
                </a:lnTo>
                <a:lnTo>
                  <a:pt x="304" y="798"/>
                </a:lnTo>
                <a:lnTo>
                  <a:pt x="303" y="798"/>
                </a:lnTo>
                <a:lnTo>
                  <a:pt x="301" y="797"/>
                </a:lnTo>
                <a:lnTo>
                  <a:pt x="300" y="797"/>
                </a:lnTo>
                <a:lnTo>
                  <a:pt x="300" y="798"/>
                </a:lnTo>
                <a:lnTo>
                  <a:pt x="299" y="798"/>
                </a:lnTo>
                <a:lnTo>
                  <a:pt x="299" y="797"/>
                </a:lnTo>
                <a:lnTo>
                  <a:pt x="298" y="796"/>
                </a:lnTo>
                <a:lnTo>
                  <a:pt x="296" y="797"/>
                </a:lnTo>
                <a:lnTo>
                  <a:pt x="296" y="796"/>
                </a:lnTo>
                <a:lnTo>
                  <a:pt x="297" y="795"/>
                </a:lnTo>
                <a:lnTo>
                  <a:pt x="297" y="794"/>
                </a:lnTo>
                <a:lnTo>
                  <a:pt x="295" y="795"/>
                </a:lnTo>
                <a:lnTo>
                  <a:pt x="294" y="795"/>
                </a:lnTo>
                <a:lnTo>
                  <a:pt x="294" y="794"/>
                </a:lnTo>
                <a:lnTo>
                  <a:pt x="295" y="794"/>
                </a:lnTo>
                <a:lnTo>
                  <a:pt x="295" y="793"/>
                </a:lnTo>
                <a:lnTo>
                  <a:pt x="295" y="792"/>
                </a:lnTo>
                <a:lnTo>
                  <a:pt x="294" y="792"/>
                </a:lnTo>
                <a:lnTo>
                  <a:pt x="293" y="792"/>
                </a:lnTo>
                <a:lnTo>
                  <a:pt x="293" y="794"/>
                </a:lnTo>
                <a:lnTo>
                  <a:pt x="293" y="795"/>
                </a:lnTo>
                <a:lnTo>
                  <a:pt x="292" y="795"/>
                </a:lnTo>
                <a:lnTo>
                  <a:pt x="291" y="795"/>
                </a:lnTo>
                <a:lnTo>
                  <a:pt x="290" y="794"/>
                </a:lnTo>
                <a:lnTo>
                  <a:pt x="290" y="793"/>
                </a:lnTo>
                <a:lnTo>
                  <a:pt x="289" y="794"/>
                </a:lnTo>
                <a:lnTo>
                  <a:pt x="288" y="794"/>
                </a:lnTo>
                <a:lnTo>
                  <a:pt x="288" y="793"/>
                </a:lnTo>
                <a:lnTo>
                  <a:pt x="287" y="793"/>
                </a:lnTo>
                <a:lnTo>
                  <a:pt x="287" y="792"/>
                </a:lnTo>
                <a:lnTo>
                  <a:pt x="286" y="792"/>
                </a:lnTo>
                <a:lnTo>
                  <a:pt x="286" y="791"/>
                </a:lnTo>
                <a:lnTo>
                  <a:pt x="284" y="791"/>
                </a:lnTo>
                <a:lnTo>
                  <a:pt x="284" y="790"/>
                </a:lnTo>
                <a:lnTo>
                  <a:pt x="283" y="789"/>
                </a:lnTo>
                <a:lnTo>
                  <a:pt x="283" y="790"/>
                </a:lnTo>
                <a:lnTo>
                  <a:pt x="282" y="790"/>
                </a:lnTo>
                <a:lnTo>
                  <a:pt x="282" y="788"/>
                </a:lnTo>
                <a:lnTo>
                  <a:pt x="281" y="787"/>
                </a:lnTo>
                <a:lnTo>
                  <a:pt x="280" y="786"/>
                </a:lnTo>
                <a:lnTo>
                  <a:pt x="279" y="786"/>
                </a:lnTo>
                <a:lnTo>
                  <a:pt x="279" y="785"/>
                </a:lnTo>
                <a:lnTo>
                  <a:pt x="277" y="785"/>
                </a:lnTo>
                <a:lnTo>
                  <a:pt x="278" y="783"/>
                </a:lnTo>
                <a:lnTo>
                  <a:pt x="276" y="782"/>
                </a:lnTo>
                <a:lnTo>
                  <a:pt x="275" y="782"/>
                </a:lnTo>
                <a:lnTo>
                  <a:pt x="275" y="781"/>
                </a:lnTo>
                <a:lnTo>
                  <a:pt x="273" y="781"/>
                </a:lnTo>
                <a:lnTo>
                  <a:pt x="272" y="782"/>
                </a:lnTo>
                <a:lnTo>
                  <a:pt x="270" y="781"/>
                </a:lnTo>
                <a:lnTo>
                  <a:pt x="269" y="780"/>
                </a:lnTo>
                <a:lnTo>
                  <a:pt x="268" y="780"/>
                </a:lnTo>
                <a:lnTo>
                  <a:pt x="267" y="780"/>
                </a:lnTo>
                <a:lnTo>
                  <a:pt x="266" y="781"/>
                </a:lnTo>
                <a:lnTo>
                  <a:pt x="266" y="780"/>
                </a:lnTo>
                <a:lnTo>
                  <a:pt x="265" y="779"/>
                </a:lnTo>
                <a:lnTo>
                  <a:pt x="262" y="779"/>
                </a:lnTo>
                <a:lnTo>
                  <a:pt x="261" y="778"/>
                </a:lnTo>
                <a:lnTo>
                  <a:pt x="260" y="778"/>
                </a:lnTo>
                <a:lnTo>
                  <a:pt x="259" y="777"/>
                </a:lnTo>
                <a:lnTo>
                  <a:pt x="258" y="776"/>
                </a:lnTo>
                <a:lnTo>
                  <a:pt x="258" y="774"/>
                </a:lnTo>
                <a:lnTo>
                  <a:pt x="257" y="774"/>
                </a:lnTo>
                <a:lnTo>
                  <a:pt x="257" y="773"/>
                </a:lnTo>
                <a:lnTo>
                  <a:pt x="256" y="773"/>
                </a:lnTo>
                <a:lnTo>
                  <a:pt x="255" y="774"/>
                </a:lnTo>
                <a:lnTo>
                  <a:pt x="255" y="773"/>
                </a:lnTo>
                <a:lnTo>
                  <a:pt x="255" y="772"/>
                </a:lnTo>
                <a:lnTo>
                  <a:pt x="255" y="771"/>
                </a:lnTo>
                <a:lnTo>
                  <a:pt x="254" y="770"/>
                </a:lnTo>
                <a:lnTo>
                  <a:pt x="253" y="770"/>
                </a:lnTo>
                <a:lnTo>
                  <a:pt x="252" y="770"/>
                </a:lnTo>
                <a:lnTo>
                  <a:pt x="252" y="769"/>
                </a:lnTo>
                <a:lnTo>
                  <a:pt x="251" y="768"/>
                </a:lnTo>
                <a:lnTo>
                  <a:pt x="251" y="769"/>
                </a:lnTo>
                <a:lnTo>
                  <a:pt x="250" y="769"/>
                </a:lnTo>
                <a:lnTo>
                  <a:pt x="249" y="768"/>
                </a:lnTo>
                <a:lnTo>
                  <a:pt x="247" y="768"/>
                </a:lnTo>
                <a:lnTo>
                  <a:pt x="246" y="767"/>
                </a:lnTo>
                <a:lnTo>
                  <a:pt x="245" y="768"/>
                </a:lnTo>
                <a:lnTo>
                  <a:pt x="244" y="767"/>
                </a:lnTo>
                <a:lnTo>
                  <a:pt x="242" y="767"/>
                </a:lnTo>
                <a:lnTo>
                  <a:pt x="242" y="766"/>
                </a:lnTo>
                <a:lnTo>
                  <a:pt x="240" y="767"/>
                </a:lnTo>
                <a:lnTo>
                  <a:pt x="239" y="766"/>
                </a:lnTo>
                <a:lnTo>
                  <a:pt x="237" y="766"/>
                </a:lnTo>
                <a:lnTo>
                  <a:pt x="231" y="764"/>
                </a:lnTo>
                <a:lnTo>
                  <a:pt x="230" y="763"/>
                </a:lnTo>
                <a:lnTo>
                  <a:pt x="230" y="762"/>
                </a:lnTo>
                <a:lnTo>
                  <a:pt x="229" y="761"/>
                </a:lnTo>
                <a:lnTo>
                  <a:pt x="228" y="761"/>
                </a:lnTo>
                <a:lnTo>
                  <a:pt x="225" y="758"/>
                </a:lnTo>
                <a:lnTo>
                  <a:pt x="224" y="758"/>
                </a:lnTo>
                <a:lnTo>
                  <a:pt x="223" y="757"/>
                </a:lnTo>
                <a:lnTo>
                  <a:pt x="221" y="756"/>
                </a:lnTo>
                <a:lnTo>
                  <a:pt x="220" y="755"/>
                </a:lnTo>
                <a:lnTo>
                  <a:pt x="219" y="754"/>
                </a:lnTo>
                <a:lnTo>
                  <a:pt x="219" y="753"/>
                </a:lnTo>
                <a:lnTo>
                  <a:pt x="218" y="752"/>
                </a:lnTo>
                <a:lnTo>
                  <a:pt x="218" y="751"/>
                </a:lnTo>
                <a:lnTo>
                  <a:pt x="216" y="750"/>
                </a:lnTo>
                <a:lnTo>
                  <a:pt x="216" y="748"/>
                </a:lnTo>
                <a:lnTo>
                  <a:pt x="216" y="747"/>
                </a:lnTo>
                <a:lnTo>
                  <a:pt x="215" y="747"/>
                </a:lnTo>
                <a:lnTo>
                  <a:pt x="215" y="746"/>
                </a:lnTo>
                <a:lnTo>
                  <a:pt x="214" y="745"/>
                </a:lnTo>
                <a:lnTo>
                  <a:pt x="213" y="744"/>
                </a:lnTo>
                <a:lnTo>
                  <a:pt x="212" y="744"/>
                </a:lnTo>
                <a:lnTo>
                  <a:pt x="209" y="743"/>
                </a:lnTo>
                <a:lnTo>
                  <a:pt x="208" y="743"/>
                </a:lnTo>
                <a:lnTo>
                  <a:pt x="207" y="742"/>
                </a:lnTo>
                <a:lnTo>
                  <a:pt x="206" y="743"/>
                </a:lnTo>
                <a:lnTo>
                  <a:pt x="205" y="743"/>
                </a:lnTo>
                <a:lnTo>
                  <a:pt x="205" y="742"/>
                </a:lnTo>
                <a:lnTo>
                  <a:pt x="204" y="742"/>
                </a:lnTo>
                <a:lnTo>
                  <a:pt x="204" y="741"/>
                </a:lnTo>
                <a:lnTo>
                  <a:pt x="203" y="741"/>
                </a:lnTo>
                <a:lnTo>
                  <a:pt x="202" y="741"/>
                </a:lnTo>
                <a:lnTo>
                  <a:pt x="201" y="741"/>
                </a:lnTo>
                <a:lnTo>
                  <a:pt x="201" y="740"/>
                </a:lnTo>
                <a:lnTo>
                  <a:pt x="200" y="739"/>
                </a:lnTo>
                <a:lnTo>
                  <a:pt x="200" y="738"/>
                </a:lnTo>
                <a:lnTo>
                  <a:pt x="195" y="734"/>
                </a:lnTo>
                <a:lnTo>
                  <a:pt x="194" y="734"/>
                </a:lnTo>
                <a:lnTo>
                  <a:pt x="193" y="734"/>
                </a:lnTo>
                <a:lnTo>
                  <a:pt x="192" y="732"/>
                </a:lnTo>
                <a:lnTo>
                  <a:pt x="191" y="731"/>
                </a:lnTo>
                <a:lnTo>
                  <a:pt x="189" y="731"/>
                </a:lnTo>
                <a:lnTo>
                  <a:pt x="189" y="730"/>
                </a:lnTo>
                <a:lnTo>
                  <a:pt x="189" y="729"/>
                </a:lnTo>
                <a:lnTo>
                  <a:pt x="188" y="728"/>
                </a:lnTo>
                <a:lnTo>
                  <a:pt x="187" y="728"/>
                </a:lnTo>
                <a:lnTo>
                  <a:pt x="187" y="727"/>
                </a:lnTo>
                <a:lnTo>
                  <a:pt x="186" y="726"/>
                </a:lnTo>
                <a:lnTo>
                  <a:pt x="187" y="726"/>
                </a:lnTo>
                <a:lnTo>
                  <a:pt x="188" y="726"/>
                </a:lnTo>
                <a:lnTo>
                  <a:pt x="188" y="725"/>
                </a:lnTo>
                <a:lnTo>
                  <a:pt x="186" y="725"/>
                </a:lnTo>
                <a:lnTo>
                  <a:pt x="186" y="724"/>
                </a:lnTo>
                <a:lnTo>
                  <a:pt x="186" y="723"/>
                </a:lnTo>
                <a:lnTo>
                  <a:pt x="186" y="722"/>
                </a:lnTo>
                <a:lnTo>
                  <a:pt x="186" y="721"/>
                </a:lnTo>
                <a:lnTo>
                  <a:pt x="185" y="720"/>
                </a:lnTo>
                <a:lnTo>
                  <a:pt x="186" y="720"/>
                </a:lnTo>
                <a:lnTo>
                  <a:pt x="184" y="718"/>
                </a:lnTo>
                <a:lnTo>
                  <a:pt x="185" y="717"/>
                </a:lnTo>
                <a:lnTo>
                  <a:pt x="183" y="715"/>
                </a:lnTo>
                <a:lnTo>
                  <a:pt x="182" y="713"/>
                </a:lnTo>
                <a:lnTo>
                  <a:pt x="181" y="712"/>
                </a:lnTo>
                <a:lnTo>
                  <a:pt x="180" y="710"/>
                </a:lnTo>
                <a:lnTo>
                  <a:pt x="179" y="709"/>
                </a:lnTo>
                <a:lnTo>
                  <a:pt x="180" y="708"/>
                </a:lnTo>
                <a:lnTo>
                  <a:pt x="179" y="708"/>
                </a:lnTo>
                <a:lnTo>
                  <a:pt x="179" y="706"/>
                </a:lnTo>
                <a:lnTo>
                  <a:pt x="178" y="705"/>
                </a:lnTo>
                <a:lnTo>
                  <a:pt x="176" y="704"/>
                </a:lnTo>
                <a:lnTo>
                  <a:pt x="176" y="703"/>
                </a:lnTo>
                <a:lnTo>
                  <a:pt x="176" y="702"/>
                </a:lnTo>
                <a:lnTo>
                  <a:pt x="175" y="702"/>
                </a:lnTo>
                <a:lnTo>
                  <a:pt x="174" y="701"/>
                </a:lnTo>
                <a:lnTo>
                  <a:pt x="174" y="698"/>
                </a:lnTo>
                <a:lnTo>
                  <a:pt x="175" y="698"/>
                </a:lnTo>
                <a:lnTo>
                  <a:pt x="175" y="697"/>
                </a:lnTo>
                <a:lnTo>
                  <a:pt x="174" y="697"/>
                </a:lnTo>
                <a:lnTo>
                  <a:pt x="174" y="695"/>
                </a:lnTo>
                <a:lnTo>
                  <a:pt x="173" y="695"/>
                </a:lnTo>
                <a:lnTo>
                  <a:pt x="174" y="694"/>
                </a:lnTo>
                <a:lnTo>
                  <a:pt x="173" y="694"/>
                </a:lnTo>
                <a:lnTo>
                  <a:pt x="174" y="693"/>
                </a:lnTo>
                <a:lnTo>
                  <a:pt x="173" y="692"/>
                </a:lnTo>
                <a:lnTo>
                  <a:pt x="173" y="691"/>
                </a:lnTo>
                <a:lnTo>
                  <a:pt x="172" y="690"/>
                </a:lnTo>
                <a:lnTo>
                  <a:pt x="173" y="689"/>
                </a:lnTo>
                <a:lnTo>
                  <a:pt x="172" y="687"/>
                </a:lnTo>
                <a:lnTo>
                  <a:pt x="172" y="686"/>
                </a:lnTo>
                <a:lnTo>
                  <a:pt x="173" y="685"/>
                </a:lnTo>
                <a:lnTo>
                  <a:pt x="173" y="684"/>
                </a:lnTo>
                <a:lnTo>
                  <a:pt x="173" y="683"/>
                </a:lnTo>
                <a:lnTo>
                  <a:pt x="174" y="683"/>
                </a:lnTo>
                <a:lnTo>
                  <a:pt x="173" y="682"/>
                </a:lnTo>
                <a:lnTo>
                  <a:pt x="173" y="681"/>
                </a:lnTo>
                <a:lnTo>
                  <a:pt x="174" y="681"/>
                </a:lnTo>
                <a:lnTo>
                  <a:pt x="173" y="680"/>
                </a:lnTo>
                <a:lnTo>
                  <a:pt x="173" y="679"/>
                </a:lnTo>
                <a:lnTo>
                  <a:pt x="174" y="678"/>
                </a:lnTo>
                <a:lnTo>
                  <a:pt x="173" y="677"/>
                </a:lnTo>
                <a:lnTo>
                  <a:pt x="174" y="675"/>
                </a:lnTo>
                <a:lnTo>
                  <a:pt x="174" y="674"/>
                </a:lnTo>
                <a:lnTo>
                  <a:pt x="171" y="669"/>
                </a:lnTo>
                <a:lnTo>
                  <a:pt x="172" y="668"/>
                </a:lnTo>
                <a:lnTo>
                  <a:pt x="171" y="667"/>
                </a:lnTo>
                <a:lnTo>
                  <a:pt x="170" y="666"/>
                </a:lnTo>
                <a:lnTo>
                  <a:pt x="168" y="665"/>
                </a:lnTo>
                <a:lnTo>
                  <a:pt x="168" y="664"/>
                </a:lnTo>
                <a:lnTo>
                  <a:pt x="167" y="664"/>
                </a:lnTo>
                <a:lnTo>
                  <a:pt x="167" y="663"/>
                </a:lnTo>
                <a:lnTo>
                  <a:pt x="167" y="662"/>
                </a:lnTo>
                <a:lnTo>
                  <a:pt x="165" y="660"/>
                </a:lnTo>
                <a:lnTo>
                  <a:pt x="164" y="659"/>
                </a:lnTo>
                <a:lnTo>
                  <a:pt x="162" y="657"/>
                </a:lnTo>
                <a:lnTo>
                  <a:pt x="162" y="656"/>
                </a:lnTo>
                <a:lnTo>
                  <a:pt x="162" y="654"/>
                </a:lnTo>
                <a:lnTo>
                  <a:pt x="160" y="653"/>
                </a:lnTo>
                <a:lnTo>
                  <a:pt x="159" y="653"/>
                </a:lnTo>
                <a:lnTo>
                  <a:pt x="158" y="652"/>
                </a:lnTo>
                <a:lnTo>
                  <a:pt x="159" y="651"/>
                </a:lnTo>
                <a:lnTo>
                  <a:pt x="159" y="650"/>
                </a:lnTo>
                <a:lnTo>
                  <a:pt x="159" y="649"/>
                </a:lnTo>
                <a:lnTo>
                  <a:pt x="158" y="648"/>
                </a:lnTo>
                <a:lnTo>
                  <a:pt x="158" y="646"/>
                </a:lnTo>
                <a:lnTo>
                  <a:pt x="158" y="645"/>
                </a:lnTo>
                <a:lnTo>
                  <a:pt x="158" y="644"/>
                </a:lnTo>
                <a:lnTo>
                  <a:pt x="157" y="643"/>
                </a:lnTo>
                <a:lnTo>
                  <a:pt x="158" y="642"/>
                </a:lnTo>
                <a:lnTo>
                  <a:pt x="157" y="641"/>
                </a:lnTo>
                <a:lnTo>
                  <a:pt x="157" y="639"/>
                </a:lnTo>
                <a:lnTo>
                  <a:pt x="156" y="639"/>
                </a:lnTo>
                <a:lnTo>
                  <a:pt x="156" y="638"/>
                </a:lnTo>
                <a:lnTo>
                  <a:pt x="156" y="637"/>
                </a:lnTo>
                <a:lnTo>
                  <a:pt x="155" y="634"/>
                </a:lnTo>
                <a:lnTo>
                  <a:pt x="154" y="632"/>
                </a:lnTo>
                <a:lnTo>
                  <a:pt x="153" y="632"/>
                </a:lnTo>
                <a:lnTo>
                  <a:pt x="153" y="630"/>
                </a:lnTo>
                <a:lnTo>
                  <a:pt x="152" y="630"/>
                </a:lnTo>
                <a:lnTo>
                  <a:pt x="151" y="630"/>
                </a:lnTo>
                <a:lnTo>
                  <a:pt x="150" y="630"/>
                </a:lnTo>
                <a:lnTo>
                  <a:pt x="149" y="629"/>
                </a:lnTo>
                <a:lnTo>
                  <a:pt x="148" y="629"/>
                </a:lnTo>
                <a:lnTo>
                  <a:pt x="147" y="627"/>
                </a:lnTo>
                <a:lnTo>
                  <a:pt x="147" y="625"/>
                </a:lnTo>
                <a:lnTo>
                  <a:pt x="147" y="624"/>
                </a:lnTo>
                <a:lnTo>
                  <a:pt x="145" y="621"/>
                </a:lnTo>
                <a:lnTo>
                  <a:pt x="144" y="622"/>
                </a:lnTo>
                <a:lnTo>
                  <a:pt x="142" y="621"/>
                </a:lnTo>
                <a:lnTo>
                  <a:pt x="141" y="622"/>
                </a:lnTo>
                <a:lnTo>
                  <a:pt x="140" y="621"/>
                </a:lnTo>
                <a:lnTo>
                  <a:pt x="140" y="620"/>
                </a:lnTo>
                <a:lnTo>
                  <a:pt x="137" y="618"/>
                </a:lnTo>
                <a:lnTo>
                  <a:pt x="135" y="615"/>
                </a:lnTo>
                <a:lnTo>
                  <a:pt x="134" y="614"/>
                </a:lnTo>
                <a:lnTo>
                  <a:pt x="133" y="614"/>
                </a:lnTo>
                <a:lnTo>
                  <a:pt x="132" y="614"/>
                </a:lnTo>
                <a:lnTo>
                  <a:pt x="131" y="614"/>
                </a:lnTo>
                <a:lnTo>
                  <a:pt x="132" y="613"/>
                </a:lnTo>
                <a:lnTo>
                  <a:pt x="131" y="612"/>
                </a:lnTo>
                <a:lnTo>
                  <a:pt x="130" y="612"/>
                </a:lnTo>
                <a:lnTo>
                  <a:pt x="129" y="612"/>
                </a:lnTo>
                <a:lnTo>
                  <a:pt x="129" y="611"/>
                </a:lnTo>
                <a:lnTo>
                  <a:pt x="128" y="611"/>
                </a:lnTo>
                <a:lnTo>
                  <a:pt x="128" y="609"/>
                </a:lnTo>
                <a:lnTo>
                  <a:pt x="126" y="609"/>
                </a:lnTo>
                <a:lnTo>
                  <a:pt x="124" y="609"/>
                </a:lnTo>
                <a:lnTo>
                  <a:pt x="122" y="609"/>
                </a:lnTo>
                <a:lnTo>
                  <a:pt x="122" y="608"/>
                </a:lnTo>
                <a:lnTo>
                  <a:pt x="122" y="607"/>
                </a:lnTo>
                <a:lnTo>
                  <a:pt x="121" y="607"/>
                </a:lnTo>
                <a:lnTo>
                  <a:pt x="120" y="607"/>
                </a:lnTo>
                <a:lnTo>
                  <a:pt x="119" y="606"/>
                </a:lnTo>
                <a:lnTo>
                  <a:pt x="118" y="607"/>
                </a:lnTo>
                <a:lnTo>
                  <a:pt x="118" y="608"/>
                </a:lnTo>
                <a:lnTo>
                  <a:pt x="116" y="605"/>
                </a:lnTo>
                <a:lnTo>
                  <a:pt x="114" y="605"/>
                </a:lnTo>
                <a:lnTo>
                  <a:pt x="113" y="604"/>
                </a:lnTo>
                <a:lnTo>
                  <a:pt x="110" y="604"/>
                </a:lnTo>
                <a:lnTo>
                  <a:pt x="111" y="602"/>
                </a:lnTo>
                <a:lnTo>
                  <a:pt x="110" y="602"/>
                </a:lnTo>
                <a:lnTo>
                  <a:pt x="110" y="600"/>
                </a:lnTo>
                <a:lnTo>
                  <a:pt x="110" y="599"/>
                </a:lnTo>
                <a:lnTo>
                  <a:pt x="109" y="599"/>
                </a:lnTo>
                <a:lnTo>
                  <a:pt x="108" y="598"/>
                </a:lnTo>
                <a:lnTo>
                  <a:pt x="106" y="597"/>
                </a:lnTo>
                <a:lnTo>
                  <a:pt x="105" y="597"/>
                </a:lnTo>
                <a:lnTo>
                  <a:pt x="105" y="596"/>
                </a:lnTo>
                <a:lnTo>
                  <a:pt x="104" y="596"/>
                </a:lnTo>
                <a:lnTo>
                  <a:pt x="103" y="595"/>
                </a:lnTo>
                <a:lnTo>
                  <a:pt x="102" y="593"/>
                </a:lnTo>
                <a:lnTo>
                  <a:pt x="101" y="592"/>
                </a:lnTo>
                <a:lnTo>
                  <a:pt x="99" y="591"/>
                </a:lnTo>
                <a:lnTo>
                  <a:pt x="98" y="590"/>
                </a:lnTo>
                <a:lnTo>
                  <a:pt x="96" y="589"/>
                </a:lnTo>
                <a:lnTo>
                  <a:pt x="94" y="585"/>
                </a:lnTo>
                <a:lnTo>
                  <a:pt x="93" y="582"/>
                </a:lnTo>
                <a:lnTo>
                  <a:pt x="92" y="579"/>
                </a:lnTo>
                <a:lnTo>
                  <a:pt x="91" y="579"/>
                </a:lnTo>
                <a:lnTo>
                  <a:pt x="90" y="578"/>
                </a:lnTo>
                <a:lnTo>
                  <a:pt x="89" y="578"/>
                </a:lnTo>
                <a:lnTo>
                  <a:pt x="88" y="577"/>
                </a:lnTo>
                <a:lnTo>
                  <a:pt x="87" y="575"/>
                </a:lnTo>
                <a:lnTo>
                  <a:pt x="86" y="575"/>
                </a:lnTo>
                <a:lnTo>
                  <a:pt x="84" y="574"/>
                </a:lnTo>
                <a:lnTo>
                  <a:pt x="82" y="573"/>
                </a:lnTo>
                <a:lnTo>
                  <a:pt x="81" y="572"/>
                </a:lnTo>
                <a:lnTo>
                  <a:pt x="80" y="571"/>
                </a:lnTo>
                <a:lnTo>
                  <a:pt x="79" y="570"/>
                </a:lnTo>
                <a:lnTo>
                  <a:pt x="77" y="570"/>
                </a:lnTo>
                <a:lnTo>
                  <a:pt x="76" y="569"/>
                </a:lnTo>
                <a:lnTo>
                  <a:pt x="75" y="567"/>
                </a:lnTo>
                <a:lnTo>
                  <a:pt x="73" y="565"/>
                </a:lnTo>
                <a:lnTo>
                  <a:pt x="72" y="563"/>
                </a:lnTo>
                <a:lnTo>
                  <a:pt x="69" y="559"/>
                </a:lnTo>
                <a:lnTo>
                  <a:pt x="67" y="557"/>
                </a:lnTo>
                <a:lnTo>
                  <a:pt x="66" y="557"/>
                </a:lnTo>
                <a:lnTo>
                  <a:pt x="64" y="555"/>
                </a:lnTo>
                <a:lnTo>
                  <a:pt x="63" y="555"/>
                </a:lnTo>
                <a:lnTo>
                  <a:pt x="62" y="555"/>
                </a:lnTo>
                <a:lnTo>
                  <a:pt x="61" y="554"/>
                </a:lnTo>
                <a:lnTo>
                  <a:pt x="61" y="551"/>
                </a:lnTo>
                <a:lnTo>
                  <a:pt x="60" y="550"/>
                </a:lnTo>
                <a:lnTo>
                  <a:pt x="59" y="549"/>
                </a:lnTo>
                <a:lnTo>
                  <a:pt x="57" y="548"/>
                </a:lnTo>
                <a:lnTo>
                  <a:pt x="56" y="547"/>
                </a:lnTo>
                <a:lnTo>
                  <a:pt x="50" y="546"/>
                </a:lnTo>
                <a:lnTo>
                  <a:pt x="47" y="544"/>
                </a:lnTo>
                <a:lnTo>
                  <a:pt x="47" y="543"/>
                </a:lnTo>
                <a:lnTo>
                  <a:pt x="45" y="543"/>
                </a:lnTo>
                <a:lnTo>
                  <a:pt x="42" y="542"/>
                </a:lnTo>
                <a:lnTo>
                  <a:pt x="41" y="540"/>
                </a:lnTo>
                <a:lnTo>
                  <a:pt x="39" y="540"/>
                </a:lnTo>
                <a:lnTo>
                  <a:pt x="38" y="539"/>
                </a:lnTo>
                <a:lnTo>
                  <a:pt x="37" y="537"/>
                </a:lnTo>
                <a:lnTo>
                  <a:pt x="36" y="536"/>
                </a:lnTo>
                <a:lnTo>
                  <a:pt x="36" y="535"/>
                </a:lnTo>
                <a:lnTo>
                  <a:pt x="35" y="534"/>
                </a:lnTo>
                <a:lnTo>
                  <a:pt x="35" y="533"/>
                </a:lnTo>
                <a:lnTo>
                  <a:pt x="35" y="532"/>
                </a:lnTo>
                <a:lnTo>
                  <a:pt x="35" y="531"/>
                </a:lnTo>
                <a:lnTo>
                  <a:pt x="34" y="530"/>
                </a:lnTo>
                <a:lnTo>
                  <a:pt x="32" y="529"/>
                </a:lnTo>
                <a:lnTo>
                  <a:pt x="31" y="528"/>
                </a:lnTo>
                <a:lnTo>
                  <a:pt x="30" y="526"/>
                </a:lnTo>
                <a:lnTo>
                  <a:pt x="30" y="524"/>
                </a:lnTo>
                <a:lnTo>
                  <a:pt x="29" y="523"/>
                </a:lnTo>
                <a:lnTo>
                  <a:pt x="29" y="522"/>
                </a:lnTo>
                <a:lnTo>
                  <a:pt x="26" y="518"/>
                </a:lnTo>
                <a:lnTo>
                  <a:pt x="25" y="515"/>
                </a:lnTo>
                <a:lnTo>
                  <a:pt x="23" y="513"/>
                </a:lnTo>
                <a:lnTo>
                  <a:pt x="23" y="512"/>
                </a:lnTo>
                <a:lnTo>
                  <a:pt x="23" y="511"/>
                </a:lnTo>
                <a:lnTo>
                  <a:pt x="20" y="509"/>
                </a:lnTo>
                <a:lnTo>
                  <a:pt x="18" y="509"/>
                </a:lnTo>
                <a:lnTo>
                  <a:pt x="16" y="509"/>
                </a:lnTo>
                <a:lnTo>
                  <a:pt x="15" y="509"/>
                </a:lnTo>
                <a:lnTo>
                  <a:pt x="13" y="509"/>
                </a:lnTo>
                <a:lnTo>
                  <a:pt x="11" y="508"/>
                </a:lnTo>
                <a:lnTo>
                  <a:pt x="11" y="507"/>
                </a:lnTo>
                <a:lnTo>
                  <a:pt x="9" y="506"/>
                </a:lnTo>
                <a:lnTo>
                  <a:pt x="9" y="505"/>
                </a:lnTo>
                <a:lnTo>
                  <a:pt x="8" y="504"/>
                </a:lnTo>
                <a:lnTo>
                  <a:pt x="6" y="504"/>
                </a:lnTo>
                <a:lnTo>
                  <a:pt x="5" y="503"/>
                </a:lnTo>
                <a:lnTo>
                  <a:pt x="3" y="501"/>
                </a:lnTo>
                <a:lnTo>
                  <a:pt x="2" y="501"/>
                </a:lnTo>
                <a:lnTo>
                  <a:pt x="2" y="500"/>
                </a:lnTo>
                <a:lnTo>
                  <a:pt x="2" y="498"/>
                </a:lnTo>
                <a:lnTo>
                  <a:pt x="3" y="495"/>
                </a:lnTo>
                <a:lnTo>
                  <a:pt x="2" y="486"/>
                </a:lnTo>
                <a:lnTo>
                  <a:pt x="0" y="483"/>
                </a:lnTo>
                <a:lnTo>
                  <a:pt x="318" y="483"/>
                </a:lnTo>
                <a:lnTo>
                  <a:pt x="320" y="283"/>
                </a:lnTo>
                <a:lnTo>
                  <a:pt x="320" y="135"/>
                </a:lnTo>
                <a:lnTo>
                  <a:pt x="320" y="0"/>
                </a:lnTo>
                <a:lnTo>
                  <a:pt x="324" y="0"/>
                </a:lnTo>
                <a:lnTo>
                  <a:pt x="592" y="0"/>
                </a:lnTo>
                <a:lnTo>
                  <a:pt x="592" y="208"/>
                </a:lnTo>
                <a:lnTo>
                  <a:pt x="594" y="208"/>
                </a:lnTo>
                <a:lnTo>
                  <a:pt x="597" y="206"/>
                </a:lnTo>
                <a:lnTo>
                  <a:pt x="598" y="206"/>
                </a:lnTo>
                <a:lnTo>
                  <a:pt x="602" y="208"/>
                </a:lnTo>
                <a:lnTo>
                  <a:pt x="605" y="211"/>
                </a:lnTo>
                <a:close/>
                <a:moveTo>
                  <a:pt x="842" y="940"/>
                </a:moveTo>
                <a:lnTo>
                  <a:pt x="834" y="959"/>
                </a:lnTo>
                <a:lnTo>
                  <a:pt x="830" y="974"/>
                </a:lnTo>
                <a:lnTo>
                  <a:pt x="827" y="994"/>
                </a:lnTo>
                <a:lnTo>
                  <a:pt x="827" y="1010"/>
                </a:lnTo>
                <a:lnTo>
                  <a:pt x="829" y="1024"/>
                </a:lnTo>
                <a:lnTo>
                  <a:pt x="843" y="1071"/>
                </a:lnTo>
                <a:lnTo>
                  <a:pt x="846" y="1099"/>
                </a:lnTo>
                <a:lnTo>
                  <a:pt x="845" y="1092"/>
                </a:lnTo>
                <a:lnTo>
                  <a:pt x="842" y="1071"/>
                </a:lnTo>
                <a:lnTo>
                  <a:pt x="840" y="1067"/>
                </a:lnTo>
                <a:lnTo>
                  <a:pt x="840" y="1066"/>
                </a:lnTo>
                <a:lnTo>
                  <a:pt x="839" y="1064"/>
                </a:lnTo>
                <a:lnTo>
                  <a:pt x="839" y="1061"/>
                </a:lnTo>
                <a:lnTo>
                  <a:pt x="836" y="1052"/>
                </a:lnTo>
                <a:lnTo>
                  <a:pt x="835" y="1049"/>
                </a:lnTo>
                <a:lnTo>
                  <a:pt x="834" y="1048"/>
                </a:lnTo>
                <a:lnTo>
                  <a:pt x="835" y="1048"/>
                </a:lnTo>
                <a:lnTo>
                  <a:pt x="833" y="1045"/>
                </a:lnTo>
                <a:lnTo>
                  <a:pt x="834" y="1046"/>
                </a:lnTo>
                <a:lnTo>
                  <a:pt x="828" y="1027"/>
                </a:lnTo>
                <a:lnTo>
                  <a:pt x="827" y="1018"/>
                </a:lnTo>
                <a:lnTo>
                  <a:pt x="825" y="1004"/>
                </a:lnTo>
                <a:lnTo>
                  <a:pt x="826" y="987"/>
                </a:lnTo>
                <a:lnTo>
                  <a:pt x="827" y="981"/>
                </a:lnTo>
                <a:lnTo>
                  <a:pt x="826" y="980"/>
                </a:lnTo>
                <a:lnTo>
                  <a:pt x="827" y="980"/>
                </a:lnTo>
                <a:lnTo>
                  <a:pt x="827" y="979"/>
                </a:lnTo>
                <a:lnTo>
                  <a:pt x="828" y="978"/>
                </a:lnTo>
                <a:lnTo>
                  <a:pt x="827" y="975"/>
                </a:lnTo>
                <a:lnTo>
                  <a:pt x="828" y="975"/>
                </a:lnTo>
                <a:lnTo>
                  <a:pt x="827" y="974"/>
                </a:lnTo>
                <a:lnTo>
                  <a:pt x="829" y="972"/>
                </a:lnTo>
                <a:lnTo>
                  <a:pt x="828" y="968"/>
                </a:lnTo>
                <a:lnTo>
                  <a:pt x="831" y="961"/>
                </a:lnTo>
                <a:lnTo>
                  <a:pt x="832" y="957"/>
                </a:lnTo>
                <a:lnTo>
                  <a:pt x="839" y="942"/>
                </a:lnTo>
                <a:lnTo>
                  <a:pt x="840" y="939"/>
                </a:lnTo>
                <a:lnTo>
                  <a:pt x="837" y="936"/>
                </a:lnTo>
                <a:lnTo>
                  <a:pt x="842" y="940"/>
                </a:lnTo>
                <a:close/>
                <a:moveTo>
                  <a:pt x="913" y="860"/>
                </a:moveTo>
                <a:lnTo>
                  <a:pt x="914" y="860"/>
                </a:lnTo>
                <a:lnTo>
                  <a:pt x="914" y="862"/>
                </a:lnTo>
                <a:lnTo>
                  <a:pt x="912" y="863"/>
                </a:lnTo>
                <a:lnTo>
                  <a:pt x="914" y="863"/>
                </a:lnTo>
                <a:lnTo>
                  <a:pt x="914" y="865"/>
                </a:lnTo>
                <a:lnTo>
                  <a:pt x="913" y="867"/>
                </a:lnTo>
                <a:lnTo>
                  <a:pt x="895" y="876"/>
                </a:lnTo>
                <a:lnTo>
                  <a:pt x="875" y="893"/>
                </a:lnTo>
                <a:lnTo>
                  <a:pt x="876" y="890"/>
                </a:lnTo>
                <a:lnTo>
                  <a:pt x="878" y="886"/>
                </a:lnTo>
                <a:lnTo>
                  <a:pt x="877" y="886"/>
                </a:lnTo>
                <a:lnTo>
                  <a:pt x="877" y="883"/>
                </a:lnTo>
                <a:lnTo>
                  <a:pt x="881" y="881"/>
                </a:lnTo>
                <a:lnTo>
                  <a:pt x="880" y="883"/>
                </a:lnTo>
                <a:lnTo>
                  <a:pt x="881" y="884"/>
                </a:lnTo>
                <a:lnTo>
                  <a:pt x="881" y="882"/>
                </a:lnTo>
                <a:lnTo>
                  <a:pt x="888" y="880"/>
                </a:lnTo>
                <a:lnTo>
                  <a:pt x="887" y="878"/>
                </a:lnTo>
                <a:lnTo>
                  <a:pt x="891" y="878"/>
                </a:lnTo>
                <a:lnTo>
                  <a:pt x="891" y="875"/>
                </a:lnTo>
                <a:lnTo>
                  <a:pt x="895" y="874"/>
                </a:lnTo>
                <a:lnTo>
                  <a:pt x="894" y="873"/>
                </a:lnTo>
                <a:lnTo>
                  <a:pt x="897" y="872"/>
                </a:lnTo>
                <a:lnTo>
                  <a:pt x="896" y="872"/>
                </a:lnTo>
                <a:lnTo>
                  <a:pt x="897" y="871"/>
                </a:lnTo>
                <a:lnTo>
                  <a:pt x="898" y="870"/>
                </a:lnTo>
                <a:lnTo>
                  <a:pt x="900" y="871"/>
                </a:lnTo>
                <a:lnTo>
                  <a:pt x="907" y="867"/>
                </a:lnTo>
                <a:lnTo>
                  <a:pt x="903" y="867"/>
                </a:lnTo>
                <a:lnTo>
                  <a:pt x="909" y="866"/>
                </a:lnTo>
                <a:lnTo>
                  <a:pt x="911" y="865"/>
                </a:lnTo>
                <a:lnTo>
                  <a:pt x="911" y="863"/>
                </a:lnTo>
                <a:lnTo>
                  <a:pt x="910" y="863"/>
                </a:lnTo>
                <a:lnTo>
                  <a:pt x="912" y="860"/>
                </a:lnTo>
                <a:lnTo>
                  <a:pt x="911" y="860"/>
                </a:lnTo>
                <a:lnTo>
                  <a:pt x="914" y="858"/>
                </a:lnTo>
                <a:lnTo>
                  <a:pt x="914" y="860"/>
                </a:lnTo>
                <a:lnTo>
                  <a:pt x="913" y="860"/>
                </a:lnTo>
                <a:close/>
                <a:moveTo>
                  <a:pt x="876" y="890"/>
                </a:moveTo>
                <a:lnTo>
                  <a:pt x="874" y="894"/>
                </a:lnTo>
                <a:lnTo>
                  <a:pt x="865" y="904"/>
                </a:lnTo>
                <a:lnTo>
                  <a:pt x="860" y="910"/>
                </a:lnTo>
                <a:lnTo>
                  <a:pt x="857" y="917"/>
                </a:lnTo>
                <a:lnTo>
                  <a:pt x="855" y="917"/>
                </a:lnTo>
                <a:lnTo>
                  <a:pt x="859" y="911"/>
                </a:lnTo>
                <a:lnTo>
                  <a:pt x="858" y="910"/>
                </a:lnTo>
                <a:lnTo>
                  <a:pt x="858" y="909"/>
                </a:lnTo>
                <a:lnTo>
                  <a:pt x="865" y="902"/>
                </a:lnTo>
                <a:lnTo>
                  <a:pt x="862" y="901"/>
                </a:lnTo>
                <a:lnTo>
                  <a:pt x="868" y="891"/>
                </a:lnTo>
                <a:lnTo>
                  <a:pt x="871" y="890"/>
                </a:lnTo>
                <a:lnTo>
                  <a:pt x="870" y="889"/>
                </a:lnTo>
                <a:lnTo>
                  <a:pt x="872" y="887"/>
                </a:lnTo>
                <a:lnTo>
                  <a:pt x="874" y="890"/>
                </a:lnTo>
                <a:lnTo>
                  <a:pt x="876" y="890"/>
                </a:lnTo>
                <a:close/>
                <a:moveTo>
                  <a:pt x="1030" y="788"/>
                </a:moveTo>
                <a:lnTo>
                  <a:pt x="1030" y="785"/>
                </a:lnTo>
                <a:lnTo>
                  <a:pt x="1036" y="782"/>
                </a:lnTo>
                <a:lnTo>
                  <a:pt x="1036" y="780"/>
                </a:lnTo>
                <a:lnTo>
                  <a:pt x="1039" y="778"/>
                </a:lnTo>
                <a:lnTo>
                  <a:pt x="1041" y="777"/>
                </a:lnTo>
                <a:lnTo>
                  <a:pt x="1041" y="776"/>
                </a:lnTo>
                <a:lnTo>
                  <a:pt x="1043" y="776"/>
                </a:lnTo>
                <a:lnTo>
                  <a:pt x="1042" y="775"/>
                </a:lnTo>
                <a:lnTo>
                  <a:pt x="1044" y="774"/>
                </a:lnTo>
                <a:lnTo>
                  <a:pt x="1045" y="774"/>
                </a:lnTo>
                <a:lnTo>
                  <a:pt x="1045" y="773"/>
                </a:lnTo>
                <a:lnTo>
                  <a:pt x="1046" y="773"/>
                </a:lnTo>
                <a:lnTo>
                  <a:pt x="1045" y="773"/>
                </a:lnTo>
                <a:lnTo>
                  <a:pt x="1046" y="771"/>
                </a:lnTo>
                <a:lnTo>
                  <a:pt x="1051" y="769"/>
                </a:lnTo>
                <a:lnTo>
                  <a:pt x="1054" y="768"/>
                </a:lnTo>
                <a:lnTo>
                  <a:pt x="1050" y="768"/>
                </a:lnTo>
                <a:lnTo>
                  <a:pt x="1050" y="767"/>
                </a:lnTo>
                <a:lnTo>
                  <a:pt x="1059" y="765"/>
                </a:lnTo>
                <a:lnTo>
                  <a:pt x="1060" y="762"/>
                </a:lnTo>
                <a:lnTo>
                  <a:pt x="1063" y="763"/>
                </a:lnTo>
                <a:lnTo>
                  <a:pt x="1030" y="788"/>
                </a:lnTo>
                <a:close/>
                <a:moveTo>
                  <a:pt x="842" y="940"/>
                </a:moveTo>
                <a:lnTo>
                  <a:pt x="843" y="933"/>
                </a:lnTo>
                <a:lnTo>
                  <a:pt x="845" y="929"/>
                </a:lnTo>
                <a:lnTo>
                  <a:pt x="848" y="927"/>
                </a:lnTo>
                <a:lnTo>
                  <a:pt x="850" y="920"/>
                </a:lnTo>
                <a:lnTo>
                  <a:pt x="854" y="918"/>
                </a:lnTo>
                <a:lnTo>
                  <a:pt x="851" y="918"/>
                </a:lnTo>
                <a:lnTo>
                  <a:pt x="854" y="917"/>
                </a:lnTo>
                <a:lnTo>
                  <a:pt x="856" y="918"/>
                </a:lnTo>
                <a:lnTo>
                  <a:pt x="843" y="938"/>
                </a:lnTo>
                <a:lnTo>
                  <a:pt x="842" y="940"/>
                </a:lnTo>
                <a:close/>
                <a:moveTo>
                  <a:pt x="1056" y="765"/>
                </a:moveTo>
                <a:lnTo>
                  <a:pt x="1055" y="761"/>
                </a:lnTo>
                <a:lnTo>
                  <a:pt x="1054" y="762"/>
                </a:lnTo>
                <a:lnTo>
                  <a:pt x="1054" y="761"/>
                </a:lnTo>
                <a:lnTo>
                  <a:pt x="1057" y="761"/>
                </a:lnTo>
                <a:lnTo>
                  <a:pt x="1059" y="763"/>
                </a:lnTo>
                <a:lnTo>
                  <a:pt x="1058" y="764"/>
                </a:lnTo>
                <a:lnTo>
                  <a:pt x="1056" y="765"/>
                </a:lnTo>
                <a:close/>
                <a:moveTo>
                  <a:pt x="1023" y="794"/>
                </a:moveTo>
                <a:lnTo>
                  <a:pt x="1022" y="794"/>
                </a:lnTo>
                <a:lnTo>
                  <a:pt x="1026" y="790"/>
                </a:lnTo>
                <a:lnTo>
                  <a:pt x="1028" y="790"/>
                </a:lnTo>
                <a:lnTo>
                  <a:pt x="1023" y="794"/>
                </a:lnTo>
                <a:close/>
                <a:moveTo>
                  <a:pt x="818" y="1007"/>
                </a:moveTo>
                <a:lnTo>
                  <a:pt x="819" y="1000"/>
                </a:lnTo>
                <a:lnTo>
                  <a:pt x="820" y="1004"/>
                </a:lnTo>
                <a:lnTo>
                  <a:pt x="818" y="1007"/>
                </a:lnTo>
                <a:close/>
                <a:moveTo>
                  <a:pt x="816" y="1018"/>
                </a:moveTo>
                <a:lnTo>
                  <a:pt x="812" y="1015"/>
                </a:lnTo>
                <a:lnTo>
                  <a:pt x="815" y="1016"/>
                </a:lnTo>
                <a:lnTo>
                  <a:pt x="815" y="1015"/>
                </a:lnTo>
                <a:lnTo>
                  <a:pt x="816" y="1015"/>
                </a:lnTo>
                <a:lnTo>
                  <a:pt x="817" y="1018"/>
                </a:lnTo>
                <a:lnTo>
                  <a:pt x="816" y="1018"/>
                </a:lnTo>
                <a:close/>
                <a:moveTo>
                  <a:pt x="814" y="973"/>
                </a:moveTo>
                <a:lnTo>
                  <a:pt x="815" y="975"/>
                </a:lnTo>
                <a:lnTo>
                  <a:pt x="812" y="974"/>
                </a:lnTo>
                <a:lnTo>
                  <a:pt x="813" y="974"/>
                </a:lnTo>
                <a:lnTo>
                  <a:pt x="814" y="973"/>
                </a:lnTo>
                <a:close/>
                <a:moveTo>
                  <a:pt x="852" y="917"/>
                </a:moveTo>
                <a:lnTo>
                  <a:pt x="854" y="915"/>
                </a:lnTo>
                <a:lnTo>
                  <a:pt x="855" y="916"/>
                </a:lnTo>
                <a:lnTo>
                  <a:pt x="852" y="917"/>
                </a:lnTo>
                <a:close/>
                <a:moveTo>
                  <a:pt x="909" y="841"/>
                </a:moveTo>
                <a:lnTo>
                  <a:pt x="906" y="842"/>
                </a:lnTo>
                <a:lnTo>
                  <a:pt x="907" y="839"/>
                </a:lnTo>
                <a:lnTo>
                  <a:pt x="909" y="841"/>
                </a:lnTo>
                <a:close/>
                <a:moveTo>
                  <a:pt x="829" y="1073"/>
                </a:moveTo>
                <a:lnTo>
                  <a:pt x="829" y="1072"/>
                </a:lnTo>
                <a:lnTo>
                  <a:pt x="831" y="1070"/>
                </a:lnTo>
                <a:lnTo>
                  <a:pt x="830" y="1072"/>
                </a:lnTo>
                <a:lnTo>
                  <a:pt x="829" y="1073"/>
                </a:lnTo>
                <a:close/>
                <a:moveTo>
                  <a:pt x="817" y="1027"/>
                </a:moveTo>
                <a:lnTo>
                  <a:pt x="817" y="1024"/>
                </a:lnTo>
                <a:lnTo>
                  <a:pt x="818" y="1027"/>
                </a:lnTo>
                <a:lnTo>
                  <a:pt x="817" y="1027"/>
                </a:lnTo>
                <a:close/>
                <a:moveTo>
                  <a:pt x="1024" y="788"/>
                </a:moveTo>
                <a:lnTo>
                  <a:pt x="1025" y="787"/>
                </a:lnTo>
                <a:lnTo>
                  <a:pt x="1026" y="788"/>
                </a:lnTo>
                <a:lnTo>
                  <a:pt x="1024" y="788"/>
                </a:lnTo>
                <a:close/>
                <a:moveTo>
                  <a:pt x="822" y="1059"/>
                </a:moveTo>
                <a:lnTo>
                  <a:pt x="820" y="1058"/>
                </a:lnTo>
                <a:lnTo>
                  <a:pt x="823" y="1058"/>
                </a:lnTo>
                <a:lnTo>
                  <a:pt x="822" y="1059"/>
                </a:lnTo>
                <a:close/>
                <a:moveTo>
                  <a:pt x="818" y="999"/>
                </a:moveTo>
                <a:lnTo>
                  <a:pt x="818" y="997"/>
                </a:lnTo>
                <a:lnTo>
                  <a:pt x="819" y="999"/>
                </a:lnTo>
                <a:lnTo>
                  <a:pt x="818" y="999"/>
                </a:lnTo>
                <a:close/>
                <a:moveTo>
                  <a:pt x="825" y="1067"/>
                </a:moveTo>
                <a:lnTo>
                  <a:pt x="824" y="1067"/>
                </a:lnTo>
                <a:lnTo>
                  <a:pt x="826" y="1067"/>
                </a:lnTo>
                <a:lnTo>
                  <a:pt x="826" y="1068"/>
                </a:lnTo>
                <a:lnTo>
                  <a:pt x="825" y="1067"/>
                </a:lnTo>
                <a:close/>
                <a:moveTo>
                  <a:pt x="856" y="908"/>
                </a:moveTo>
                <a:lnTo>
                  <a:pt x="857" y="906"/>
                </a:lnTo>
                <a:lnTo>
                  <a:pt x="858" y="906"/>
                </a:lnTo>
                <a:lnTo>
                  <a:pt x="856" y="908"/>
                </a:lnTo>
                <a:close/>
                <a:moveTo>
                  <a:pt x="903" y="867"/>
                </a:moveTo>
                <a:lnTo>
                  <a:pt x="902" y="869"/>
                </a:lnTo>
                <a:lnTo>
                  <a:pt x="902" y="867"/>
                </a:lnTo>
                <a:lnTo>
                  <a:pt x="903" y="867"/>
                </a:lnTo>
                <a:close/>
                <a:moveTo>
                  <a:pt x="1047" y="767"/>
                </a:moveTo>
                <a:lnTo>
                  <a:pt x="1046" y="767"/>
                </a:lnTo>
                <a:lnTo>
                  <a:pt x="1047" y="766"/>
                </a:lnTo>
                <a:lnTo>
                  <a:pt x="1047" y="767"/>
                </a:lnTo>
                <a:close/>
                <a:moveTo>
                  <a:pt x="916" y="837"/>
                </a:moveTo>
                <a:lnTo>
                  <a:pt x="915" y="836"/>
                </a:lnTo>
                <a:lnTo>
                  <a:pt x="917" y="836"/>
                </a:lnTo>
                <a:lnTo>
                  <a:pt x="916" y="83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34"/>
          <p:cNvSpPr>
            <a:spLocks/>
          </p:cNvSpPr>
          <p:nvPr/>
        </p:nvSpPr>
        <p:spPr bwMode="auto">
          <a:xfrm>
            <a:off x="3265488" y="4324350"/>
            <a:ext cx="1862137" cy="1781175"/>
          </a:xfrm>
          <a:custGeom>
            <a:avLst/>
            <a:gdLst>
              <a:gd name="T0" fmla="*/ 2147483647 w 1173"/>
              <a:gd name="T1" fmla="*/ 2147483647 h 1122"/>
              <a:gd name="T2" fmla="*/ 2147483647 w 1173"/>
              <a:gd name="T3" fmla="*/ 2147483647 h 1122"/>
              <a:gd name="T4" fmla="*/ 2147483647 w 1173"/>
              <a:gd name="T5" fmla="*/ 2147483647 h 1122"/>
              <a:gd name="T6" fmla="*/ 2147483647 w 1173"/>
              <a:gd name="T7" fmla="*/ 2147483647 h 1122"/>
              <a:gd name="T8" fmla="*/ 2147483647 w 1173"/>
              <a:gd name="T9" fmla="*/ 2147483647 h 1122"/>
              <a:gd name="T10" fmla="*/ 2147483647 w 1173"/>
              <a:gd name="T11" fmla="*/ 2147483647 h 1122"/>
              <a:gd name="T12" fmla="*/ 2147483647 w 1173"/>
              <a:gd name="T13" fmla="*/ 2147483647 h 1122"/>
              <a:gd name="T14" fmla="*/ 2147483647 w 1173"/>
              <a:gd name="T15" fmla="*/ 2147483647 h 1122"/>
              <a:gd name="T16" fmla="*/ 2147483647 w 1173"/>
              <a:gd name="T17" fmla="*/ 2147483647 h 1122"/>
              <a:gd name="T18" fmla="*/ 2147483647 w 1173"/>
              <a:gd name="T19" fmla="*/ 2147483647 h 1122"/>
              <a:gd name="T20" fmla="*/ 2147483647 w 1173"/>
              <a:gd name="T21" fmla="*/ 2147483647 h 1122"/>
              <a:gd name="T22" fmla="*/ 2147483647 w 1173"/>
              <a:gd name="T23" fmla="*/ 2147483647 h 1122"/>
              <a:gd name="T24" fmla="*/ 2147483647 w 1173"/>
              <a:gd name="T25" fmla="*/ 2147483647 h 1122"/>
              <a:gd name="T26" fmla="*/ 2147483647 w 1173"/>
              <a:gd name="T27" fmla="*/ 2147483647 h 1122"/>
              <a:gd name="T28" fmla="*/ 2147483647 w 1173"/>
              <a:gd name="T29" fmla="*/ 2147483647 h 1122"/>
              <a:gd name="T30" fmla="*/ 2147483647 w 1173"/>
              <a:gd name="T31" fmla="*/ 2147483647 h 1122"/>
              <a:gd name="T32" fmla="*/ 2147483647 w 1173"/>
              <a:gd name="T33" fmla="*/ 2147483647 h 1122"/>
              <a:gd name="T34" fmla="*/ 2147483647 w 1173"/>
              <a:gd name="T35" fmla="*/ 2147483647 h 1122"/>
              <a:gd name="T36" fmla="*/ 2147483647 w 1173"/>
              <a:gd name="T37" fmla="*/ 2147483647 h 1122"/>
              <a:gd name="T38" fmla="*/ 2147483647 w 1173"/>
              <a:gd name="T39" fmla="*/ 2147483647 h 1122"/>
              <a:gd name="T40" fmla="*/ 2147483647 w 1173"/>
              <a:gd name="T41" fmla="*/ 2147483647 h 1122"/>
              <a:gd name="T42" fmla="*/ 2147483647 w 1173"/>
              <a:gd name="T43" fmla="*/ 2147483647 h 1122"/>
              <a:gd name="T44" fmla="*/ 2147483647 w 1173"/>
              <a:gd name="T45" fmla="*/ 2147483647 h 1122"/>
              <a:gd name="T46" fmla="*/ 2147483647 w 1173"/>
              <a:gd name="T47" fmla="*/ 2147483647 h 1122"/>
              <a:gd name="T48" fmla="*/ 2147483647 w 1173"/>
              <a:gd name="T49" fmla="*/ 2147483647 h 1122"/>
              <a:gd name="T50" fmla="*/ 2147483647 w 1173"/>
              <a:gd name="T51" fmla="*/ 2147483647 h 1122"/>
              <a:gd name="T52" fmla="*/ 2147483647 w 1173"/>
              <a:gd name="T53" fmla="*/ 2147483647 h 1122"/>
              <a:gd name="T54" fmla="*/ 2147483647 w 1173"/>
              <a:gd name="T55" fmla="*/ 2147483647 h 1122"/>
              <a:gd name="T56" fmla="*/ 2147483647 w 1173"/>
              <a:gd name="T57" fmla="*/ 2147483647 h 1122"/>
              <a:gd name="T58" fmla="*/ 2147483647 w 1173"/>
              <a:gd name="T59" fmla="*/ 2147483647 h 1122"/>
              <a:gd name="T60" fmla="*/ 2147483647 w 1173"/>
              <a:gd name="T61" fmla="*/ 2147483647 h 1122"/>
              <a:gd name="T62" fmla="*/ 2147483647 w 1173"/>
              <a:gd name="T63" fmla="*/ 2147483647 h 1122"/>
              <a:gd name="T64" fmla="*/ 2147483647 w 1173"/>
              <a:gd name="T65" fmla="*/ 2147483647 h 1122"/>
              <a:gd name="T66" fmla="*/ 2147483647 w 1173"/>
              <a:gd name="T67" fmla="*/ 2147483647 h 1122"/>
              <a:gd name="T68" fmla="*/ 2147483647 w 1173"/>
              <a:gd name="T69" fmla="*/ 2147483647 h 1122"/>
              <a:gd name="T70" fmla="*/ 2147483647 w 1173"/>
              <a:gd name="T71" fmla="*/ 2147483647 h 1122"/>
              <a:gd name="T72" fmla="*/ 2147483647 w 1173"/>
              <a:gd name="T73" fmla="*/ 2147483647 h 1122"/>
              <a:gd name="T74" fmla="*/ 2147483647 w 1173"/>
              <a:gd name="T75" fmla="*/ 2147483647 h 1122"/>
              <a:gd name="T76" fmla="*/ 2147483647 w 1173"/>
              <a:gd name="T77" fmla="*/ 2147483647 h 1122"/>
              <a:gd name="T78" fmla="*/ 2147483647 w 1173"/>
              <a:gd name="T79" fmla="*/ 2147483647 h 1122"/>
              <a:gd name="T80" fmla="*/ 2147483647 w 1173"/>
              <a:gd name="T81" fmla="*/ 2147483647 h 1122"/>
              <a:gd name="T82" fmla="*/ 2147483647 w 1173"/>
              <a:gd name="T83" fmla="*/ 2147483647 h 1122"/>
              <a:gd name="T84" fmla="*/ 2147483647 w 1173"/>
              <a:gd name="T85" fmla="*/ 2147483647 h 1122"/>
              <a:gd name="T86" fmla="*/ 2147483647 w 1173"/>
              <a:gd name="T87" fmla="*/ 2147483647 h 1122"/>
              <a:gd name="T88" fmla="*/ 2147483647 w 1173"/>
              <a:gd name="T89" fmla="*/ 2147483647 h 1122"/>
              <a:gd name="T90" fmla="*/ 2147483647 w 1173"/>
              <a:gd name="T91" fmla="*/ 2147483647 h 1122"/>
              <a:gd name="T92" fmla="*/ 2147483647 w 1173"/>
              <a:gd name="T93" fmla="*/ 2147483647 h 1122"/>
              <a:gd name="T94" fmla="*/ 2147483647 w 1173"/>
              <a:gd name="T95" fmla="*/ 2147483647 h 1122"/>
              <a:gd name="T96" fmla="*/ 2147483647 w 1173"/>
              <a:gd name="T97" fmla="*/ 2147483647 h 1122"/>
              <a:gd name="T98" fmla="*/ 2147483647 w 1173"/>
              <a:gd name="T99" fmla="*/ 2147483647 h 1122"/>
              <a:gd name="T100" fmla="*/ 2147483647 w 1173"/>
              <a:gd name="T101" fmla="*/ 2147483647 h 1122"/>
              <a:gd name="T102" fmla="*/ 2147483647 w 1173"/>
              <a:gd name="T103" fmla="*/ 2147483647 h 1122"/>
              <a:gd name="T104" fmla="*/ 2147483647 w 1173"/>
              <a:gd name="T105" fmla="*/ 2147483647 h 1122"/>
              <a:gd name="T106" fmla="*/ 2147483647 w 1173"/>
              <a:gd name="T107" fmla="*/ 2147483647 h 1122"/>
              <a:gd name="T108" fmla="*/ 2147483647 w 1173"/>
              <a:gd name="T109" fmla="*/ 2147483647 h 1122"/>
              <a:gd name="T110" fmla="*/ 2147483647 w 1173"/>
              <a:gd name="T111" fmla="*/ 2147483647 h 1122"/>
              <a:gd name="T112" fmla="*/ 2147483647 w 1173"/>
              <a:gd name="T113" fmla="*/ 2147483647 h 1122"/>
              <a:gd name="T114" fmla="*/ 2147483647 w 1173"/>
              <a:gd name="T115" fmla="*/ 2147483647 h 1122"/>
              <a:gd name="T116" fmla="*/ 2147483647 w 1173"/>
              <a:gd name="T117" fmla="*/ 2147483647 h 1122"/>
              <a:gd name="T118" fmla="*/ 2147483647 w 1173"/>
              <a:gd name="T119" fmla="*/ 2147483647 h 1122"/>
              <a:gd name="T120" fmla="*/ 2147483647 w 1173"/>
              <a:gd name="T121" fmla="*/ 2147483647 h 1122"/>
              <a:gd name="T122" fmla="*/ 2147483647 w 1173"/>
              <a:gd name="T123" fmla="*/ 2147483647 h 11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3" h="1122">
                <a:moveTo>
                  <a:pt x="605" y="211"/>
                </a:moveTo>
                <a:lnTo>
                  <a:pt x="608" y="215"/>
                </a:lnTo>
                <a:lnTo>
                  <a:pt x="609" y="217"/>
                </a:lnTo>
                <a:lnTo>
                  <a:pt x="611" y="220"/>
                </a:lnTo>
                <a:lnTo>
                  <a:pt x="612" y="222"/>
                </a:lnTo>
                <a:lnTo>
                  <a:pt x="613" y="223"/>
                </a:lnTo>
                <a:lnTo>
                  <a:pt x="614" y="224"/>
                </a:lnTo>
                <a:lnTo>
                  <a:pt x="615" y="225"/>
                </a:lnTo>
                <a:lnTo>
                  <a:pt x="616" y="225"/>
                </a:lnTo>
                <a:lnTo>
                  <a:pt x="617" y="225"/>
                </a:lnTo>
                <a:lnTo>
                  <a:pt x="617" y="227"/>
                </a:lnTo>
                <a:lnTo>
                  <a:pt x="618" y="228"/>
                </a:lnTo>
                <a:lnTo>
                  <a:pt x="620" y="229"/>
                </a:lnTo>
                <a:lnTo>
                  <a:pt x="621" y="229"/>
                </a:lnTo>
                <a:lnTo>
                  <a:pt x="623" y="229"/>
                </a:lnTo>
                <a:lnTo>
                  <a:pt x="625" y="229"/>
                </a:lnTo>
                <a:lnTo>
                  <a:pt x="626" y="230"/>
                </a:lnTo>
                <a:lnTo>
                  <a:pt x="627" y="230"/>
                </a:lnTo>
                <a:lnTo>
                  <a:pt x="628" y="229"/>
                </a:lnTo>
                <a:lnTo>
                  <a:pt x="629" y="228"/>
                </a:lnTo>
                <a:lnTo>
                  <a:pt x="629" y="227"/>
                </a:lnTo>
                <a:lnTo>
                  <a:pt x="629" y="225"/>
                </a:lnTo>
                <a:lnTo>
                  <a:pt x="630" y="225"/>
                </a:lnTo>
                <a:lnTo>
                  <a:pt x="631" y="225"/>
                </a:lnTo>
                <a:lnTo>
                  <a:pt x="633" y="225"/>
                </a:lnTo>
                <a:lnTo>
                  <a:pt x="636" y="225"/>
                </a:lnTo>
                <a:lnTo>
                  <a:pt x="636" y="226"/>
                </a:lnTo>
                <a:lnTo>
                  <a:pt x="638" y="227"/>
                </a:lnTo>
                <a:lnTo>
                  <a:pt x="639" y="228"/>
                </a:lnTo>
                <a:lnTo>
                  <a:pt x="641" y="228"/>
                </a:lnTo>
                <a:lnTo>
                  <a:pt x="641" y="229"/>
                </a:lnTo>
                <a:lnTo>
                  <a:pt x="642" y="230"/>
                </a:lnTo>
                <a:lnTo>
                  <a:pt x="643" y="229"/>
                </a:lnTo>
                <a:lnTo>
                  <a:pt x="644" y="229"/>
                </a:lnTo>
                <a:lnTo>
                  <a:pt x="645" y="229"/>
                </a:lnTo>
                <a:lnTo>
                  <a:pt x="646" y="228"/>
                </a:lnTo>
                <a:lnTo>
                  <a:pt x="647" y="226"/>
                </a:lnTo>
                <a:lnTo>
                  <a:pt x="646" y="225"/>
                </a:lnTo>
                <a:lnTo>
                  <a:pt x="646" y="224"/>
                </a:lnTo>
                <a:lnTo>
                  <a:pt x="646" y="222"/>
                </a:lnTo>
                <a:lnTo>
                  <a:pt x="647" y="221"/>
                </a:lnTo>
                <a:lnTo>
                  <a:pt x="648" y="221"/>
                </a:lnTo>
                <a:lnTo>
                  <a:pt x="649" y="221"/>
                </a:lnTo>
                <a:lnTo>
                  <a:pt x="650" y="222"/>
                </a:lnTo>
                <a:lnTo>
                  <a:pt x="651" y="223"/>
                </a:lnTo>
                <a:lnTo>
                  <a:pt x="653" y="225"/>
                </a:lnTo>
                <a:lnTo>
                  <a:pt x="654" y="225"/>
                </a:lnTo>
                <a:lnTo>
                  <a:pt x="655" y="225"/>
                </a:lnTo>
                <a:lnTo>
                  <a:pt x="657" y="226"/>
                </a:lnTo>
                <a:lnTo>
                  <a:pt x="658" y="228"/>
                </a:lnTo>
                <a:lnTo>
                  <a:pt x="659" y="229"/>
                </a:lnTo>
                <a:lnTo>
                  <a:pt x="660" y="232"/>
                </a:lnTo>
                <a:lnTo>
                  <a:pt x="661" y="232"/>
                </a:lnTo>
                <a:lnTo>
                  <a:pt x="662" y="234"/>
                </a:lnTo>
                <a:lnTo>
                  <a:pt x="663" y="236"/>
                </a:lnTo>
                <a:lnTo>
                  <a:pt x="663" y="241"/>
                </a:lnTo>
                <a:lnTo>
                  <a:pt x="663" y="244"/>
                </a:lnTo>
                <a:lnTo>
                  <a:pt x="664" y="245"/>
                </a:lnTo>
                <a:lnTo>
                  <a:pt x="665" y="246"/>
                </a:lnTo>
                <a:lnTo>
                  <a:pt x="669" y="248"/>
                </a:lnTo>
                <a:lnTo>
                  <a:pt x="670" y="248"/>
                </a:lnTo>
                <a:lnTo>
                  <a:pt x="671" y="248"/>
                </a:lnTo>
                <a:lnTo>
                  <a:pt x="673" y="248"/>
                </a:lnTo>
                <a:lnTo>
                  <a:pt x="675" y="248"/>
                </a:lnTo>
                <a:lnTo>
                  <a:pt x="676" y="248"/>
                </a:lnTo>
                <a:lnTo>
                  <a:pt x="677" y="249"/>
                </a:lnTo>
                <a:lnTo>
                  <a:pt x="679" y="249"/>
                </a:lnTo>
                <a:lnTo>
                  <a:pt x="681" y="247"/>
                </a:lnTo>
                <a:lnTo>
                  <a:pt x="682" y="247"/>
                </a:lnTo>
                <a:lnTo>
                  <a:pt x="683" y="246"/>
                </a:lnTo>
                <a:lnTo>
                  <a:pt x="684" y="247"/>
                </a:lnTo>
                <a:lnTo>
                  <a:pt x="686" y="248"/>
                </a:lnTo>
                <a:lnTo>
                  <a:pt x="689" y="252"/>
                </a:lnTo>
                <a:lnTo>
                  <a:pt x="690" y="253"/>
                </a:lnTo>
                <a:lnTo>
                  <a:pt x="695" y="254"/>
                </a:lnTo>
                <a:lnTo>
                  <a:pt x="697" y="255"/>
                </a:lnTo>
                <a:lnTo>
                  <a:pt x="700" y="255"/>
                </a:lnTo>
                <a:lnTo>
                  <a:pt x="704" y="257"/>
                </a:lnTo>
                <a:lnTo>
                  <a:pt x="706" y="257"/>
                </a:lnTo>
                <a:lnTo>
                  <a:pt x="707" y="257"/>
                </a:lnTo>
                <a:lnTo>
                  <a:pt x="708" y="256"/>
                </a:lnTo>
                <a:lnTo>
                  <a:pt x="710" y="255"/>
                </a:lnTo>
                <a:lnTo>
                  <a:pt x="710" y="254"/>
                </a:lnTo>
                <a:lnTo>
                  <a:pt x="712" y="253"/>
                </a:lnTo>
                <a:lnTo>
                  <a:pt x="716" y="253"/>
                </a:lnTo>
                <a:lnTo>
                  <a:pt x="717" y="254"/>
                </a:lnTo>
                <a:lnTo>
                  <a:pt x="719" y="255"/>
                </a:lnTo>
                <a:lnTo>
                  <a:pt x="721" y="256"/>
                </a:lnTo>
                <a:lnTo>
                  <a:pt x="723" y="259"/>
                </a:lnTo>
                <a:lnTo>
                  <a:pt x="725" y="261"/>
                </a:lnTo>
                <a:lnTo>
                  <a:pt x="728" y="263"/>
                </a:lnTo>
                <a:lnTo>
                  <a:pt x="731" y="263"/>
                </a:lnTo>
                <a:lnTo>
                  <a:pt x="734" y="260"/>
                </a:lnTo>
                <a:lnTo>
                  <a:pt x="735" y="260"/>
                </a:lnTo>
                <a:lnTo>
                  <a:pt x="735" y="259"/>
                </a:lnTo>
                <a:lnTo>
                  <a:pt x="735" y="257"/>
                </a:lnTo>
                <a:lnTo>
                  <a:pt x="736" y="256"/>
                </a:lnTo>
                <a:lnTo>
                  <a:pt x="737" y="254"/>
                </a:lnTo>
                <a:lnTo>
                  <a:pt x="740" y="254"/>
                </a:lnTo>
                <a:lnTo>
                  <a:pt x="742" y="254"/>
                </a:lnTo>
                <a:lnTo>
                  <a:pt x="744" y="255"/>
                </a:lnTo>
                <a:lnTo>
                  <a:pt x="746" y="256"/>
                </a:lnTo>
                <a:lnTo>
                  <a:pt x="746" y="257"/>
                </a:lnTo>
                <a:lnTo>
                  <a:pt x="747" y="256"/>
                </a:lnTo>
                <a:lnTo>
                  <a:pt x="749" y="256"/>
                </a:lnTo>
                <a:lnTo>
                  <a:pt x="750" y="256"/>
                </a:lnTo>
                <a:lnTo>
                  <a:pt x="752" y="257"/>
                </a:lnTo>
                <a:lnTo>
                  <a:pt x="753" y="257"/>
                </a:lnTo>
                <a:lnTo>
                  <a:pt x="755" y="258"/>
                </a:lnTo>
                <a:lnTo>
                  <a:pt x="756" y="258"/>
                </a:lnTo>
                <a:lnTo>
                  <a:pt x="757" y="257"/>
                </a:lnTo>
                <a:lnTo>
                  <a:pt x="757" y="256"/>
                </a:lnTo>
                <a:lnTo>
                  <a:pt x="759" y="255"/>
                </a:lnTo>
                <a:lnTo>
                  <a:pt x="759" y="254"/>
                </a:lnTo>
                <a:lnTo>
                  <a:pt x="760" y="253"/>
                </a:lnTo>
                <a:lnTo>
                  <a:pt x="761" y="253"/>
                </a:lnTo>
                <a:lnTo>
                  <a:pt x="761" y="254"/>
                </a:lnTo>
                <a:lnTo>
                  <a:pt x="761" y="255"/>
                </a:lnTo>
                <a:lnTo>
                  <a:pt x="762" y="257"/>
                </a:lnTo>
                <a:lnTo>
                  <a:pt x="762" y="258"/>
                </a:lnTo>
                <a:lnTo>
                  <a:pt x="761" y="261"/>
                </a:lnTo>
                <a:lnTo>
                  <a:pt x="761" y="263"/>
                </a:lnTo>
                <a:lnTo>
                  <a:pt x="762" y="264"/>
                </a:lnTo>
                <a:lnTo>
                  <a:pt x="763" y="265"/>
                </a:lnTo>
                <a:lnTo>
                  <a:pt x="762" y="266"/>
                </a:lnTo>
                <a:lnTo>
                  <a:pt x="762" y="269"/>
                </a:lnTo>
                <a:lnTo>
                  <a:pt x="763" y="269"/>
                </a:lnTo>
                <a:lnTo>
                  <a:pt x="766" y="270"/>
                </a:lnTo>
                <a:lnTo>
                  <a:pt x="768" y="271"/>
                </a:lnTo>
                <a:lnTo>
                  <a:pt x="770" y="270"/>
                </a:lnTo>
                <a:lnTo>
                  <a:pt x="772" y="269"/>
                </a:lnTo>
                <a:lnTo>
                  <a:pt x="773" y="271"/>
                </a:lnTo>
                <a:lnTo>
                  <a:pt x="774" y="271"/>
                </a:lnTo>
                <a:lnTo>
                  <a:pt x="775" y="271"/>
                </a:lnTo>
                <a:lnTo>
                  <a:pt x="776" y="272"/>
                </a:lnTo>
                <a:lnTo>
                  <a:pt x="776" y="273"/>
                </a:lnTo>
                <a:lnTo>
                  <a:pt x="775" y="275"/>
                </a:lnTo>
                <a:lnTo>
                  <a:pt x="774" y="276"/>
                </a:lnTo>
                <a:lnTo>
                  <a:pt x="774" y="277"/>
                </a:lnTo>
                <a:lnTo>
                  <a:pt x="775" y="278"/>
                </a:lnTo>
                <a:lnTo>
                  <a:pt x="775" y="279"/>
                </a:lnTo>
                <a:lnTo>
                  <a:pt x="773" y="280"/>
                </a:lnTo>
                <a:lnTo>
                  <a:pt x="773" y="281"/>
                </a:lnTo>
                <a:lnTo>
                  <a:pt x="773" y="282"/>
                </a:lnTo>
                <a:lnTo>
                  <a:pt x="774" y="283"/>
                </a:lnTo>
                <a:lnTo>
                  <a:pt x="777" y="283"/>
                </a:lnTo>
                <a:lnTo>
                  <a:pt x="779" y="285"/>
                </a:lnTo>
                <a:lnTo>
                  <a:pt x="781" y="286"/>
                </a:lnTo>
                <a:lnTo>
                  <a:pt x="783" y="286"/>
                </a:lnTo>
                <a:lnTo>
                  <a:pt x="784" y="286"/>
                </a:lnTo>
                <a:lnTo>
                  <a:pt x="788" y="284"/>
                </a:lnTo>
                <a:lnTo>
                  <a:pt x="788" y="282"/>
                </a:lnTo>
                <a:lnTo>
                  <a:pt x="790" y="282"/>
                </a:lnTo>
                <a:lnTo>
                  <a:pt x="790" y="281"/>
                </a:lnTo>
                <a:lnTo>
                  <a:pt x="790" y="280"/>
                </a:lnTo>
                <a:lnTo>
                  <a:pt x="791" y="279"/>
                </a:lnTo>
                <a:lnTo>
                  <a:pt x="792" y="279"/>
                </a:lnTo>
                <a:lnTo>
                  <a:pt x="792" y="278"/>
                </a:lnTo>
                <a:lnTo>
                  <a:pt x="793" y="277"/>
                </a:lnTo>
                <a:lnTo>
                  <a:pt x="794" y="277"/>
                </a:lnTo>
                <a:lnTo>
                  <a:pt x="795" y="277"/>
                </a:lnTo>
                <a:lnTo>
                  <a:pt x="795" y="276"/>
                </a:lnTo>
                <a:lnTo>
                  <a:pt x="796" y="276"/>
                </a:lnTo>
                <a:lnTo>
                  <a:pt x="798" y="273"/>
                </a:lnTo>
                <a:lnTo>
                  <a:pt x="799" y="272"/>
                </a:lnTo>
                <a:lnTo>
                  <a:pt x="800" y="271"/>
                </a:lnTo>
                <a:lnTo>
                  <a:pt x="802" y="272"/>
                </a:lnTo>
                <a:lnTo>
                  <a:pt x="804" y="272"/>
                </a:lnTo>
                <a:lnTo>
                  <a:pt x="804" y="273"/>
                </a:lnTo>
                <a:lnTo>
                  <a:pt x="805" y="274"/>
                </a:lnTo>
                <a:lnTo>
                  <a:pt x="806" y="274"/>
                </a:lnTo>
                <a:lnTo>
                  <a:pt x="807" y="273"/>
                </a:lnTo>
                <a:lnTo>
                  <a:pt x="807" y="274"/>
                </a:lnTo>
                <a:lnTo>
                  <a:pt x="807" y="275"/>
                </a:lnTo>
                <a:lnTo>
                  <a:pt x="807" y="276"/>
                </a:lnTo>
                <a:lnTo>
                  <a:pt x="807" y="279"/>
                </a:lnTo>
                <a:lnTo>
                  <a:pt x="808" y="280"/>
                </a:lnTo>
                <a:lnTo>
                  <a:pt x="809" y="281"/>
                </a:lnTo>
                <a:lnTo>
                  <a:pt x="810" y="281"/>
                </a:lnTo>
                <a:lnTo>
                  <a:pt x="812" y="281"/>
                </a:lnTo>
                <a:lnTo>
                  <a:pt x="813" y="280"/>
                </a:lnTo>
                <a:lnTo>
                  <a:pt x="815" y="279"/>
                </a:lnTo>
                <a:lnTo>
                  <a:pt x="816" y="279"/>
                </a:lnTo>
                <a:lnTo>
                  <a:pt x="818" y="280"/>
                </a:lnTo>
                <a:lnTo>
                  <a:pt x="819" y="281"/>
                </a:lnTo>
                <a:lnTo>
                  <a:pt x="820" y="282"/>
                </a:lnTo>
                <a:lnTo>
                  <a:pt x="820" y="283"/>
                </a:lnTo>
                <a:lnTo>
                  <a:pt x="820" y="284"/>
                </a:lnTo>
                <a:lnTo>
                  <a:pt x="819" y="287"/>
                </a:lnTo>
                <a:lnTo>
                  <a:pt x="819" y="288"/>
                </a:lnTo>
                <a:lnTo>
                  <a:pt x="820" y="289"/>
                </a:lnTo>
                <a:lnTo>
                  <a:pt x="822" y="290"/>
                </a:lnTo>
                <a:lnTo>
                  <a:pt x="825" y="290"/>
                </a:lnTo>
                <a:lnTo>
                  <a:pt x="827" y="289"/>
                </a:lnTo>
                <a:lnTo>
                  <a:pt x="828" y="289"/>
                </a:lnTo>
                <a:lnTo>
                  <a:pt x="829" y="286"/>
                </a:lnTo>
                <a:lnTo>
                  <a:pt x="830" y="286"/>
                </a:lnTo>
                <a:lnTo>
                  <a:pt x="830" y="284"/>
                </a:lnTo>
                <a:lnTo>
                  <a:pt x="831" y="284"/>
                </a:lnTo>
                <a:lnTo>
                  <a:pt x="831" y="285"/>
                </a:lnTo>
                <a:lnTo>
                  <a:pt x="832" y="284"/>
                </a:lnTo>
                <a:lnTo>
                  <a:pt x="833" y="284"/>
                </a:lnTo>
                <a:lnTo>
                  <a:pt x="832" y="282"/>
                </a:lnTo>
                <a:lnTo>
                  <a:pt x="833" y="282"/>
                </a:lnTo>
                <a:lnTo>
                  <a:pt x="835" y="284"/>
                </a:lnTo>
                <a:lnTo>
                  <a:pt x="836" y="285"/>
                </a:lnTo>
                <a:lnTo>
                  <a:pt x="837" y="285"/>
                </a:lnTo>
                <a:lnTo>
                  <a:pt x="837" y="284"/>
                </a:lnTo>
                <a:lnTo>
                  <a:pt x="838" y="282"/>
                </a:lnTo>
                <a:lnTo>
                  <a:pt x="839" y="281"/>
                </a:lnTo>
                <a:lnTo>
                  <a:pt x="839" y="280"/>
                </a:lnTo>
                <a:lnTo>
                  <a:pt x="842" y="279"/>
                </a:lnTo>
                <a:lnTo>
                  <a:pt x="844" y="281"/>
                </a:lnTo>
                <a:lnTo>
                  <a:pt x="844" y="282"/>
                </a:lnTo>
                <a:lnTo>
                  <a:pt x="845" y="286"/>
                </a:lnTo>
                <a:lnTo>
                  <a:pt x="845" y="288"/>
                </a:lnTo>
                <a:lnTo>
                  <a:pt x="843" y="288"/>
                </a:lnTo>
                <a:lnTo>
                  <a:pt x="843" y="289"/>
                </a:lnTo>
                <a:lnTo>
                  <a:pt x="842" y="290"/>
                </a:lnTo>
                <a:lnTo>
                  <a:pt x="842" y="291"/>
                </a:lnTo>
                <a:lnTo>
                  <a:pt x="842" y="292"/>
                </a:lnTo>
                <a:lnTo>
                  <a:pt x="843" y="293"/>
                </a:lnTo>
                <a:lnTo>
                  <a:pt x="843" y="294"/>
                </a:lnTo>
                <a:lnTo>
                  <a:pt x="843" y="295"/>
                </a:lnTo>
                <a:lnTo>
                  <a:pt x="845" y="298"/>
                </a:lnTo>
                <a:lnTo>
                  <a:pt x="846" y="299"/>
                </a:lnTo>
                <a:lnTo>
                  <a:pt x="849" y="300"/>
                </a:lnTo>
                <a:lnTo>
                  <a:pt x="851" y="299"/>
                </a:lnTo>
                <a:lnTo>
                  <a:pt x="852" y="299"/>
                </a:lnTo>
                <a:lnTo>
                  <a:pt x="852" y="298"/>
                </a:lnTo>
                <a:lnTo>
                  <a:pt x="852" y="296"/>
                </a:lnTo>
                <a:lnTo>
                  <a:pt x="852" y="293"/>
                </a:lnTo>
                <a:lnTo>
                  <a:pt x="852" y="291"/>
                </a:lnTo>
                <a:lnTo>
                  <a:pt x="853" y="290"/>
                </a:lnTo>
                <a:lnTo>
                  <a:pt x="855" y="290"/>
                </a:lnTo>
                <a:lnTo>
                  <a:pt x="856" y="289"/>
                </a:lnTo>
                <a:lnTo>
                  <a:pt x="856" y="288"/>
                </a:lnTo>
                <a:lnTo>
                  <a:pt x="855" y="288"/>
                </a:lnTo>
                <a:lnTo>
                  <a:pt x="853" y="287"/>
                </a:lnTo>
                <a:lnTo>
                  <a:pt x="852" y="287"/>
                </a:lnTo>
                <a:lnTo>
                  <a:pt x="853" y="286"/>
                </a:lnTo>
                <a:lnTo>
                  <a:pt x="854" y="285"/>
                </a:lnTo>
                <a:lnTo>
                  <a:pt x="855" y="285"/>
                </a:lnTo>
                <a:lnTo>
                  <a:pt x="856" y="287"/>
                </a:lnTo>
                <a:lnTo>
                  <a:pt x="857" y="287"/>
                </a:lnTo>
                <a:lnTo>
                  <a:pt x="858" y="287"/>
                </a:lnTo>
                <a:lnTo>
                  <a:pt x="861" y="283"/>
                </a:lnTo>
                <a:lnTo>
                  <a:pt x="861" y="282"/>
                </a:lnTo>
                <a:lnTo>
                  <a:pt x="862" y="280"/>
                </a:lnTo>
                <a:lnTo>
                  <a:pt x="861" y="277"/>
                </a:lnTo>
                <a:lnTo>
                  <a:pt x="861" y="276"/>
                </a:lnTo>
                <a:lnTo>
                  <a:pt x="861" y="275"/>
                </a:lnTo>
                <a:lnTo>
                  <a:pt x="862" y="275"/>
                </a:lnTo>
                <a:lnTo>
                  <a:pt x="862" y="276"/>
                </a:lnTo>
                <a:lnTo>
                  <a:pt x="863" y="276"/>
                </a:lnTo>
                <a:lnTo>
                  <a:pt x="865" y="274"/>
                </a:lnTo>
                <a:lnTo>
                  <a:pt x="867" y="274"/>
                </a:lnTo>
                <a:lnTo>
                  <a:pt x="867" y="275"/>
                </a:lnTo>
                <a:lnTo>
                  <a:pt x="868" y="275"/>
                </a:lnTo>
                <a:lnTo>
                  <a:pt x="869" y="277"/>
                </a:lnTo>
                <a:lnTo>
                  <a:pt x="870" y="281"/>
                </a:lnTo>
                <a:lnTo>
                  <a:pt x="871" y="284"/>
                </a:lnTo>
                <a:lnTo>
                  <a:pt x="872" y="285"/>
                </a:lnTo>
                <a:lnTo>
                  <a:pt x="873" y="286"/>
                </a:lnTo>
                <a:lnTo>
                  <a:pt x="874" y="286"/>
                </a:lnTo>
                <a:lnTo>
                  <a:pt x="875" y="284"/>
                </a:lnTo>
                <a:lnTo>
                  <a:pt x="876" y="284"/>
                </a:lnTo>
                <a:lnTo>
                  <a:pt x="878" y="284"/>
                </a:lnTo>
                <a:lnTo>
                  <a:pt x="879" y="285"/>
                </a:lnTo>
                <a:lnTo>
                  <a:pt x="879" y="286"/>
                </a:lnTo>
                <a:lnTo>
                  <a:pt x="881" y="287"/>
                </a:lnTo>
                <a:lnTo>
                  <a:pt x="881" y="288"/>
                </a:lnTo>
                <a:lnTo>
                  <a:pt x="886" y="288"/>
                </a:lnTo>
                <a:lnTo>
                  <a:pt x="887" y="287"/>
                </a:lnTo>
                <a:lnTo>
                  <a:pt x="888" y="286"/>
                </a:lnTo>
                <a:lnTo>
                  <a:pt x="888" y="284"/>
                </a:lnTo>
                <a:lnTo>
                  <a:pt x="889" y="280"/>
                </a:lnTo>
                <a:lnTo>
                  <a:pt x="890" y="279"/>
                </a:lnTo>
                <a:lnTo>
                  <a:pt x="894" y="281"/>
                </a:lnTo>
                <a:lnTo>
                  <a:pt x="897" y="281"/>
                </a:lnTo>
                <a:lnTo>
                  <a:pt x="897" y="282"/>
                </a:lnTo>
                <a:lnTo>
                  <a:pt x="897" y="283"/>
                </a:lnTo>
                <a:lnTo>
                  <a:pt x="896" y="284"/>
                </a:lnTo>
                <a:lnTo>
                  <a:pt x="895" y="285"/>
                </a:lnTo>
                <a:lnTo>
                  <a:pt x="895" y="286"/>
                </a:lnTo>
                <a:lnTo>
                  <a:pt x="896" y="287"/>
                </a:lnTo>
                <a:lnTo>
                  <a:pt x="898" y="289"/>
                </a:lnTo>
                <a:lnTo>
                  <a:pt x="899" y="290"/>
                </a:lnTo>
                <a:lnTo>
                  <a:pt x="902" y="289"/>
                </a:lnTo>
                <a:lnTo>
                  <a:pt x="903" y="289"/>
                </a:lnTo>
                <a:lnTo>
                  <a:pt x="903" y="290"/>
                </a:lnTo>
                <a:lnTo>
                  <a:pt x="904" y="291"/>
                </a:lnTo>
                <a:lnTo>
                  <a:pt x="904" y="293"/>
                </a:lnTo>
                <a:lnTo>
                  <a:pt x="905" y="294"/>
                </a:lnTo>
                <a:lnTo>
                  <a:pt x="908" y="294"/>
                </a:lnTo>
                <a:lnTo>
                  <a:pt x="909" y="294"/>
                </a:lnTo>
                <a:lnTo>
                  <a:pt x="911" y="293"/>
                </a:lnTo>
                <a:lnTo>
                  <a:pt x="912" y="294"/>
                </a:lnTo>
                <a:lnTo>
                  <a:pt x="913" y="296"/>
                </a:lnTo>
                <a:lnTo>
                  <a:pt x="914" y="297"/>
                </a:lnTo>
                <a:lnTo>
                  <a:pt x="915" y="299"/>
                </a:lnTo>
                <a:lnTo>
                  <a:pt x="917" y="300"/>
                </a:lnTo>
                <a:lnTo>
                  <a:pt x="917" y="301"/>
                </a:lnTo>
                <a:lnTo>
                  <a:pt x="918" y="302"/>
                </a:lnTo>
                <a:lnTo>
                  <a:pt x="918" y="303"/>
                </a:lnTo>
                <a:lnTo>
                  <a:pt x="920" y="303"/>
                </a:lnTo>
                <a:lnTo>
                  <a:pt x="921" y="302"/>
                </a:lnTo>
                <a:lnTo>
                  <a:pt x="922" y="300"/>
                </a:lnTo>
                <a:lnTo>
                  <a:pt x="922" y="297"/>
                </a:lnTo>
                <a:lnTo>
                  <a:pt x="923" y="296"/>
                </a:lnTo>
                <a:lnTo>
                  <a:pt x="924" y="295"/>
                </a:lnTo>
                <a:lnTo>
                  <a:pt x="925" y="295"/>
                </a:lnTo>
                <a:lnTo>
                  <a:pt x="926" y="295"/>
                </a:lnTo>
                <a:lnTo>
                  <a:pt x="930" y="297"/>
                </a:lnTo>
                <a:lnTo>
                  <a:pt x="931" y="297"/>
                </a:lnTo>
                <a:lnTo>
                  <a:pt x="932" y="296"/>
                </a:lnTo>
                <a:lnTo>
                  <a:pt x="932" y="295"/>
                </a:lnTo>
                <a:lnTo>
                  <a:pt x="933" y="296"/>
                </a:lnTo>
                <a:lnTo>
                  <a:pt x="934" y="295"/>
                </a:lnTo>
                <a:lnTo>
                  <a:pt x="936" y="290"/>
                </a:lnTo>
                <a:lnTo>
                  <a:pt x="935" y="290"/>
                </a:lnTo>
                <a:lnTo>
                  <a:pt x="934" y="290"/>
                </a:lnTo>
                <a:lnTo>
                  <a:pt x="934" y="289"/>
                </a:lnTo>
                <a:lnTo>
                  <a:pt x="936" y="289"/>
                </a:lnTo>
                <a:lnTo>
                  <a:pt x="937" y="288"/>
                </a:lnTo>
                <a:lnTo>
                  <a:pt x="938" y="288"/>
                </a:lnTo>
                <a:lnTo>
                  <a:pt x="939" y="287"/>
                </a:lnTo>
                <a:lnTo>
                  <a:pt x="940" y="288"/>
                </a:lnTo>
                <a:lnTo>
                  <a:pt x="941" y="288"/>
                </a:lnTo>
                <a:lnTo>
                  <a:pt x="940" y="287"/>
                </a:lnTo>
                <a:lnTo>
                  <a:pt x="941" y="286"/>
                </a:lnTo>
                <a:lnTo>
                  <a:pt x="942" y="286"/>
                </a:lnTo>
                <a:lnTo>
                  <a:pt x="942" y="287"/>
                </a:lnTo>
                <a:lnTo>
                  <a:pt x="944" y="287"/>
                </a:lnTo>
                <a:lnTo>
                  <a:pt x="945" y="287"/>
                </a:lnTo>
                <a:lnTo>
                  <a:pt x="946" y="287"/>
                </a:lnTo>
                <a:lnTo>
                  <a:pt x="947" y="285"/>
                </a:lnTo>
                <a:lnTo>
                  <a:pt x="948" y="285"/>
                </a:lnTo>
                <a:lnTo>
                  <a:pt x="948" y="287"/>
                </a:lnTo>
                <a:lnTo>
                  <a:pt x="949" y="287"/>
                </a:lnTo>
                <a:lnTo>
                  <a:pt x="950" y="286"/>
                </a:lnTo>
                <a:lnTo>
                  <a:pt x="951" y="285"/>
                </a:lnTo>
                <a:lnTo>
                  <a:pt x="951" y="284"/>
                </a:lnTo>
                <a:lnTo>
                  <a:pt x="950" y="284"/>
                </a:lnTo>
                <a:lnTo>
                  <a:pt x="950" y="283"/>
                </a:lnTo>
                <a:lnTo>
                  <a:pt x="951" y="284"/>
                </a:lnTo>
                <a:lnTo>
                  <a:pt x="952" y="284"/>
                </a:lnTo>
                <a:lnTo>
                  <a:pt x="952" y="285"/>
                </a:lnTo>
                <a:lnTo>
                  <a:pt x="954" y="285"/>
                </a:lnTo>
                <a:lnTo>
                  <a:pt x="955" y="285"/>
                </a:lnTo>
                <a:lnTo>
                  <a:pt x="955" y="284"/>
                </a:lnTo>
                <a:lnTo>
                  <a:pt x="954" y="283"/>
                </a:lnTo>
                <a:lnTo>
                  <a:pt x="955" y="282"/>
                </a:lnTo>
                <a:lnTo>
                  <a:pt x="956" y="282"/>
                </a:lnTo>
                <a:lnTo>
                  <a:pt x="962" y="286"/>
                </a:lnTo>
                <a:lnTo>
                  <a:pt x="964" y="287"/>
                </a:lnTo>
                <a:lnTo>
                  <a:pt x="965" y="287"/>
                </a:lnTo>
                <a:lnTo>
                  <a:pt x="966" y="285"/>
                </a:lnTo>
                <a:lnTo>
                  <a:pt x="967" y="285"/>
                </a:lnTo>
                <a:lnTo>
                  <a:pt x="968" y="285"/>
                </a:lnTo>
                <a:lnTo>
                  <a:pt x="969" y="286"/>
                </a:lnTo>
                <a:lnTo>
                  <a:pt x="970" y="286"/>
                </a:lnTo>
                <a:lnTo>
                  <a:pt x="971" y="286"/>
                </a:lnTo>
                <a:lnTo>
                  <a:pt x="971" y="285"/>
                </a:lnTo>
                <a:lnTo>
                  <a:pt x="971" y="282"/>
                </a:lnTo>
                <a:lnTo>
                  <a:pt x="972" y="281"/>
                </a:lnTo>
                <a:lnTo>
                  <a:pt x="973" y="281"/>
                </a:lnTo>
                <a:lnTo>
                  <a:pt x="975" y="282"/>
                </a:lnTo>
                <a:lnTo>
                  <a:pt x="976" y="282"/>
                </a:lnTo>
                <a:lnTo>
                  <a:pt x="977" y="282"/>
                </a:lnTo>
                <a:lnTo>
                  <a:pt x="978" y="281"/>
                </a:lnTo>
                <a:lnTo>
                  <a:pt x="979" y="280"/>
                </a:lnTo>
                <a:lnTo>
                  <a:pt x="981" y="280"/>
                </a:lnTo>
                <a:lnTo>
                  <a:pt x="983" y="279"/>
                </a:lnTo>
                <a:lnTo>
                  <a:pt x="984" y="279"/>
                </a:lnTo>
                <a:lnTo>
                  <a:pt x="985" y="278"/>
                </a:lnTo>
                <a:lnTo>
                  <a:pt x="984" y="277"/>
                </a:lnTo>
                <a:lnTo>
                  <a:pt x="985" y="276"/>
                </a:lnTo>
                <a:lnTo>
                  <a:pt x="986" y="277"/>
                </a:lnTo>
                <a:lnTo>
                  <a:pt x="987" y="277"/>
                </a:lnTo>
                <a:lnTo>
                  <a:pt x="989" y="278"/>
                </a:lnTo>
                <a:lnTo>
                  <a:pt x="990" y="279"/>
                </a:lnTo>
                <a:lnTo>
                  <a:pt x="990" y="280"/>
                </a:lnTo>
                <a:lnTo>
                  <a:pt x="990" y="281"/>
                </a:lnTo>
                <a:lnTo>
                  <a:pt x="990" y="283"/>
                </a:lnTo>
                <a:lnTo>
                  <a:pt x="991" y="283"/>
                </a:lnTo>
                <a:lnTo>
                  <a:pt x="993" y="281"/>
                </a:lnTo>
                <a:lnTo>
                  <a:pt x="994" y="281"/>
                </a:lnTo>
                <a:lnTo>
                  <a:pt x="994" y="282"/>
                </a:lnTo>
                <a:lnTo>
                  <a:pt x="994" y="283"/>
                </a:lnTo>
                <a:lnTo>
                  <a:pt x="995" y="283"/>
                </a:lnTo>
                <a:lnTo>
                  <a:pt x="997" y="282"/>
                </a:lnTo>
                <a:lnTo>
                  <a:pt x="998" y="282"/>
                </a:lnTo>
                <a:lnTo>
                  <a:pt x="998" y="284"/>
                </a:lnTo>
                <a:lnTo>
                  <a:pt x="1002" y="284"/>
                </a:lnTo>
                <a:lnTo>
                  <a:pt x="1003" y="284"/>
                </a:lnTo>
                <a:lnTo>
                  <a:pt x="1006" y="284"/>
                </a:lnTo>
                <a:lnTo>
                  <a:pt x="1008" y="284"/>
                </a:lnTo>
                <a:lnTo>
                  <a:pt x="1009" y="282"/>
                </a:lnTo>
                <a:lnTo>
                  <a:pt x="1012" y="284"/>
                </a:lnTo>
                <a:lnTo>
                  <a:pt x="1013" y="284"/>
                </a:lnTo>
                <a:lnTo>
                  <a:pt x="1013" y="283"/>
                </a:lnTo>
                <a:lnTo>
                  <a:pt x="1014" y="280"/>
                </a:lnTo>
                <a:lnTo>
                  <a:pt x="1014" y="279"/>
                </a:lnTo>
                <a:lnTo>
                  <a:pt x="1015" y="279"/>
                </a:lnTo>
                <a:lnTo>
                  <a:pt x="1015" y="280"/>
                </a:lnTo>
                <a:lnTo>
                  <a:pt x="1014" y="281"/>
                </a:lnTo>
                <a:lnTo>
                  <a:pt x="1015" y="282"/>
                </a:lnTo>
                <a:lnTo>
                  <a:pt x="1016" y="282"/>
                </a:lnTo>
                <a:lnTo>
                  <a:pt x="1016" y="281"/>
                </a:lnTo>
                <a:lnTo>
                  <a:pt x="1017" y="280"/>
                </a:lnTo>
                <a:lnTo>
                  <a:pt x="1016" y="278"/>
                </a:lnTo>
                <a:lnTo>
                  <a:pt x="1017" y="277"/>
                </a:lnTo>
                <a:lnTo>
                  <a:pt x="1018" y="275"/>
                </a:lnTo>
                <a:lnTo>
                  <a:pt x="1018" y="274"/>
                </a:lnTo>
                <a:lnTo>
                  <a:pt x="1023" y="276"/>
                </a:lnTo>
                <a:lnTo>
                  <a:pt x="1024" y="276"/>
                </a:lnTo>
                <a:lnTo>
                  <a:pt x="1028" y="277"/>
                </a:lnTo>
                <a:lnTo>
                  <a:pt x="1028" y="278"/>
                </a:lnTo>
                <a:lnTo>
                  <a:pt x="1027" y="279"/>
                </a:lnTo>
                <a:lnTo>
                  <a:pt x="1028" y="279"/>
                </a:lnTo>
                <a:lnTo>
                  <a:pt x="1028" y="280"/>
                </a:lnTo>
                <a:lnTo>
                  <a:pt x="1030" y="280"/>
                </a:lnTo>
                <a:lnTo>
                  <a:pt x="1031" y="279"/>
                </a:lnTo>
                <a:lnTo>
                  <a:pt x="1032" y="279"/>
                </a:lnTo>
                <a:lnTo>
                  <a:pt x="1031" y="280"/>
                </a:lnTo>
                <a:lnTo>
                  <a:pt x="1030" y="281"/>
                </a:lnTo>
                <a:lnTo>
                  <a:pt x="1030" y="282"/>
                </a:lnTo>
                <a:lnTo>
                  <a:pt x="1031" y="282"/>
                </a:lnTo>
                <a:lnTo>
                  <a:pt x="1032" y="283"/>
                </a:lnTo>
                <a:lnTo>
                  <a:pt x="1032" y="282"/>
                </a:lnTo>
                <a:lnTo>
                  <a:pt x="1032" y="281"/>
                </a:lnTo>
                <a:lnTo>
                  <a:pt x="1032" y="279"/>
                </a:lnTo>
                <a:lnTo>
                  <a:pt x="1033" y="279"/>
                </a:lnTo>
                <a:lnTo>
                  <a:pt x="1033" y="280"/>
                </a:lnTo>
                <a:lnTo>
                  <a:pt x="1034" y="282"/>
                </a:lnTo>
                <a:lnTo>
                  <a:pt x="1035" y="284"/>
                </a:lnTo>
                <a:lnTo>
                  <a:pt x="1035" y="285"/>
                </a:lnTo>
                <a:lnTo>
                  <a:pt x="1036" y="285"/>
                </a:lnTo>
                <a:lnTo>
                  <a:pt x="1038" y="285"/>
                </a:lnTo>
                <a:lnTo>
                  <a:pt x="1039" y="286"/>
                </a:lnTo>
                <a:lnTo>
                  <a:pt x="1040" y="286"/>
                </a:lnTo>
                <a:lnTo>
                  <a:pt x="1041" y="284"/>
                </a:lnTo>
                <a:lnTo>
                  <a:pt x="1042" y="285"/>
                </a:lnTo>
                <a:lnTo>
                  <a:pt x="1042" y="287"/>
                </a:lnTo>
                <a:lnTo>
                  <a:pt x="1043" y="287"/>
                </a:lnTo>
                <a:lnTo>
                  <a:pt x="1044" y="288"/>
                </a:lnTo>
                <a:lnTo>
                  <a:pt x="1044" y="290"/>
                </a:lnTo>
                <a:lnTo>
                  <a:pt x="1045" y="290"/>
                </a:lnTo>
                <a:lnTo>
                  <a:pt x="1046" y="288"/>
                </a:lnTo>
                <a:lnTo>
                  <a:pt x="1046" y="290"/>
                </a:lnTo>
                <a:lnTo>
                  <a:pt x="1046" y="292"/>
                </a:lnTo>
                <a:lnTo>
                  <a:pt x="1047" y="293"/>
                </a:lnTo>
                <a:lnTo>
                  <a:pt x="1048" y="294"/>
                </a:lnTo>
                <a:lnTo>
                  <a:pt x="1050" y="296"/>
                </a:lnTo>
                <a:lnTo>
                  <a:pt x="1050" y="294"/>
                </a:lnTo>
                <a:lnTo>
                  <a:pt x="1051" y="294"/>
                </a:lnTo>
                <a:lnTo>
                  <a:pt x="1051" y="295"/>
                </a:lnTo>
                <a:lnTo>
                  <a:pt x="1050" y="296"/>
                </a:lnTo>
                <a:lnTo>
                  <a:pt x="1051" y="297"/>
                </a:lnTo>
                <a:lnTo>
                  <a:pt x="1053" y="298"/>
                </a:lnTo>
                <a:lnTo>
                  <a:pt x="1054" y="298"/>
                </a:lnTo>
                <a:lnTo>
                  <a:pt x="1054" y="297"/>
                </a:lnTo>
                <a:lnTo>
                  <a:pt x="1055" y="298"/>
                </a:lnTo>
                <a:lnTo>
                  <a:pt x="1055" y="297"/>
                </a:lnTo>
                <a:lnTo>
                  <a:pt x="1054" y="295"/>
                </a:lnTo>
                <a:lnTo>
                  <a:pt x="1055" y="294"/>
                </a:lnTo>
                <a:lnTo>
                  <a:pt x="1056" y="295"/>
                </a:lnTo>
                <a:lnTo>
                  <a:pt x="1056" y="297"/>
                </a:lnTo>
                <a:lnTo>
                  <a:pt x="1056" y="298"/>
                </a:lnTo>
                <a:lnTo>
                  <a:pt x="1057" y="298"/>
                </a:lnTo>
                <a:lnTo>
                  <a:pt x="1058" y="297"/>
                </a:lnTo>
                <a:lnTo>
                  <a:pt x="1058" y="298"/>
                </a:lnTo>
                <a:lnTo>
                  <a:pt x="1059" y="299"/>
                </a:lnTo>
                <a:lnTo>
                  <a:pt x="1061" y="299"/>
                </a:lnTo>
                <a:lnTo>
                  <a:pt x="1062" y="299"/>
                </a:lnTo>
                <a:lnTo>
                  <a:pt x="1061" y="299"/>
                </a:lnTo>
                <a:lnTo>
                  <a:pt x="1061" y="300"/>
                </a:lnTo>
                <a:lnTo>
                  <a:pt x="1062" y="299"/>
                </a:lnTo>
                <a:lnTo>
                  <a:pt x="1062" y="300"/>
                </a:lnTo>
                <a:lnTo>
                  <a:pt x="1061" y="300"/>
                </a:lnTo>
                <a:lnTo>
                  <a:pt x="1061" y="301"/>
                </a:lnTo>
                <a:lnTo>
                  <a:pt x="1062" y="302"/>
                </a:lnTo>
                <a:lnTo>
                  <a:pt x="1063" y="302"/>
                </a:lnTo>
                <a:lnTo>
                  <a:pt x="1063" y="303"/>
                </a:lnTo>
                <a:lnTo>
                  <a:pt x="1065" y="303"/>
                </a:lnTo>
                <a:lnTo>
                  <a:pt x="1065" y="302"/>
                </a:lnTo>
                <a:lnTo>
                  <a:pt x="1064" y="301"/>
                </a:lnTo>
                <a:lnTo>
                  <a:pt x="1065" y="302"/>
                </a:lnTo>
                <a:lnTo>
                  <a:pt x="1066" y="302"/>
                </a:lnTo>
                <a:lnTo>
                  <a:pt x="1065" y="303"/>
                </a:lnTo>
                <a:lnTo>
                  <a:pt x="1067" y="303"/>
                </a:lnTo>
                <a:lnTo>
                  <a:pt x="1068" y="303"/>
                </a:lnTo>
                <a:lnTo>
                  <a:pt x="1068" y="302"/>
                </a:lnTo>
                <a:lnTo>
                  <a:pt x="1069" y="302"/>
                </a:lnTo>
                <a:lnTo>
                  <a:pt x="1070" y="303"/>
                </a:lnTo>
                <a:lnTo>
                  <a:pt x="1070" y="302"/>
                </a:lnTo>
                <a:lnTo>
                  <a:pt x="1070" y="303"/>
                </a:lnTo>
                <a:lnTo>
                  <a:pt x="1071" y="304"/>
                </a:lnTo>
                <a:lnTo>
                  <a:pt x="1070" y="305"/>
                </a:lnTo>
                <a:lnTo>
                  <a:pt x="1069" y="304"/>
                </a:lnTo>
                <a:lnTo>
                  <a:pt x="1069" y="305"/>
                </a:lnTo>
                <a:lnTo>
                  <a:pt x="1070" y="306"/>
                </a:lnTo>
                <a:lnTo>
                  <a:pt x="1071" y="306"/>
                </a:lnTo>
                <a:lnTo>
                  <a:pt x="1071" y="305"/>
                </a:lnTo>
                <a:lnTo>
                  <a:pt x="1072" y="304"/>
                </a:lnTo>
                <a:lnTo>
                  <a:pt x="1073" y="304"/>
                </a:lnTo>
                <a:lnTo>
                  <a:pt x="1074" y="306"/>
                </a:lnTo>
                <a:lnTo>
                  <a:pt x="1075" y="306"/>
                </a:lnTo>
                <a:lnTo>
                  <a:pt x="1076" y="306"/>
                </a:lnTo>
                <a:lnTo>
                  <a:pt x="1076" y="305"/>
                </a:lnTo>
                <a:lnTo>
                  <a:pt x="1075" y="304"/>
                </a:lnTo>
                <a:lnTo>
                  <a:pt x="1077" y="304"/>
                </a:lnTo>
                <a:lnTo>
                  <a:pt x="1077" y="306"/>
                </a:lnTo>
                <a:lnTo>
                  <a:pt x="1078" y="305"/>
                </a:lnTo>
                <a:lnTo>
                  <a:pt x="1078" y="306"/>
                </a:lnTo>
                <a:lnTo>
                  <a:pt x="1075" y="308"/>
                </a:lnTo>
                <a:lnTo>
                  <a:pt x="1077" y="308"/>
                </a:lnTo>
                <a:lnTo>
                  <a:pt x="1078" y="306"/>
                </a:lnTo>
                <a:lnTo>
                  <a:pt x="1079" y="306"/>
                </a:lnTo>
                <a:lnTo>
                  <a:pt x="1080" y="306"/>
                </a:lnTo>
                <a:lnTo>
                  <a:pt x="1080" y="307"/>
                </a:lnTo>
                <a:lnTo>
                  <a:pt x="1080" y="308"/>
                </a:lnTo>
                <a:lnTo>
                  <a:pt x="1078" y="309"/>
                </a:lnTo>
                <a:lnTo>
                  <a:pt x="1077" y="309"/>
                </a:lnTo>
                <a:lnTo>
                  <a:pt x="1078" y="310"/>
                </a:lnTo>
                <a:lnTo>
                  <a:pt x="1080" y="309"/>
                </a:lnTo>
                <a:lnTo>
                  <a:pt x="1081" y="308"/>
                </a:lnTo>
                <a:lnTo>
                  <a:pt x="1081" y="309"/>
                </a:lnTo>
                <a:lnTo>
                  <a:pt x="1081" y="310"/>
                </a:lnTo>
                <a:lnTo>
                  <a:pt x="1081" y="311"/>
                </a:lnTo>
                <a:lnTo>
                  <a:pt x="1082" y="310"/>
                </a:lnTo>
                <a:lnTo>
                  <a:pt x="1083" y="311"/>
                </a:lnTo>
                <a:lnTo>
                  <a:pt x="1083" y="310"/>
                </a:lnTo>
                <a:lnTo>
                  <a:pt x="1084" y="309"/>
                </a:lnTo>
                <a:lnTo>
                  <a:pt x="1084" y="308"/>
                </a:lnTo>
                <a:lnTo>
                  <a:pt x="1087" y="309"/>
                </a:lnTo>
                <a:lnTo>
                  <a:pt x="1087" y="308"/>
                </a:lnTo>
                <a:lnTo>
                  <a:pt x="1088" y="308"/>
                </a:lnTo>
                <a:lnTo>
                  <a:pt x="1088" y="309"/>
                </a:lnTo>
                <a:lnTo>
                  <a:pt x="1087" y="309"/>
                </a:lnTo>
                <a:lnTo>
                  <a:pt x="1087" y="310"/>
                </a:lnTo>
                <a:lnTo>
                  <a:pt x="1088" y="311"/>
                </a:lnTo>
                <a:lnTo>
                  <a:pt x="1089" y="311"/>
                </a:lnTo>
                <a:lnTo>
                  <a:pt x="1088" y="312"/>
                </a:lnTo>
                <a:lnTo>
                  <a:pt x="1089" y="314"/>
                </a:lnTo>
                <a:lnTo>
                  <a:pt x="1089" y="313"/>
                </a:lnTo>
                <a:lnTo>
                  <a:pt x="1090" y="313"/>
                </a:lnTo>
                <a:lnTo>
                  <a:pt x="1090" y="314"/>
                </a:lnTo>
                <a:lnTo>
                  <a:pt x="1091" y="316"/>
                </a:lnTo>
                <a:lnTo>
                  <a:pt x="1092" y="316"/>
                </a:lnTo>
                <a:lnTo>
                  <a:pt x="1094" y="314"/>
                </a:lnTo>
                <a:lnTo>
                  <a:pt x="1095" y="315"/>
                </a:lnTo>
                <a:lnTo>
                  <a:pt x="1095" y="316"/>
                </a:lnTo>
                <a:lnTo>
                  <a:pt x="1094" y="317"/>
                </a:lnTo>
                <a:lnTo>
                  <a:pt x="1093" y="317"/>
                </a:lnTo>
                <a:lnTo>
                  <a:pt x="1092" y="317"/>
                </a:lnTo>
                <a:lnTo>
                  <a:pt x="1093" y="318"/>
                </a:lnTo>
                <a:lnTo>
                  <a:pt x="1094" y="319"/>
                </a:lnTo>
                <a:lnTo>
                  <a:pt x="1095" y="319"/>
                </a:lnTo>
                <a:lnTo>
                  <a:pt x="1096" y="319"/>
                </a:lnTo>
                <a:lnTo>
                  <a:pt x="1097" y="318"/>
                </a:lnTo>
                <a:lnTo>
                  <a:pt x="1096" y="317"/>
                </a:lnTo>
                <a:lnTo>
                  <a:pt x="1097" y="317"/>
                </a:lnTo>
                <a:lnTo>
                  <a:pt x="1098" y="317"/>
                </a:lnTo>
                <a:lnTo>
                  <a:pt x="1099" y="318"/>
                </a:lnTo>
                <a:lnTo>
                  <a:pt x="1100" y="318"/>
                </a:lnTo>
                <a:lnTo>
                  <a:pt x="1101" y="318"/>
                </a:lnTo>
                <a:lnTo>
                  <a:pt x="1102" y="315"/>
                </a:lnTo>
                <a:lnTo>
                  <a:pt x="1103" y="315"/>
                </a:lnTo>
                <a:lnTo>
                  <a:pt x="1102" y="317"/>
                </a:lnTo>
                <a:lnTo>
                  <a:pt x="1103" y="317"/>
                </a:lnTo>
                <a:lnTo>
                  <a:pt x="1104" y="317"/>
                </a:lnTo>
                <a:lnTo>
                  <a:pt x="1105" y="315"/>
                </a:lnTo>
                <a:lnTo>
                  <a:pt x="1107" y="314"/>
                </a:lnTo>
                <a:lnTo>
                  <a:pt x="1107" y="315"/>
                </a:lnTo>
                <a:lnTo>
                  <a:pt x="1106" y="316"/>
                </a:lnTo>
                <a:lnTo>
                  <a:pt x="1106" y="317"/>
                </a:lnTo>
                <a:lnTo>
                  <a:pt x="1107" y="318"/>
                </a:lnTo>
                <a:lnTo>
                  <a:pt x="1108" y="318"/>
                </a:lnTo>
                <a:lnTo>
                  <a:pt x="1109" y="317"/>
                </a:lnTo>
                <a:lnTo>
                  <a:pt x="1110" y="317"/>
                </a:lnTo>
                <a:lnTo>
                  <a:pt x="1110" y="318"/>
                </a:lnTo>
                <a:lnTo>
                  <a:pt x="1111" y="317"/>
                </a:lnTo>
                <a:lnTo>
                  <a:pt x="1110" y="315"/>
                </a:lnTo>
                <a:lnTo>
                  <a:pt x="1109" y="316"/>
                </a:lnTo>
                <a:lnTo>
                  <a:pt x="1109" y="315"/>
                </a:lnTo>
                <a:lnTo>
                  <a:pt x="1109" y="314"/>
                </a:lnTo>
                <a:lnTo>
                  <a:pt x="1111" y="315"/>
                </a:lnTo>
                <a:lnTo>
                  <a:pt x="1111" y="314"/>
                </a:lnTo>
                <a:lnTo>
                  <a:pt x="1113" y="314"/>
                </a:lnTo>
                <a:lnTo>
                  <a:pt x="1114" y="314"/>
                </a:lnTo>
                <a:lnTo>
                  <a:pt x="1114" y="315"/>
                </a:lnTo>
                <a:lnTo>
                  <a:pt x="1115" y="315"/>
                </a:lnTo>
                <a:lnTo>
                  <a:pt x="1114" y="316"/>
                </a:lnTo>
                <a:lnTo>
                  <a:pt x="1115" y="316"/>
                </a:lnTo>
                <a:lnTo>
                  <a:pt x="1116" y="316"/>
                </a:lnTo>
                <a:lnTo>
                  <a:pt x="1116" y="317"/>
                </a:lnTo>
                <a:lnTo>
                  <a:pt x="1117" y="316"/>
                </a:lnTo>
                <a:lnTo>
                  <a:pt x="1119" y="316"/>
                </a:lnTo>
                <a:lnTo>
                  <a:pt x="1120" y="316"/>
                </a:lnTo>
                <a:lnTo>
                  <a:pt x="1120" y="315"/>
                </a:lnTo>
                <a:lnTo>
                  <a:pt x="1121" y="315"/>
                </a:lnTo>
                <a:lnTo>
                  <a:pt x="1121" y="316"/>
                </a:lnTo>
                <a:lnTo>
                  <a:pt x="1123" y="316"/>
                </a:lnTo>
                <a:lnTo>
                  <a:pt x="1123" y="317"/>
                </a:lnTo>
                <a:lnTo>
                  <a:pt x="1122" y="317"/>
                </a:lnTo>
                <a:lnTo>
                  <a:pt x="1121" y="317"/>
                </a:lnTo>
                <a:lnTo>
                  <a:pt x="1121" y="318"/>
                </a:lnTo>
                <a:lnTo>
                  <a:pt x="1124" y="318"/>
                </a:lnTo>
                <a:lnTo>
                  <a:pt x="1124" y="324"/>
                </a:lnTo>
                <a:lnTo>
                  <a:pt x="1125" y="338"/>
                </a:lnTo>
                <a:lnTo>
                  <a:pt x="1125" y="349"/>
                </a:lnTo>
                <a:lnTo>
                  <a:pt x="1125" y="353"/>
                </a:lnTo>
                <a:lnTo>
                  <a:pt x="1125" y="368"/>
                </a:lnTo>
                <a:lnTo>
                  <a:pt x="1125" y="374"/>
                </a:lnTo>
                <a:lnTo>
                  <a:pt x="1125" y="379"/>
                </a:lnTo>
                <a:lnTo>
                  <a:pt x="1125" y="401"/>
                </a:lnTo>
                <a:lnTo>
                  <a:pt x="1125" y="403"/>
                </a:lnTo>
                <a:lnTo>
                  <a:pt x="1125" y="409"/>
                </a:lnTo>
                <a:lnTo>
                  <a:pt x="1125" y="410"/>
                </a:lnTo>
                <a:lnTo>
                  <a:pt x="1125" y="417"/>
                </a:lnTo>
                <a:lnTo>
                  <a:pt x="1124" y="481"/>
                </a:lnTo>
                <a:lnTo>
                  <a:pt x="1124" y="483"/>
                </a:lnTo>
                <a:lnTo>
                  <a:pt x="1126" y="483"/>
                </a:lnTo>
                <a:lnTo>
                  <a:pt x="1127" y="483"/>
                </a:lnTo>
                <a:lnTo>
                  <a:pt x="1128" y="484"/>
                </a:lnTo>
                <a:lnTo>
                  <a:pt x="1131" y="491"/>
                </a:lnTo>
                <a:lnTo>
                  <a:pt x="1132" y="492"/>
                </a:lnTo>
                <a:lnTo>
                  <a:pt x="1133" y="492"/>
                </a:lnTo>
                <a:lnTo>
                  <a:pt x="1134" y="493"/>
                </a:lnTo>
                <a:lnTo>
                  <a:pt x="1135" y="493"/>
                </a:lnTo>
                <a:lnTo>
                  <a:pt x="1135" y="494"/>
                </a:lnTo>
                <a:lnTo>
                  <a:pt x="1135" y="495"/>
                </a:lnTo>
                <a:lnTo>
                  <a:pt x="1137" y="494"/>
                </a:lnTo>
                <a:lnTo>
                  <a:pt x="1137" y="495"/>
                </a:lnTo>
                <a:lnTo>
                  <a:pt x="1138" y="497"/>
                </a:lnTo>
                <a:lnTo>
                  <a:pt x="1140" y="500"/>
                </a:lnTo>
                <a:lnTo>
                  <a:pt x="1141" y="502"/>
                </a:lnTo>
                <a:lnTo>
                  <a:pt x="1142" y="502"/>
                </a:lnTo>
                <a:lnTo>
                  <a:pt x="1143" y="503"/>
                </a:lnTo>
                <a:lnTo>
                  <a:pt x="1143" y="507"/>
                </a:lnTo>
                <a:lnTo>
                  <a:pt x="1144" y="508"/>
                </a:lnTo>
                <a:lnTo>
                  <a:pt x="1145" y="509"/>
                </a:lnTo>
                <a:lnTo>
                  <a:pt x="1145" y="510"/>
                </a:lnTo>
                <a:lnTo>
                  <a:pt x="1146" y="513"/>
                </a:lnTo>
                <a:lnTo>
                  <a:pt x="1146" y="514"/>
                </a:lnTo>
                <a:lnTo>
                  <a:pt x="1146" y="515"/>
                </a:lnTo>
                <a:lnTo>
                  <a:pt x="1146" y="516"/>
                </a:lnTo>
                <a:lnTo>
                  <a:pt x="1147" y="517"/>
                </a:lnTo>
                <a:lnTo>
                  <a:pt x="1146" y="518"/>
                </a:lnTo>
                <a:lnTo>
                  <a:pt x="1147" y="518"/>
                </a:lnTo>
                <a:lnTo>
                  <a:pt x="1147" y="519"/>
                </a:lnTo>
                <a:lnTo>
                  <a:pt x="1145" y="521"/>
                </a:lnTo>
                <a:lnTo>
                  <a:pt x="1144" y="523"/>
                </a:lnTo>
                <a:lnTo>
                  <a:pt x="1144" y="524"/>
                </a:lnTo>
                <a:lnTo>
                  <a:pt x="1145" y="527"/>
                </a:lnTo>
                <a:lnTo>
                  <a:pt x="1145" y="528"/>
                </a:lnTo>
                <a:lnTo>
                  <a:pt x="1147" y="531"/>
                </a:lnTo>
                <a:lnTo>
                  <a:pt x="1148" y="531"/>
                </a:lnTo>
                <a:lnTo>
                  <a:pt x="1151" y="531"/>
                </a:lnTo>
                <a:lnTo>
                  <a:pt x="1152" y="533"/>
                </a:lnTo>
                <a:lnTo>
                  <a:pt x="1154" y="534"/>
                </a:lnTo>
                <a:lnTo>
                  <a:pt x="1154" y="535"/>
                </a:lnTo>
                <a:lnTo>
                  <a:pt x="1153" y="536"/>
                </a:lnTo>
                <a:lnTo>
                  <a:pt x="1152" y="537"/>
                </a:lnTo>
                <a:lnTo>
                  <a:pt x="1151" y="539"/>
                </a:lnTo>
                <a:lnTo>
                  <a:pt x="1152" y="540"/>
                </a:lnTo>
                <a:lnTo>
                  <a:pt x="1153" y="540"/>
                </a:lnTo>
                <a:lnTo>
                  <a:pt x="1154" y="541"/>
                </a:lnTo>
                <a:lnTo>
                  <a:pt x="1155" y="542"/>
                </a:lnTo>
                <a:lnTo>
                  <a:pt x="1155" y="543"/>
                </a:lnTo>
                <a:lnTo>
                  <a:pt x="1155" y="544"/>
                </a:lnTo>
                <a:lnTo>
                  <a:pt x="1156" y="545"/>
                </a:lnTo>
                <a:lnTo>
                  <a:pt x="1158" y="546"/>
                </a:lnTo>
                <a:lnTo>
                  <a:pt x="1158" y="549"/>
                </a:lnTo>
                <a:lnTo>
                  <a:pt x="1159" y="549"/>
                </a:lnTo>
                <a:lnTo>
                  <a:pt x="1159" y="550"/>
                </a:lnTo>
                <a:lnTo>
                  <a:pt x="1158" y="551"/>
                </a:lnTo>
                <a:lnTo>
                  <a:pt x="1157" y="555"/>
                </a:lnTo>
                <a:lnTo>
                  <a:pt x="1158" y="558"/>
                </a:lnTo>
                <a:lnTo>
                  <a:pt x="1159" y="558"/>
                </a:lnTo>
                <a:lnTo>
                  <a:pt x="1162" y="560"/>
                </a:lnTo>
                <a:lnTo>
                  <a:pt x="1163" y="561"/>
                </a:lnTo>
                <a:lnTo>
                  <a:pt x="1162" y="562"/>
                </a:lnTo>
                <a:lnTo>
                  <a:pt x="1163" y="563"/>
                </a:lnTo>
                <a:lnTo>
                  <a:pt x="1164" y="564"/>
                </a:lnTo>
                <a:lnTo>
                  <a:pt x="1165" y="564"/>
                </a:lnTo>
                <a:lnTo>
                  <a:pt x="1164" y="567"/>
                </a:lnTo>
                <a:lnTo>
                  <a:pt x="1164" y="571"/>
                </a:lnTo>
                <a:lnTo>
                  <a:pt x="1165" y="572"/>
                </a:lnTo>
                <a:lnTo>
                  <a:pt x="1165" y="571"/>
                </a:lnTo>
                <a:lnTo>
                  <a:pt x="1166" y="571"/>
                </a:lnTo>
                <a:lnTo>
                  <a:pt x="1167" y="570"/>
                </a:lnTo>
                <a:lnTo>
                  <a:pt x="1168" y="572"/>
                </a:lnTo>
                <a:lnTo>
                  <a:pt x="1169" y="572"/>
                </a:lnTo>
                <a:lnTo>
                  <a:pt x="1169" y="573"/>
                </a:lnTo>
                <a:lnTo>
                  <a:pt x="1170" y="575"/>
                </a:lnTo>
                <a:lnTo>
                  <a:pt x="1169" y="577"/>
                </a:lnTo>
                <a:lnTo>
                  <a:pt x="1168" y="577"/>
                </a:lnTo>
                <a:lnTo>
                  <a:pt x="1168" y="578"/>
                </a:lnTo>
                <a:lnTo>
                  <a:pt x="1168" y="579"/>
                </a:lnTo>
                <a:lnTo>
                  <a:pt x="1169" y="579"/>
                </a:lnTo>
                <a:lnTo>
                  <a:pt x="1169" y="580"/>
                </a:lnTo>
                <a:lnTo>
                  <a:pt x="1170" y="580"/>
                </a:lnTo>
                <a:lnTo>
                  <a:pt x="1171" y="581"/>
                </a:lnTo>
                <a:lnTo>
                  <a:pt x="1171" y="582"/>
                </a:lnTo>
                <a:lnTo>
                  <a:pt x="1171" y="583"/>
                </a:lnTo>
                <a:lnTo>
                  <a:pt x="1171" y="584"/>
                </a:lnTo>
                <a:lnTo>
                  <a:pt x="1172" y="584"/>
                </a:lnTo>
                <a:lnTo>
                  <a:pt x="1173" y="585"/>
                </a:lnTo>
                <a:lnTo>
                  <a:pt x="1172" y="585"/>
                </a:lnTo>
                <a:lnTo>
                  <a:pt x="1172" y="586"/>
                </a:lnTo>
                <a:lnTo>
                  <a:pt x="1170" y="587"/>
                </a:lnTo>
                <a:lnTo>
                  <a:pt x="1169" y="588"/>
                </a:lnTo>
                <a:lnTo>
                  <a:pt x="1168" y="588"/>
                </a:lnTo>
                <a:lnTo>
                  <a:pt x="1168" y="587"/>
                </a:lnTo>
                <a:lnTo>
                  <a:pt x="1167" y="587"/>
                </a:lnTo>
                <a:lnTo>
                  <a:pt x="1167" y="588"/>
                </a:lnTo>
                <a:lnTo>
                  <a:pt x="1167" y="589"/>
                </a:lnTo>
                <a:lnTo>
                  <a:pt x="1168" y="591"/>
                </a:lnTo>
                <a:lnTo>
                  <a:pt x="1169" y="593"/>
                </a:lnTo>
                <a:lnTo>
                  <a:pt x="1170" y="593"/>
                </a:lnTo>
                <a:lnTo>
                  <a:pt x="1170" y="595"/>
                </a:lnTo>
                <a:lnTo>
                  <a:pt x="1170" y="596"/>
                </a:lnTo>
                <a:lnTo>
                  <a:pt x="1169" y="596"/>
                </a:lnTo>
                <a:lnTo>
                  <a:pt x="1168" y="596"/>
                </a:lnTo>
                <a:lnTo>
                  <a:pt x="1168" y="597"/>
                </a:lnTo>
                <a:lnTo>
                  <a:pt x="1168" y="598"/>
                </a:lnTo>
                <a:lnTo>
                  <a:pt x="1167" y="600"/>
                </a:lnTo>
                <a:lnTo>
                  <a:pt x="1167" y="601"/>
                </a:lnTo>
                <a:lnTo>
                  <a:pt x="1168" y="602"/>
                </a:lnTo>
                <a:lnTo>
                  <a:pt x="1168" y="603"/>
                </a:lnTo>
                <a:lnTo>
                  <a:pt x="1167" y="605"/>
                </a:lnTo>
                <a:lnTo>
                  <a:pt x="1167" y="607"/>
                </a:lnTo>
                <a:lnTo>
                  <a:pt x="1168" y="608"/>
                </a:lnTo>
                <a:lnTo>
                  <a:pt x="1168" y="609"/>
                </a:lnTo>
                <a:lnTo>
                  <a:pt x="1167" y="609"/>
                </a:lnTo>
                <a:lnTo>
                  <a:pt x="1166" y="609"/>
                </a:lnTo>
                <a:lnTo>
                  <a:pt x="1166" y="610"/>
                </a:lnTo>
                <a:lnTo>
                  <a:pt x="1166" y="612"/>
                </a:lnTo>
                <a:lnTo>
                  <a:pt x="1165" y="613"/>
                </a:lnTo>
                <a:lnTo>
                  <a:pt x="1164" y="614"/>
                </a:lnTo>
                <a:lnTo>
                  <a:pt x="1163" y="615"/>
                </a:lnTo>
                <a:lnTo>
                  <a:pt x="1163" y="617"/>
                </a:lnTo>
                <a:lnTo>
                  <a:pt x="1162" y="618"/>
                </a:lnTo>
                <a:lnTo>
                  <a:pt x="1162" y="619"/>
                </a:lnTo>
                <a:lnTo>
                  <a:pt x="1162" y="620"/>
                </a:lnTo>
                <a:lnTo>
                  <a:pt x="1161" y="622"/>
                </a:lnTo>
                <a:lnTo>
                  <a:pt x="1160" y="623"/>
                </a:lnTo>
                <a:lnTo>
                  <a:pt x="1159" y="623"/>
                </a:lnTo>
                <a:lnTo>
                  <a:pt x="1158" y="625"/>
                </a:lnTo>
                <a:lnTo>
                  <a:pt x="1157" y="626"/>
                </a:lnTo>
                <a:lnTo>
                  <a:pt x="1157" y="627"/>
                </a:lnTo>
                <a:lnTo>
                  <a:pt x="1156" y="627"/>
                </a:lnTo>
                <a:lnTo>
                  <a:pt x="1157" y="628"/>
                </a:lnTo>
                <a:lnTo>
                  <a:pt x="1157" y="629"/>
                </a:lnTo>
                <a:lnTo>
                  <a:pt x="1156" y="629"/>
                </a:lnTo>
                <a:lnTo>
                  <a:pt x="1157" y="630"/>
                </a:lnTo>
                <a:lnTo>
                  <a:pt x="1157" y="631"/>
                </a:lnTo>
                <a:lnTo>
                  <a:pt x="1156" y="632"/>
                </a:lnTo>
                <a:lnTo>
                  <a:pt x="1156" y="631"/>
                </a:lnTo>
                <a:lnTo>
                  <a:pt x="1155" y="632"/>
                </a:lnTo>
                <a:lnTo>
                  <a:pt x="1154" y="632"/>
                </a:lnTo>
                <a:lnTo>
                  <a:pt x="1153" y="633"/>
                </a:lnTo>
                <a:lnTo>
                  <a:pt x="1153" y="635"/>
                </a:lnTo>
                <a:lnTo>
                  <a:pt x="1153" y="636"/>
                </a:lnTo>
                <a:lnTo>
                  <a:pt x="1152" y="636"/>
                </a:lnTo>
                <a:lnTo>
                  <a:pt x="1152" y="637"/>
                </a:lnTo>
                <a:lnTo>
                  <a:pt x="1152" y="638"/>
                </a:lnTo>
                <a:lnTo>
                  <a:pt x="1153" y="638"/>
                </a:lnTo>
                <a:lnTo>
                  <a:pt x="1154" y="639"/>
                </a:lnTo>
                <a:lnTo>
                  <a:pt x="1155" y="639"/>
                </a:lnTo>
                <a:lnTo>
                  <a:pt x="1154" y="641"/>
                </a:lnTo>
                <a:lnTo>
                  <a:pt x="1154" y="642"/>
                </a:lnTo>
                <a:lnTo>
                  <a:pt x="1154" y="643"/>
                </a:lnTo>
                <a:lnTo>
                  <a:pt x="1154" y="644"/>
                </a:lnTo>
                <a:lnTo>
                  <a:pt x="1155" y="644"/>
                </a:lnTo>
                <a:lnTo>
                  <a:pt x="1155" y="645"/>
                </a:lnTo>
                <a:lnTo>
                  <a:pt x="1155" y="646"/>
                </a:lnTo>
                <a:lnTo>
                  <a:pt x="1155" y="647"/>
                </a:lnTo>
                <a:lnTo>
                  <a:pt x="1155" y="648"/>
                </a:lnTo>
                <a:lnTo>
                  <a:pt x="1154" y="648"/>
                </a:lnTo>
                <a:lnTo>
                  <a:pt x="1153" y="648"/>
                </a:lnTo>
                <a:lnTo>
                  <a:pt x="1152" y="650"/>
                </a:lnTo>
                <a:lnTo>
                  <a:pt x="1151" y="652"/>
                </a:lnTo>
                <a:lnTo>
                  <a:pt x="1150" y="652"/>
                </a:lnTo>
                <a:lnTo>
                  <a:pt x="1150" y="653"/>
                </a:lnTo>
                <a:lnTo>
                  <a:pt x="1151" y="654"/>
                </a:lnTo>
                <a:lnTo>
                  <a:pt x="1150" y="655"/>
                </a:lnTo>
                <a:lnTo>
                  <a:pt x="1150" y="656"/>
                </a:lnTo>
                <a:lnTo>
                  <a:pt x="1150" y="657"/>
                </a:lnTo>
                <a:lnTo>
                  <a:pt x="1149" y="658"/>
                </a:lnTo>
                <a:lnTo>
                  <a:pt x="1150" y="659"/>
                </a:lnTo>
                <a:lnTo>
                  <a:pt x="1152" y="661"/>
                </a:lnTo>
                <a:lnTo>
                  <a:pt x="1152" y="662"/>
                </a:lnTo>
                <a:lnTo>
                  <a:pt x="1154" y="662"/>
                </a:lnTo>
                <a:lnTo>
                  <a:pt x="1155" y="663"/>
                </a:lnTo>
                <a:lnTo>
                  <a:pt x="1155" y="664"/>
                </a:lnTo>
                <a:lnTo>
                  <a:pt x="1156" y="664"/>
                </a:lnTo>
                <a:lnTo>
                  <a:pt x="1156" y="665"/>
                </a:lnTo>
                <a:lnTo>
                  <a:pt x="1156" y="666"/>
                </a:lnTo>
                <a:lnTo>
                  <a:pt x="1157" y="667"/>
                </a:lnTo>
                <a:lnTo>
                  <a:pt x="1158" y="668"/>
                </a:lnTo>
                <a:lnTo>
                  <a:pt x="1158" y="669"/>
                </a:lnTo>
                <a:lnTo>
                  <a:pt x="1157" y="672"/>
                </a:lnTo>
                <a:lnTo>
                  <a:pt x="1156" y="673"/>
                </a:lnTo>
                <a:lnTo>
                  <a:pt x="1156" y="674"/>
                </a:lnTo>
                <a:lnTo>
                  <a:pt x="1155" y="675"/>
                </a:lnTo>
                <a:lnTo>
                  <a:pt x="1155" y="677"/>
                </a:lnTo>
                <a:lnTo>
                  <a:pt x="1156" y="678"/>
                </a:lnTo>
                <a:lnTo>
                  <a:pt x="1155" y="678"/>
                </a:lnTo>
                <a:lnTo>
                  <a:pt x="1155" y="680"/>
                </a:lnTo>
                <a:lnTo>
                  <a:pt x="1155" y="681"/>
                </a:lnTo>
                <a:lnTo>
                  <a:pt x="1154" y="681"/>
                </a:lnTo>
                <a:lnTo>
                  <a:pt x="1153" y="684"/>
                </a:lnTo>
                <a:lnTo>
                  <a:pt x="1153" y="685"/>
                </a:lnTo>
                <a:lnTo>
                  <a:pt x="1154" y="685"/>
                </a:lnTo>
                <a:lnTo>
                  <a:pt x="1153" y="687"/>
                </a:lnTo>
                <a:lnTo>
                  <a:pt x="1152" y="688"/>
                </a:lnTo>
                <a:lnTo>
                  <a:pt x="1152" y="689"/>
                </a:lnTo>
                <a:lnTo>
                  <a:pt x="1151" y="691"/>
                </a:lnTo>
                <a:lnTo>
                  <a:pt x="1149" y="693"/>
                </a:lnTo>
                <a:lnTo>
                  <a:pt x="1148" y="693"/>
                </a:lnTo>
                <a:lnTo>
                  <a:pt x="1146" y="698"/>
                </a:lnTo>
                <a:lnTo>
                  <a:pt x="1144" y="703"/>
                </a:lnTo>
                <a:lnTo>
                  <a:pt x="1142" y="707"/>
                </a:lnTo>
                <a:lnTo>
                  <a:pt x="1135" y="712"/>
                </a:lnTo>
                <a:lnTo>
                  <a:pt x="1135" y="714"/>
                </a:lnTo>
                <a:lnTo>
                  <a:pt x="1136" y="716"/>
                </a:lnTo>
                <a:lnTo>
                  <a:pt x="1138" y="717"/>
                </a:lnTo>
                <a:lnTo>
                  <a:pt x="1138" y="719"/>
                </a:lnTo>
                <a:lnTo>
                  <a:pt x="1139" y="720"/>
                </a:lnTo>
                <a:lnTo>
                  <a:pt x="1143" y="727"/>
                </a:lnTo>
                <a:lnTo>
                  <a:pt x="1124" y="727"/>
                </a:lnTo>
                <a:lnTo>
                  <a:pt x="1074" y="749"/>
                </a:lnTo>
                <a:lnTo>
                  <a:pt x="1060" y="760"/>
                </a:lnTo>
                <a:lnTo>
                  <a:pt x="1059" y="758"/>
                </a:lnTo>
                <a:lnTo>
                  <a:pt x="1065" y="752"/>
                </a:lnTo>
                <a:lnTo>
                  <a:pt x="1068" y="748"/>
                </a:lnTo>
                <a:lnTo>
                  <a:pt x="1075" y="747"/>
                </a:lnTo>
                <a:lnTo>
                  <a:pt x="1076" y="744"/>
                </a:lnTo>
                <a:lnTo>
                  <a:pt x="1078" y="742"/>
                </a:lnTo>
                <a:lnTo>
                  <a:pt x="1083" y="744"/>
                </a:lnTo>
                <a:lnTo>
                  <a:pt x="1085" y="744"/>
                </a:lnTo>
                <a:lnTo>
                  <a:pt x="1087" y="739"/>
                </a:lnTo>
                <a:lnTo>
                  <a:pt x="1082" y="741"/>
                </a:lnTo>
                <a:lnTo>
                  <a:pt x="1080" y="738"/>
                </a:lnTo>
                <a:lnTo>
                  <a:pt x="1078" y="738"/>
                </a:lnTo>
                <a:lnTo>
                  <a:pt x="1064" y="742"/>
                </a:lnTo>
                <a:lnTo>
                  <a:pt x="1059" y="742"/>
                </a:lnTo>
                <a:lnTo>
                  <a:pt x="1058" y="740"/>
                </a:lnTo>
                <a:lnTo>
                  <a:pt x="1059" y="740"/>
                </a:lnTo>
                <a:lnTo>
                  <a:pt x="1060" y="741"/>
                </a:lnTo>
                <a:lnTo>
                  <a:pt x="1061" y="740"/>
                </a:lnTo>
                <a:lnTo>
                  <a:pt x="1064" y="735"/>
                </a:lnTo>
                <a:lnTo>
                  <a:pt x="1067" y="724"/>
                </a:lnTo>
                <a:lnTo>
                  <a:pt x="1067" y="717"/>
                </a:lnTo>
                <a:lnTo>
                  <a:pt x="1066" y="719"/>
                </a:lnTo>
                <a:lnTo>
                  <a:pt x="1066" y="717"/>
                </a:lnTo>
                <a:lnTo>
                  <a:pt x="1065" y="719"/>
                </a:lnTo>
                <a:lnTo>
                  <a:pt x="1063" y="718"/>
                </a:lnTo>
                <a:lnTo>
                  <a:pt x="1063" y="715"/>
                </a:lnTo>
                <a:lnTo>
                  <a:pt x="1057" y="718"/>
                </a:lnTo>
                <a:lnTo>
                  <a:pt x="1052" y="722"/>
                </a:lnTo>
                <a:lnTo>
                  <a:pt x="1051" y="727"/>
                </a:lnTo>
                <a:lnTo>
                  <a:pt x="1048" y="729"/>
                </a:lnTo>
                <a:lnTo>
                  <a:pt x="1045" y="729"/>
                </a:lnTo>
                <a:lnTo>
                  <a:pt x="1045" y="725"/>
                </a:lnTo>
                <a:lnTo>
                  <a:pt x="1042" y="724"/>
                </a:lnTo>
                <a:lnTo>
                  <a:pt x="1038" y="730"/>
                </a:lnTo>
                <a:lnTo>
                  <a:pt x="1038" y="732"/>
                </a:lnTo>
                <a:lnTo>
                  <a:pt x="1037" y="733"/>
                </a:lnTo>
                <a:lnTo>
                  <a:pt x="1040" y="734"/>
                </a:lnTo>
                <a:lnTo>
                  <a:pt x="1041" y="735"/>
                </a:lnTo>
                <a:lnTo>
                  <a:pt x="1038" y="738"/>
                </a:lnTo>
                <a:lnTo>
                  <a:pt x="1038" y="740"/>
                </a:lnTo>
                <a:lnTo>
                  <a:pt x="1033" y="738"/>
                </a:lnTo>
                <a:lnTo>
                  <a:pt x="1032" y="741"/>
                </a:lnTo>
                <a:lnTo>
                  <a:pt x="1034" y="740"/>
                </a:lnTo>
                <a:lnTo>
                  <a:pt x="1038" y="741"/>
                </a:lnTo>
                <a:lnTo>
                  <a:pt x="1041" y="744"/>
                </a:lnTo>
                <a:lnTo>
                  <a:pt x="1047" y="746"/>
                </a:lnTo>
                <a:lnTo>
                  <a:pt x="1046" y="749"/>
                </a:lnTo>
                <a:lnTo>
                  <a:pt x="1045" y="748"/>
                </a:lnTo>
                <a:lnTo>
                  <a:pt x="1042" y="749"/>
                </a:lnTo>
                <a:lnTo>
                  <a:pt x="1044" y="749"/>
                </a:lnTo>
                <a:lnTo>
                  <a:pt x="1045" y="751"/>
                </a:lnTo>
                <a:lnTo>
                  <a:pt x="1044" y="754"/>
                </a:lnTo>
                <a:lnTo>
                  <a:pt x="1048" y="753"/>
                </a:lnTo>
                <a:lnTo>
                  <a:pt x="1046" y="752"/>
                </a:lnTo>
                <a:lnTo>
                  <a:pt x="1047" y="751"/>
                </a:lnTo>
                <a:lnTo>
                  <a:pt x="1049" y="752"/>
                </a:lnTo>
                <a:lnTo>
                  <a:pt x="1049" y="757"/>
                </a:lnTo>
                <a:lnTo>
                  <a:pt x="1056" y="759"/>
                </a:lnTo>
                <a:lnTo>
                  <a:pt x="1049" y="758"/>
                </a:lnTo>
                <a:lnTo>
                  <a:pt x="1049" y="759"/>
                </a:lnTo>
                <a:lnTo>
                  <a:pt x="1050" y="758"/>
                </a:lnTo>
                <a:lnTo>
                  <a:pt x="1049" y="760"/>
                </a:lnTo>
                <a:lnTo>
                  <a:pt x="1048" y="765"/>
                </a:lnTo>
                <a:lnTo>
                  <a:pt x="1045" y="765"/>
                </a:lnTo>
                <a:lnTo>
                  <a:pt x="1044" y="763"/>
                </a:lnTo>
                <a:lnTo>
                  <a:pt x="1044" y="766"/>
                </a:lnTo>
                <a:lnTo>
                  <a:pt x="1041" y="770"/>
                </a:lnTo>
                <a:lnTo>
                  <a:pt x="1039" y="768"/>
                </a:lnTo>
                <a:lnTo>
                  <a:pt x="1040" y="771"/>
                </a:lnTo>
                <a:lnTo>
                  <a:pt x="1036" y="775"/>
                </a:lnTo>
                <a:lnTo>
                  <a:pt x="1030" y="780"/>
                </a:lnTo>
                <a:lnTo>
                  <a:pt x="1029" y="779"/>
                </a:lnTo>
                <a:lnTo>
                  <a:pt x="1030" y="779"/>
                </a:lnTo>
                <a:lnTo>
                  <a:pt x="1030" y="777"/>
                </a:lnTo>
                <a:lnTo>
                  <a:pt x="1030" y="778"/>
                </a:lnTo>
                <a:lnTo>
                  <a:pt x="1028" y="777"/>
                </a:lnTo>
                <a:lnTo>
                  <a:pt x="1027" y="778"/>
                </a:lnTo>
                <a:lnTo>
                  <a:pt x="1023" y="776"/>
                </a:lnTo>
                <a:lnTo>
                  <a:pt x="1021" y="776"/>
                </a:lnTo>
                <a:lnTo>
                  <a:pt x="1025" y="778"/>
                </a:lnTo>
                <a:lnTo>
                  <a:pt x="1025" y="786"/>
                </a:lnTo>
                <a:lnTo>
                  <a:pt x="1021" y="786"/>
                </a:lnTo>
                <a:lnTo>
                  <a:pt x="1019" y="788"/>
                </a:lnTo>
                <a:lnTo>
                  <a:pt x="1018" y="789"/>
                </a:lnTo>
                <a:lnTo>
                  <a:pt x="1021" y="788"/>
                </a:lnTo>
                <a:lnTo>
                  <a:pt x="1021" y="787"/>
                </a:lnTo>
                <a:lnTo>
                  <a:pt x="1022" y="789"/>
                </a:lnTo>
                <a:lnTo>
                  <a:pt x="1024" y="789"/>
                </a:lnTo>
                <a:lnTo>
                  <a:pt x="1020" y="792"/>
                </a:lnTo>
                <a:lnTo>
                  <a:pt x="1020" y="794"/>
                </a:lnTo>
                <a:lnTo>
                  <a:pt x="1018" y="795"/>
                </a:lnTo>
                <a:lnTo>
                  <a:pt x="1018" y="797"/>
                </a:lnTo>
                <a:lnTo>
                  <a:pt x="1021" y="794"/>
                </a:lnTo>
                <a:lnTo>
                  <a:pt x="1021" y="795"/>
                </a:lnTo>
                <a:lnTo>
                  <a:pt x="1017" y="798"/>
                </a:lnTo>
                <a:lnTo>
                  <a:pt x="1015" y="800"/>
                </a:lnTo>
                <a:lnTo>
                  <a:pt x="1014" y="801"/>
                </a:lnTo>
                <a:lnTo>
                  <a:pt x="1012" y="804"/>
                </a:lnTo>
                <a:lnTo>
                  <a:pt x="1013" y="804"/>
                </a:lnTo>
                <a:lnTo>
                  <a:pt x="1006" y="809"/>
                </a:lnTo>
                <a:lnTo>
                  <a:pt x="1005" y="800"/>
                </a:lnTo>
                <a:lnTo>
                  <a:pt x="1004" y="806"/>
                </a:lnTo>
                <a:lnTo>
                  <a:pt x="1005" y="810"/>
                </a:lnTo>
                <a:lnTo>
                  <a:pt x="1003" y="811"/>
                </a:lnTo>
                <a:lnTo>
                  <a:pt x="1004" y="809"/>
                </a:lnTo>
                <a:lnTo>
                  <a:pt x="1000" y="811"/>
                </a:lnTo>
                <a:lnTo>
                  <a:pt x="979" y="824"/>
                </a:lnTo>
                <a:lnTo>
                  <a:pt x="978" y="824"/>
                </a:lnTo>
                <a:lnTo>
                  <a:pt x="980" y="824"/>
                </a:lnTo>
                <a:lnTo>
                  <a:pt x="979" y="822"/>
                </a:lnTo>
                <a:lnTo>
                  <a:pt x="973" y="825"/>
                </a:lnTo>
                <a:lnTo>
                  <a:pt x="972" y="824"/>
                </a:lnTo>
                <a:lnTo>
                  <a:pt x="968" y="824"/>
                </a:lnTo>
                <a:lnTo>
                  <a:pt x="955" y="828"/>
                </a:lnTo>
                <a:lnTo>
                  <a:pt x="955" y="830"/>
                </a:lnTo>
                <a:lnTo>
                  <a:pt x="955" y="832"/>
                </a:lnTo>
                <a:lnTo>
                  <a:pt x="954" y="836"/>
                </a:lnTo>
                <a:lnTo>
                  <a:pt x="961" y="834"/>
                </a:lnTo>
                <a:lnTo>
                  <a:pt x="966" y="830"/>
                </a:lnTo>
                <a:lnTo>
                  <a:pt x="978" y="825"/>
                </a:lnTo>
                <a:lnTo>
                  <a:pt x="969" y="831"/>
                </a:lnTo>
                <a:lnTo>
                  <a:pt x="952" y="839"/>
                </a:lnTo>
                <a:lnTo>
                  <a:pt x="930" y="850"/>
                </a:lnTo>
                <a:lnTo>
                  <a:pt x="917" y="860"/>
                </a:lnTo>
                <a:lnTo>
                  <a:pt x="923" y="853"/>
                </a:lnTo>
                <a:lnTo>
                  <a:pt x="931" y="849"/>
                </a:lnTo>
                <a:lnTo>
                  <a:pt x="931" y="848"/>
                </a:lnTo>
                <a:lnTo>
                  <a:pt x="936" y="845"/>
                </a:lnTo>
                <a:lnTo>
                  <a:pt x="951" y="839"/>
                </a:lnTo>
                <a:lnTo>
                  <a:pt x="952" y="837"/>
                </a:lnTo>
                <a:lnTo>
                  <a:pt x="951" y="835"/>
                </a:lnTo>
                <a:lnTo>
                  <a:pt x="952" y="834"/>
                </a:lnTo>
                <a:lnTo>
                  <a:pt x="951" y="834"/>
                </a:lnTo>
                <a:lnTo>
                  <a:pt x="952" y="833"/>
                </a:lnTo>
                <a:lnTo>
                  <a:pt x="950" y="832"/>
                </a:lnTo>
                <a:lnTo>
                  <a:pt x="949" y="834"/>
                </a:lnTo>
                <a:lnTo>
                  <a:pt x="946" y="834"/>
                </a:lnTo>
                <a:lnTo>
                  <a:pt x="929" y="841"/>
                </a:lnTo>
                <a:lnTo>
                  <a:pt x="929" y="839"/>
                </a:lnTo>
                <a:lnTo>
                  <a:pt x="931" y="837"/>
                </a:lnTo>
                <a:lnTo>
                  <a:pt x="929" y="834"/>
                </a:lnTo>
                <a:lnTo>
                  <a:pt x="931" y="833"/>
                </a:lnTo>
                <a:lnTo>
                  <a:pt x="933" y="830"/>
                </a:lnTo>
                <a:lnTo>
                  <a:pt x="933" y="825"/>
                </a:lnTo>
                <a:lnTo>
                  <a:pt x="934" y="824"/>
                </a:lnTo>
                <a:lnTo>
                  <a:pt x="931" y="826"/>
                </a:lnTo>
                <a:lnTo>
                  <a:pt x="931" y="829"/>
                </a:lnTo>
                <a:lnTo>
                  <a:pt x="929" y="829"/>
                </a:lnTo>
                <a:lnTo>
                  <a:pt x="926" y="831"/>
                </a:lnTo>
                <a:lnTo>
                  <a:pt x="924" y="832"/>
                </a:lnTo>
                <a:lnTo>
                  <a:pt x="927" y="830"/>
                </a:lnTo>
                <a:lnTo>
                  <a:pt x="927" y="827"/>
                </a:lnTo>
                <a:lnTo>
                  <a:pt x="926" y="827"/>
                </a:lnTo>
                <a:lnTo>
                  <a:pt x="926" y="829"/>
                </a:lnTo>
                <a:lnTo>
                  <a:pt x="923" y="831"/>
                </a:lnTo>
                <a:lnTo>
                  <a:pt x="923" y="834"/>
                </a:lnTo>
                <a:lnTo>
                  <a:pt x="917" y="836"/>
                </a:lnTo>
                <a:lnTo>
                  <a:pt x="917" y="833"/>
                </a:lnTo>
                <a:lnTo>
                  <a:pt x="915" y="832"/>
                </a:lnTo>
                <a:lnTo>
                  <a:pt x="915" y="830"/>
                </a:lnTo>
                <a:lnTo>
                  <a:pt x="915" y="828"/>
                </a:lnTo>
                <a:lnTo>
                  <a:pt x="915" y="825"/>
                </a:lnTo>
                <a:lnTo>
                  <a:pt x="914" y="825"/>
                </a:lnTo>
                <a:lnTo>
                  <a:pt x="911" y="827"/>
                </a:lnTo>
                <a:lnTo>
                  <a:pt x="911" y="824"/>
                </a:lnTo>
                <a:lnTo>
                  <a:pt x="910" y="823"/>
                </a:lnTo>
                <a:lnTo>
                  <a:pt x="911" y="821"/>
                </a:lnTo>
                <a:lnTo>
                  <a:pt x="909" y="822"/>
                </a:lnTo>
                <a:lnTo>
                  <a:pt x="910" y="824"/>
                </a:lnTo>
                <a:lnTo>
                  <a:pt x="911" y="824"/>
                </a:lnTo>
                <a:lnTo>
                  <a:pt x="911" y="827"/>
                </a:lnTo>
                <a:lnTo>
                  <a:pt x="912" y="828"/>
                </a:lnTo>
                <a:lnTo>
                  <a:pt x="914" y="826"/>
                </a:lnTo>
                <a:lnTo>
                  <a:pt x="914" y="829"/>
                </a:lnTo>
                <a:lnTo>
                  <a:pt x="912" y="830"/>
                </a:lnTo>
                <a:lnTo>
                  <a:pt x="914" y="832"/>
                </a:lnTo>
                <a:lnTo>
                  <a:pt x="912" y="834"/>
                </a:lnTo>
                <a:lnTo>
                  <a:pt x="914" y="835"/>
                </a:lnTo>
                <a:lnTo>
                  <a:pt x="915" y="837"/>
                </a:lnTo>
                <a:lnTo>
                  <a:pt x="909" y="841"/>
                </a:lnTo>
                <a:lnTo>
                  <a:pt x="911" y="838"/>
                </a:lnTo>
                <a:lnTo>
                  <a:pt x="909" y="835"/>
                </a:lnTo>
                <a:lnTo>
                  <a:pt x="909" y="832"/>
                </a:lnTo>
                <a:lnTo>
                  <a:pt x="908" y="835"/>
                </a:lnTo>
                <a:lnTo>
                  <a:pt x="906" y="838"/>
                </a:lnTo>
                <a:lnTo>
                  <a:pt x="904" y="837"/>
                </a:lnTo>
                <a:lnTo>
                  <a:pt x="905" y="836"/>
                </a:lnTo>
                <a:lnTo>
                  <a:pt x="903" y="833"/>
                </a:lnTo>
                <a:lnTo>
                  <a:pt x="903" y="835"/>
                </a:lnTo>
                <a:lnTo>
                  <a:pt x="899" y="834"/>
                </a:lnTo>
                <a:lnTo>
                  <a:pt x="899" y="832"/>
                </a:lnTo>
                <a:lnTo>
                  <a:pt x="900" y="829"/>
                </a:lnTo>
                <a:lnTo>
                  <a:pt x="898" y="829"/>
                </a:lnTo>
                <a:lnTo>
                  <a:pt x="898" y="826"/>
                </a:lnTo>
                <a:lnTo>
                  <a:pt x="896" y="826"/>
                </a:lnTo>
                <a:lnTo>
                  <a:pt x="896" y="822"/>
                </a:lnTo>
                <a:lnTo>
                  <a:pt x="895" y="827"/>
                </a:lnTo>
                <a:lnTo>
                  <a:pt x="893" y="827"/>
                </a:lnTo>
                <a:lnTo>
                  <a:pt x="891" y="826"/>
                </a:lnTo>
                <a:lnTo>
                  <a:pt x="891" y="830"/>
                </a:lnTo>
                <a:lnTo>
                  <a:pt x="896" y="835"/>
                </a:lnTo>
                <a:lnTo>
                  <a:pt x="894" y="836"/>
                </a:lnTo>
                <a:lnTo>
                  <a:pt x="895" y="840"/>
                </a:lnTo>
                <a:lnTo>
                  <a:pt x="893" y="841"/>
                </a:lnTo>
                <a:lnTo>
                  <a:pt x="897" y="842"/>
                </a:lnTo>
                <a:lnTo>
                  <a:pt x="897" y="841"/>
                </a:lnTo>
                <a:lnTo>
                  <a:pt x="896" y="841"/>
                </a:lnTo>
                <a:lnTo>
                  <a:pt x="899" y="840"/>
                </a:lnTo>
                <a:lnTo>
                  <a:pt x="900" y="842"/>
                </a:lnTo>
                <a:lnTo>
                  <a:pt x="903" y="843"/>
                </a:lnTo>
                <a:lnTo>
                  <a:pt x="906" y="848"/>
                </a:lnTo>
                <a:lnTo>
                  <a:pt x="902" y="851"/>
                </a:lnTo>
                <a:lnTo>
                  <a:pt x="900" y="850"/>
                </a:lnTo>
                <a:lnTo>
                  <a:pt x="900" y="851"/>
                </a:lnTo>
                <a:lnTo>
                  <a:pt x="903" y="852"/>
                </a:lnTo>
                <a:lnTo>
                  <a:pt x="905" y="850"/>
                </a:lnTo>
                <a:lnTo>
                  <a:pt x="907" y="849"/>
                </a:lnTo>
                <a:lnTo>
                  <a:pt x="906" y="848"/>
                </a:lnTo>
                <a:lnTo>
                  <a:pt x="911" y="851"/>
                </a:lnTo>
                <a:lnTo>
                  <a:pt x="911" y="852"/>
                </a:lnTo>
                <a:lnTo>
                  <a:pt x="912" y="852"/>
                </a:lnTo>
                <a:lnTo>
                  <a:pt x="912" y="854"/>
                </a:lnTo>
                <a:lnTo>
                  <a:pt x="913" y="853"/>
                </a:lnTo>
                <a:lnTo>
                  <a:pt x="914" y="855"/>
                </a:lnTo>
                <a:lnTo>
                  <a:pt x="906" y="860"/>
                </a:lnTo>
                <a:lnTo>
                  <a:pt x="900" y="863"/>
                </a:lnTo>
                <a:lnTo>
                  <a:pt x="899" y="863"/>
                </a:lnTo>
                <a:lnTo>
                  <a:pt x="891" y="868"/>
                </a:lnTo>
                <a:lnTo>
                  <a:pt x="892" y="867"/>
                </a:lnTo>
                <a:lnTo>
                  <a:pt x="889" y="867"/>
                </a:lnTo>
                <a:lnTo>
                  <a:pt x="892" y="866"/>
                </a:lnTo>
                <a:lnTo>
                  <a:pt x="891" y="865"/>
                </a:lnTo>
                <a:lnTo>
                  <a:pt x="888" y="867"/>
                </a:lnTo>
                <a:lnTo>
                  <a:pt x="887" y="865"/>
                </a:lnTo>
                <a:lnTo>
                  <a:pt x="887" y="863"/>
                </a:lnTo>
                <a:lnTo>
                  <a:pt x="887" y="861"/>
                </a:lnTo>
                <a:lnTo>
                  <a:pt x="887" y="859"/>
                </a:lnTo>
                <a:lnTo>
                  <a:pt x="884" y="858"/>
                </a:lnTo>
                <a:lnTo>
                  <a:pt x="883" y="856"/>
                </a:lnTo>
                <a:lnTo>
                  <a:pt x="879" y="853"/>
                </a:lnTo>
                <a:lnTo>
                  <a:pt x="879" y="851"/>
                </a:lnTo>
                <a:lnTo>
                  <a:pt x="876" y="854"/>
                </a:lnTo>
                <a:lnTo>
                  <a:pt x="877" y="855"/>
                </a:lnTo>
                <a:lnTo>
                  <a:pt x="877" y="854"/>
                </a:lnTo>
                <a:lnTo>
                  <a:pt x="879" y="854"/>
                </a:lnTo>
                <a:lnTo>
                  <a:pt x="882" y="857"/>
                </a:lnTo>
                <a:lnTo>
                  <a:pt x="882" y="858"/>
                </a:lnTo>
                <a:lnTo>
                  <a:pt x="880" y="860"/>
                </a:lnTo>
                <a:lnTo>
                  <a:pt x="875" y="856"/>
                </a:lnTo>
                <a:lnTo>
                  <a:pt x="873" y="858"/>
                </a:lnTo>
                <a:lnTo>
                  <a:pt x="879" y="864"/>
                </a:lnTo>
                <a:lnTo>
                  <a:pt x="879" y="868"/>
                </a:lnTo>
                <a:lnTo>
                  <a:pt x="878" y="871"/>
                </a:lnTo>
                <a:lnTo>
                  <a:pt x="880" y="877"/>
                </a:lnTo>
                <a:lnTo>
                  <a:pt x="871" y="884"/>
                </a:lnTo>
                <a:lnTo>
                  <a:pt x="873" y="883"/>
                </a:lnTo>
                <a:lnTo>
                  <a:pt x="869" y="887"/>
                </a:lnTo>
                <a:lnTo>
                  <a:pt x="868" y="887"/>
                </a:lnTo>
                <a:lnTo>
                  <a:pt x="869" y="885"/>
                </a:lnTo>
                <a:lnTo>
                  <a:pt x="867" y="888"/>
                </a:lnTo>
                <a:lnTo>
                  <a:pt x="864" y="888"/>
                </a:lnTo>
                <a:lnTo>
                  <a:pt x="865" y="883"/>
                </a:lnTo>
                <a:lnTo>
                  <a:pt x="866" y="883"/>
                </a:lnTo>
                <a:lnTo>
                  <a:pt x="867" y="881"/>
                </a:lnTo>
                <a:lnTo>
                  <a:pt x="866" y="878"/>
                </a:lnTo>
                <a:lnTo>
                  <a:pt x="868" y="873"/>
                </a:lnTo>
                <a:lnTo>
                  <a:pt x="862" y="879"/>
                </a:lnTo>
                <a:lnTo>
                  <a:pt x="864" y="879"/>
                </a:lnTo>
                <a:lnTo>
                  <a:pt x="866" y="881"/>
                </a:lnTo>
                <a:lnTo>
                  <a:pt x="863" y="883"/>
                </a:lnTo>
                <a:lnTo>
                  <a:pt x="862" y="888"/>
                </a:lnTo>
                <a:lnTo>
                  <a:pt x="858" y="886"/>
                </a:lnTo>
                <a:lnTo>
                  <a:pt x="858" y="885"/>
                </a:lnTo>
                <a:lnTo>
                  <a:pt x="860" y="881"/>
                </a:lnTo>
                <a:lnTo>
                  <a:pt x="859" y="880"/>
                </a:lnTo>
                <a:lnTo>
                  <a:pt x="858" y="879"/>
                </a:lnTo>
                <a:lnTo>
                  <a:pt x="857" y="880"/>
                </a:lnTo>
                <a:lnTo>
                  <a:pt x="858" y="881"/>
                </a:lnTo>
                <a:lnTo>
                  <a:pt x="857" y="882"/>
                </a:lnTo>
                <a:lnTo>
                  <a:pt x="847" y="887"/>
                </a:lnTo>
                <a:lnTo>
                  <a:pt x="842" y="891"/>
                </a:lnTo>
                <a:lnTo>
                  <a:pt x="841" y="893"/>
                </a:lnTo>
                <a:lnTo>
                  <a:pt x="845" y="895"/>
                </a:lnTo>
                <a:lnTo>
                  <a:pt x="845" y="896"/>
                </a:lnTo>
                <a:lnTo>
                  <a:pt x="848" y="898"/>
                </a:lnTo>
                <a:lnTo>
                  <a:pt x="849" y="898"/>
                </a:lnTo>
                <a:lnTo>
                  <a:pt x="850" y="897"/>
                </a:lnTo>
                <a:lnTo>
                  <a:pt x="849" y="896"/>
                </a:lnTo>
                <a:lnTo>
                  <a:pt x="850" y="896"/>
                </a:lnTo>
                <a:lnTo>
                  <a:pt x="849" y="894"/>
                </a:lnTo>
                <a:lnTo>
                  <a:pt x="855" y="892"/>
                </a:lnTo>
                <a:lnTo>
                  <a:pt x="857" y="890"/>
                </a:lnTo>
                <a:lnTo>
                  <a:pt x="856" y="889"/>
                </a:lnTo>
                <a:lnTo>
                  <a:pt x="857" y="889"/>
                </a:lnTo>
                <a:lnTo>
                  <a:pt x="859" y="890"/>
                </a:lnTo>
                <a:lnTo>
                  <a:pt x="857" y="893"/>
                </a:lnTo>
                <a:lnTo>
                  <a:pt x="858" y="897"/>
                </a:lnTo>
                <a:lnTo>
                  <a:pt x="858" y="896"/>
                </a:lnTo>
                <a:lnTo>
                  <a:pt x="857" y="897"/>
                </a:lnTo>
                <a:lnTo>
                  <a:pt x="856" y="900"/>
                </a:lnTo>
                <a:lnTo>
                  <a:pt x="854" y="902"/>
                </a:lnTo>
                <a:lnTo>
                  <a:pt x="854" y="903"/>
                </a:lnTo>
                <a:lnTo>
                  <a:pt x="849" y="908"/>
                </a:lnTo>
                <a:lnTo>
                  <a:pt x="847" y="914"/>
                </a:lnTo>
                <a:lnTo>
                  <a:pt x="844" y="915"/>
                </a:lnTo>
                <a:lnTo>
                  <a:pt x="843" y="919"/>
                </a:lnTo>
                <a:lnTo>
                  <a:pt x="839" y="918"/>
                </a:lnTo>
                <a:lnTo>
                  <a:pt x="840" y="917"/>
                </a:lnTo>
                <a:lnTo>
                  <a:pt x="839" y="914"/>
                </a:lnTo>
                <a:lnTo>
                  <a:pt x="835" y="913"/>
                </a:lnTo>
                <a:lnTo>
                  <a:pt x="827" y="917"/>
                </a:lnTo>
                <a:lnTo>
                  <a:pt x="825" y="920"/>
                </a:lnTo>
                <a:lnTo>
                  <a:pt x="825" y="924"/>
                </a:lnTo>
                <a:lnTo>
                  <a:pt x="828" y="928"/>
                </a:lnTo>
                <a:lnTo>
                  <a:pt x="833" y="930"/>
                </a:lnTo>
                <a:lnTo>
                  <a:pt x="832" y="930"/>
                </a:lnTo>
                <a:lnTo>
                  <a:pt x="833" y="932"/>
                </a:lnTo>
                <a:lnTo>
                  <a:pt x="834" y="930"/>
                </a:lnTo>
                <a:lnTo>
                  <a:pt x="839" y="932"/>
                </a:lnTo>
                <a:lnTo>
                  <a:pt x="836" y="934"/>
                </a:lnTo>
                <a:lnTo>
                  <a:pt x="837" y="936"/>
                </a:lnTo>
                <a:lnTo>
                  <a:pt x="836" y="935"/>
                </a:lnTo>
                <a:lnTo>
                  <a:pt x="833" y="942"/>
                </a:lnTo>
                <a:lnTo>
                  <a:pt x="833" y="943"/>
                </a:lnTo>
                <a:lnTo>
                  <a:pt x="834" y="942"/>
                </a:lnTo>
                <a:lnTo>
                  <a:pt x="831" y="946"/>
                </a:lnTo>
                <a:lnTo>
                  <a:pt x="829" y="953"/>
                </a:lnTo>
                <a:lnTo>
                  <a:pt x="829" y="955"/>
                </a:lnTo>
                <a:lnTo>
                  <a:pt x="828" y="955"/>
                </a:lnTo>
                <a:lnTo>
                  <a:pt x="827" y="962"/>
                </a:lnTo>
                <a:lnTo>
                  <a:pt x="824" y="969"/>
                </a:lnTo>
                <a:lnTo>
                  <a:pt x="816" y="975"/>
                </a:lnTo>
                <a:lnTo>
                  <a:pt x="814" y="973"/>
                </a:lnTo>
                <a:lnTo>
                  <a:pt x="816" y="972"/>
                </a:lnTo>
                <a:lnTo>
                  <a:pt x="815" y="970"/>
                </a:lnTo>
                <a:lnTo>
                  <a:pt x="817" y="969"/>
                </a:lnTo>
                <a:lnTo>
                  <a:pt x="818" y="966"/>
                </a:lnTo>
                <a:lnTo>
                  <a:pt x="817" y="964"/>
                </a:lnTo>
                <a:lnTo>
                  <a:pt x="816" y="965"/>
                </a:lnTo>
                <a:lnTo>
                  <a:pt x="815" y="964"/>
                </a:lnTo>
                <a:lnTo>
                  <a:pt x="815" y="966"/>
                </a:lnTo>
                <a:lnTo>
                  <a:pt x="812" y="968"/>
                </a:lnTo>
                <a:lnTo>
                  <a:pt x="813" y="968"/>
                </a:lnTo>
                <a:lnTo>
                  <a:pt x="810" y="971"/>
                </a:lnTo>
                <a:lnTo>
                  <a:pt x="810" y="969"/>
                </a:lnTo>
                <a:lnTo>
                  <a:pt x="808" y="969"/>
                </a:lnTo>
                <a:lnTo>
                  <a:pt x="809" y="971"/>
                </a:lnTo>
                <a:lnTo>
                  <a:pt x="808" y="971"/>
                </a:lnTo>
                <a:lnTo>
                  <a:pt x="806" y="971"/>
                </a:lnTo>
                <a:lnTo>
                  <a:pt x="806" y="972"/>
                </a:lnTo>
                <a:lnTo>
                  <a:pt x="807" y="972"/>
                </a:lnTo>
                <a:lnTo>
                  <a:pt x="809" y="971"/>
                </a:lnTo>
                <a:lnTo>
                  <a:pt x="806" y="974"/>
                </a:lnTo>
                <a:lnTo>
                  <a:pt x="804" y="973"/>
                </a:lnTo>
                <a:lnTo>
                  <a:pt x="804" y="971"/>
                </a:lnTo>
                <a:lnTo>
                  <a:pt x="801" y="969"/>
                </a:lnTo>
                <a:lnTo>
                  <a:pt x="803" y="969"/>
                </a:lnTo>
                <a:lnTo>
                  <a:pt x="801" y="968"/>
                </a:lnTo>
                <a:lnTo>
                  <a:pt x="801" y="967"/>
                </a:lnTo>
                <a:lnTo>
                  <a:pt x="800" y="965"/>
                </a:lnTo>
                <a:lnTo>
                  <a:pt x="798" y="964"/>
                </a:lnTo>
                <a:lnTo>
                  <a:pt x="798" y="963"/>
                </a:lnTo>
                <a:lnTo>
                  <a:pt x="795" y="960"/>
                </a:lnTo>
                <a:lnTo>
                  <a:pt x="797" y="965"/>
                </a:lnTo>
                <a:lnTo>
                  <a:pt x="794" y="963"/>
                </a:lnTo>
                <a:lnTo>
                  <a:pt x="794" y="965"/>
                </a:lnTo>
                <a:lnTo>
                  <a:pt x="797" y="965"/>
                </a:lnTo>
                <a:lnTo>
                  <a:pt x="798" y="966"/>
                </a:lnTo>
                <a:lnTo>
                  <a:pt x="799" y="970"/>
                </a:lnTo>
                <a:lnTo>
                  <a:pt x="798" y="971"/>
                </a:lnTo>
                <a:lnTo>
                  <a:pt x="797" y="969"/>
                </a:lnTo>
                <a:lnTo>
                  <a:pt x="797" y="971"/>
                </a:lnTo>
                <a:lnTo>
                  <a:pt x="798" y="972"/>
                </a:lnTo>
                <a:lnTo>
                  <a:pt x="800" y="971"/>
                </a:lnTo>
                <a:lnTo>
                  <a:pt x="802" y="972"/>
                </a:lnTo>
                <a:lnTo>
                  <a:pt x="800" y="974"/>
                </a:lnTo>
                <a:lnTo>
                  <a:pt x="796" y="976"/>
                </a:lnTo>
                <a:lnTo>
                  <a:pt x="794" y="974"/>
                </a:lnTo>
                <a:lnTo>
                  <a:pt x="791" y="975"/>
                </a:lnTo>
                <a:lnTo>
                  <a:pt x="794" y="975"/>
                </a:lnTo>
                <a:lnTo>
                  <a:pt x="795" y="977"/>
                </a:lnTo>
                <a:lnTo>
                  <a:pt x="802" y="975"/>
                </a:lnTo>
                <a:lnTo>
                  <a:pt x="803" y="977"/>
                </a:lnTo>
                <a:lnTo>
                  <a:pt x="803" y="975"/>
                </a:lnTo>
                <a:lnTo>
                  <a:pt x="804" y="979"/>
                </a:lnTo>
                <a:lnTo>
                  <a:pt x="813" y="980"/>
                </a:lnTo>
                <a:lnTo>
                  <a:pt x="812" y="981"/>
                </a:lnTo>
                <a:lnTo>
                  <a:pt x="812" y="983"/>
                </a:lnTo>
                <a:lnTo>
                  <a:pt x="813" y="981"/>
                </a:lnTo>
                <a:lnTo>
                  <a:pt x="816" y="978"/>
                </a:lnTo>
                <a:lnTo>
                  <a:pt x="823" y="977"/>
                </a:lnTo>
                <a:lnTo>
                  <a:pt x="821" y="986"/>
                </a:lnTo>
                <a:lnTo>
                  <a:pt x="820" y="987"/>
                </a:lnTo>
                <a:lnTo>
                  <a:pt x="821" y="989"/>
                </a:lnTo>
                <a:lnTo>
                  <a:pt x="820" y="994"/>
                </a:lnTo>
                <a:lnTo>
                  <a:pt x="819" y="994"/>
                </a:lnTo>
                <a:lnTo>
                  <a:pt x="820" y="991"/>
                </a:lnTo>
                <a:lnTo>
                  <a:pt x="819" y="994"/>
                </a:lnTo>
                <a:lnTo>
                  <a:pt x="817" y="993"/>
                </a:lnTo>
                <a:lnTo>
                  <a:pt x="816" y="995"/>
                </a:lnTo>
                <a:lnTo>
                  <a:pt x="818" y="997"/>
                </a:lnTo>
                <a:lnTo>
                  <a:pt x="817" y="999"/>
                </a:lnTo>
                <a:lnTo>
                  <a:pt x="816" y="998"/>
                </a:lnTo>
                <a:lnTo>
                  <a:pt x="818" y="1000"/>
                </a:lnTo>
                <a:lnTo>
                  <a:pt x="818" y="1003"/>
                </a:lnTo>
                <a:lnTo>
                  <a:pt x="811" y="1004"/>
                </a:lnTo>
                <a:lnTo>
                  <a:pt x="811" y="1006"/>
                </a:lnTo>
                <a:lnTo>
                  <a:pt x="809" y="1005"/>
                </a:lnTo>
                <a:lnTo>
                  <a:pt x="812" y="1007"/>
                </a:lnTo>
                <a:lnTo>
                  <a:pt x="809" y="1006"/>
                </a:lnTo>
                <a:lnTo>
                  <a:pt x="810" y="1007"/>
                </a:lnTo>
                <a:lnTo>
                  <a:pt x="809" y="1007"/>
                </a:lnTo>
                <a:lnTo>
                  <a:pt x="811" y="1008"/>
                </a:lnTo>
                <a:lnTo>
                  <a:pt x="810" y="1010"/>
                </a:lnTo>
                <a:lnTo>
                  <a:pt x="812" y="1012"/>
                </a:lnTo>
                <a:lnTo>
                  <a:pt x="810" y="1012"/>
                </a:lnTo>
                <a:lnTo>
                  <a:pt x="812" y="1013"/>
                </a:lnTo>
                <a:lnTo>
                  <a:pt x="810" y="1014"/>
                </a:lnTo>
                <a:lnTo>
                  <a:pt x="812" y="1014"/>
                </a:lnTo>
                <a:lnTo>
                  <a:pt x="810" y="1016"/>
                </a:lnTo>
                <a:lnTo>
                  <a:pt x="812" y="1017"/>
                </a:lnTo>
                <a:lnTo>
                  <a:pt x="810" y="1019"/>
                </a:lnTo>
                <a:lnTo>
                  <a:pt x="812" y="1020"/>
                </a:lnTo>
                <a:lnTo>
                  <a:pt x="811" y="1021"/>
                </a:lnTo>
                <a:lnTo>
                  <a:pt x="815" y="1024"/>
                </a:lnTo>
                <a:lnTo>
                  <a:pt x="817" y="1027"/>
                </a:lnTo>
                <a:lnTo>
                  <a:pt x="818" y="1029"/>
                </a:lnTo>
                <a:lnTo>
                  <a:pt x="821" y="1041"/>
                </a:lnTo>
                <a:lnTo>
                  <a:pt x="821" y="1044"/>
                </a:lnTo>
                <a:lnTo>
                  <a:pt x="822" y="1046"/>
                </a:lnTo>
                <a:lnTo>
                  <a:pt x="821" y="1048"/>
                </a:lnTo>
                <a:lnTo>
                  <a:pt x="822" y="1048"/>
                </a:lnTo>
                <a:lnTo>
                  <a:pt x="822" y="1050"/>
                </a:lnTo>
                <a:lnTo>
                  <a:pt x="823" y="1049"/>
                </a:lnTo>
                <a:lnTo>
                  <a:pt x="824" y="1053"/>
                </a:lnTo>
                <a:lnTo>
                  <a:pt x="822" y="1053"/>
                </a:lnTo>
                <a:lnTo>
                  <a:pt x="822" y="1052"/>
                </a:lnTo>
                <a:lnTo>
                  <a:pt x="822" y="1051"/>
                </a:lnTo>
                <a:lnTo>
                  <a:pt x="821" y="1052"/>
                </a:lnTo>
                <a:lnTo>
                  <a:pt x="822" y="1053"/>
                </a:lnTo>
                <a:lnTo>
                  <a:pt x="821" y="1055"/>
                </a:lnTo>
                <a:lnTo>
                  <a:pt x="822" y="1054"/>
                </a:lnTo>
                <a:lnTo>
                  <a:pt x="822" y="1055"/>
                </a:lnTo>
                <a:lnTo>
                  <a:pt x="820" y="1056"/>
                </a:lnTo>
                <a:lnTo>
                  <a:pt x="821" y="1056"/>
                </a:lnTo>
                <a:lnTo>
                  <a:pt x="822" y="1057"/>
                </a:lnTo>
                <a:lnTo>
                  <a:pt x="820" y="1058"/>
                </a:lnTo>
                <a:lnTo>
                  <a:pt x="820" y="1060"/>
                </a:lnTo>
                <a:lnTo>
                  <a:pt x="821" y="1059"/>
                </a:lnTo>
                <a:lnTo>
                  <a:pt x="823" y="1061"/>
                </a:lnTo>
                <a:lnTo>
                  <a:pt x="824" y="1060"/>
                </a:lnTo>
                <a:lnTo>
                  <a:pt x="824" y="1061"/>
                </a:lnTo>
                <a:lnTo>
                  <a:pt x="821" y="1061"/>
                </a:lnTo>
                <a:lnTo>
                  <a:pt x="823" y="1062"/>
                </a:lnTo>
                <a:lnTo>
                  <a:pt x="821" y="1062"/>
                </a:lnTo>
                <a:lnTo>
                  <a:pt x="821" y="1064"/>
                </a:lnTo>
                <a:lnTo>
                  <a:pt x="825" y="1063"/>
                </a:lnTo>
                <a:lnTo>
                  <a:pt x="823" y="1065"/>
                </a:lnTo>
                <a:lnTo>
                  <a:pt x="823" y="1067"/>
                </a:lnTo>
                <a:lnTo>
                  <a:pt x="820" y="1068"/>
                </a:lnTo>
                <a:lnTo>
                  <a:pt x="822" y="1069"/>
                </a:lnTo>
                <a:lnTo>
                  <a:pt x="825" y="1067"/>
                </a:lnTo>
                <a:lnTo>
                  <a:pt x="823" y="1069"/>
                </a:lnTo>
                <a:lnTo>
                  <a:pt x="824" y="1069"/>
                </a:lnTo>
                <a:lnTo>
                  <a:pt x="825" y="1069"/>
                </a:lnTo>
                <a:lnTo>
                  <a:pt x="824" y="1071"/>
                </a:lnTo>
                <a:lnTo>
                  <a:pt x="825" y="1072"/>
                </a:lnTo>
                <a:lnTo>
                  <a:pt x="825" y="1070"/>
                </a:lnTo>
                <a:lnTo>
                  <a:pt x="827" y="1070"/>
                </a:lnTo>
                <a:lnTo>
                  <a:pt x="826" y="1072"/>
                </a:lnTo>
                <a:lnTo>
                  <a:pt x="829" y="1069"/>
                </a:lnTo>
                <a:lnTo>
                  <a:pt x="828" y="1072"/>
                </a:lnTo>
                <a:lnTo>
                  <a:pt x="829" y="1072"/>
                </a:lnTo>
                <a:lnTo>
                  <a:pt x="829" y="1073"/>
                </a:lnTo>
                <a:lnTo>
                  <a:pt x="830" y="1079"/>
                </a:lnTo>
                <a:lnTo>
                  <a:pt x="832" y="1078"/>
                </a:lnTo>
                <a:lnTo>
                  <a:pt x="831" y="1080"/>
                </a:lnTo>
                <a:lnTo>
                  <a:pt x="831" y="1081"/>
                </a:lnTo>
                <a:lnTo>
                  <a:pt x="834" y="1079"/>
                </a:lnTo>
                <a:lnTo>
                  <a:pt x="831" y="1083"/>
                </a:lnTo>
                <a:lnTo>
                  <a:pt x="832" y="1082"/>
                </a:lnTo>
                <a:lnTo>
                  <a:pt x="834" y="1085"/>
                </a:lnTo>
                <a:lnTo>
                  <a:pt x="834" y="1088"/>
                </a:lnTo>
                <a:lnTo>
                  <a:pt x="833" y="1088"/>
                </a:lnTo>
                <a:lnTo>
                  <a:pt x="834" y="1090"/>
                </a:lnTo>
                <a:lnTo>
                  <a:pt x="833" y="1090"/>
                </a:lnTo>
                <a:lnTo>
                  <a:pt x="835" y="1093"/>
                </a:lnTo>
                <a:lnTo>
                  <a:pt x="833" y="1093"/>
                </a:lnTo>
                <a:lnTo>
                  <a:pt x="837" y="1097"/>
                </a:lnTo>
                <a:lnTo>
                  <a:pt x="842" y="1098"/>
                </a:lnTo>
                <a:lnTo>
                  <a:pt x="842" y="1099"/>
                </a:lnTo>
                <a:lnTo>
                  <a:pt x="842" y="1098"/>
                </a:lnTo>
                <a:lnTo>
                  <a:pt x="843" y="1101"/>
                </a:lnTo>
                <a:lnTo>
                  <a:pt x="846" y="1099"/>
                </a:lnTo>
                <a:lnTo>
                  <a:pt x="848" y="1109"/>
                </a:lnTo>
                <a:lnTo>
                  <a:pt x="848" y="1111"/>
                </a:lnTo>
                <a:lnTo>
                  <a:pt x="847" y="1111"/>
                </a:lnTo>
                <a:lnTo>
                  <a:pt x="846" y="1111"/>
                </a:lnTo>
                <a:lnTo>
                  <a:pt x="846" y="1110"/>
                </a:lnTo>
                <a:lnTo>
                  <a:pt x="844" y="1110"/>
                </a:lnTo>
                <a:lnTo>
                  <a:pt x="844" y="1111"/>
                </a:lnTo>
                <a:lnTo>
                  <a:pt x="843" y="1111"/>
                </a:lnTo>
                <a:lnTo>
                  <a:pt x="842" y="1110"/>
                </a:lnTo>
                <a:lnTo>
                  <a:pt x="841" y="1110"/>
                </a:lnTo>
                <a:lnTo>
                  <a:pt x="840" y="1110"/>
                </a:lnTo>
                <a:lnTo>
                  <a:pt x="839" y="1111"/>
                </a:lnTo>
                <a:lnTo>
                  <a:pt x="838" y="1111"/>
                </a:lnTo>
                <a:lnTo>
                  <a:pt x="837" y="1111"/>
                </a:lnTo>
                <a:lnTo>
                  <a:pt x="835" y="1110"/>
                </a:lnTo>
                <a:lnTo>
                  <a:pt x="834" y="1111"/>
                </a:lnTo>
                <a:lnTo>
                  <a:pt x="836" y="1111"/>
                </a:lnTo>
                <a:lnTo>
                  <a:pt x="836" y="1112"/>
                </a:lnTo>
                <a:lnTo>
                  <a:pt x="835" y="1112"/>
                </a:lnTo>
                <a:lnTo>
                  <a:pt x="833" y="1112"/>
                </a:lnTo>
                <a:lnTo>
                  <a:pt x="833" y="1113"/>
                </a:lnTo>
                <a:lnTo>
                  <a:pt x="832" y="1113"/>
                </a:lnTo>
                <a:lnTo>
                  <a:pt x="831" y="1114"/>
                </a:lnTo>
                <a:lnTo>
                  <a:pt x="830" y="1114"/>
                </a:lnTo>
                <a:lnTo>
                  <a:pt x="830" y="1113"/>
                </a:lnTo>
                <a:lnTo>
                  <a:pt x="828" y="1114"/>
                </a:lnTo>
                <a:lnTo>
                  <a:pt x="827" y="1114"/>
                </a:lnTo>
                <a:lnTo>
                  <a:pt x="827" y="1116"/>
                </a:lnTo>
                <a:lnTo>
                  <a:pt x="828" y="1116"/>
                </a:lnTo>
                <a:lnTo>
                  <a:pt x="828" y="1117"/>
                </a:lnTo>
                <a:lnTo>
                  <a:pt x="827" y="1118"/>
                </a:lnTo>
                <a:lnTo>
                  <a:pt x="828" y="1118"/>
                </a:lnTo>
                <a:lnTo>
                  <a:pt x="828" y="1119"/>
                </a:lnTo>
                <a:lnTo>
                  <a:pt x="828" y="1120"/>
                </a:lnTo>
                <a:lnTo>
                  <a:pt x="827" y="1121"/>
                </a:lnTo>
                <a:lnTo>
                  <a:pt x="828" y="1121"/>
                </a:lnTo>
                <a:lnTo>
                  <a:pt x="827" y="1122"/>
                </a:lnTo>
                <a:lnTo>
                  <a:pt x="825" y="1122"/>
                </a:lnTo>
                <a:lnTo>
                  <a:pt x="825" y="1121"/>
                </a:lnTo>
                <a:lnTo>
                  <a:pt x="824" y="1121"/>
                </a:lnTo>
                <a:lnTo>
                  <a:pt x="824" y="1120"/>
                </a:lnTo>
                <a:lnTo>
                  <a:pt x="823" y="1121"/>
                </a:lnTo>
                <a:lnTo>
                  <a:pt x="824" y="1122"/>
                </a:lnTo>
                <a:lnTo>
                  <a:pt x="823" y="1122"/>
                </a:lnTo>
                <a:lnTo>
                  <a:pt x="820" y="1121"/>
                </a:lnTo>
                <a:lnTo>
                  <a:pt x="821" y="1120"/>
                </a:lnTo>
                <a:lnTo>
                  <a:pt x="821" y="1119"/>
                </a:lnTo>
                <a:lnTo>
                  <a:pt x="820" y="1119"/>
                </a:lnTo>
                <a:lnTo>
                  <a:pt x="820" y="1120"/>
                </a:lnTo>
                <a:lnTo>
                  <a:pt x="819" y="1120"/>
                </a:lnTo>
                <a:lnTo>
                  <a:pt x="818" y="1120"/>
                </a:lnTo>
                <a:lnTo>
                  <a:pt x="819" y="1119"/>
                </a:lnTo>
                <a:lnTo>
                  <a:pt x="819" y="1118"/>
                </a:lnTo>
                <a:lnTo>
                  <a:pt x="818" y="1118"/>
                </a:lnTo>
                <a:lnTo>
                  <a:pt x="818" y="1117"/>
                </a:lnTo>
                <a:lnTo>
                  <a:pt x="818" y="1118"/>
                </a:lnTo>
                <a:lnTo>
                  <a:pt x="817" y="1118"/>
                </a:lnTo>
                <a:lnTo>
                  <a:pt x="816" y="1118"/>
                </a:lnTo>
                <a:lnTo>
                  <a:pt x="816" y="1117"/>
                </a:lnTo>
                <a:lnTo>
                  <a:pt x="816" y="1116"/>
                </a:lnTo>
                <a:lnTo>
                  <a:pt x="815" y="1117"/>
                </a:lnTo>
                <a:lnTo>
                  <a:pt x="814" y="1118"/>
                </a:lnTo>
                <a:lnTo>
                  <a:pt x="813" y="1117"/>
                </a:lnTo>
                <a:lnTo>
                  <a:pt x="813" y="1115"/>
                </a:lnTo>
                <a:lnTo>
                  <a:pt x="813" y="1114"/>
                </a:lnTo>
                <a:lnTo>
                  <a:pt x="812" y="1114"/>
                </a:lnTo>
                <a:lnTo>
                  <a:pt x="812" y="1113"/>
                </a:lnTo>
                <a:lnTo>
                  <a:pt x="811" y="1113"/>
                </a:lnTo>
                <a:lnTo>
                  <a:pt x="810" y="1114"/>
                </a:lnTo>
                <a:lnTo>
                  <a:pt x="810" y="1113"/>
                </a:lnTo>
                <a:lnTo>
                  <a:pt x="811" y="1112"/>
                </a:lnTo>
                <a:lnTo>
                  <a:pt x="810" y="1112"/>
                </a:lnTo>
                <a:lnTo>
                  <a:pt x="809" y="1113"/>
                </a:lnTo>
                <a:lnTo>
                  <a:pt x="809" y="1112"/>
                </a:lnTo>
                <a:lnTo>
                  <a:pt x="810" y="1112"/>
                </a:lnTo>
                <a:lnTo>
                  <a:pt x="810" y="1111"/>
                </a:lnTo>
                <a:lnTo>
                  <a:pt x="809" y="1111"/>
                </a:lnTo>
                <a:lnTo>
                  <a:pt x="808" y="1110"/>
                </a:lnTo>
                <a:lnTo>
                  <a:pt x="806" y="1110"/>
                </a:lnTo>
                <a:lnTo>
                  <a:pt x="806" y="1109"/>
                </a:lnTo>
                <a:lnTo>
                  <a:pt x="806" y="1108"/>
                </a:lnTo>
                <a:lnTo>
                  <a:pt x="804" y="1107"/>
                </a:lnTo>
                <a:lnTo>
                  <a:pt x="805" y="1107"/>
                </a:lnTo>
                <a:lnTo>
                  <a:pt x="805" y="1106"/>
                </a:lnTo>
                <a:lnTo>
                  <a:pt x="804" y="1106"/>
                </a:lnTo>
                <a:lnTo>
                  <a:pt x="803" y="1106"/>
                </a:lnTo>
                <a:lnTo>
                  <a:pt x="803" y="1105"/>
                </a:lnTo>
                <a:lnTo>
                  <a:pt x="803" y="1104"/>
                </a:lnTo>
                <a:lnTo>
                  <a:pt x="803" y="1103"/>
                </a:lnTo>
                <a:lnTo>
                  <a:pt x="802" y="1104"/>
                </a:lnTo>
                <a:lnTo>
                  <a:pt x="801" y="1103"/>
                </a:lnTo>
                <a:lnTo>
                  <a:pt x="801" y="1102"/>
                </a:lnTo>
                <a:lnTo>
                  <a:pt x="800" y="1103"/>
                </a:lnTo>
                <a:lnTo>
                  <a:pt x="798" y="1103"/>
                </a:lnTo>
                <a:lnTo>
                  <a:pt x="798" y="1102"/>
                </a:lnTo>
                <a:lnTo>
                  <a:pt x="797" y="1102"/>
                </a:lnTo>
                <a:lnTo>
                  <a:pt x="797" y="1103"/>
                </a:lnTo>
                <a:lnTo>
                  <a:pt x="795" y="1103"/>
                </a:lnTo>
                <a:lnTo>
                  <a:pt x="794" y="1103"/>
                </a:lnTo>
                <a:lnTo>
                  <a:pt x="794" y="1102"/>
                </a:lnTo>
                <a:lnTo>
                  <a:pt x="793" y="1102"/>
                </a:lnTo>
                <a:lnTo>
                  <a:pt x="792" y="1102"/>
                </a:lnTo>
                <a:lnTo>
                  <a:pt x="791" y="1102"/>
                </a:lnTo>
                <a:lnTo>
                  <a:pt x="789" y="1102"/>
                </a:lnTo>
                <a:lnTo>
                  <a:pt x="790" y="1101"/>
                </a:lnTo>
                <a:lnTo>
                  <a:pt x="789" y="1100"/>
                </a:lnTo>
                <a:lnTo>
                  <a:pt x="788" y="1101"/>
                </a:lnTo>
                <a:lnTo>
                  <a:pt x="787" y="1100"/>
                </a:lnTo>
                <a:lnTo>
                  <a:pt x="786" y="1101"/>
                </a:lnTo>
                <a:lnTo>
                  <a:pt x="785" y="1101"/>
                </a:lnTo>
                <a:lnTo>
                  <a:pt x="784" y="1100"/>
                </a:lnTo>
                <a:lnTo>
                  <a:pt x="784" y="1099"/>
                </a:lnTo>
                <a:lnTo>
                  <a:pt x="783" y="1099"/>
                </a:lnTo>
                <a:lnTo>
                  <a:pt x="783" y="1100"/>
                </a:lnTo>
                <a:lnTo>
                  <a:pt x="781" y="1099"/>
                </a:lnTo>
                <a:lnTo>
                  <a:pt x="780" y="1100"/>
                </a:lnTo>
                <a:lnTo>
                  <a:pt x="778" y="1100"/>
                </a:lnTo>
                <a:lnTo>
                  <a:pt x="777" y="1100"/>
                </a:lnTo>
                <a:lnTo>
                  <a:pt x="776" y="1101"/>
                </a:lnTo>
                <a:lnTo>
                  <a:pt x="776" y="1100"/>
                </a:lnTo>
                <a:lnTo>
                  <a:pt x="775" y="1100"/>
                </a:lnTo>
                <a:lnTo>
                  <a:pt x="774" y="1100"/>
                </a:lnTo>
                <a:lnTo>
                  <a:pt x="773" y="1101"/>
                </a:lnTo>
                <a:lnTo>
                  <a:pt x="773" y="1100"/>
                </a:lnTo>
                <a:lnTo>
                  <a:pt x="769" y="1101"/>
                </a:lnTo>
                <a:lnTo>
                  <a:pt x="769" y="1100"/>
                </a:lnTo>
                <a:lnTo>
                  <a:pt x="768" y="1100"/>
                </a:lnTo>
                <a:lnTo>
                  <a:pt x="767" y="1102"/>
                </a:lnTo>
                <a:lnTo>
                  <a:pt x="765" y="1102"/>
                </a:lnTo>
                <a:lnTo>
                  <a:pt x="764" y="1102"/>
                </a:lnTo>
                <a:lnTo>
                  <a:pt x="764" y="1101"/>
                </a:lnTo>
                <a:lnTo>
                  <a:pt x="764" y="1099"/>
                </a:lnTo>
                <a:lnTo>
                  <a:pt x="763" y="1100"/>
                </a:lnTo>
                <a:lnTo>
                  <a:pt x="762" y="1100"/>
                </a:lnTo>
                <a:lnTo>
                  <a:pt x="759" y="1100"/>
                </a:lnTo>
                <a:lnTo>
                  <a:pt x="758" y="1099"/>
                </a:lnTo>
                <a:lnTo>
                  <a:pt x="758" y="1100"/>
                </a:lnTo>
                <a:lnTo>
                  <a:pt x="758" y="1101"/>
                </a:lnTo>
                <a:lnTo>
                  <a:pt x="757" y="1101"/>
                </a:lnTo>
                <a:lnTo>
                  <a:pt x="756" y="1100"/>
                </a:lnTo>
                <a:lnTo>
                  <a:pt x="755" y="1099"/>
                </a:lnTo>
                <a:lnTo>
                  <a:pt x="754" y="1100"/>
                </a:lnTo>
                <a:lnTo>
                  <a:pt x="753" y="1099"/>
                </a:lnTo>
                <a:lnTo>
                  <a:pt x="753" y="1100"/>
                </a:lnTo>
                <a:lnTo>
                  <a:pt x="751" y="1099"/>
                </a:lnTo>
                <a:lnTo>
                  <a:pt x="751" y="1098"/>
                </a:lnTo>
                <a:lnTo>
                  <a:pt x="749" y="1098"/>
                </a:lnTo>
                <a:lnTo>
                  <a:pt x="745" y="1096"/>
                </a:lnTo>
                <a:lnTo>
                  <a:pt x="746" y="1095"/>
                </a:lnTo>
                <a:lnTo>
                  <a:pt x="747" y="1094"/>
                </a:lnTo>
                <a:lnTo>
                  <a:pt x="746" y="1094"/>
                </a:lnTo>
                <a:lnTo>
                  <a:pt x="746" y="1093"/>
                </a:lnTo>
                <a:lnTo>
                  <a:pt x="745" y="1092"/>
                </a:lnTo>
                <a:lnTo>
                  <a:pt x="745" y="1093"/>
                </a:lnTo>
                <a:lnTo>
                  <a:pt x="744" y="1093"/>
                </a:lnTo>
                <a:lnTo>
                  <a:pt x="745" y="1094"/>
                </a:lnTo>
                <a:lnTo>
                  <a:pt x="744" y="1094"/>
                </a:lnTo>
                <a:lnTo>
                  <a:pt x="744" y="1095"/>
                </a:lnTo>
                <a:lnTo>
                  <a:pt x="741" y="1092"/>
                </a:lnTo>
                <a:lnTo>
                  <a:pt x="742" y="1091"/>
                </a:lnTo>
                <a:lnTo>
                  <a:pt x="741" y="1090"/>
                </a:lnTo>
                <a:lnTo>
                  <a:pt x="741" y="1089"/>
                </a:lnTo>
                <a:lnTo>
                  <a:pt x="740" y="1090"/>
                </a:lnTo>
                <a:lnTo>
                  <a:pt x="739" y="1090"/>
                </a:lnTo>
                <a:lnTo>
                  <a:pt x="739" y="1089"/>
                </a:lnTo>
                <a:lnTo>
                  <a:pt x="738" y="1089"/>
                </a:lnTo>
                <a:lnTo>
                  <a:pt x="737" y="1090"/>
                </a:lnTo>
                <a:lnTo>
                  <a:pt x="736" y="1089"/>
                </a:lnTo>
                <a:lnTo>
                  <a:pt x="736" y="1088"/>
                </a:lnTo>
                <a:lnTo>
                  <a:pt x="736" y="1087"/>
                </a:lnTo>
                <a:lnTo>
                  <a:pt x="735" y="1088"/>
                </a:lnTo>
                <a:lnTo>
                  <a:pt x="734" y="1087"/>
                </a:lnTo>
                <a:lnTo>
                  <a:pt x="732" y="1086"/>
                </a:lnTo>
                <a:lnTo>
                  <a:pt x="731" y="1085"/>
                </a:lnTo>
                <a:lnTo>
                  <a:pt x="731" y="1084"/>
                </a:lnTo>
                <a:lnTo>
                  <a:pt x="731" y="1083"/>
                </a:lnTo>
                <a:lnTo>
                  <a:pt x="728" y="1083"/>
                </a:lnTo>
                <a:lnTo>
                  <a:pt x="729" y="1084"/>
                </a:lnTo>
                <a:lnTo>
                  <a:pt x="728" y="1085"/>
                </a:lnTo>
                <a:lnTo>
                  <a:pt x="726" y="1084"/>
                </a:lnTo>
                <a:lnTo>
                  <a:pt x="726" y="1083"/>
                </a:lnTo>
                <a:lnTo>
                  <a:pt x="725" y="1083"/>
                </a:lnTo>
                <a:lnTo>
                  <a:pt x="723" y="1082"/>
                </a:lnTo>
                <a:lnTo>
                  <a:pt x="722" y="1081"/>
                </a:lnTo>
                <a:lnTo>
                  <a:pt x="722" y="1082"/>
                </a:lnTo>
                <a:lnTo>
                  <a:pt x="720" y="1082"/>
                </a:lnTo>
                <a:lnTo>
                  <a:pt x="719" y="1082"/>
                </a:lnTo>
                <a:lnTo>
                  <a:pt x="719" y="1081"/>
                </a:lnTo>
                <a:lnTo>
                  <a:pt x="719" y="1080"/>
                </a:lnTo>
                <a:lnTo>
                  <a:pt x="718" y="1079"/>
                </a:lnTo>
                <a:lnTo>
                  <a:pt x="718" y="1080"/>
                </a:lnTo>
                <a:lnTo>
                  <a:pt x="718" y="1081"/>
                </a:lnTo>
                <a:lnTo>
                  <a:pt x="717" y="1081"/>
                </a:lnTo>
                <a:lnTo>
                  <a:pt x="717" y="1080"/>
                </a:lnTo>
                <a:lnTo>
                  <a:pt x="716" y="1080"/>
                </a:lnTo>
                <a:lnTo>
                  <a:pt x="715" y="1080"/>
                </a:lnTo>
                <a:lnTo>
                  <a:pt x="714" y="1082"/>
                </a:lnTo>
                <a:lnTo>
                  <a:pt x="713" y="1082"/>
                </a:lnTo>
                <a:lnTo>
                  <a:pt x="712" y="1082"/>
                </a:lnTo>
                <a:lnTo>
                  <a:pt x="710" y="1079"/>
                </a:lnTo>
                <a:lnTo>
                  <a:pt x="708" y="1079"/>
                </a:lnTo>
                <a:lnTo>
                  <a:pt x="707" y="1078"/>
                </a:lnTo>
                <a:lnTo>
                  <a:pt x="708" y="1077"/>
                </a:lnTo>
                <a:lnTo>
                  <a:pt x="709" y="1078"/>
                </a:lnTo>
                <a:lnTo>
                  <a:pt x="709" y="1077"/>
                </a:lnTo>
                <a:lnTo>
                  <a:pt x="709" y="1076"/>
                </a:lnTo>
                <a:lnTo>
                  <a:pt x="706" y="1076"/>
                </a:lnTo>
                <a:lnTo>
                  <a:pt x="705" y="1076"/>
                </a:lnTo>
                <a:lnTo>
                  <a:pt x="704" y="1076"/>
                </a:lnTo>
                <a:lnTo>
                  <a:pt x="704" y="1075"/>
                </a:lnTo>
                <a:lnTo>
                  <a:pt x="705" y="1074"/>
                </a:lnTo>
                <a:lnTo>
                  <a:pt x="704" y="1073"/>
                </a:lnTo>
                <a:lnTo>
                  <a:pt x="702" y="1073"/>
                </a:lnTo>
                <a:lnTo>
                  <a:pt x="701" y="1072"/>
                </a:lnTo>
                <a:lnTo>
                  <a:pt x="699" y="1069"/>
                </a:lnTo>
                <a:lnTo>
                  <a:pt x="699" y="1068"/>
                </a:lnTo>
                <a:lnTo>
                  <a:pt x="698" y="1069"/>
                </a:lnTo>
                <a:lnTo>
                  <a:pt x="698" y="1070"/>
                </a:lnTo>
                <a:lnTo>
                  <a:pt x="697" y="1068"/>
                </a:lnTo>
                <a:lnTo>
                  <a:pt x="696" y="1069"/>
                </a:lnTo>
                <a:lnTo>
                  <a:pt x="695" y="1069"/>
                </a:lnTo>
                <a:lnTo>
                  <a:pt x="695" y="1068"/>
                </a:lnTo>
                <a:lnTo>
                  <a:pt x="693" y="1068"/>
                </a:lnTo>
                <a:lnTo>
                  <a:pt x="692" y="1069"/>
                </a:lnTo>
                <a:lnTo>
                  <a:pt x="691" y="1069"/>
                </a:lnTo>
                <a:lnTo>
                  <a:pt x="690" y="1068"/>
                </a:lnTo>
                <a:lnTo>
                  <a:pt x="689" y="1067"/>
                </a:lnTo>
                <a:lnTo>
                  <a:pt x="688" y="1066"/>
                </a:lnTo>
                <a:lnTo>
                  <a:pt x="687" y="1066"/>
                </a:lnTo>
                <a:lnTo>
                  <a:pt x="687" y="1067"/>
                </a:lnTo>
                <a:lnTo>
                  <a:pt x="686" y="1067"/>
                </a:lnTo>
                <a:lnTo>
                  <a:pt x="686" y="1066"/>
                </a:lnTo>
                <a:lnTo>
                  <a:pt x="685" y="1065"/>
                </a:lnTo>
                <a:lnTo>
                  <a:pt x="684" y="1065"/>
                </a:lnTo>
                <a:lnTo>
                  <a:pt x="683" y="1066"/>
                </a:lnTo>
                <a:lnTo>
                  <a:pt x="680" y="1066"/>
                </a:lnTo>
                <a:lnTo>
                  <a:pt x="680" y="1064"/>
                </a:lnTo>
                <a:lnTo>
                  <a:pt x="679" y="1063"/>
                </a:lnTo>
                <a:lnTo>
                  <a:pt x="678" y="1064"/>
                </a:lnTo>
                <a:lnTo>
                  <a:pt x="676" y="1065"/>
                </a:lnTo>
                <a:lnTo>
                  <a:pt x="675" y="1066"/>
                </a:lnTo>
                <a:lnTo>
                  <a:pt x="674" y="1064"/>
                </a:lnTo>
                <a:lnTo>
                  <a:pt x="672" y="1063"/>
                </a:lnTo>
                <a:lnTo>
                  <a:pt x="672" y="1062"/>
                </a:lnTo>
                <a:lnTo>
                  <a:pt x="673" y="1061"/>
                </a:lnTo>
                <a:lnTo>
                  <a:pt x="674" y="1057"/>
                </a:lnTo>
                <a:lnTo>
                  <a:pt x="672" y="1054"/>
                </a:lnTo>
                <a:lnTo>
                  <a:pt x="671" y="1052"/>
                </a:lnTo>
                <a:lnTo>
                  <a:pt x="667" y="1051"/>
                </a:lnTo>
                <a:lnTo>
                  <a:pt x="666" y="1051"/>
                </a:lnTo>
                <a:lnTo>
                  <a:pt x="667" y="1049"/>
                </a:lnTo>
                <a:lnTo>
                  <a:pt x="668" y="1048"/>
                </a:lnTo>
                <a:lnTo>
                  <a:pt x="664" y="1042"/>
                </a:lnTo>
                <a:lnTo>
                  <a:pt x="661" y="1025"/>
                </a:lnTo>
                <a:lnTo>
                  <a:pt x="654" y="1017"/>
                </a:lnTo>
                <a:lnTo>
                  <a:pt x="653" y="1015"/>
                </a:lnTo>
                <a:lnTo>
                  <a:pt x="652" y="1012"/>
                </a:lnTo>
                <a:lnTo>
                  <a:pt x="649" y="1010"/>
                </a:lnTo>
                <a:lnTo>
                  <a:pt x="647" y="1009"/>
                </a:lnTo>
                <a:lnTo>
                  <a:pt x="647" y="1007"/>
                </a:lnTo>
                <a:lnTo>
                  <a:pt x="648" y="1006"/>
                </a:lnTo>
                <a:lnTo>
                  <a:pt x="647" y="1005"/>
                </a:lnTo>
                <a:lnTo>
                  <a:pt x="644" y="1002"/>
                </a:lnTo>
                <a:lnTo>
                  <a:pt x="643" y="1003"/>
                </a:lnTo>
                <a:lnTo>
                  <a:pt x="641" y="1001"/>
                </a:lnTo>
                <a:lnTo>
                  <a:pt x="642" y="1000"/>
                </a:lnTo>
                <a:lnTo>
                  <a:pt x="641" y="997"/>
                </a:lnTo>
                <a:lnTo>
                  <a:pt x="643" y="995"/>
                </a:lnTo>
                <a:lnTo>
                  <a:pt x="643" y="994"/>
                </a:lnTo>
                <a:lnTo>
                  <a:pt x="642" y="992"/>
                </a:lnTo>
                <a:lnTo>
                  <a:pt x="643" y="991"/>
                </a:lnTo>
                <a:lnTo>
                  <a:pt x="643" y="990"/>
                </a:lnTo>
                <a:lnTo>
                  <a:pt x="642" y="988"/>
                </a:lnTo>
                <a:lnTo>
                  <a:pt x="644" y="987"/>
                </a:lnTo>
                <a:lnTo>
                  <a:pt x="643" y="983"/>
                </a:lnTo>
                <a:lnTo>
                  <a:pt x="643" y="982"/>
                </a:lnTo>
                <a:lnTo>
                  <a:pt x="642" y="981"/>
                </a:lnTo>
                <a:lnTo>
                  <a:pt x="642" y="979"/>
                </a:lnTo>
                <a:lnTo>
                  <a:pt x="642" y="978"/>
                </a:lnTo>
                <a:lnTo>
                  <a:pt x="641" y="977"/>
                </a:lnTo>
                <a:lnTo>
                  <a:pt x="640" y="976"/>
                </a:lnTo>
                <a:lnTo>
                  <a:pt x="639" y="977"/>
                </a:lnTo>
                <a:lnTo>
                  <a:pt x="638" y="977"/>
                </a:lnTo>
                <a:lnTo>
                  <a:pt x="637" y="976"/>
                </a:lnTo>
                <a:lnTo>
                  <a:pt x="638" y="973"/>
                </a:lnTo>
                <a:lnTo>
                  <a:pt x="637" y="972"/>
                </a:lnTo>
                <a:lnTo>
                  <a:pt x="635" y="972"/>
                </a:lnTo>
                <a:lnTo>
                  <a:pt x="633" y="971"/>
                </a:lnTo>
                <a:lnTo>
                  <a:pt x="634" y="971"/>
                </a:lnTo>
                <a:lnTo>
                  <a:pt x="635" y="970"/>
                </a:lnTo>
                <a:lnTo>
                  <a:pt x="636" y="969"/>
                </a:lnTo>
                <a:lnTo>
                  <a:pt x="636" y="967"/>
                </a:lnTo>
                <a:lnTo>
                  <a:pt x="638" y="964"/>
                </a:lnTo>
                <a:lnTo>
                  <a:pt x="638" y="962"/>
                </a:lnTo>
                <a:lnTo>
                  <a:pt x="638" y="960"/>
                </a:lnTo>
                <a:lnTo>
                  <a:pt x="637" y="959"/>
                </a:lnTo>
                <a:lnTo>
                  <a:pt x="638" y="958"/>
                </a:lnTo>
                <a:lnTo>
                  <a:pt x="638" y="955"/>
                </a:lnTo>
                <a:lnTo>
                  <a:pt x="639" y="954"/>
                </a:lnTo>
                <a:lnTo>
                  <a:pt x="638" y="953"/>
                </a:lnTo>
                <a:lnTo>
                  <a:pt x="637" y="952"/>
                </a:lnTo>
                <a:lnTo>
                  <a:pt x="635" y="953"/>
                </a:lnTo>
                <a:lnTo>
                  <a:pt x="635" y="952"/>
                </a:lnTo>
                <a:lnTo>
                  <a:pt x="635" y="947"/>
                </a:lnTo>
                <a:lnTo>
                  <a:pt x="636" y="945"/>
                </a:lnTo>
                <a:lnTo>
                  <a:pt x="634" y="944"/>
                </a:lnTo>
                <a:lnTo>
                  <a:pt x="633" y="942"/>
                </a:lnTo>
                <a:lnTo>
                  <a:pt x="633" y="941"/>
                </a:lnTo>
                <a:lnTo>
                  <a:pt x="632" y="941"/>
                </a:lnTo>
                <a:lnTo>
                  <a:pt x="630" y="942"/>
                </a:lnTo>
                <a:lnTo>
                  <a:pt x="630" y="941"/>
                </a:lnTo>
                <a:lnTo>
                  <a:pt x="630" y="940"/>
                </a:lnTo>
                <a:lnTo>
                  <a:pt x="629" y="939"/>
                </a:lnTo>
                <a:lnTo>
                  <a:pt x="629" y="938"/>
                </a:lnTo>
                <a:lnTo>
                  <a:pt x="627" y="938"/>
                </a:lnTo>
                <a:lnTo>
                  <a:pt x="626" y="937"/>
                </a:lnTo>
                <a:lnTo>
                  <a:pt x="626" y="938"/>
                </a:lnTo>
                <a:lnTo>
                  <a:pt x="626" y="939"/>
                </a:lnTo>
                <a:lnTo>
                  <a:pt x="625" y="939"/>
                </a:lnTo>
                <a:lnTo>
                  <a:pt x="623" y="938"/>
                </a:lnTo>
                <a:lnTo>
                  <a:pt x="622" y="938"/>
                </a:lnTo>
                <a:lnTo>
                  <a:pt x="623" y="937"/>
                </a:lnTo>
                <a:lnTo>
                  <a:pt x="623" y="936"/>
                </a:lnTo>
                <a:lnTo>
                  <a:pt x="622" y="936"/>
                </a:lnTo>
                <a:lnTo>
                  <a:pt x="621" y="936"/>
                </a:lnTo>
                <a:lnTo>
                  <a:pt x="620" y="935"/>
                </a:lnTo>
                <a:lnTo>
                  <a:pt x="619" y="936"/>
                </a:lnTo>
                <a:lnTo>
                  <a:pt x="618" y="936"/>
                </a:lnTo>
                <a:lnTo>
                  <a:pt x="617" y="935"/>
                </a:lnTo>
                <a:lnTo>
                  <a:pt x="614" y="930"/>
                </a:lnTo>
                <a:lnTo>
                  <a:pt x="613" y="928"/>
                </a:lnTo>
                <a:lnTo>
                  <a:pt x="611" y="928"/>
                </a:lnTo>
                <a:lnTo>
                  <a:pt x="610" y="927"/>
                </a:lnTo>
                <a:lnTo>
                  <a:pt x="609" y="924"/>
                </a:lnTo>
                <a:lnTo>
                  <a:pt x="608" y="925"/>
                </a:lnTo>
                <a:lnTo>
                  <a:pt x="607" y="925"/>
                </a:lnTo>
                <a:lnTo>
                  <a:pt x="606" y="924"/>
                </a:lnTo>
                <a:lnTo>
                  <a:pt x="606" y="923"/>
                </a:lnTo>
                <a:lnTo>
                  <a:pt x="606" y="922"/>
                </a:lnTo>
                <a:lnTo>
                  <a:pt x="604" y="922"/>
                </a:lnTo>
                <a:lnTo>
                  <a:pt x="604" y="921"/>
                </a:lnTo>
                <a:lnTo>
                  <a:pt x="603" y="919"/>
                </a:lnTo>
                <a:lnTo>
                  <a:pt x="604" y="917"/>
                </a:lnTo>
                <a:lnTo>
                  <a:pt x="603" y="917"/>
                </a:lnTo>
                <a:lnTo>
                  <a:pt x="601" y="914"/>
                </a:lnTo>
                <a:lnTo>
                  <a:pt x="601" y="913"/>
                </a:lnTo>
                <a:lnTo>
                  <a:pt x="602" y="911"/>
                </a:lnTo>
                <a:lnTo>
                  <a:pt x="602" y="910"/>
                </a:lnTo>
                <a:lnTo>
                  <a:pt x="600" y="909"/>
                </a:lnTo>
                <a:lnTo>
                  <a:pt x="599" y="908"/>
                </a:lnTo>
                <a:lnTo>
                  <a:pt x="599" y="907"/>
                </a:lnTo>
                <a:lnTo>
                  <a:pt x="598" y="906"/>
                </a:lnTo>
                <a:lnTo>
                  <a:pt x="598" y="905"/>
                </a:lnTo>
                <a:lnTo>
                  <a:pt x="599" y="904"/>
                </a:lnTo>
                <a:lnTo>
                  <a:pt x="599" y="903"/>
                </a:lnTo>
                <a:lnTo>
                  <a:pt x="596" y="902"/>
                </a:lnTo>
                <a:lnTo>
                  <a:pt x="594" y="902"/>
                </a:lnTo>
                <a:lnTo>
                  <a:pt x="593" y="900"/>
                </a:lnTo>
                <a:lnTo>
                  <a:pt x="591" y="897"/>
                </a:lnTo>
                <a:lnTo>
                  <a:pt x="591" y="894"/>
                </a:lnTo>
                <a:lnTo>
                  <a:pt x="591" y="893"/>
                </a:lnTo>
                <a:lnTo>
                  <a:pt x="589" y="893"/>
                </a:lnTo>
                <a:lnTo>
                  <a:pt x="588" y="892"/>
                </a:lnTo>
                <a:lnTo>
                  <a:pt x="588" y="891"/>
                </a:lnTo>
                <a:lnTo>
                  <a:pt x="588" y="890"/>
                </a:lnTo>
                <a:lnTo>
                  <a:pt x="586" y="888"/>
                </a:lnTo>
                <a:lnTo>
                  <a:pt x="585" y="886"/>
                </a:lnTo>
                <a:lnTo>
                  <a:pt x="584" y="885"/>
                </a:lnTo>
                <a:lnTo>
                  <a:pt x="582" y="884"/>
                </a:lnTo>
                <a:lnTo>
                  <a:pt x="581" y="884"/>
                </a:lnTo>
                <a:lnTo>
                  <a:pt x="580" y="883"/>
                </a:lnTo>
                <a:lnTo>
                  <a:pt x="578" y="883"/>
                </a:lnTo>
                <a:lnTo>
                  <a:pt x="577" y="882"/>
                </a:lnTo>
                <a:lnTo>
                  <a:pt x="575" y="881"/>
                </a:lnTo>
                <a:lnTo>
                  <a:pt x="574" y="880"/>
                </a:lnTo>
                <a:lnTo>
                  <a:pt x="573" y="877"/>
                </a:lnTo>
                <a:lnTo>
                  <a:pt x="573" y="876"/>
                </a:lnTo>
                <a:lnTo>
                  <a:pt x="570" y="876"/>
                </a:lnTo>
                <a:lnTo>
                  <a:pt x="567" y="872"/>
                </a:lnTo>
                <a:lnTo>
                  <a:pt x="567" y="869"/>
                </a:lnTo>
                <a:lnTo>
                  <a:pt x="567" y="867"/>
                </a:lnTo>
                <a:lnTo>
                  <a:pt x="565" y="865"/>
                </a:lnTo>
                <a:lnTo>
                  <a:pt x="564" y="863"/>
                </a:lnTo>
                <a:lnTo>
                  <a:pt x="563" y="861"/>
                </a:lnTo>
                <a:lnTo>
                  <a:pt x="562" y="860"/>
                </a:lnTo>
                <a:lnTo>
                  <a:pt x="563" y="857"/>
                </a:lnTo>
                <a:lnTo>
                  <a:pt x="563" y="855"/>
                </a:lnTo>
                <a:lnTo>
                  <a:pt x="562" y="854"/>
                </a:lnTo>
                <a:lnTo>
                  <a:pt x="560" y="851"/>
                </a:lnTo>
                <a:lnTo>
                  <a:pt x="561" y="851"/>
                </a:lnTo>
                <a:lnTo>
                  <a:pt x="562" y="850"/>
                </a:lnTo>
                <a:lnTo>
                  <a:pt x="563" y="849"/>
                </a:lnTo>
                <a:lnTo>
                  <a:pt x="562" y="848"/>
                </a:lnTo>
                <a:lnTo>
                  <a:pt x="558" y="847"/>
                </a:lnTo>
                <a:lnTo>
                  <a:pt x="558" y="846"/>
                </a:lnTo>
                <a:lnTo>
                  <a:pt x="556" y="845"/>
                </a:lnTo>
                <a:lnTo>
                  <a:pt x="556" y="843"/>
                </a:lnTo>
                <a:lnTo>
                  <a:pt x="557" y="840"/>
                </a:lnTo>
                <a:lnTo>
                  <a:pt x="555" y="839"/>
                </a:lnTo>
                <a:lnTo>
                  <a:pt x="553" y="837"/>
                </a:lnTo>
                <a:lnTo>
                  <a:pt x="552" y="837"/>
                </a:lnTo>
                <a:lnTo>
                  <a:pt x="553" y="834"/>
                </a:lnTo>
                <a:lnTo>
                  <a:pt x="552" y="834"/>
                </a:lnTo>
                <a:lnTo>
                  <a:pt x="551" y="834"/>
                </a:lnTo>
                <a:lnTo>
                  <a:pt x="549" y="832"/>
                </a:lnTo>
                <a:lnTo>
                  <a:pt x="548" y="831"/>
                </a:lnTo>
                <a:lnTo>
                  <a:pt x="547" y="829"/>
                </a:lnTo>
                <a:lnTo>
                  <a:pt x="547" y="827"/>
                </a:lnTo>
                <a:lnTo>
                  <a:pt x="547" y="824"/>
                </a:lnTo>
                <a:lnTo>
                  <a:pt x="546" y="822"/>
                </a:lnTo>
                <a:lnTo>
                  <a:pt x="545" y="822"/>
                </a:lnTo>
                <a:lnTo>
                  <a:pt x="545" y="821"/>
                </a:lnTo>
                <a:lnTo>
                  <a:pt x="545" y="820"/>
                </a:lnTo>
                <a:lnTo>
                  <a:pt x="545" y="819"/>
                </a:lnTo>
                <a:lnTo>
                  <a:pt x="545" y="818"/>
                </a:lnTo>
                <a:lnTo>
                  <a:pt x="544" y="816"/>
                </a:lnTo>
                <a:lnTo>
                  <a:pt x="544" y="815"/>
                </a:lnTo>
                <a:lnTo>
                  <a:pt x="543" y="815"/>
                </a:lnTo>
                <a:lnTo>
                  <a:pt x="542" y="814"/>
                </a:lnTo>
                <a:lnTo>
                  <a:pt x="542" y="812"/>
                </a:lnTo>
                <a:lnTo>
                  <a:pt x="540" y="810"/>
                </a:lnTo>
                <a:lnTo>
                  <a:pt x="540" y="809"/>
                </a:lnTo>
                <a:lnTo>
                  <a:pt x="539" y="808"/>
                </a:lnTo>
                <a:lnTo>
                  <a:pt x="539" y="807"/>
                </a:lnTo>
                <a:lnTo>
                  <a:pt x="538" y="807"/>
                </a:lnTo>
                <a:lnTo>
                  <a:pt x="537" y="806"/>
                </a:lnTo>
                <a:lnTo>
                  <a:pt x="537" y="805"/>
                </a:lnTo>
                <a:lnTo>
                  <a:pt x="536" y="803"/>
                </a:lnTo>
                <a:lnTo>
                  <a:pt x="536" y="802"/>
                </a:lnTo>
                <a:lnTo>
                  <a:pt x="536" y="800"/>
                </a:lnTo>
                <a:lnTo>
                  <a:pt x="536" y="799"/>
                </a:lnTo>
                <a:lnTo>
                  <a:pt x="534" y="795"/>
                </a:lnTo>
                <a:lnTo>
                  <a:pt x="534" y="793"/>
                </a:lnTo>
                <a:lnTo>
                  <a:pt x="533" y="789"/>
                </a:lnTo>
                <a:lnTo>
                  <a:pt x="533" y="787"/>
                </a:lnTo>
                <a:lnTo>
                  <a:pt x="532" y="786"/>
                </a:lnTo>
                <a:lnTo>
                  <a:pt x="531" y="786"/>
                </a:lnTo>
                <a:lnTo>
                  <a:pt x="531" y="785"/>
                </a:lnTo>
                <a:lnTo>
                  <a:pt x="529" y="785"/>
                </a:lnTo>
                <a:lnTo>
                  <a:pt x="527" y="783"/>
                </a:lnTo>
                <a:lnTo>
                  <a:pt x="527" y="782"/>
                </a:lnTo>
                <a:lnTo>
                  <a:pt x="526" y="781"/>
                </a:lnTo>
                <a:lnTo>
                  <a:pt x="525" y="781"/>
                </a:lnTo>
                <a:lnTo>
                  <a:pt x="524" y="780"/>
                </a:lnTo>
                <a:lnTo>
                  <a:pt x="523" y="779"/>
                </a:lnTo>
                <a:lnTo>
                  <a:pt x="524" y="777"/>
                </a:lnTo>
                <a:lnTo>
                  <a:pt x="524" y="776"/>
                </a:lnTo>
                <a:lnTo>
                  <a:pt x="523" y="776"/>
                </a:lnTo>
                <a:lnTo>
                  <a:pt x="523" y="775"/>
                </a:lnTo>
                <a:lnTo>
                  <a:pt x="523" y="774"/>
                </a:lnTo>
                <a:lnTo>
                  <a:pt x="522" y="774"/>
                </a:lnTo>
                <a:lnTo>
                  <a:pt x="521" y="773"/>
                </a:lnTo>
                <a:lnTo>
                  <a:pt x="522" y="772"/>
                </a:lnTo>
                <a:lnTo>
                  <a:pt x="521" y="771"/>
                </a:lnTo>
                <a:lnTo>
                  <a:pt x="519" y="771"/>
                </a:lnTo>
                <a:lnTo>
                  <a:pt x="520" y="770"/>
                </a:lnTo>
                <a:lnTo>
                  <a:pt x="518" y="770"/>
                </a:lnTo>
                <a:lnTo>
                  <a:pt x="517" y="770"/>
                </a:lnTo>
                <a:lnTo>
                  <a:pt x="516" y="769"/>
                </a:lnTo>
                <a:lnTo>
                  <a:pt x="515" y="768"/>
                </a:lnTo>
                <a:lnTo>
                  <a:pt x="514" y="768"/>
                </a:lnTo>
                <a:lnTo>
                  <a:pt x="514" y="766"/>
                </a:lnTo>
                <a:lnTo>
                  <a:pt x="513" y="765"/>
                </a:lnTo>
                <a:lnTo>
                  <a:pt x="512" y="765"/>
                </a:lnTo>
                <a:lnTo>
                  <a:pt x="510" y="764"/>
                </a:lnTo>
                <a:lnTo>
                  <a:pt x="509" y="763"/>
                </a:lnTo>
                <a:lnTo>
                  <a:pt x="509" y="762"/>
                </a:lnTo>
                <a:lnTo>
                  <a:pt x="508" y="761"/>
                </a:lnTo>
                <a:lnTo>
                  <a:pt x="506" y="761"/>
                </a:lnTo>
                <a:lnTo>
                  <a:pt x="504" y="760"/>
                </a:lnTo>
                <a:lnTo>
                  <a:pt x="503" y="759"/>
                </a:lnTo>
                <a:lnTo>
                  <a:pt x="502" y="759"/>
                </a:lnTo>
                <a:lnTo>
                  <a:pt x="502" y="757"/>
                </a:lnTo>
                <a:lnTo>
                  <a:pt x="500" y="755"/>
                </a:lnTo>
                <a:lnTo>
                  <a:pt x="500" y="753"/>
                </a:lnTo>
                <a:lnTo>
                  <a:pt x="498" y="751"/>
                </a:lnTo>
                <a:lnTo>
                  <a:pt x="497" y="751"/>
                </a:lnTo>
                <a:lnTo>
                  <a:pt x="488" y="747"/>
                </a:lnTo>
                <a:lnTo>
                  <a:pt x="488" y="744"/>
                </a:lnTo>
                <a:lnTo>
                  <a:pt x="486" y="743"/>
                </a:lnTo>
                <a:lnTo>
                  <a:pt x="480" y="743"/>
                </a:lnTo>
                <a:lnTo>
                  <a:pt x="480" y="741"/>
                </a:lnTo>
                <a:lnTo>
                  <a:pt x="481" y="737"/>
                </a:lnTo>
                <a:lnTo>
                  <a:pt x="481" y="735"/>
                </a:lnTo>
                <a:lnTo>
                  <a:pt x="481" y="733"/>
                </a:lnTo>
                <a:lnTo>
                  <a:pt x="480" y="732"/>
                </a:lnTo>
                <a:lnTo>
                  <a:pt x="479" y="732"/>
                </a:lnTo>
                <a:lnTo>
                  <a:pt x="478" y="734"/>
                </a:lnTo>
                <a:lnTo>
                  <a:pt x="478" y="737"/>
                </a:lnTo>
                <a:lnTo>
                  <a:pt x="477" y="738"/>
                </a:lnTo>
                <a:lnTo>
                  <a:pt x="476" y="738"/>
                </a:lnTo>
                <a:lnTo>
                  <a:pt x="475" y="734"/>
                </a:lnTo>
                <a:lnTo>
                  <a:pt x="476" y="731"/>
                </a:lnTo>
                <a:lnTo>
                  <a:pt x="476" y="729"/>
                </a:lnTo>
                <a:lnTo>
                  <a:pt x="475" y="729"/>
                </a:lnTo>
                <a:lnTo>
                  <a:pt x="472" y="728"/>
                </a:lnTo>
                <a:lnTo>
                  <a:pt x="471" y="730"/>
                </a:lnTo>
                <a:lnTo>
                  <a:pt x="471" y="729"/>
                </a:lnTo>
                <a:lnTo>
                  <a:pt x="471" y="728"/>
                </a:lnTo>
                <a:lnTo>
                  <a:pt x="470" y="726"/>
                </a:lnTo>
                <a:lnTo>
                  <a:pt x="470" y="725"/>
                </a:lnTo>
                <a:lnTo>
                  <a:pt x="468" y="723"/>
                </a:lnTo>
                <a:lnTo>
                  <a:pt x="467" y="723"/>
                </a:lnTo>
                <a:lnTo>
                  <a:pt x="468" y="721"/>
                </a:lnTo>
                <a:lnTo>
                  <a:pt x="466" y="719"/>
                </a:lnTo>
                <a:lnTo>
                  <a:pt x="467" y="718"/>
                </a:lnTo>
                <a:lnTo>
                  <a:pt x="468" y="717"/>
                </a:lnTo>
                <a:lnTo>
                  <a:pt x="467" y="717"/>
                </a:lnTo>
                <a:lnTo>
                  <a:pt x="466" y="717"/>
                </a:lnTo>
                <a:lnTo>
                  <a:pt x="464" y="719"/>
                </a:lnTo>
                <a:lnTo>
                  <a:pt x="463" y="719"/>
                </a:lnTo>
                <a:lnTo>
                  <a:pt x="462" y="717"/>
                </a:lnTo>
                <a:lnTo>
                  <a:pt x="463" y="716"/>
                </a:lnTo>
                <a:lnTo>
                  <a:pt x="462" y="715"/>
                </a:lnTo>
                <a:lnTo>
                  <a:pt x="461" y="715"/>
                </a:lnTo>
                <a:lnTo>
                  <a:pt x="461" y="716"/>
                </a:lnTo>
                <a:lnTo>
                  <a:pt x="459" y="717"/>
                </a:lnTo>
                <a:lnTo>
                  <a:pt x="458" y="718"/>
                </a:lnTo>
                <a:lnTo>
                  <a:pt x="457" y="717"/>
                </a:lnTo>
                <a:lnTo>
                  <a:pt x="455" y="718"/>
                </a:lnTo>
                <a:lnTo>
                  <a:pt x="455" y="714"/>
                </a:lnTo>
                <a:lnTo>
                  <a:pt x="455" y="713"/>
                </a:lnTo>
                <a:lnTo>
                  <a:pt x="454" y="713"/>
                </a:lnTo>
                <a:lnTo>
                  <a:pt x="453" y="714"/>
                </a:lnTo>
                <a:lnTo>
                  <a:pt x="452" y="714"/>
                </a:lnTo>
                <a:lnTo>
                  <a:pt x="452" y="716"/>
                </a:lnTo>
                <a:lnTo>
                  <a:pt x="452" y="717"/>
                </a:lnTo>
                <a:lnTo>
                  <a:pt x="449" y="717"/>
                </a:lnTo>
                <a:lnTo>
                  <a:pt x="447" y="717"/>
                </a:lnTo>
                <a:lnTo>
                  <a:pt x="447" y="718"/>
                </a:lnTo>
                <a:lnTo>
                  <a:pt x="446" y="719"/>
                </a:lnTo>
                <a:lnTo>
                  <a:pt x="445" y="719"/>
                </a:lnTo>
                <a:lnTo>
                  <a:pt x="444" y="717"/>
                </a:lnTo>
                <a:lnTo>
                  <a:pt x="443" y="717"/>
                </a:lnTo>
                <a:lnTo>
                  <a:pt x="443" y="718"/>
                </a:lnTo>
                <a:lnTo>
                  <a:pt x="442" y="718"/>
                </a:lnTo>
                <a:lnTo>
                  <a:pt x="441" y="717"/>
                </a:lnTo>
                <a:lnTo>
                  <a:pt x="440" y="718"/>
                </a:lnTo>
                <a:lnTo>
                  <a:pt x="440" y="717"/>
                </a:lnTo>
                <a:lnTo>
                  <a:pt x="439" y="717"/>
                </a:lnTo>
                <a:lnTo>
                  <a:pt x="438" y="716"/>
                </a:lnTo>
                <a:lnTo>
                  <a:pt x="438" y="717"/>
                </a:lnTo>
                <a:lnTo>
                  <a:pt x="437" y="717"/>
                </a:lnTo>
                <a:lnTo>
                  <a:pt x="437" y="716"/>
                </a:lnTo>
                <a:lnTo>
                  <a:pt x="436" y="716"/>
                </a:lnTo>
                <a:lnTo>
                  <a:pt x="435" y="716"/>
                </a:lnTo>
                <a:lnTo>
                  <a:pt x="434" y="715"/>
                </a:lnTo>
                <a:lnTo>
                  <a:pt x="433" y="715"/>
                </a:lnTo>
                <a:lnTo>
                  <a:pt x="433" y="716"/>
                </a:lnTo>
                <a:lnTo>
                  <a:pt x="432" y="716"/>
                </a:lnTo>
                <a:lnTo>
                  <a:pt x="431" y="716"/>
                </a:lnTo>
                <a:lnTo>
                  <a:pt x="431" y="715"/>
                </a:lnTo>
                <a:lnTo>
                  <a:pt x="431" y="713"/>
                </a:lnTo>
                <a:lnTo>
                  <a:pt x="430" y="713"/>
                </a:lnTo>
                <a:lnTo>
                  <a:pt x="429" y="713"/>
                </a:lnTo>
                <a:lnTo>
                  <a:pt x="430" y="714"/>
                </a:lnTo>
                <a:lnTo>
                  <a:pt x="430" y="715"/>
                </a:lnTo>
                <a:lnTo>
                  <a:pt x="429" y="715"/>
                </a:lnTo>
                <a:lnTo>
                  <a:pt x="428" y="714"/>
                </a:lnTo>
                <a:lnTo>
                  <a:pt x="427" y="713"/>
                </a:lnTo>
                <a:lnTo>
                  <a:pt x="425" y="714"/>
                </a:lnTo>
                <a:lnTo>
                  <a:pt x="423" y="714"/>
                </a:lnTo>
                <a:lnTo>
                  <a:pt x="422" y="714"/>
                </a:lnTo>
                <a:lnTo>
                  <a:pt x="420" y="716"/>
                </a:lnTo>
                <a:lnTo>
                  <a:pt x="420" y="714"/>
                </a:lnTo>
                <a:lnTo>
                  <a:pt x="419" y="714"/>
                </a:lnTo>
                <a:lnTo>
                  <a:pt x="417" y="714"/>
                </a:lnTo>
                <a:lnTo>
                  <a:pt x="417" y="713"/>
                </a:lnTo>
                <a:lnTo>
                  <a:pt x="416" y="712"/>
                </a:lnTo>
                <a:lnTo>
                  <a:pt x="415" y="713"/>
                </a:lnTo>
                <a:lnTo>
                  <a:pt x="415" y="714"/>
                </a:lnTo>
                <a:lnTo>
                  <a:pt x="414" y="714"/>
                </a:lnTo>
                <a:lnTo>
                  <a:pt x="414" y="713"/>
                </a:lnTo>
                <a:lnTo>
                  <a:pt x="413" y="714"/>
                </a:lnTo>
                <a:lnTo>
                  <a:pt x="411" y="713"/>
                </a:lnTo>
                <a:lnTo>
                  <a:pt x="410" y="714"/>
                </a:lnTo>
                <a:lnTo>
                  <a:pt x="410" y="715"/>
                </a:lnTo>
                <a:lnTo>
                  <a:pt x="409" y="715"/>
                </a:lnTo>
                <a:lnTo>
                  <a:pt x="407" y="715"/>
                </a:lnTo>
                <a:lnTo>
                  <a:pt x="407" y="714"/>
                </a:lnTo>
                <a:lnTo>
                  <a:pt x="405" y="715"/>
                </a:lnTo>
                <a:lnTo>
                  <a:pt x="404" y="714"/>
                </a:lnTo>
                <a:lnTo>
                  <a:pt x="403" y="714"/>
                </a:lnTo>
                <a:lnTo>
                  <a:pt x="402" y="714"/>
                </a:lnTo>
                <a:lnTo>
                  <a:pt x="401" y="714"/>
                </a:lnTo>
                <a:lnTo>
                  <a:pt x="401" y="713"/>
                </a:lnTo>
                <a:lnTo>
                  <a:pt x="400" y="713"/>
                </a:lnTo>
                <a:lnTo>
                  <a:pt x="399" y="711"/>
                </a:lnTo>
                <a:lnTo>
                  <a:pt x="398" y="711"/>
                </a:lnTo>
                <a:lnTo>
                  <a:pt x="398" y="710"/>
                </a:lnTo>
                <a:lnTo>
                  <a:pt x="398" y="709"/>
                </a:lnTo>
                <a:lnTo>
                  <a:pt x="397" y="709"/>
                </a:lnTo>
                <a:lnTo>
                  <a:pt x="396" y="710"/>
                </a:lnTo>
                <a:lnTo>
                  <a:pt x="396" y="709"/>
                </a:lnTo>
                <a:lnTo>
                  <a:pt x="394" y="709"/>
                </a:lnTo>
                <a:lnTo>
                  <a:pt x="393" y="708"/>
                </a:lnTo>
                <a:lnTo>
                  <a:pt x="392" y="709"/>
                </a:lnTo>
                <a:lnTo>
                  <a:pt x="392" y="707"/>
                </a:lnTo>
                <a:lnTo>
                  <a:pt x="392" y="708"/>
                </a:lnTo>
                <a:lnTo>
                  <a:pt x="391" y="708"/>
                </a:lnTo>
                <a:lnTo>
                  <a:pt x="390" y="708"/>
                </a:lnTo>
                <a:lnTo>
                  <a:pt x="391" y="707"/>
                </a:lnTo>
                <a:lnTo>
                  <a:pt x="390" y="707"/>
                </a:lnTo>
                <a:lnTo>
                  <a:pt x="389" y="707"/>
                </a:lnTo>
                <a:lnTo>
                  <a:pt x="388" y="706"/>
                </a:lnTo>
                <a:lnTo>
                  <a:pt x="387" y="705"/>
                </a:lnTo>
                <a:lnTo>
                  <a:pt x="386" y="706"/>
                </a:lnTo>
                <a:lnTo>
                  <a:pt x="386" y="705"/>
                </a:lnTo>
                <a:lnTo>
                  <a:pt x="385" y="706"/>
                </a:lnTo>
                <a:lnTo>
                  <a:pt x="385" y="707"/>
                </a:lnTo>
                <a:lnTo>
                  <a:pt x="384" y="707"/>
                </a:lnTo>
                <a:lnTo>
                  <a:pt x="383" y="707"/>
                </a:lnTo>
                <a:lnTo>
                  <a:pt x="383" y="708"/>
                </a:lnTo>
                <a:lnTo>
                  <a:pt x="382" y="709"/>
                </a:lnTo>
                <a:lnTo>
                  <a:pt x="381" y="709"/>
                </a:lnTo>
                <a:lnTo>
                  <a:pt x="381" y="710"/>
                </a:lnTo>
                <a:lnTo>
                  <a:pt x="380" y="714"/>
                </a:lnTo>
                <a:lnTo>
                  <a:pt x="380" y="715"/>
                </a:lnTo>
                <a:lnTo>
                  <a:pt x="379" y="715"/>
                </a:lnTo>
                <a:lnTo>
                  <a:pt x="379" y="716"/>
                </a:lnTo>
                <a:lnTo>
                  <a:pt x="380" y="717"/>
                </a:lnTo>
                <a:lnTo>
                  <a:pt x="379" y="717"/>
                </a:lnTo>
                <a:lnTo>
                  <a:pt x="378" y="717"/>
                </a:lnTo>
                <a:lnTo>
                  <a:pt x="377" y="717"/>
                </a:lnTo>
                <a:lnTo>
                  <a:pt x="376" y="717"/>
                </a:lnTo>
                <a:lnTo>
                  <a:pt x="376" y="716"/>
                </a:lnTo>
                <a:lnTo>
                  <a:pt x="375" y="716"/>
                </a:lnTo>
                <a:lnTo>
                  <a:pt x="374" y="716"/>
                </a:lnTo>
                <a:lnTo>
                  <a:pt x="373" y="716"/>
                </a:lnTo>
                <a:lnTo>
                  <a:pt x="372" y="716"/>
                </a:lnTo>
                <a:lnTo>
                  <a:pt x="371" y="716"/>
                </a:lnTo>
                <a:lnTo>
                  <a:pt x="371" y="715"/>
                </a:lnTo>
                <a:lnTo>
                  <a:pt x="369" y="716"/>
                </a:lnTo>
                <a:lnTo>
                  <a:pt x="368" y="716"/>
                </a:lnTo>
                <a:lnTo>
                  <a:pt x="368" y="717"/>
                </a:lnTo>
                <a:lnTo>
                  <a:pt x="368" y="718"/>
                </a:lnTo>
                <a:lnTo>
                  <a:pt x="365" y="720"/>
                </a:lnTo>
                <a:lnTo>
                  <a:pt x="365" y="719"/>
                </a:lnTo>
                <a:lnTo>
                  <a:pt x="365" y="718"/>
                </a:lnTo>
                <a:lnTo>
                  <a:pt x="363" y="717"/>
                </a:lnTo>
                <a:lnTo>
                  <a:pt x="363" y="718"/>
                </a:lnTo>
                <a:lnTo>
                  <a:pt x="363" y="719"/>
                </a:lnTo>
                <a:lnTo>
                  <a:pt x="362" y="719"/>
                </a:lnTo>
                <a:lnTo>
                  <a:pt x="361" y="719"/>
                </a:lnTo>
                <a:lnTo>
                  <a:pt x="360" y="719"/>
                </a:lnTo>
                <a:lnTo>
                  <a:pt x="359" y="719"/>
                </a:lnTo>
                <a:lnTo>
                  <a:pt x="357" y="720"/>
                </a:lnTo>
                <a:lnTo>
                  <a:pt x="356" y="720"/>
                </a:lnTo>
                <a:lnTo>
                  <a:pt x="355" y="720"/>
                </a:lnTo>
                <a:lnTo>
                  <a:pt x="354" y="719"/>
                </a:lnTo>
                <a:lnTo>
                  <a:pt x="354" y="720"/>
                </a:lnTo>
                <a:lnTo>
                  <a:pt x="353" y="721"/>
                </a:lnTo>
                <a:lnTo>
                  <a:pt x="352" y="722"/>
                </a:lnTo>
                <a:lnTo>
                  <a:pt x="353" y="723"/>
                </a:lnTo>
                <a:lnTo>
                  <a:pt x="352" y="724"/>
                </a:lnTo>
                <a:lnTo>
                  <a:pt x="351" y="725"/>
                </a:lnTo>
                <a:lnTo>
                  <a:pt x="352" y="726"/>
                </a:lnTo>
                <a:lnTo>
                  <a:pt x="352" y="727"/>
                </a:lnTo>
                <a:lnTo>
                  <a:pt x="351" y="727"/>
                </a:lnTo>
                <a:lnTo>
                  <a:pt x="350" y="729"/>
                </a:lnTo>
                <a:lnTo>
                  <a:pt x="349" y="729"/>
                </a:lnTo>
                <a:lnTo>
                  <a:pt x="349" y="730"/>
                </a:lnTo>
                <a:lnTo>
                  <a:pt x="349" y="731"/>
                </a:lnTo>
                <a:lnTo>
                  <a:pt x="348" y="730"/>
                </a:lnTo>
                <a:lnTo>
                  <a:pt x="348" y="731"/>
                </a:lnTo>
                <a:lnTo>
                  <a:pt x="348" y="733"/>
                </a:lnTo>
                <a:lnTo>
                  <a:pt x="348" y="735"/>
                </a:lnTo>
                <a:lnTo>
                  <a:pt x="347" y="735"/>
                </a:lnTo>
                <a:lnTo>
                  <a:pt x="346" y="735"/>
                </a:lnTo>
                <a:lnTo>
                  <a:pt x="345" y="736"/>
                </a:lnTo>
                <a:lnTo>
                  <a:pt x="346" y="737"/>
                </a:lnTo>
                <a:lnTo>
                  <a:pt x="345" y="737"/>
                </a:lnTo>
                <a:lnTo>
                  <a:pt x="344" y="740"/>
                </a:lnTo>
                <a:lnTo>
                  <a:pt x="345" y="740"/>
                </a:lnTo>
                <a:lnTo>
                  <a:pt x="344" y="741"/>
                </a:lnTo>
                <a:lnTo>
                  <a:pt x="343" y="741"/>
                </a:lnTo>
                <a:lnTo>
                  <a:pt x="343" y="742"/>
                </a:lnTo>
                <a:lnTo>
                  <a:pt x="342" y="743"/>
                </a:lnTo>
                <a:lnTo>
                  <a:pt x="342" y="745"/>
                </a:lnTo>
                <a:lnTo>
                  <a:pt x="342" y="746"/>
                </a:lnTo>
                <a:lnTo>
                  <a:pt x="342" y="747"/>
                </a:lnTo>
                <a:lnTo>
                  <a:pt x="341" y="747"/>
                </a:lnTo>
                <a:lnTo>
                  <a:pt x="341" y="749"/>
                </a:lnTo>
                <a:lnTo>
                  <a:pt x="340" y="750"/>
                </a:lnTo>
                <a:lnTo>
                  <a:pt x="341" y="750"/>
                </a:lnTo>
                <a:lnTo>
                  <a:pt x="340" y="751"/>
                </a:lnTo>
                <a:lnTo>
                  <a:pt x="340" y="753"/>
                </a:lnTo>
                <a:lnTo>
                  <a:pt x="339" y="754"/>
                </a:lnTo>
                <a:lnTo>
                  <a:pt x="340" y="755"/>
                </a:lnTo>
                <a:lnTo>
                  <a:pt x="341" y="755"/>
                </a:lnTo>
                <a:lnTo>
                  <a:pt x="341" y="756"/>
                </a:lnTo>
                <a:lnTo>
                  <a:pt x="340" y="756"/>
                </a:lnTo>
                <a:lnTo>
                  <a:pt x="339" y="758"/>
                </a:lnTo>
                <a:lnTo>
                  <a:pt x="338" y="759"/>
                </a:lnTo>
                <a:lnTo>
                  <a:pt x="339" y="760"/>
                </a:lnTo>
                <a:lnTo>
                  <a:pt x="338" y="760"/>
                </a:lnTo>
                <a:lnTo>
                  <a:pt x="337" y="761"/>
                </a:lnTo>
                <a:lnTo>
                  <a:pt x="335" y="761"/>
                </a:lnTo>
                <a:lnTo>
                  <a:pt x="335" y="762"/>
                </a:lnTo>
                <a:lnTo>
                  <a:pt x="335" y="765"/>
                </a:lnTo>
                <a:lnTo>
                  <a:pt x="334" y="765"/>
                </a:lnTo>
                <a:lnTo>
                  <a:pt x="335" y="767"/>
                </a:lnTo>
                <a:lnTo>
                  <a:pt x="333" y="768"/>
                </a:lnTo>
                <a:lnTo>
                  <a:pt x="333" y="769"/>
                </a:lnTo>
                <a:lnTo>
                  <a:pt x="333" y="770"/>
                </a:lnTo>
                <a:lnTo>
                  <a:pt x="333" y="771"/>
                </a:lnTo>
                <a:lnTo>
                  <a:pt x="335" y="772"/>
                </a:lnTo>
                <a:lnTo>
                  <a:pt x="336" y="772"/>
                </a:lnTo>
                <a:lnTo>
                  <a:pt x="336" y="774"/>
                </a:lnTo>
                <a:lnTo>
                  <a:pt x="336" y="775"/>
                </a:lnTo>
                <a:lnTo>
                  <a:pt x="334" y="776"/>
                </a:lnTo>
                <a:lnTo>
                  <a:pt x="332" y="774"/>
                </a:lnTo>
                <a:lnTo>
                  <a:pt x="332" y="775"/>
                </a:lnTo>
                <a:lnTo>
                  <a:pt x="332" y="777"/>
                </a:lnTo>
                <a:lnTo>
                  <a:pt x="331" y="777"/>
                </a:lnTo>
                <a:lnTo>
                  <a:pt x="330" y="777"/>
                </a:lnTo>
                <a:lnTo>
                  <a:pt x="329" y="779"/>
                </a:lnTo>
                <a:lnTo>
                  <a:pt x="327" y="778"/>
                </a:lnTo>
                <a:lnTo>
                  <a:pt x="326" y="778"/>
                </a:lnTo>
                <a:lnTo>
                  <a:pt x="325" y="779"/>
                </a:lnTo>
                <a:lnTo>
                  <a:pt x="325" y="780"/>
                </a:lnTo>
                <a:lnTo>
                  <a:pt x="324" y="781"/>
                </a:lnTo>
                <a:lnTo>
                  <a:pt x="324" y="782"/>
                </a:lnTo>
                <a:lnTo>
                  <a:pt x="323" y="783"/>
                </a:lnTo>
                <a:lnTo>
                  <a:pt x="323" y="784"/>
                </a:lnTo>
                <a:lnTo>
                  <a:pt x="323" y="785"/>
                </a:lnTo>
                <a:lnTo>
                  <a:pt x="321" y="785"/>
                </a:lnTo>
                <a:lnTo>
                  <a:pt x="321" y="786"/>
                </a:lnTo>
                <a:lnTo>
                  <a:pt x="322" y="786"/>
                </a:lnTo>
                <a:lnTo>
                  <a:pt x="321" y="787"/>
                </a:lnTo>
                <a:lnTo>
                  <a:pt x="320" y="787"/>
                </a:lnTo>
                <a:lnTo>
                  <a:pt x="319" y="787"/>
                </a:lnTo>
                <a:lnTo>
                  <a:pt x="319" y="788"/>
                </a:lnTo>
                <a:lnTo>
                  <a:pt x="318" y="788"/>
                </a:lnTo>
                <a:lnTo>
                  <a:pt x="317" y="788"/>
                </a:lnTo>
                <a:lnTo>
                  <a:pt x="317" y="789"/>
                </a:lnTo>
                <a:lnTo>
                  <a:pt x="317" y="790"/>
                </a:lnTo>
                <a:lnTo>
                  <a:pt x="317" y="791"/>
                </a:lnTo>
                <a:lnTo>
                  <a:pt x="316" y="790"/>
                </a:lnTo>
                <a:lnTo>
                  <a:pt x="315" y="791"/>
                </a:lnTo>
                <a:lnTo>
                  <a:pt x="315" y="793"/>
                </a:lnTo>
                <a:lnTo>
                  <a:pt x="316" y="795"/>
                </a:lnTo>
                <a:lnTo>
                  <a:pt x="315" y="796"/>
                </a:lnTo>
                <a:lnTo>
                  <a:pt x="314" y="797"/>
                </a:lnTo>
                <a:lnTo>
                  <a:pt x="314" y="798"/>
                </a:lnTo>
                <a:lnTo>
                  <a:pt x="312" y="798"/>
                </a:lnTo>
                <a:lnTo>
                  <a:pt x="311" y="799"/>
                </a:lnTo>
                <a:lnTo>
                  <a:pt x="310" y="799"/>
                </a:lnTo>
                <a:lnTo>
                  <a:pt x="309" y="799"/>
                </a:lnTo>
                <a:lnTo>
                  <a:pt x="307" y="798"/>
                </a:lnTo>
                <a:lnTo>
                  <a:pt x="305" y="798"/>
                </a:lnTo>
                <a:lnTo>
                  <a:pt x="304" y="798"/>
                </a:lnTo>
                <a:lnTo>
                  <a:pt x="303" y="798"/>
                </a:lnTo>
                <a:lnTo>
                  <a:pt x="301" y="797"/>
                </a:lnTo>
                <a:lnTo>
                  <a:pt x="300" y="797"/>
                </a:lnTo>
                <a:lnTo>
                  <a:pt x="300" y="798"/>
                </a:lnTo>
                <a:lnTo>
                  <a:pt x="299" y="798"/>
                </a:lnTo>
                <a:lnTo>
                  <a:pt x="299" y="797"/>
                </a:lnTo>
                <a:lnTo>
                  <a:pt x="298" y="796"/>
                </a:lnTo>
                <a:lnTo>
                  <a:pt x="296" y="797"/>
                </a:lnTo>
                <a:lnTo>
                  <a:pt x="296" y="796"/>
                </a:lnTo>
                <a:lnTo>
                  <a:pt x="297" y="795"/>
                </a:lnTo>
                <a:lnTo>
                  <a:pt x="297" y="794"/>
                </a:lnTo>
                <a:lnTo>
                  <a:pt x="295" y="795"/>
                </a:lnTo>
                <a:lnTo>
                  <a:pt x="294" y="795"/>
                </a:lnTo>
                <a:lnTo>
                  <a:pt x="294" y="794"/>
                </a:lnTo>
                <a:lnTo>
                  <a:pt x="295" y="794"/>
                </a:lnTo>
                <a:lnTo>
                  <a:pt x="295" y="793"/>
                </a:lnTo>
                <a:lnTo>
                  <a:pt x="295" y="792"/>
                </a:lnTo>
                <a:lnTo>
                  <a:pt x="294" y="792"/>
                </a:lnTo>
                <a:lnTo>
                  <a:pt x="293" y="792"/>
                </a:lnTo>
                <a:lnTo>
                  <a:pt x="293" y="794"/>
                </a:lnTo>
                <a:lnTo>
                  <a:pt x="293" y="795"/>
                </a:lnTo>
                <a:lnTo>
                  <a:pt x="292" y="795"/>
                </a:lnTo>
                <a:lnTo>
                  <a:pt x="291" y="795"/>
                </a:lnTo>
                <a:lnTo>
                  <a:pt x="290" y="794"/>
                </a:lnTo>
                <a:lnTo>
                  <a:pt x="290" y="793"/>
                </a:lnTo>
                <a:lnTo>
                  <a:pt x="289" y="794"/>
                </a:lnTo>
                <a:lnTo>
                  <a:pt x="288" y="794"/>
                </a:lnTo>
                <a:lnTo>
                  <a:pt x="288" y="793"/>
                </a:lnTo>
                <a:lnTo>
                  <a:pt x="287" y="793"/>
                </a:lnTo>
                <a:lnTo>
                  <a:pt x="287" y="792"/>
                </a:lnTo>
                <a:lnTo>
                  <a:pt x="286" y="792"/>
                </a:lnTo>
                <a:lnTo>
                  <a:pt x="286" y="791"/>
                </a:lnTo>
                <a:lnTo>
                  <a:pt x="284" y="791"/>
                </a:lnTo>
                <a:lnTo>
                  <a:pt x="284" y="790"/>
                </a:lnTo>
                <a:lnTo>
                  <a:pt x="283" y="789"/>
                </a:lnTo>
                <a:lnTo>
                  <a:pt x="283" y="790"/>
                </a:lnTo>
                <a:lnTo>
                  <a:pt x="282" y="790"/>
                </a:lnTo>
                <a:lnTo>
                  <a:pt x="282" y="788"/>
                </a:lnTo>
                <a:lnTo>
                  <a:pt x="281" y="787"/>
                </a:lnTo>
                <a:lnTo>
                  <a:pt x="280" y="786"/>
                </a:lnTo>
                <a:lnTo>
                  <a:pt x="279" y="786"/>
                </a:lnTo>
                <a:lnTo>
                  <a:pt x="279" y="785"/>
                </a:lnTo>
                <a:lnTo>
                  <a:pt x="277" y="785"/>
                </a:lnTo>
                <a:lnTo>
                  <a:pt x="278" y="783"/>
                </a:lnTo>
                <a:lnTo>
                  <a:pt x="276" y="782"/>
                </a:lnTo>
                <a:lnTo>
                  <a:pt x="275" y="782"/>
                </a:lnTo>
                <a:lnTo>
                  <a:pt x="275" y="781"/>
                </a:lnTo>
                <a:lnTo>
                  <a:pt x="273" y="781"/>
                </a:lnTo>
                <a:lnTo>
                  <a:pt x="272" y="782"/>
                </a:lnTo>
                <a:lnTo>
                  <a:pt x="270" y="781"/>
                </a:lnTo>
                <a:lnTo>
                  <a:pt x="269" y="780"/>
                </a:lnTo>
                <a:lnTo>
                  <a:pt x="268" y="780"/>
                </a:lnTo>
                <a:lnTo>
                  <a:pt x="267" y="780"/>
                </a:lnTo>
                <a:lnTo>
                  <a:pt x="266" y="781"/>
                </a:lnTo>
                <a:lnTo>
                  <a:pt x="266" y="780"/>
                </a:lnTo>
                <a:lnTo>
                  <a:pt x="265" y="779"/>
                </a:lnTo>
                <a:lnTo>
                  <a:pt x="262" y="779"/>
                </a:lnTo>
                <a:lnTo>
                  <a:pt x="261" y="778"/>
                </a:lnTo>
                <a:lnTo>
                  <a:pt x="260" y="778"/>
                </a:lnTo>
                <a:lnTo>
                  <a:pt x="259" y="777"/>
                </a:lnTo>
                <a:lnTo>
                  <a:pt x="258" y="776"/>
                </a:lnTo>
                <a:lnTo>
                  <a:pt x="258" y="774"/>
                </a:lnTo>
                <a:lnTo>
                  <a:pt x="257" y="774"/>
                </a:lnTo>
                <a:lnTo>
                  <a:pt x="257" y="773"/>
                </a:lnTo>
                <a:lnTo>
                  <a:pt x="256" y="773"/>
                </a:lnTo>
                <a:lnTo>
                  <a:pt x="255" y="774"/>
                </a:lnTo>
                <a:lnTo>
                  <a:pt x="255" y="773"/>
                </a:lnTo>
                <a:lnTo>
                  <a:pt x="255" y="772"/>
                </a:lnTo>
                <a:lnTo>
                  <a:pt x="255" y="771"/>
                </a:lnTo>
                <a:lnTo>
                  <a:pt x="254" y="770"/>
                </a:lnTo>
                <a:lnTo>
                  <a:pt x="253" y="770"/>
                </a:lnTo>
                <a:lnTo>
                  <a:pt x="252" y="770"/>
                </a:lnTo>
                <a:lnTo>
                  <a:pt x="252" y="769"/>
                </a:lnTo>
                <a:lnTo>
                  <a:pt x="251" y="768"/>
                </a:lnTo>
                <a:lnTo>
                  <a:pt x="251" y="769"/>
                </a:lnTo>
                <a:lnTo>
                  <a:pt x="250" y="769"/>
                </a:lnTo>
                <a:lnTo>
                  <a:pt x="249" y="768"/>
                </a:lnTo>
                <a:lnTo>
                  <a:pt x="247" y="768"/>
                </a:lnTo>
                <a:lnTo>
                  <a:pt x="246" y="767"/>
                </a:lnTo>
                <a:lnTo>
                  <a:pt x="245" y="768"/>
                </a:lnTo>
                <a:lnTo>
                  <a:pt x="244" y="767"/>
                </a:lnTo>
                <a:lnTo>
                  <a:pt x="242" y="767"/>
                </a:lnTo>
                <a:lnTo>
                  <a:pt x="242" y="766"/>
                </a:lnTo>
                <a:lnTo>
                  <a:pt x="240" y="767"/>
                </a:lnTo>
                <a:lnTo>
                  <a:pt x="239" y="766"/>
                </a:lnTo>
                <a:lnTo>
                  <a:pt x="237" y="766"/>
                </a:lnTo>
                <a:lnTo>
                  <a:pt x="231" y="764"/>
                </a:lnTo>
                <a:lnTo>
                  <a:pt x="230" y="763"/>
                </a:lnTo>
                <a:lnTo>
                  <a:pt x="230" y="762"/>
                </a:lnTo>
                <a:lnTo>
                  <a:pt x="229" y="761"/>
                </a:lnTo>
                <a:lnTo>
                  <a:pt x="228" y="761"/>
                </a:lnTo>
                <a:lnTo>
                  <a:pt x="225" y="758"/>
                </a:lnTo>
                <a:lnTo>
                  <a:pt x="224" y="758"/>
                </a:lnTo>
                <a:lnTo>
                  <a:pt x="223" y="757"/>
                </a:lnTo>
                <a:lnTo>
                  <a:pt x="221" y="756"/>
                </a:lnTo>
                <a:lnTo>
                  <a:pt x="220" y="755"/>
                </a:lnTo>
                <a:lnTo>
                  <a:pt x="219" y="754"/>
                </a:lnTo>
                <a:lnTo>
                  <a:pt x="219" y="753"/>
                </a:lnTo>
                <a:lnTo>
                  <a:pt x="218" y="752"/>
                </a:lnTo>
                <a:lnTo>
                  <a:pt x="218" y="751"/>
                </a:lnTo>
                <a:lnTo>
                  <a:pt x="216" y="750"/>
                </a:lnTo>
                <a:lnTo>
                  <a:pt x="216" y="748"/>
                </a:lnTo>
                <a:lnTo>
                  <a:pt x="216" y="747"/>
                </a:lnTo>
                <a:lnTo>
                  <a:pt x="215" y="747"/>
                </a:lnTo>
                <a:lnTo>
                  <a:pt x="215" y="746"/>
                </a:lnTo>
                <a:lnTo>
                  <a:pt x="214" y="745"/>
                </a:lnTo>
                <a:lnTo>
                  <a:pt x="213" y="744"/>
                </a:lnTo>
                <a:lnTo>
                  <a:pt x="212" y="744"/>
                </a:lnTo>
                <a:lnTo>
                  <a:pt x="209" y="743"/>
                </a:lnTo>
                <a:lnTo>
                  <a:pt x="208" y="743"/>
                </a:lnTo>
                <a:lnTo>
                  <a:pt x="207" y="742"/>
                </a:lnTo>
                <a:lnTo>
                  <a:pt x="206" y="743"/>
                </a:lnTo>
                <a:lnTo>
                  <a:pt x="205" y="743"/>
                </a:lnTo>
                <a:lnTo>
                  <a:pt x="205" y="742"/>
                </a:lnTo>
                <a:lnTo>
                  <a:pt x="204" y="742"/>
                </a:lnTo>
                <a:lnTo>
                  <a:pt x="204" y="741"/>
                </a:lnTo>
                <a:lnTo>
                  <a:pt x="203" y="741"/>
                </a:lnTo>
                <a:lnTo>
                  <a:pt x="202" y="741"/>
                </a:lnTo>
                <a:lnTo>
                  <a:pt x="201" y="741"/>
                </a:lnTo>
                <a:lnTo>
                  <a:pt x="201" y="740"/>
                </a:lnTo>
                <a:lnTo>
                  <a:pt x="200" y="739"/>
                </a:lnTo>
                <a:lnTo>
                  <a:pt x="200" y="738"/>
                </a:lnTo>
                <a:lnTo>
                  <a:pt x="195" y="734"/>
                </a:lnTo>
                <a:lnTo>
                  <a:pt x="194" y="734"/>
                </a:lnTo>
                <a:lnTo>
                  <a:pt x="193" y="734"/>
                </a:lnTo>
                <a:lnTo>
                  <a:pt x="192" y="732"/>
                </a:lnTo>
                <a:lnTo>
                  <a:pt x="191" y="731"/>
                </a:lnTo>
                <a:lnTo>
                  <a:pt x="189" y="731"/>
                </a:lnTo>
                <a:lnTo>
                  <a:pt x="189" y="730"/>
                </a:lnTo>
                <a:lnTo>
                  <a:pt x="189" y="729"/>
                </a:lnTo>
                <a:lnTo>
                  <a:pt x="188" y="728"/>
                </a:lnTo>
                <a:lnTo>
                  <a:pt x="187" y="728"/>
                </a:lnTo>
                <a:lnTo>
                  <a:pt x="187" y="727"/>
                </a:lnTo>
                <a:lnTo>
                  <a:pt x="186" y="726"/>
                </a:lnTo>
                <a:lnTo>
                  <a:pt x="187" y="726"/>
                </a:lnTo>
                <a:lnTo>
                  <a:pt x="188" y="726"/>
                </a:lnTo>
                <a:lnTo>
                  <a:pt x="188" y="725"/>
                </a:lnTo>
                <a:lnTo>
                  <a:pt x="186" y="725"/>
                </a:lnTo>
                <a:lnTo>
                  <a:pt x="186" y="724"/>
                </a:lnTo>
                <a:lnTo>
                  <a:pt x="186" y="723"/>
                </a:lnTo>
                <a:lnTo>
                  <a:pt x="186" y="722"/>
                </a:lnTo>
                <a:lnTo>
                  <a:pt x="186" y="721"/>
                </a:lnTo>
                <a:lnTo>
                  <a:pt x="185" y="720"/>
                </a:lnTo>
                <a:lnTo>
                  <a:pt x="186" y="720"/>
                </a:lnTo>
                <a:lnTo>
                  <a:pt x="184" y="718"/>
                </a:lnTo>
                <a:lnTo>
                  <a:pt x="185" y="717"/>
                </a:lnTo>
                <a:lnTo>
                  <a:pt x="183" y="715"/>
                </a:lnTo>
                <a:lnTo>
                  <a:pt x="182" y="713"/>
                </a:lnTo>
                <a:lnTo>
                  <a:pt x="181" y="712"/>
                </a:lnTo>
                <a:lnTo>
                  <a:pt x="180" y="710"/>
                </a:lnTo>
                <a:lnTo>
                  <a:pt x="179" y="709"/>
                </a:lnTo>
                <a:lnTo>
                  <a:pt x="180" y="708"/>
                </a:lnTo>
                <a:lnTo>
                  <a:pt x="179" y="708"/>
                </a:lnTo>
                <a:lnTo>
                  <a:pt x="179" y="706"/>
                </a:lnTo>
                <a:lnTo>
                  <a:pt x="178" y="705"/>
                </a:lnTo>
                <a:lnTo>
                  <a:pt x="176" y="704"/>
                </a:lnTo>
                <a:lnTo>
                  <a:pt x="176" y="703"/>
                </a:lnTo>
                <a:lnTo>
                  <a:pt x="176" y="702"/>
                </a:lnTo>
                <a:lnTo>
                  <a:pt x="175" y="702"/>
                </a:lnTo>
                <a:lnTo>
                  <a:pt x="174" y="701"/>
                </a:lnTo>
                <a:lnTo>
                  <a:pt x="174" y="698"/>
                </a:lnTo>
                <a:lnTo>
                  <a:pt x="175" y="698"/>
                </a:lnTo>
                <a:lnTo>
                  <a:pt x="175" y="697"/>
                </a:lnTo>
                <a:lnTo>
                  <a:pt x="174" y="697"/>
                </a:lnTo>
                <a:lnTo>
                  <a:pt x="174" y="695"/>
                </a:lnTo>
                <a:lnTo>
                  <a:pt x="173" y="695"/>
                </a:lnTo>
                <a:lnTo>
                  <a:pt x="174" y="694"/>
                </a:lnTo>
                <a:lnTo>
                  <a:pt x="173" y="694"/>
                </a:lnTo>
                <a:lnTo>
                  <a:pt x="174" y="693"/>
                </a:lnTo>
                <a:lnTo>
                  <a:pt x="173" y="692"/>
                </a:lnTo>
                <a:lnTo>
                  <a:pt x="173" y="691"/>
                </a:lnTo>
                <a:lnTo>
                  <a:pt x="172" y="690"/>
                </a:lnTo>
                <a:lnTo>
                  <a:pt x="173" y="689"/>
                </a:lnTo>
                <a:lnTo>
                  <a:pt x="172" y="687"/>
                </a:lnTo>
                <a:lnTo>
                  <a:pt x="172" y="686"/>
                </a:lnTo>
                <a:lnTo>
                  <a:pt x="173" y="685"/>
                </a:lnTo>
                <a:lnTo>
                  <a:pt x="173" y="684"/>
                </a:lnTo>
                <a:lnTo>
                  <a:pt x="173" y="683"/>
                </a:lnTo>
                <a:lnTo>
                  <a:pt x="174" y="683"/>
                </a:lnTo>
                <a:lnTo>
                  <a:pt x="173" y="682"/>
                </a:lnTo>
                <a:lnTo>
                  <a:pt x="173" y="681"/>
                </a:lnTo>
                <a:lnTo>
                  <a:pt x="174" y="681"/>
                </a:lnTo>
                <a:lnTo>
                  <a:pt x="173" y="680"/>
                </a:lnTo>
                <a:lnTo>
                  <a:pt x="173" y="679"/>
                </a:lnTo>
                <a:lnTo>
                  <a:pt x="174" y="678"/>
                </a:lnTo>
                <a:lnTo>
                  <a:pt x="173" y="677"/>
                </a:lnTo>
                <a:lnTo>
                  <a:pt x="174" y="675"/>
                </a:lnTo>
                <a:lnTo>
                  <a:pt x="174" y="674"/>
                </a:lnTo>
                <a:lnTo>
                  <a:pt x="171" y="669"/>
                </a:lnTo>
                <a:lnTo>
                  <a:pt x="172" y="668"/>
                </a:lnTo>
                <a:lnTo>
                  <a:pt x="171" y="667"/>
                </a:lnTo>
                <a:lnTo>
                  <a:pt x="170" y="666"/>
                </a:lnTo>
                <a:lnTo>
                  <a:pt x="168" y="665"/>
                </a:lnTo>
                <a:lnTo>
                  <a:pt x="168" y="664"/>
                </a:lnTo>
                <a:lnTo>
                  <a:pt x="167" y="664"/>
                </a:lnTo>
                <a:lnTo>
                  <a:pt x="167" y="663"/>
                </a:lnTo>
                <a:lnTo>
                  <a:pt x="167" y="662"/>
                </a:lnTo>
                <a:lnTo>
                  <a:pt x="165" y="660"/>
                </a:lnTo>
                <a:lnTo>
                  <a:pt x="164" y="659"/>
                </a:lnTo>
                <a:lnTo>
                  <a:pt x="162" y="657"/>
                </a:lnTo>
                <a:lnTo>
                  <a:pt x="162" y="656"/>
                </a:lnTo>
                <a:lnTo>
                  <a:pt x="162" y="654"/>
                </a:lnTo>
                <a:lnTo>
                  <a:pt x="160" y="653"/>
                </a:lnTo>
                <a:lnTo>
                  <a:pt x="159" y="653"/>
                </a:lnTo>
                <a:lnTo>
                  <a:pt x="158" y="652"/>
                </a:lnTo>
                <a:lnTo>
                  <a:pt x="159" y="651"/>
                </a:lnTo>
                <a:lnTo>
                  <a:pt x="159" y="650"/>
                </a:lnTo>
                <a:lnTo>
                  <a:pt x="159" y="649"/>
                </a:lnTo>
                <a:lnTo>
                  <a:pt x="158" y="648"/>
                </a:lnTo>
                <a:lnTo>
                  <a:pt x="158" y="646"/>
                </a:lnTo>
                <a:lnTo>
                  <a:pt x="158" y="645"/>
                </a:lnTo>
                <a:lnTo>
                  <a:pt x="158" y="644"/>
                </a:lnTo>
                <a:lnTo>
                  <a:pt x="157" y="643"/>
                </a:lnTo>
                <a:lnTo>
                  <a:pt x="158" y="642"/>
                </a:lnTo>
                <a:lnTo>
                  <a:pt x="157" y="641"/>
                </a:lnTo>
                <a:lnTo>
                  <a:pt x="157" y="639"/>
                </a:lnTo>
                <a:lnTo>
                  <a:pt x="156" y="639"/>
                </a:lnTo>
                <a:lnTo>
                  <a:pt x="156" y="638"/>
                </a:lnTo>
                <a:lnTo>
                  <a:pt x="156" y="637"/>
                </a:lnTo>
                <a:lnTo>
                  <a:pt x="155" y="634"/>
                </a:lnTo>
                <a:lnTo>
                  <a:pt x="154" y="632"/>
                </a:lnTo>
                <a:lnTo>
                  <a:pt x="153" y="632"/>
                </a:lnTo>
                <a:lnTo>
                  <a:pt x="153" y="630"/>
                </a:lnTo>
                <a:lnTo>
                  <a:pt x="152" y="630"/>
                </a:lnTo>
                <a:lnTo>
                  <a:pt x="151" y="630"/>
                </a:lnTo>
                <a:lnTo>
                  <a:pt x="150" y="630"/>
                </a:lnTo>
                <a:lnTo>
                  <a:pt x="149" y="629"/>
                </a:lnTo>
                <a:lnTo>
                  <a:pt x="148" y="629"/>
                </a:lnTo>
                <a:lnTo>
                  <a:pt x="147" y="627"/>
                </a:lnTo>
                <a:lnTo>
                  <a:pt x="147" y="625"/>
                </a:lnTo>
                <a:lnTo>
                  <a:pt x="147" y="624"/>
                </a:lnTo>
                <a:lnTo>
                  <a:pt x="145" y="621"/>
                </a:lnTo>
                <a:lnTo>
                  <a:pt x="144" y="622"/>
                </a:lnTo>
                <a:lnTo>
                  <a:pt x="142" y="621"/>
                </a:lnTo>
                <a:lnTo>
                  <a:pt x="141" y="622"/>
                </a:lnTo>
                <a:lnTo>
                  <a:pt x="140" y="621"/>
                </a:lnTo>
                <a:lnTo>
                  <a:pt x="140" y="620"/>
                </a:lnTo>
                <a:lnTo>
                  <a:pt x="137" y="618"/>
                </a:lnTo>
                <a:lnTo>
                  <a:pt x="135" y="615"/>
                </a:lnTo>
                <a:lnTo>
                  <a:pt x="134" y="614"/>
                </a:lnTo>
                <a:lnTo>
                  <a:pt x="133" y="614"/>
                </a:lnTo>
                <a:lnTo>
                  <a:pt x="132" y="614"/>
                </a:lnTo>
                <a:lnTo>
                  <a:pt x="131" y="614"/>
                </a:lnTo>
                <a:lnTo>
                  <a:pt x="132" y="613"/>
                </a:lnTo>
                <a:lnTo>
                  <a:pt x="131" y="612"/>
                </a:lnTo>
                <a:lnTo>
                  <a:pt x="130" y="612"/>
                </a:lnTo>
                <a:lnTo>
                  <a:pt x="129" y="612"/>
                </a:lnTo>
                <a:lnTo>
                  <a:pt x="129" y="611"/>
                </a:lnTo>
                <a:lnTo>
                  <a:pt x="128" y="611"/>
                </a:lnTo>
                <a:lnTo>
                  <a:pt x="128" y="609"/>
                </a:lnTo>
                <a:lnTo>
                  <a:pt x="126" y="609"/>
                </a:lnTo>
                <a:lnTo>
                  <a:pt x="124" y="609"/>
                </a:lnTo>
                <a:lnTo>
                  <a:pt x="122" y="609"/>
                </a:lnTo>
                <a:lnTo>
                  <a:pt x="122" y="608"/>
                </a:lnTo>
                <a:lnTo>
                  <a:pt x="122" y="607"/>
                </a:lnTo>
                <a:lnTo>
                  <a:pt x="121" y="607"/>
                </a:lnTo>
                <a:lnTo>
                  <a:pt x="120" y="607"/>
                </a:lnTo>
                <a:lnTo>
                  <a:pt x="119" y="606"/>
                </a:lnTo>
                <a:lnTo>
                  <a:pt x="118" y="607"/>
                </a:lnTo>
                <a:lnTo>
                  <a:pt x="118" y="608"/>
                </a:lnTo>
                <a:lnTo>
                  <a:pt x="116" y="605"/>
                </a:lnTo>
                <a:lnTo>
                  <a:pt x="114" y="605"/>
                </a:lnTo>
                <a:lnTo>
                  <a:pt x="113" y="604"/>
                </a:lnTo>
                <a:lnTo>
                  <a:pt x="110" y="604"/>
                </a:lnTo>
                <a:lnTo>
                  <a:pt x="111" y="602"/>
                </a:lnTo>
                <a:lnTo>
                  <a:pt x="110" y="602"/>
                </a:lnTo>
                <a:lnTo>
                  <a:pt x="110" y="600"/>
                </a:lnTo>
                <a:lnTo>
                  <a:pt x="110" y="599"/>
                </a:lnTo>
                <a:lnTo>
                  <a:pt x="109" y="599"/>
                </a:lnTo>
                <a:lnTo>
                  <a:pt x="108" y="598"/>
                </a:lnTo>
                <a:lnTo>
                  <a:pt x="106" y="597"/>
                </a:lnTo>
                <a:lnTo>
                  <a:pt x="105" y="597"/>
                </a:lnTo>
                <a:lnTo>
                  <a:pt x="105" y="596"/>
                </a:lnTo>
                <a:lnTo>
                  <a:pt x="104" y="596"/>
                </a:lnTo>
                <a:lnTo>
                  <a:pt x="103" y="595"/>
                </a:lnTo>
                <a:lnTo>
                  <a:pt x="102" y="593"/>
                </a:lnTo>
                <a:lnTo>
                  <a:pt x="101" y="592"/>
                </a:lnTo>
                <a:lnTo>
                  <a:pt x="99" y="591"/>
                </a:lnTo>
                <a:lnTo>
                  <a:pt x="98" y="590"/>
                </a:lnTo>
                <a:lnTo>
                  <a:pt x="96" y="589"/>
                </a:lnTo>
                <a:lnTo>
                  <a:pt x="94" y="585"/>
                </a:lnTo>
                <a:lnTo>
                  <a:pt x="93" y="582"/>
                </a:lnTo>
                <a:lnTo>
                  <a:pt x="92" y="579"/>
                </a:lnTo>
                <a:lnTo>
                  <a:pt x="91" y="579"/>
                </a:lnTo>
                <a:lnTo>
                  <a:pt x="90" y="578"/>
                </a:lnTo>
                <a:lnTo>
                  <a:pt x="89" y="578"/>
                </a:lnTo>
                <a:lnTo>
                  <a:pt x="88" y="577"/>
                </a:lnTo>
                <a:lnTo>
                  <a:pt x="87" y="575"/>
                </a:lnTo>
                <a:lnTo>
                  <a:pt x="86" y="575"/>
                </a:lnTo>
                <a:lnTo>
                  <a:pt x="84" y="574"/>
                </a:lnTo>
                <a:lnTo>
                  <a:pt x="82" y="573"/>
                </a:lnTo>
                <a:lnTo>
                  <a:pt x="81" y="572"/>
                </a:lnTo>
                <a:lnTo>
                  <a:pt x="80" y="571"/>
                </a:lnTo>
                <a:lnTo>
                  <a:pt x="79" y="570"/>
                </a:lnTo>
                <a:lnTo>
                  <a:pt x="77" y="570"/>
                </a:lnTo>
                <a:lnTo>
                  <a:pt x="76" y="569"/>
                </a:lnTo>
                <a:lnTo>
                  <a:pt x="75" y="567"/>
                </a:lnTo>
                <a:lnTo>
                  <a:pt x="73" y="565"/>
                </a:lnTo>
                <a:lnTo>
                  <a:pt x="72" y="563"/>
                </a:lnTo>
                <a:lnTo>
                  <a:pt x="69" y="559"/>
                </a:lnTo>
                <a:lnTo>
                  <a:pt x="67" y="557"/>
                </a:lnTo>
                <a:lnTo>
                  <a:pt x="66" y="557"/>
                </a:lnTo>
                <a:lnTo>
                  <a:pt x="64" y="555"/>
                </a:lnTo>
                <a:lnTo>
                  <a:pt x="63" y="555"/>
                </a:lnTo>
                <a:lnTo>
                  <a:pt x="62" y="555"/>
                </a:lnTo>
                <a:lnTo>
                  <a:pt x="61" y="554"/>
                </a:lnTo>
                <a:lnTo>
                  <a:pt x="61" y="551"/>
                </a:lnTo>
                <a:lnTo>
                  <a:pt x="60" y="550"/>
                </a:lnTo>
                <a:lnTo>
                  <a:pt x="59" y="549"/>
                </a:lnTo>
                <a:lnTo>
                  <a:pt x="57" y="548"/>
                </a:lnTo>
                <a:lnTo>
                  <a:pt x="56" y="547"/>
                </a:lnTo>
                <a:lnTo>
                  <a:pt x="50" y="546"/>
                </a:lnTo>
                <a:lnTo>
                  <a:pt x="47" y="544"/>
                </a:lnTo>
                <a:lnTo>
                  <a:pt x="47" y="543"/>
                </a:lnTo>
                <a:lnTo>
                  <a:pt x="45" y="543"/>
                </a:lnTo>
                <a:lnTo>
                  <a:pt x="42" y="542"/>
                </a:lnTo>
                <a:lnTo>
                  <a:pt x="41" y="540"/>
                </a:lnTo>
                <a:lnTo>
                  <a:pt x="39" y="540"/>
                </a:lnTo>
                <a:lnTo>
                  <a:pt x="38" y="539"/>
                </a:lnTo>
                <a:lnTo>
                  <a:pt x="37" y="537"/>
                </a:lnTo>
                <a:lnTo>
                  <a:pt x="36" y="536"/>
                </a:lnTo>
                <a:lnTo>
                  <a:pt x="36" y="535"/>
                </a:lnTo>
                <a:lnTo>
                  <a:pt x="35" y="534"/>
                </a:lnTo>
                <a:lnTo>
                  <a:pt x="35" y="533"/>
                </a:lnTo>
                <a:lnTo>
                  <a:pt x="35" y="532"/>
                </a:lnTo>
                <a:lnTo>
                  <a:pt x="35" y="531"/>
                </a:lnTo>
                <a:lnTo>
                  <a:pt x="34" y="530"/>
                </a:lnTo>
                <a:lnTo>
                  <a:pt x="32" y="529"/>
                </a:lnTo>
                <a:lnTo>
                  <a:pt x="31" y="528"/>
                </a:lnTo>
                <a:lnTo>
                  <a:pt x="30" y="526"/>
                </a:lnTo>
                <a:lnTo>
                  <a:pt x="30" y="524"/>
                </a:lnTo>
                <a:lnTo>
                  <a:pt x="29" y="523"/>
                </a:lnTo>
                <a:lnTo>
                  <a:pt x="29" y="522"/>
                </a:lnTo>
                <a:lnTo>
                  <a:pt x="26" y="518"/>
                </a:lnTo>
                <a:lnTo>
                  <a:pt x="25" y="515"/>
                </a:lnTo>
                <a:lnTo>
                  <a:pt x="23" y="513"/>
                </a:lnTo>
                <a:lnTo>
                  <a:pt x="23" y="512"/>
                </a:lnTo>
                <a:lnTo>
                  <a:pt x="23" y="511"/>
                </a:lnTo>
                <a:lnTo>
                  <a:pt x="20" y="509"/>
                </a:lnTo>
                <a:lnTo>
                  <a:pt x="18" y="509"/>
                </a:lnTo>
                <a:lnTo>
                  <a:pt x="16" y="509"/>
                </a:lnTo>
                <a:lnTo>
                  <a:pt x="15" y="509"/>
                </a:lnTo>
                <a:lnTo>
                  <a:pt x="13" y="509"/>
                </a:lnTo>
                <a:lnTo>
                  <a:pt x="11" y="508"/>
                </a:lnTo>
                <a:lnTo>
                  <a:pt x="11" y="507"/>
                </a:lnTo>
                <a:lnTo>
                  <a:pt x="9" y="506"/>
                </a:lnTo>
                <a:lnTo>
                  <a:pt x="9" y="505"/>
                </a:lnTo>
                <a:lnTo>
                  <a:pt x="8" y="504"/>
                </a:lnTo>
                <a:lnTo>
                  <a:pt x="6" y="504"/>
                </a:lnTo>
                <a:lnTo>
                  <a:pt x="5" y="503"/>
                </a:lnTo>
                <a:lnTo>
                  <a:pt x="3" y="501"/>
                </a:lnTo>
                <a:lnTo>
                  <a:pt x="2" y="501"/>
                </a:lnTo>
                <a:lnTo>
                  <a:pt x="2" y="500"/>
                </a:lnTo>
                <a:lnTo>
                  <a:pt x="2" y="498"/>
                </a:lnTo>
                <a:lnTo>
                  <a:pt x="3" y="495"/>
                </a:lnTo>
                <a:lnTo>
                  <a:pt x="2" y="486"/>
                </a:lnTo>
                <a:lnTo>
                  <a:pt x="0" y="483"/>
                </a:lnTo>
                <a:lnTo>
                  <a:pt x="318" y="483"/>
                </a:lnTo>
                <a:lnTo>
                  <a:pt x="320" y="283"/>
                </a:lnTo>
                <a:lnTo>
                  <a:pt x="320" y="135"/>
                </a:lnTo>
                <a:lnTo>
                  <a:pt x="320" y="0"/>
                </a:lnTo>
                <a:lnTo>
                  <a:pt x="324" y="0"/>
                </a:lnTo>
                <a:lnTo>
                  <a:pt x="592" y="0"/>
                </a:lnTo>
                <a:lnTo>
                  <a:pt x="592" y="208"/>
                </a:lnTo>
                <a:lnTo>
                  <a:pt x="594" y="208"/>
                </a:lnTo>
                <a:lnTo>
                  <a:pt x="597" y="206"/>
                </a:lnTo>
                <a:lnTo>
                  <a:pt x="598" y="206"/>
                </a:lnTo>
                <a:lnTo>
                  <a:pt x="602" y="208"/>
                </a:lnTo>
                <a:lnTo>
                  <a:pt x="605" y="21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Freeform 35"/>
          <p:cNvSpPr>
            <a:spLocks/>
          </p:cNvSpPr>
          <p:nvPr/>
        </p:nvSpPr>
        <p:spPr bwMode="auto">
          <a:xfrm>
            <a:off x="4575175" y="5810250"/>
            <a:ext cx="33338" cy="258763"/>
          </a:xfrm>
          <a:custGeom>
            <a:avLst/>
            <a:gdLst>
              <a:gd name="T0" fmla="*/ 2147483647 w 21"/>
              <a:gd name="T1" fmla="*/ 2147483647 h 163"/>
              <a:gd name="T2" fmla="*/ 2147483647 w 21"/>
              <a:gd name="T3" fmla="*/ 2147483647 h 163"/>
              <a:gd name="T4" fmla="*/ 2147483647 w 21"/>
              <a:gd name="T5" fmla="*/ 2147483647 h 163"/>
              <a:gd name="T6" fmla="*/ 2147483647 w 21"/>
              <a:gd name="T7" fmla="*/ 2147483647 h 163"/>
              <a:gd name="T8" fmla="*/ 2147483647 w 21"/>
              <a:gd name="T9" fmla="*/ 2147483647 h 163"/>
              <a:gd name="T10" fmla="*/ 2147483647 w 21"/>
              <a:gd name="T11" fmla="*/ 2147483647 h 163"/>
              <a:gd name="T12" fmla="*/ 2147483647 w 21"/>
              <a:gd name="T13" fmla="*/ 2147483647 h 163"/>
              <a:gd name="T14" fmla="*/ 2147483647 w 21"/>
              <a:gd name="T15" fmla="*/ 2147483647 h 163"/>
              <a:gd name="T16" fmla="*/ 2147483647 w 21"/>
              <a:gd name="T17" fmla="*/ 2147483647 h 163"/>
              <a:gd name="T18" fmla="*/ 2147483647 w 21"/>
              <a:gd name="T19" fmla="*/ 2147483647 h 163"/>
              <a:gd name="T20" fmla="*/ 2147483647 w 21"/>
              <a:gd name="T21" fmla="*/ 2147483647 h 163"/>
              <a:gd name="T22" fmla="*/ 2147483647 w 21"/>
              <a:gd name="T23" fmla="*/ 2147483647 h 163"/>
              <a:gd name="T24" fmla="*/ 2147483647 w 21"/>
              <a:gd name="T25" fmla="*/ 2147483647 h 163"/>
              <a:gd name="T26" fmla="*/ 2147483647 w 21"/>
              <a:gd name="T27" fmla="*/ 2147483647 h 163"/>
              <a:gd name="T28" fmla="*/ 2147483647 w 21"/>
              <a:gd name="T29" fmla="*/ 2147483647 h 163"/>
              <a:gd name="T30" fmla="*/ 2147483647 w 21"/>
              <a:gd name="T31" fmla="*/ 2147483647 h 163"/>
              <a:gd name="T32" fmla="*/ 2147483647 w 21"/>
              <a:gd name="T33" fmla="*/ 2147483647 h 163"/>
              <a:gd name="T34" fmla="*/ 2147483647 w 21"/>
              <a:gd name="T35" fmla="*/ 2147483647 h 163"/>
              <a:gd name="T36" fmla="*/ 2147483647 w 21"/>
              <a:gd name="T37" fmla="*/ 2147483647 h 163"/>
              <a:gd name="T38" fmla="*/ 2147483647 w 21"/>
              <a:gd name="T39" fmla="*/ 2147483647 h 163"/>
              <a:gd name="T40" fmla="*/ 2147483647 w 21"/>
              <a:gd name="T41" fmla="*/ 2147483647 h 163"/>
              <a:gd name="T42" fmla="*/ 2147483647 w 21"/>
              <a:gd name="T43" fmla="*/ 2147483647 h 163"/>
              <a:gd name="T44" fmla="*/ 2147483647 w 21"/>
              <a:gd name="T45" fmla="*/ 2147483647 h 163"/>
              <a:gd name="T46" fmla="*/ 0 w 21"/>
              <a:gd name="T47" fmla="*/ 2147483647 h 163"/>
              <a:gd name="T48" fmla="*/ 2147483647 w 21"/>
              <a:gd name="T49" fmla="*/ 2147483647 h 163"/>
              <a:gd name="T50" fmla="*/ 2147483647 w 21"/>
              <a:gd name="T51" fmla="*/ 2147483647 h 163"/>
              <a:gd name="T52" fmla="*/ 2147483647 w 21"/>
              <a:gd name="T53" fmla="*/ 2147483647 h 163"/>
              <a:gd name="T54" fmla="*/ 2147483647 w 21"/>
              <a:gd name="T55" fmla="*/ 2147483647 h 163"/>
              <a:gd name="T56" fmla="*/ 2147483647 w 21"/>
              <a:gd name="T57" fmla="*/ 2147483647 h 163"/>
              <a:gd name="T58" fmla="*/ 2147483647 w 21"/>
              <a:gd name="T59" fmla="*/ 2147483647 h 163"/>
              <a:gd name="T60" fmla="*/ 2147483647 w 21"/>
              <a:gd name="T61" fmla="*/ 2147483647 h 163"/>
              <a:gd name="T62" fmla="*/ 2147483647 w 21"/>
              <a:gd name="T63" fmla="*/ 2147483647 h 163"/>
              <a:gd name="T64" fmla="*/ 2147483647 w 21"/>
              <a:gd name="T65" fmla="*/ 2147483647 h 163"/>
              <a:gd name="T66" fmla="*/ 2147483647 w 21"/>
              <a:gd name="T67" fmla="*/ 2147483647 h 163"/>
              <a:gd name="T68" fmla="*/ 2147483647 w 21"/>
              <a:gd name="T69" fmla="*/ 2147483647 h 163"/>
              <a:gd name="T70" fmla="*/ 2147483647 w 21"/>
              <a:gd name="T71" fmla="*/ 2147483647 h 163"/>
              <a:gd name="T72" fmla="*/ 2147483647 w 21"/>
              <a:gd name="T73" fmla="*/ 2147483647 h 163"/>
              <a:gd name="T74" fmla="*/ 2147483647 w 21"/>
              <a:gd name="T75" fmla="*/ 2147483647 h 163"/>
              <a:gd name="T76" fmla="*/ 2147483647 w 21"/>
              <a:gd name="T77" fmla="*/ 2147483647 h 163"/>
              <a:gd name="T78" fmla="*/ 2147483647 w 21"/>
              <a:gd name="T79" fmla="*/ 0 h 163"/>
              <a:gd name="T80" fmla="*/ 2147483647 w 21"/>
              <a:gd name="T81" fmla="*/ 2147483647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 h="163">
                <a:moveTo>
                  <a:pt x="17" y="4"/>
                </a:moveTo>
                <a:lnTo>
                  <a:pt x="9" y="23"/>
                </a:lnTo>
                <a:lnTo>
                  <a:pt x="5" y="38"/>
                </a:lnTo>
                <a:lnTo>
                  <a:pt x="2" y="58"/>
                </a:lnTo>
                <a:lnTo>
                  <a:pt x="2" y="74"/>
                </a:lnTo>
                <a:lnTo>
                  <a:pt x="4" y="88"/>
                </a:lnTo>
                <a:lnTo>
                  <a:pt x="18" y="135"/>
                </a:lnTo>
                <a:lnTo>
                  <a:pt x="21" y="163"/>
                </a:lnTo>
                <a:lnTo>
                  <a:pt x="20" y="156"/>
                </a:lnTo>
                <a:lnTo>
                  <a:pt x="17" y="135"/>
                </a:lnTo>
                <a:lnTo>
                  <a:pt x="15" y="131"/>
                </a:lnTo>
                <a:lnTo>
                  <a:pt x="15" y="130"/>
                </a:lnTo>
                <a:lnTo>
                  <a:pt x="14" y="128"/>
                </a:lnTo>
                <a:lnTo>
                  <a:pt x="14" y="125"/>
                </a:lnTo>
                <a:lnTo>
                  <a:pt x="11" y="116"/>
                </a:lnTo>
                <a:lnTo>
                  <a:pt x="10" y="113"/>
                </a:lnTo>
                <a:lnTo>
                  <a:pt x="9" y="112"/>
                </a:lnTo>
                <a:lnTo>
                  <a:pt x="10" y="112"/>
                </a:lnTo>
                <a:lnTo>
                  <a:pt x="8" y="109"/>
                </a:lnTo>
                <a:lnTo>
                  <a:pt x="9" y="110"/>
                </a:lnTo>
                <a:lnTo>
                  <a:pt x="3" y="91"/>
                </a:lnTo>
                <a:lnTo>
                  <a:pt x="2" y="82"/>
                </a:lnTo>
                <a:lnTo>
                  <a:pt x="0" y="68"/>
                </a:lnTo>
                <a:lnTo>
                  <a:pt x="1" y="51"/>
                </a:lnTo>
                <a:lnTo>
                  <a:pt x="2" y="45"/>
                </a:lnTo>
                <a:lnTo>
                  <a:pt x="1" y="44"/>
                </a:lnTo>
                <a:lnTo>
                  <a:pt x="2" y="44"/>
                </a:lnTo>
                <a:lnTo>
                  <a:pt x="2" y="43"/>
                </a:lnTo>
                <a:lnTo>
                  <a:pt x="3" y="42"/>
                </a:lnTo>
                <a:lnTo>
                  <a:pt x="2" y="39"/>
                </a:lnTo>
                <a:lnTo>
                  <a:pt x="3" y="39"/>
                </a:lnTo>
                <a:lnTo>
                  <a:pt x="2" y="38"/>
                </a:lnTo>
                <a:lnTo>
                  <a:pt x="4" y="36"/>
                </a:lnTo>
                <a:lnTo>
                  <a:pt x="3" y="32"/>
                </a:lnTo>
                <a:lnTo>
                  <a:pt x="6" y="25"/>
                </a:lnTo>
                <a:lnTo>
                  <a:pt x="7" y="21"/>
                </a:lnTo>
                <a:lnTo>
                  <a:pt x="14" y="6"/>
                </a:lnTo>
                <a:lnTo>
                  <a:pt x="15" y="3"/>
                </a:lnTo>
                <a:lnTo>
                  <a:pt x="12" y="0"/>
                </a:lnTo>
                <a:lnTo>
                  <a:pt x="17"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36"/>
          <p:cNvSpPr>
            <a:spLocks/>
          </p:cNvSpPr>
          <p:nvPr/>
        </p:nvSpPr>
        <p:spPr bwMode="auto">
          <a:xfrm>
            <a:off x="4654550" y="5686425"/>
            <a:ext cx="61913" cy="55563"/>
          </a:xfrm>
          <a:custGeom>
            <a:avLst/>
            <a:gdLst>
              <a:gd name="T0" fmla="*/ 2147483647 w 39"/>
              <a:gd name="T1" fmla="*/ 2147483647 h 35"/>
              <a:gd name="T2" fmla="*/ 2147483647 w 39"/>
              <a:gd name="T3" fmla="*/ 2147483647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0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2147483647 w 39"/>
              <a:gd name="T27" fmla="*/ 2147483647 h 35"/>
              <a:gd name="T28" fmla="*/ 2147483647 w 39"/>
              <a:gd name="T29" fmla="*/ 2147483647 h 35"/>
              <a:gd name="T30" fmla="*/ 2147483647 w 39"/>
              <a:gd name="T31" fmla="*/ 2147483647 h 35"/>
              <a:gd name="T32" fmla="*/ 2147483647 w 39"/>
              <a:gd name="T33" fmla="*/ 2147483647 h 35"/>
              <a:gd name="T34" fmla="*/ 2147483647 w 39"/>
              <a:gd name="T35" fmla="*/ 2147483647 h 35"/>
              <a:gd name="T36" fmla="*/ 2147483647 w 39"/>
              <a:gd name="T37" fmla="*/ 2147483647 h 35"/>
              <a:gd name="T38" fmla="*/ 2147483647 w 39"/>
              <a:gd name="T39" fmla="*/ 2147483647 h 35"/>
              <a:gd name="T40" fmla="*/ 2147483647 w 39"/>
              <a:gd name="T41" fmla="*/ 2147483647 h 35"/>
              <a:gd name="T42" fmla="*/ 2147483647 w 39"/>
              <a:gd name="T43" fmla="*/ 2147483647 h 35"/>
              <a:gd name="T44" fmla="*/ 2147483647 w 39"/>
              <a:gd name="T45" fmla="*/ 2147483647 h 35"/>
              <a:gd name="T46" fmla="*/ 2147483647 w 39"/>
              <a:gd name="T47" fmla="*/ 2147483647 h 35"/>
              <a:gd name="T48" fmla="*/ 2147483647 w 39"/>
              <a:gd name="T49" fmla="*/ 2147483647 h 35"/>
              <a:gd name="T50" fmla="*/ 2147483647 w 39"/>
              <a:gd name="T51" fmla="*/ 2147483647 h 35"/>
              <a:gd name="T52" fmla="*/ 2147483647 w 39"/>
              <a:gd name="T53" fmla="*/ 2147483647 h 35"/>
              <a:gd name="T54" fmla="*/ 2147483647 w 39"/>
              <a:gd name="T55" fmla="*/ 2147483647 h 35"/>
              <a:gd name="T56" fmla="*/ 2147483647 w 39"/>
              <a:gd name="T57" fmla="*/ 2147483647 h 35"/>
              <a:gd name="T58" fmla="*/ 2147483647 w 39"/>
              <a:gd name="T59" fmla="*/ 2147483647 h 35"/>
              <a:gd name="T60" fmla="*/ 2147483647 w 39"/>
              <a:gd name="T61" fmla="*/ 2147483647 h 35"/>
              <a:gd name="T62" fmla="*/ 2147483647 w 39"/>
              <a:gd name="T63" fmla="*/ 2147483647 h 35"/>
              <a:gd name="T64" fmla="*/ 2147483647 w 39"/>
              <a:gd name="T65" fmla="*/ 2147483647 h 35"/>
              <a:gd name="T66" fmla="*/ 2147483647 w 39"/>
              <a:gd name="T67" fmla="*/ 2147483647 h 35"/>
              <a:gd name="T68" fmla="*/ 2147483647 w 39"/>
              <a:gd name="T69" fmla="*/ 2147483647 h 35"/>
              <a:gd name="T70" fmla="*/ 2147483647 w 39"/>
              <a:gd name="T71" fmla="*/ 2147483647 h 35"/>
              <a:gd name="T72" fmla="*/ 2147483647 w 39"/>
              <a:gd name="T73" fmla="*/ 2147483647 h 35"/>
              <a:gd name="T74" fmla="*/ 2147483647 w 39"/>
              <a:gd name="T75" fmla="*/ 0 h 35"/>
              <a:gd name="T76" fmla="*/ 2147483647 w 39"/>
              <a:gd name="T77" fmla="*/ 2147483647 h 35"/>
              <a:gd name="T78" fmla="*/ 2147483647 w 39"/>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 h="35">
                <a:moveTo>
                  <a:pt x="38" y="2"/>
                </a:moveTo>
                <a:lnTo>
                  <a:pt x="39" y="2"/>
                </a:lnTo>
                <a:lnTo>
                  <a:pt x="39" y="4"/>
                </a:lnTo>
                <a:lnTo>
                  <a:pt x="37" y="5"/>
                </a:lnTo>
                <a:lnTo>
                  <a:pt x="39" y="5"/>
                </a:lnTo>
                <a:lnTo>
                  <a:pt x="39" y="7"/>
                </a:lnTo>
                <a:lnTo>
                  <a:pt x="38" y="9"/>
                </a:lnTo>
                <a:lnTo>
                  <a:pt x="20" y="18"/>
                </a:lnTo>
                <a:lnTo>
                  <a:pt x="0" y="35"/>
                </a:lnTo>
                <a:lnTo>
                  <a:pt x="1" y="32"/>
                </a:lnTo>
                <a:lnTo>
                  <a:pt x="3" y="28"/>
                </a:lnTo>
                <a:lnTo>
                  <a:pt x="2" y="28"/>
                </a:lnTo>
                <a:lnTo>
                  <a:pt x="2" y="25"/>
                </a:lnTo>
                <a:lnTo>
                  <a:pt x="6" y="23"/>
                </a:lnTo>
                <a:lnTo>
                  <a:pt x="5" y="25"/>
                </a:lnTo>
                <a:lnTo>
                  <a:pt x="6" y="26"/>
                </a:lnTo>
                <a:lnTo>
                  <a:pt x="6" y="24"/>
                </a:lnTo>
                <a:lnTo>
                  <a:pt x="13" y="22"/>
                </a:lnTo>
                <a:lnTo>
                  <a:pt x="12" y="20"/>
                </a:lnTo>
                <a:lnTo>
                  <a:pt x="16" y="20"/>
                </a:lnTo>
                <a:lnTo>
                  <a:pt x="16" y="17"/>
                </a:lnTo>
                <a:lnTo>
                  <a:pt x="20" y="16"/>
                </a:lnTo>
                <a:lnTo>
                  <a:pt x="19" y="15"/>
                </a:lnTo>
                <a:lnTo>
                  <a:pt x="22" y="14"/>
                </a:lnTo>
                <a:lnTo>
                  <a:pt x="21" y="14"/>
                </a:lnTo>
                <a:lnTo>
                  <a:pt x="22" y="13"/>
                </a:lnTo>
                <a:lnTo>
                  <a:pt x="23" y="12"/>
                </a:lnTo>
                <a:lnTo>
                  <a:pt x="25" y="13"/>
                </a:lnTo>
                <a:lnTo>
                  <a:pt x="32" y="9"/>
                </a:lnTo>
                <a:lnTo>
                  <a:pt x="28" y="9"/>
                </a:lnTo>
                <a:lnTo>
                  <a:pt x="34" y="8"/>
                </a:lnTo>
                <a:lnTo>
                  <a:pt x="36" y="7"/>
                </a:lnTo>
                <a:lnTo>
                  <a:pt x="36" y="5"/>
                </a:lnTo>
                <a:lnTo>
                  <a:pt x="35" y="5"/>
                </a:lnTo>
                <a:lnTo>
                  <a:pt x="37" y="2"/>
                </a:lnTo>
                <a:lnTo>
                  <a:pt x="36" y="2"/>
                </a:lnTo>
                <a:lnTo>
                  <a:pt x="39" y="0"/>
                </a:lnTo>
                <a:lnTo>
                  <a:pt x="39" y="2"/>
                </a:lnTo>
                <a:lnTo>
                  <a:pt x="38"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37"/>
          <p:cNvSpPr>
            <a:spLocks/>
          </p:cNvSpPr>
          <p:nvPr/>
        </p:nvSpPr>
        <p:spPr bwMode="auto">
          <a:xfrm>
            <a:off x="4622800" y="5732463"/>
            <a:ext cx="33338" cy="47625"/>
          </a:xfrm>
          <a:custGeom>
            <a:avLst/>
            <a:gdLst>
              <a:gd name="T0" fmla="*/ 2147483647 w 21"/>
              <a:gd name="T1" fmla="*/ 2147483647 h 30"/>
              <a:gd name="T2" fmla="*/ 2147483647 w 21"/>
              <a:gd name="T3" fmla="*/ 2147483647 h 30"/>
              <a:gd name="T4" fmla="*/ 2147483647 w 21"/>
              <a:gd name="T5" fmla="*/ 2147483647 h 30"/>
              <a:gd name="T6" fmla="*/ 2147483647 w 21"/>
              <a:gd name="T7" fmla="*/ 2147483647 h 30"/>
              <a:gd name="T8" fmla="*/ 2147483647 w 21"/>
              <a:gd name="T9" fmla="*/ 2147483647 h 30"/>
              <a:gd name="T10" fmla="*/ 0 w 21"/>
              <a:gd name="T11" fmla="*/ 2147483647 h 30"/>
              <a:gd name="T12" fmla="*/ 2147483647 w 21"/>
              <a:gd name="T13" fmla="*/ 2147483647 h 30"/>
              <a:gd name="T14" fmla="*/ 2147483647 w 21"/>
              <a:gd name="T15" fmla="*/ 2147483647 h 30"/>
              <a:gd name="T16" fmla="*/ 2147483647 w 21"/>
              <a:gd name="T17" fmla="*/ 2147483647 h 30"/>
              <a:gd name="T18" fmla="*/ 2147483647 w 21"/>
              <a:gd name="T19" fmla="*/ 2147483647 h 30"/>
              <a:gd name="T20" fmla="*/ 2147483647 w 21"/>
              <a:gd name="T21" fmla="*/ 2147483647 h 30"/>
              <a:gd name="T22" fmla="*/ 2147483647 w 21"/>
              <a:gd name="T23" fmla="*/ 2147483647 h 30"/>
              <a:gd name="T24" fmla="*/ 2147483647 w 21"/>
              <a:gd name="T25" fmla="*/ 2147483647 h 30"/>
              <a:gd name="T26" fmla="*/ 2147483647 w 21"/>
              <a:gd name="T27" fmla="*/ 2147483647 h 30"/>
              <a:gd name="T28" fmla="*/ 2147483647 w 21"/>
              <a:gd name="T29" fmla="*/ 0 h 30"/>
              <a:gd name="T30" fmla="*/ 2147483647 w 21"/>
              <a:gd name="T31" fmla="*/ 2147483647 h 30"/>
              <a:gd name="T32" fmla="*/ 2147483647 w 21"/>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0">
                <a:moveTo>
                  <a:pt x="21" y="3"/>
                </a:moveTo>
                <a:lnTo>
                  <a:pt x="19" y="7"/>
                </a:lnTo>
                <a:lnTo>
                  <a:pt x="10" y="17"/>
                </a:lnTo>
                <a:lnTo>
                  <a:pt x="5" y="23"/>
                </a:lnTo>
                <a:lnTo>
                  <a:pt x="2" y="30"/>
                </a:lnTo>
                <a:lnTo>
                  <a:pt x="0" y="30"/>
                </a:lnTo>
                <a:lnTo>
                  <a:pt x="4" y="24"/>
                </a:lnTo>
                <a:lnTo>
                  <a:pt x="3" y="23"/>
                </a:lnTo>
                <a:lnTo>
                  <a:pt x="3" y="22"/>
                </a:lnTo>
                <a:lnTo>
                  <a:pt x="10" y="15"/>
                </a:lnTo>
                <a:lnTo>
                  <a:pt x="7" y="14"/>
                </a:lnTo>
                <a:lnTo>
                  <a:pt x="13" y="4"/>
                </a:lnTo>
                <a:lnTo>
                  <a:pt x="16" y="3"/>
                </a:lnTo>
                <a:lnTo>
                  <a:pt x="15" y="2"/>
                </a:lnTo>
                <a:lnTo>
                  <a:pt x="17" y="0"/>
                </a:lnTo>
                <a:lnTo>
                  <a:pt x="19" y="3"/>
                </a:lnTo>
                <a:lnTo>
                  <a:pt x="2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38"/>
          <p:cNvSpPr>
            <a:spLocks/>
          </p:cNvSpPr>
          <p:nvPr/>
        </p:nvSpPr>
        <p:spPr bwMode="auto">
          <a:xfrm>
            <a:off x="4900613" y="5534025"/>
            <a:ext cx="52387" cy="41275"/>
          </a:xfrm>
          <a:custGeom>
            <a:avLst/>
            <a:gdLst>
              <a:gd name="T0" fmla="*/ 0 w 33"/>
              <a:gd name="T1" fmla="*/ 2147483647 h 26"/>
              <a:gd name="T2" fmla="*/ 0 w 33"/>
              <a:gd name="T3" fmla="*/ 2147483647 h 26"/>
              <a:gd name="T4" fmla="*/ 2147483647 w 33"/>
              <a:gd name="T5" fmla="*/ 2147483647 h 26"/>
              <a:gd name="T6" fmla="*/ 2147483647 w 33"/>
              <a:gd name="T7" fmla="*/ 2147483647 h 26"/>
              <a:gd name="T8" fmla="*/ 2147483647 w 33"/>
              <a:gd name="T9" fmla="*/ 2147483647 h 26"/>
              <a:gd name="T10" fmla="*/ 2147483647 w 33"/>
              <a:gd name="T11" fmla="*/ 2147483647 h 26"/>
              <a:gd name="T12" fmla="*/ 2147483647 w 33"/>
              <a:gd name="T13" fmla="*/ 2147483647 h 26"/>
              <a:gd name="T14" fmla="*/ 2147483647 w 33"/>
              <a:gd name="T15" fmla="*/ 2147483647 h 26"/>
              <a:gd name="T16" fmla="*/ 2147483647 w 33"/>
              <a:gd name="T17" fmla="*/ 2147483647 h 26"/>
              <a:gd name="T18" fmla="*/ 2147483647 w 33"/>
              <a:gd name="T19" fmla="*/ 2147483647 h 26"/>
              <a:gd name="T20" fmla="*/ 2147483647 w 33"/>
              <a:gd name="T21" fmla="*/ 2147483647 h 26"/>
              <a:gd name="T22" fmla="*/ 2147483647 w 33"/>
              <a:gd name="T23" fmla="*/ 2147483647 h 26"/>
              <a:gd name="T24" fmla="*/ 2147483647 w 33"/>
              <a:gd name="T25" fmla="*/ 2147483647 h 26"/>
              <a:gd name="T26" fmla="*/ 2147483647 w 33"/>
              <a:gd name="T27" fmla="*/ 2147483647 h 26"/>
              <a:gd name="T28" fmla="*/ 2147483647 w 33"/>
              <a:gd name="T29" fmla="*/ 2147483647 h 26"/>
              <a:gd name="T30" fmla="*/ 2147483647 w 33"/>
              <a:gd name="T31" fmla="*/ 2147483647 h 26"/>
              <a:gd name="T32" fmla="*/ 2147483647 w 33"/>
              <a:gd name="T33" fmla="*/ 2147483647 h 26"/>
              <a:gd name="T34" fmla="*/ 2147483647 w 33"/>
              <a:gd name="T35" fmla="*/ 2147483647 h 26"/>
              <a:gd name="T36" fmla="*/ 2147483647 w 33"/>
              <a:gd name="T37" fmla="*/ 2147483647 h 26"/>
              <a:gd name="T38" fmla="*/ 2147483647 w 33"/>
              <a:gd name="T39" fmla="*/ 2147483647 h 26"/>
              <a:gd name="T40" fmla="*/ 2147483647 w 33"/>
              <a:gd name="T41" fmla="*/ 2147483647 h 26"/>
              <a:gd name="T42" fmla="*/ 2147483647 w 33"/>
              <a:gd name="T43" fmla="*/ 0 h 26"/>
              <a:gd name="T44" fmla="*/ 2147483647 w 33"/>
              <a:gd name="T45" fmla="*/ 2147483647 h 26"/>
              <a:gd name="T46" fmla="*/ 0 w 33"/>
              <a:gd name="T47" fmla="*/ 2147483647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 h="26">
                <a:moveTo>
                  <a:pt x="0" y="26"/>
                </a:moveTo>
                <a:lnTo>
                  <a:pt x="0" y="23"/>
                </a:lnTo>
                <a:lnTo>
                  <a:pt x="6" y="20"/>
                </a:lnTo>
                <a:lnTo>
                  <a:pt x="6" y="18"/>
                </a:lnTo>
                <a:lnTo>
                  <a:pt x="9" y="16"/>
                </a:lnTo>
                <a:lnTo>
                  <a:pt x="11" y="15"/>
                </a:lnTo>
                <a:lnTo>
                  <a:pt x="11" y="14"/>
                </a:lnTo>
                <a:lnTo>
                  <a:pt x="13" y="14"/>
                </a:lnTo>
                <a:lnTo>
                  <a:pt x="12" y="13"/>
                </a:lnTo>
                <a:lnTo>
                  <a:pt x="14" y="12"/>
                </a:lnTo>
                <a:lnTo>
                  <a:pt x="15" y="12"/>
                </a:lnTo>
                <a:lnTo>
                  <a:pt x="15" y="11"/>
                </a:lnTo>
                <a:lnTo>
                  <a:pt x="16" y="11"/>
                </a:lnTo>
                <a:lnTo>
                  <a:pt x="15" y="11"/>
                </a:lnTo>
                <a:lnTo>
                  <a:pt x="16" y="9"/>
                </a:lnTo>
                <a:lnTo>
                  <a:pt x="21" y="7"/>
                </a:lnTo>
                <a:lnTo>
                  <a:pt x="24" y="6"/>
                </a:lnTo>
                <a:lnTo>
                  <a:pt x="20" y="6"/>
                </a:lnTo>
                <a:lnTo>
                  <a:pt x="20" y="5"/>
                </a:lnTo>
                <a:lnTo>
                  <a:pt x="29" y="3"/>
                </a:lnTo>
                <a:lnTo>
                  <a:pt x="30" y="0"/>
                </a:lnTo>
                <a:lnTo>
                  <a:pt x="33" y="1"/>
                </a:lnTo>
                <a:lnTo>
                  <a:pt x="0" y="2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39"/>
          <p:cNvSpPr>
            <a:spLocks/>
          </p:cNvSpPr>
          <p:nvPr/>
        </p:nvSpPr>
        <p:spPr bwMode="auto">
          <a:xfrm>
            <a:off x="4602163" y="5780088"/>
            <a:ext cx="22225" cy="36512"/>
          </a:xfrm>
          <a:custGeom>
            <a:avLst/>
            <a:gdLst>
              <a:gd name="T0" fmla="*/ 0 w 14"/>
              <a:gd name="T1" fmla="*/ 2147483647 h 23"/>
              <a:gd name="T2" fmla="*/ 2147483647 w 14"/>
              <a:gd name="T3" fmla="*/ 2147483647 h 23"/>
              <a:gd name="T4" fmla="*/ 2147483647 w 14"/>
              <a:gd name="T5" fmla="*/ 2147483647 h 23"/>
              <a:gd name="T6" fmla="*/ 2147483647 w 14"/>
              <a:gd name="T7" fmla="*/ 2147483647 h 23"/>
              <a:gd name="T8" fmla="*/ 2147483647 w 14"/>
              <a:gd name="T9" fmla="*/ 2147483647 h 23"/>
              <a:gd name="T10" fmla="*/ 2147483647 w 14"/>
              <a:gd name="T11" fmla="*/ 2147483647 h 23"/>
              <a:gd name="T12" fmla="*/ 2147483647 w 14"/>
              <a:gd name="T13" fmla="*/ 2147483647 h 23"/>
              <a:gd name="T14" fmla="*/ 2147483647 w 14"/>
              <a:gd name="T15" fmla="*/ 0 h 23"/>
              <a:gd name="T16" fmla="*/ 2147483647 w 14"/>
              <a:gd name="T17" fmla="*/ 2147483647 h 23"/>
              <a:gd name="T18" fmla="*/ 2147483647 w 14"/>
              <a:gd name="T19" fmla="*/ 2147483647 h 23"/>
              <a:gd name="T20" fmla="*/ 0 w 14"/>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3">
                <a:moveTo>
                  <a:pt x="0" y="23"/>
                </a:moveTo>
                <a:lnTo>
                  <a:pt x="1" y="16"/>
                </a:lnTo>
                <a:lnTo>
                  <a:pt x="3" y="12"/>
                </a:lnTo>
                <a:lnTo>
                  <a:pt x="6" y="10"/>
                </a:lnTo>
                <a:lnTo>
                  <a:pt x="8" y="3"/>
                </a:lnTo>
                <a:lnTo>
                  <a:pt x="12" y="1"/>
                </a:lnTo>
                <a:lnTo>
                  <a:pt x="9" y="1"/>
                </a:lnTo>
                <a:lnTo>
                  <a:pt x="12" y="0"/>
                </a:lnTo>
                <a:lnTo>
                  <a:pt x="14" y="1"/>
                </a:lnTo>
                <a:lnTo>
                  <a:pt x="1" y="21"/>
                </a:lnTo>
                <a:lnTo>
                  <a:pt x="0" y="2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40"/>
          <p:cNvSpPr>
            <a:spLocks/>
          </p:cNvSpPr>
          <p:nvPr/>
        </p:nvSpPr>
        <p:spPr bwMode="auto">
          <a:xfrm>
            <a:off x="4938713" y="5532438"/>
            <a:ext cx="7937" cy="6350"/>
          </a:xfrm>
          <a:custGeom>
            <a:avLst/>
            <a:gdLst>
              <a:gd name="T0" fmla="*/ 2147483647 w 5"/>
              <a:gd name="T1" fmla="*/ 2147483647 h 4"/>
              <a:gd name="T2" fmla="*/ 2147483647 w 5"/>
              <a:gd name="T3" fmla="*/ 0 h 4"/>
              <a:gd name="T4" fmla="*/ 0 w 5"/>
              <a:gd name="T5" fmla="*/ 2147483647 h 4"/>
              <a:gd name="T6" fmla="*/ 0 w 5"/>
              <a:gd name="T7" fmla="*/ 0 h 4"/>
              <a:gd name="T8" fmla="*/ 2147483647 w 5"/>
              <a:gd name="T9" fmla="*/ 0 h 4"/>
              <a:gd name="T10" fmla="*/ 2147483647 w 5"/>
              <a:gd name="T11" fmla="*/ 2147483647 h 4"/>
              <a:gd name="T12" fmla="*/ 2147483647 w 5"/>
              <a:gd name="T13" fmla="*/ 2147483647 h 4"/>
              <a:gd name="T14" fmla="*/ 2147483647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4">
                <a:moveTo>
                  <a:pt x="2" y="4"/>
                </a:moveTo>
                <a:lnTo>
                  <a:pt x="1" y="0"/>
                </a:lnTo>
                <a:lnTo>
                  <a:pt x="0" y="1"/>
                </a:lnTo>
                <a:lnTo>
                  <a:pt x="0" y="0"/>
                </a:lnTo>
                <a:lnTo>
                  <a:pt x="3" y="0"/>
                </a:lnTo>
                <a:lnTo>
                  <a:pt x="5" y="2"/>
                </a:lnTo>
                <a:lnTo>
                  <a:pt x="4" y="3"/>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41"/>
          <p:cNvSpPr>
            <a:spLocks/>
          </p:cNvSpPr>
          <p:nvPr/>
        </p:nvSpPr>
        <p:spPr bwMode="auto">
          <a:xfrm>
            <a:off x="4887913" y="5578475"/>
            <a:ext cx="9525" cy="6350"/>
          </a:xfrm>
          <a:custGeom>
            <a:avLst/>
            <a:gdLst>
              <a:gd name="T0" fmla="*/ 2147483647 w 6"/>
              <a:gd name="T1" fmla="*/ 2147483647 h 4"/>
              <a:gd name="T2" fmla="*/ 0 w 6"/>
              <a:gd name="T3" fmla="*/ 2147483647 h 4"/>
              <a:gd name="T4" fmla="*/ 2147483647 w 6"/>
              <a:gd name="T5" fmla="*/ 0 h 4"/>
              <a:gd name="T6" fmla="*/ 2147483647 w 6"/>
              <a:gd name="T7" fmla="*/ 0 h 4"/>
              <a:gd name="T8" fmla="*/ 2147483647 w 6"/>
              <a:gd name="T9" fmla="*/ 0 h 4"/>
              <a:gd name="T10" fmla="*/ 2147483647 w 6"/>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1" y="4"/>
                </a:moveTo>
                <a:lnTo>
                  <a:pt x="0" y="4"/>
                </a:lnTo>
                <a:lnTo>
                  <a:pt x="4" y="0"/>
                </a:lnTo>
                <a:lnTo>
                  <a:pt x="6" y="0"/>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42"/>
          <p:cNvSpPr>
            <a:spLocks/>
          </p:cNvSpPr>
          <p:nvPr/>
        </p:nvSpPr>
        <p:spPr bwMode="auto">
          <a:xfrm>
            <a:off x="4564063" y="5911850"/>
            <a:ext cx="3175" cy="11113"/>
          </a:xfrm>
          <a:custGeom>
            <a:avLst/>
            <a:gdLst>
              <a:gd name="T0" fmla="*/ 0 w 2"/>
              <a:gd name="T1" fmla="*/ 2147483647 h 7"/>
              <a:gd name="T2" fmla="*/ 2147483647 w 2"/>
              <a:gd name="T3" fmla="*/ 0 h 7"/>
              <a:gd name="T4" fmla="*/ 2147483647 w 2"/>
              <a:gd name="T5" fmla="*/ 2147483647 h 7"/>
              <a:gd name="T6" fmla="*/ 0 w 2"/>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7"/>
                </a:moveTo>
                <a:lnTo>
                  <a:pt x="1" y="0"/>
                </a:lnTo>
                <a:lnTo>
                  <a:pt x="2" y="4"/>
                </a:lnTo>
                <a:lnTo>
                  <a:pt x="0"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43"/>
          <p:cNvSpPr>
            <a:spLocks/>
          </p:cNvSpPr>
          <p:nvPr/>
        </p:nvSpPr>
        <p:spPr bwMode="auto">
          <a:xfrm>
            <a:off x="4554538" y="5935663"/>
            <a:ext cx="7937" cy="4762"/>
          </a:xfrm>
          <a:custGeom>
            <a:avLst/>
            <a:gdLst>
              <a:gd name="T0" fmla="*/ 2147483647 w 5"/>
              <a:gd name="T1" fmla="*/ 2147483647 h 3"/>
              <a:gd name="T2" fmla="*/ 0 w 5"/>
              <a:gd name="T3" fmla="*/ 0 h 3"/>
              <a:gd name="T4" fmla="*/ 2147483647 w 5"/>
              <a:gd name="T5" fmla="*/ 2147483647 h 3"/>
              <a:gd name="T6" fmla="*/ 2147483647 w 5"/>
              <a:gd name="T7" fmla="*/ 0 h 3"/>
              <a:gd name="T8" fmla="*/ 2147483647 w 5"/>
              <a:gd name="T9" fmla="*/ 0 h 3"/>
              <a:gd name="T10" fmla="*/ 2147483647 w 5"/>
              <a:gd name="T11" fmla="*/ 2147483647 h 3"/>
              <a:gd name="T12" fmla="*/ 2147483647 w 5"/>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4" y="3"/>
                </a:moveTo>
                <a:lnTo>
                  <a:pt x="0" y="0"/>
                </a:lnTo>
                <a:lnTo>
                  <a:pt x="3" y="1"/>
                </a:lnTo>
                <a:lnTo>
                  <a:pt x="3" y="0"/>
                </a:lnTo>
                <a:lnTo>
                  <a:pt x="4" y="0"/>
                </a:lnTo>
                <a:lnTo>
                  <a:pt x="5" y="3"/>
                </a:lnTo>
                <a:lnTo>
                  <a:pt x="4"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44"/>
          <p:cNvSpPr>
            <a:spLocks/>
          </p:cNvSpPr>
          <p:nvPr/>
        </p:nvSpPr>
        <p:spPr bwMode="auto">
          <a:xfrm>
            <a:off x="4554538" y="5868988"/>
            <a:ext cx="4762" cy="3175"/>
          </a:xfrm>
          <a:custGeom>
            <a:avLst/>
            <a:gdLst>
              <a:gd name="T0" fmla="*/ 2147483647 w 3"/>
              <a:gd name="T1" fmla="*/ 0 h 2"/>
              <a:gd name="T2" fmla="*/ 2147483647 w 3"/>
              <a:gd name="T3" fmla="*/ 2147483647 h 2"/>
              <a:gd name="T4" fmla="*/ 0 w 3"/>
              <a:gd name="T5" fmla="*/ 2147483647 h 2"/>
              <a:gd name="T6" fmla="*/ 0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2" y="0"/>
                </a:moveTo>
                <a:lnTo>
                  <a:pt x="3" y="2"/>
                </a:lnTo>
                <a:lnTo>
                  <a:pt x="0" y="1"/>
                </a:lnTo>
                <a:lnTo>
                  <a:pt x="1" y="1"/>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45"/>
          <p:cNvSpPr>
            <a:spLocks/>
          </p:cNvSpPr>
          <p:nvPr/>
        </p:nvSpPr>
        <p:spPr bwMode="auto">
          <a:xfrm>
            <a:off x="4618038" y="5776913"/>
            <a:ext cx="4762" cy="3175"/>
          </a:xfrm>
          <a:custGeom>
            <a:avLst/>
            <a:gdLst>
              <a:gd name="T0" fmla="*/ 0 w 3"/>
              <a:gd name="T1" fmla="*/ 2147483647 h 2"/>
              <a:gd name="T2" fmla="*/ 2147483647 w 3"/>
              <a:gd name="T3" fmla="*/ 0 h 2"/>
              <a:gd name="T4" fmla="*/ 2147483647 w 3"/>
              <a:gd name="T5" fmla="*/ 2147483647 h 2"/>
              <a:gd name="T6" fmla="*/ 0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2" y="0"/>
                </a:lnTo>
                <a:lnTo>
                  <a:pt x="3"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46"/>
          <p:cNvSpPr>
            <a:spLocks/>
          </p:cNvSpPr>
          <p:nvPr/>
        </p:nvSpPr>
        <p:spPr bwMode="auto">
          <a:xfrm>
            <a:off x="4703763" y="5656263"/>
            <a:ext cx="4762" cy="4762"/>
          </a:xfrm>
          <a:custGeom>
            <a:avLst/>
            <a:gdLst>
              <a:gd name="T0" fmla="*/ 2147483647 w 3"/>
              <a:gd name="T1" fmla="*/ 2147483647 h 3"/>
              <a:gd name="T2" fmla="*/ 0 w 3"/>
              <a:gd name="T3" fmla="*/ 2147483647 h 3"/>
              <a:gd name="T4" fmla="*/ 2147483647 w 3"/>
              <a:gd name="T5" fmla="*/ 0 h 3"/>
              <a:gd name="T6" fmla="*/ 2147483647 w 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2"/>
                </a:moveTo>
                <a:lnTo>
                  <a:pt x="0" y="3"/>
                </a:lnTo>
                <a:lnTo>
                  <a:pt x="1"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47"/>
          <p:cNvSpPr>
            <a:spLocks/>
          </p:cNvSpPr>
          <p:nvPr/>
        </p:nvSpPr>
        <p:spPr bwMode="auto">
          <a:xfrm>
            <a:off x="4581525" y="6022975"/>
            <a:ext cx="3175" cy="4763"/>
          </a:xfrm>
          <a:custGeom>
            <a:avLst/>
            <a:gdLst>
              <a:gd name="T0" fmla="*/ 0 w 2"/>
              <a:gd name="T1" fmla="*/ 2147483647 h 3"/>
              <a:gd name="T2" fmla="*/ 0 w 2"/>
              <a:gd name="T3" fmla="*/ 2147483647 h 3"/>
              <a:gd name="T4" fmla="*/ 2147483647 w 2"/>
              <a:gd name="T5" fmla="*/ 0 h 3"/>
              <a:gd name="T6" fmla="*/ 2147483647 w 2"/>
              <a:gd name="T7" fmla="*/ 2147483647 h 3"/>
              <a:gd name="T8" fmla="*/ 0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3"/>
                </a:moveTo>
                <a:lnTo>
                  <a:pt x="0" y="2"/>
                </a:lnTo>
                <a:lnTo>
                  <a:pt x="2" y="0"/>
                </a:lnTo>
                <a:lnTo>
                  <a:pt x="1"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48"/>
          <p:cNvSpPr>
            <a:spLocks/>
          </p:cNvSpPr>
          <p:nvPr/>
        </p:nvSpPr>
        <p:spPr bwMode="auto">
          <a:xfrm>
            <a:off x="4562475" y="5949950"/>
            <a:ext cx="1588" cy="4763"/>
          </a:xfrm>
          <a:custGeom>
            <a:avLst/>
            <a:gdLst>
              <a:gd name="T0" fmla="*/ 0 w 1"/>
              <a:gd name="T1" fmla="*/ 2147483647 h 3"/>
              <a:gd name="T2" fmla="*/ 0 w 1"/>
              <a:gd name="T3" fmla="*/ 0 h 3"/>
              <a:gd name="T4" fmla="*/ 2147483647 w 1"/>
              <a:gd name="T5" fmla="*/ 2147483647 h 3"/>
              <a:gd name="T6" fmla="*/ 0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0"/>
                </a:lnTo>
                <a:lnTo>
                  <a:pt x="1" y="3"/>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49"/>
          <p:cNvSpPr>
            <a:spLocks/>
          </p:cNvSpPr>
          <p:nvPr/>
        </p:nvSpPr>
        <p:spPr bwMode="auto">
          <a:xfrm>
            <a:off x="4891088" y="5573713"/>
            <a:ext cx="3175" cy="1587"/>
          </a:xfrm>
          <a:custGeom>
            <a:avLst/>
            <a:gdLst>
              <a:gd name="T0" fmla="*/ 0 w 2"/>
              <a:gd name="T1" fmla="*/ 2147483647 h 1"/>
              <a:gd name="T2" fmla="*/ 2147483647 w 2"/>
              <a:gd name="T3" fmla="*/ 0 h 1"/>
              <a:gd name="T4" fmla="*/ 2147483647 w 2"/>
              <a:gd name="T5" fmla="*/ 2147483647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1" y="0"/>
                </a:lnTo>
                <a:lnTo>
                  <a:pt x="2"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4" name="Freeform 50"/>
          <p:cNvSpPr>
            <a:spLocks/>
          </p:cNvSpPr>
          <p:nvPr/>
        </p:nvSpPr>
        <p:spPr bwMode="auto">
          <a:xfrm>
            <a:off x="4567238" y="6003925"/>
            <a:ext cx="4762" cy="1588"/>
          </a:xfrm>
          <a:custGeom>
            <a:avLst/>
            <a:gdLst>
              <a:gd name="T0" fmla="*/ 2147483647 w 3"/>
              <a:gd name="T1" fmla="*/ 2147483647 h 1"/>
              <a:gd name="T2" fmla="*/ 0 w 3"/>
              <a:gd name="T3" fmla="*/ 0 h 1"/>
              <a:gd name="T4" fmla="*/ 2147483647 w 3"/>
              <a:gd name="T5" fmla="*/ 0 h 1"/>
              <a:gd name="T6" fmla="*/ 2147483647 w 3"/>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2" y="1"/>
                </a:moveTo>
                <a:lnTo>
                  <a:pt x="0" y="0"/>
                </a:lnTo>
                <a:lnTo>
                  <a:pt x="3"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5" name="Freeform 51"/>
          <p:cNvSpPr>
            <a:spLocks/>
          </p:cNvSpPr>
          <p:nvPr/>
        </p:nvSpPr>
        <p:spPr bwMode="auto">
          <a:xfrm>
            <a:off x="4564063" y="5907088"/>
            <a:ext cx="1587" cy="3175"/>
          </a:xfrm>
          <a:custGeom>
            <a:avLst/>
            <a:gdLst>
              <a:gd name="T0" fmla="*/ 0 w 1"/>
              <a:gd name="T1" fmla="*/ 2147483647 h 2"/>
              <a:gd name="T2" fmla="*/ 0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2"/>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6" name="Freeform 52"/>
          <p:cNvSpPr>
            <a:spLocks/>
          </p:cNvSpPr>
          <p:nvPr/>
        </p:nvSpPr>
        <p:spPr bwMode="auto">
          <a:xfrm>
            <a:off x="4573588" y="6018213"/>
            <a:ext cx="3175" cy="1587"/>
          </a:xfrm>
          <a:custGeom>
            <a:avLst/>
            <a:gdLst>
              <a:gd name="T0" fmla="*/ 2147483647 w 2"/>
              <a:gd name="T1" fmla="*/ 0 h 1"/>
              <a:gd name="T2" fmla="*/ 0 w 2"/>
              <a:gd name="T3" fmla="*/ 0 h 1"/>
              <a:gd name="T4" fmla="*/ 2147483647 w 2"/>
              <a:gd name="T5" fmla="*/ 0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lnTo>
                  <a:pt x="0" y="0"/>
                </a:lnTo>
                <a:lnTo>
                  <a:pt x="2" y="0"/>
                </a:lnTo>
                <a:lnTo>
                  <a:pt x="2" y="1"/>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53"/>
          <p:cNvSpPr>
            <a:spLocks/>
          </p:cNvSpPr>
          <p:nvPr/>
        </p:nvSpPr>
        <p:spPr bwMode="auto">
          <a:xfrm>
            <a:off x="4624388" y="5762625"/>
            <a:ext cx="3175" cy="3175"/>
          </a:xfrm>
          <a:custGeom>
            <a:avLst/>
            <a:gdLst>
              <a:gd name="T0" fmla="*/ 0 w 2"/>
              <a:gd name="T1" fmla="*/ 2147483647 h 2"/>
              <a:gd name="T2" fmla="*/ 2147483647 w 2"/>
              <a:gd name="T3" fmla="*/ 0 h 2"/>
              <a:gd name="T4" fmla="*/ 2147483647 w 2"/>
              <a:gd name="T5" fmla="*/ 0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1" y="0"/>
                </a:lnTo>
                <a:lnTo>
                  <a:pt x="2"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8" name="Freeform 54"/>
          <p:cNvSpPr>
            <a:spLocks/>
          </p:cNvSpPr>
          <p:nvPr/>
        </p:nvSpPr>
        <p:spPr bwMode="auto">
          <a:xfrm>
            <a:off x="4697413" y="5700713"/>
            <a:ext cx="1587" cy="3175"/>
          </a:xfrm>
          <a:custGeom>
            <a:avLst/>
            <a:gdLst>
              <a:gd name="T0" fmla="*/ 2147483647 w 1"/>
              <a:gd name="T1" fmla="*/ 0 h 2"/>
              <a:gd name="T2" fmla="*/ 0 w 1"/>
              <a:gd name="T3" fmla="*/ 2147483647 h 2"/>
              <a:gd name="T4" fmla="*/ 0 w 1"/>
              <a:gd name="T5" fmla="*/ 0 h 2"/>
              <a:gd name="T6" fmla="*/ 2147483647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Freeform 55"/>
          <p:cNvSpPr>
            <a:spLocks/>
          </p:cNvSpPr>
          <p:nvPr/>
        </p:nvSpPr>
        <p:spPr bwMode="auto">
          <a:xfrm>
            <a:off x="4926013" y="5540375"/>
            <a:ext cx="1587" cy="1588"/>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0" name="Freeform 56"/>
          <p:cNvSpPr>
            <a:spLocks/>
          </p:cNvSpPr>
          <p:nvPr/>
        </p:nvSpPr>
        <p:spPr bwMode="auto">
          <a:xfrm>
            <a:off x="4718050" y="5651500"/>
            <a:ext cx="3175" cy="1588"/>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1" name="Rectangle 57"/>
          <p:cNvSpPr>
            <a:spLocks noChangeArrowheads="1"/>
          </p:cNvSpPr>
          <p:nvPr/>
        </p:nvSpPr>
        <p:spPr bwMode="auto">
          <a:xfrm>
            <a:off x="4229100" y="5086350"/>
            <a:ext cx="161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TX</a:t>
            </a:r>
            <a:endParaRPr lang="en-US" altLang="en-US" sz="1000"/>
          </a:p>
        </p:txBody>
      </p:sp>
      <p:sp>
        <p:nvSpPr>
          <p:cNvPr id="6202" name="Freeform 58"/>
          <p:cNvSpPr>
            <a:spLocks noEditPoints="1"/>
          </p:cNvSpPr>
          <p:nvPr/>
        </p:nvSpPr>
        <p:spPr bwMode="auto">
          <a:xfrm>
            <a:off x="5029200" y="4953000"/>
            <a:ext cx="742950" cy="684213"/>
          </a:xfrm>
          <a:custGeom>
            <a:avLst/>
            <a:gdLst>
              <a:gd name="T0" fmla="*/ 2147483647 w 468"/>
              <a:gd name="T1" fmla="*/ 2147483647 h 431"/>
              <a:gd name="T2" fmla="*/ 2147483647 w 468"/>
              <a:gd name="T3" fmla="*/ 2147483647 h 431"/>
              <a:gd name="T4" fmla="*/ 2147483647 w 468"/>
              <a:gd name="T5" fmla="*/ 2147483647 h 431"/>
              <a:gd name="T6" fmla="*/ 2147483647 w 468"/>
              <a:gd name="T7" fmla="*/ 2147483647 h 431"/>
              <a:gd name="T8" fmla="*/ 2147483647 w 468"/>
              <a:gd name="T9" fmla="*/ 2147483647 h 431"/>
              <a:gd name="T10" fmla="*/ 2147483647 w 468"/>
              <a:gd name="T11" fmla="*/ 2147483647 h 431"/>
              <a:gd name="T12" fmla="*/ 2147483647 w 468"/>
              <a:gd name="T13" fmla="*/ 2147483647 h 431"/>
              <a:gd name="T14" fmla="*/ 2147483647 w 468"/>
              <a:gd name="T15" fmla="*/ 2147483647 h 431"/>
              <a:gd name="T16" fmla="*/ 2147483647 w 468"/>
              <a:gd name="T17" fmla="*/ 2147483647 h 431"/>
              <a:gd name="T18" fmla="*/ 2147483647 w 468"/>
              <a:gd name="T19" fmla="*/ 2147483647 h 431"/>
              <a:gd name="T20" fmla="*/ 2147483647 w 468"/>
              <a:gd name="T21" fmla="*/ 2147483647 h 431"/>
              <a:gd name="T22" fmla="*/ 2147483647 w 468"/>
              <a:gd name="T23" fmla="*/ 2147483647 h 431"/>
              <a:gd name="T24" fmla="*/ 2147483647 w 468"/>
              <a:gd name="T25" fmla="*/ 2147483647 h 431"/>
              <a:gd name="T26" fmla="*/ 2147483647 w 468"/>
              <a:gd name="T27" fmla="*/ 2147483647 h 431"/>
              <a:gd name="T28" fmla="*/ 2147483647 w 468"/>
              <a:gd name="T29" fmla="*/ 2147483647 h 431"/>
              <a:gd name="T30" fmla="*/ 2147483647 w 468"/>
              <a:gd name="T31" fmla="*/ 2147483647 h 431"/>
              <a:gd name="T32" fmla="*/ 2147483647 w 468"/>
              <a:gd name="T33" fmla="*/ 2147483647 h 431"/>
              <a:gd name="T34" fmla="*/ 2147483647 w 468"/>
              <a:gd name="T35" fmla="*/ 2147483647 h 431"/>
              <a:gd name="T36" fmla="*/ 2147483647 w 468"/>
              <a:gd name="T37" fmla="*/ 2147483647 h 431"/>
              <a:gd name="T38" fmla="*/ 2147483647 w 468"/>
              <a:gd name="T39" fmla="*/ 2147483647 h 431"/>
              <a:gd name="T40" fmla="*/ 2147483647 w 468"/>
              <a:gd name="T41" fmla="*/ 2147483647 h 431"/>
              <a:gd name="T42" fmla="*/ 2147483647 w 468"/>
              <a:gd name="T43" fmla="*/ 2147483647 h 431"/>
              <a:gd name="T44" fmla="*/ 2147483647 w 468"/>
              <a:gd name="T45" fmla="*/ 2147483647 h 431"/>
              <a:gd name="T46" fmla="*/ 2147483647 w 468"/>
              <a:gd name="T47" fmla="*/ 2147483647 h 431"/>
              <a:gd name="T48" fmla="*/ 2147483647 w 468"/>
              <a:gd name="T49" fmla="*/ 2147483647 h 431"/>
              <a:gd name="T50" fmla="*/ 2147483647 w 468"/>
              <a:gd name="T51" fmla="*/ 2147483647 h 431"/>
              <a:gd name="T52" fmla="*/ 2147483647 w 468"/>
              <a:gd name="T53" fmla="*/ 2147483647 h 431"/>
              <a:gd name="T54" fmla="*/ 2147483647 w 468"/>
              <a:gd name="T55" fmla="*/ 2147483647 h 431"/>
              <a:gd name="T56" fmla="*/ 2147483647 w 468"/>
              <a:gd name="T57" fmla="*/ 2147483647 h 431"/>
              <a:gd name="T58" fmla="*/ 2147483647 w 468"/>
              <a:gd name="T59" fmla="*/ 2147483647 h 431"/>
              <a:gd name="T60" fmla="*/ 2147483647 w 468"/>
              <a:gd name="T61" fmla="*/ 2147483647 h 431"/>
              <a:gd name="T62" fmla="*/ 2147483647 w 468"/>
              <a:gd name="T63" fmla="*/ 2147483647 h 431"/>
              <a:gd name="T64" fmla="*/ 2147483647 w 468"/>
              <a:gd name="T65" fmla="*/ 2147483647 h 431"/>
              <a:gd name="T66" fmla="*/ 2147483647 w 468"/>
              <a:gd name="T67" fmla="*/ 2147483647 h 431"/>
              <a:gd name="T68" fmla="*/ 2147483647 w 468"/>
              <a:gd name="T69" fmla="*/ 2147483647 h 431"/>
              <a:gd name="T70" fmla="*/ 2147483647 w 468"/>
              <a:gd name="T71" fmla="*/ 2147483647 h 431"/>
              <a:gd name="T72" fmla="*/ 2147483647 w 468"/>
              <a:gd name="T73" fmla="*/ 2147483647 h 431"/>
              <a:gd name="T74" fmla="*/ 2147483647 w 468"/>
              <a:gd name="T75" fmla="*/ 2147483647 h 431"/>
              <a:gd name="T76" fmla="*/ 2147483647 w 468"/>
              <a:gd name="T77" fmla="*/ 2147483647 h 431"/>
              <a:gd name="T78" fmla="*/ 2147483647 w 468"/>
              <a:gd name="T79" fmla="*/ 2147483647 h 431"/>
              <a:gd name="T80" fmla="*/ 2147483647 w 468"/>
              <a:gd name="T81" fmla="*/ 2147483647 h 431"/>
              <a:gd name="T82" fmla="*/ 2147483647 w 468"/>
              <a:gd name="T83" fmla="*/ 2147483647 h 431"/>
              <a:gd name="T84" fmla="*/ 2147483647 w 468"/>
              <a:gd name="T85" fmla="*/ 2147483647 h 431"/>
              <a:gd name="T86" fmla="*/ 2147483647 w 468"/>
              <a:gd name="T87" fmla="*/ 2147483647 h 431"/>
              <a:gd name="T88" fmla="*/ 2147483647 w 468"/>
              <a:gd name="T89" fmla="*/ 2147483647 h 431"/>
              <a:gd name="T90" fmla="*/ 2147483647 w 468"/>
              <a:gd name="T91" fmla="*/ 2147483647 h 431"/>
              <a:gd name="T92" fmla="*/ 2147483647 w 468"/>
              <a:gd name="T93" fmla="*/ 2147483647 h 431"/>
              <a:gd name="T94" fmla="*/ 2147483647 w 468"/>
              <a:gd name="T95" fmla="*/ 2147483647 h 431"/>
              <a:gd name="T96" fmla="*/ 2147483647 w 468"/>
              <a:gd name="T97" fmla="*/ 2147483647 h 431"/>
              <a:gd name="T98" fmla="*/ 2147483647 w 468"/>
              <a:gd name="T99" fmla="*/ 2147483647 h 431"/>
              <a:gd name="T100" fmla="*/ 2147483647 w 468"/>
              <a:gd name="T101" fmla="*/ 2147483647 h 431"/>
              <a:gd name="T102" fmla="*/ 2147483647 w 468"/>
              <a:gd name="T103" fmla="*/ 2147483647 h 431"/>
              <a:gd name="T104" fmla="*/ 2147483647 w 468"/>
              <a:gd name="T105" fmla="*/ 2147483647 h 431"/>
              <a:gd name="T106" fmla="*/ 2147483647 w 468"/>
              <a:gd name="T107" fmla="*/ 2147483647 h 431"/>
              <a:gd name="T108" fmla="*/ 2147483647 w 468"/>
              <a:gd name="T109" fmla="*/ 2147483647 h 431"/>
              <a:gd name="T110" fmla="*/ 2147483647 w 468"/>
              <a:gd name="T111" fmla="*/ 2147483647 h 431"/>
              <a:gd name="T112" fmla="*/ 2147483647 w 468"/>
              <a:gd name="T113" fmla="*/ 2147483647 h 431"/>
              <a:gd name="T114" fmla="*/ 2147483647 w 468"/>
              <a:gd name="T115" fmla="*/ 2147483647 h 431"/>
              <a:gd name="T116" fmla="*/ 2147483647 w 468"/>
              <a:gd name="T117" fmla="*/ 2147483647 h 431"/>
              <a:gd name="T118" fmla="*/ 2147483647 w 468"/>
              <a:gd name="T119" fmla="*/ 2147483647 h 431"/>
              <a:gd name="T120" fmla="*/ 2147483647 w 468"/>
              <a:gd name="T121" fmla="*/ 2147483647 h 431"/>
              <a:gd name="T122" fmla="*/ 2147483647 w 468"/>
              <a:gd name="T123" fmla="*/ 2147483647 h 431"/>
              <a:gd name="T124" fmla="*/ 2147483647 w 468"/>
              <a:gd name="T125" fmla="*/ 2147483647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431">
                <a:moveTo>
                  <a:pt x="259" y="1"/>
                </a:moveTo>
                <a:lnTo>
                  <a:pt x="258" y="3"/>
                </a:lnTo>
                <a:lnTo>
                  <a:pt x="255" y="7"/>
                </a:lnTo>
                <a:lnTo>
                  <a:pt x="255" y="8"/>
                </a:lnTo>
                <a:lnTo>
                  <a:pt x="254" y="9"/>
                </a:lnTo>
                <a:lnTo>
                  <a:pt x="254" y="10"/>
                </a:lnTo>
                <a:lnTo>
                  <a:pt x="254" y="11"/>
                </a:lnTo>
                <a:lnTo>
                  <a:pt x="254" y="12"/>
                </a:lnTo>
                <a:lnTo>
                  <a:pt x="255" y="13"/>
                </a:lnTo>
                <a:lnTo>
                  <a:pt x="257" y="13"/>
                </a:lnTo>
                <a:lnTo>
                  <a:pt x="258" y="13"/>
                </a:lnTo>
                <a:lnTo>
                  <a:pt x="260" y="13"/>
                </a:lnTo>
                <a:lnTo>
                  <a:pt x="260" y="12"/>
                </a:lnTo>
                <a:lnTo>
                  <a:pt x="260" y="10"/>
                </a:lnTo>
                <a:lnTo>
                  <a:pt x="260" y="8"/>
                </a:lnTo>
                <a:lnTo>
                  <a:pt x="260" y="7"/>
                </a:lnTo>
                <a:lnTo>
                  <a:pt x="261" y="7"/>
                </a:lnTo>
                <a:lnTo>
                  <a:pt x="261" y="6"/>
                </a:lnTo>
                <a:lnTo>
                  <a:pt x="260" y="6"/>
                </a:lnTo>
                <a:lnTo>
                  <a:pt x="260" y="5"/>
                </a:lnTo>
                <a:lnTo>
                  <a:pt x="261" y="4"/>
                </a:lnTo>
                <a:lnTo>
                  <a:pt x="262" y="4"/>
                </a:lnTo>
                <a:lnTo>
                  <a:pt x="263" y="4"/>
                </a:lnTo>
                <a:lnTo>
                  <a:pt x="264" y="4"/>
                </a:lnTo>
                <a:lnTo>
                  <a:pt x="265" y="6"/>
                </a:lnTo>
                <a:lnTo>
                  <a:pt x="265" y="9"/>
                </a:lnTo>
                <a:lnTo>
                  <a:pt x="266" y="10"/>
                </a:lnTo>
                <a:lnTo>
                  <a:pt x="266" y="13"/>
                </a:lnTo>
                <a:lnTo>
                  <a:pt x="266" y="16"/>
                </a:lnTo>
                <a:lnTo>
                  <a:pt x="265" y="18"/>
                </a:lnTo>
                <a:lnTo>
                  <a:pt x="264" y="18"/>
                </a:lnTo>
                <a:lnTo>
                  <a:pt x="262" y="19"/>
                </a:lnTo>
                <a:lnTo>
                  <a:pt x="260" y="19"/>
                </a:lnTo>
                <a:lnTo>
                  <a:pt x="259" y="21"/>
                </a:lnTo>
                <a:lnTo>
                  <a:pt x="259" y="24"/>
                </a:lnTo>
                <a:lnTo>
                  <a:pt x="259" y="26"/>
                </a:lnTo>
                <a:lnTo>
                  <a:pt x="258" y="28"/>
                </a:lnTo>
                <a:lnTo>
                  <a:pt x="258" y="30"/>
                </a:lnTo>
                <a:lnTo>
                  <a:pt x="259" y="31"/>
                </a:lnTo>
                <a:lnTo>
                  <a:pt x="266" y="31"/>
                </a:lnTo>
                <a:lnTo>
                  <a:pt x="268" y="32"/>
                </a:lnTo>
                <a:lnTo>
                  <a:pt x="268" y="33"/>
                </a:lnTo>
                <a:lnTo>
                  <a:pt x="268" y="34"/>
                </a:lnTo>
                <a:lnTo>
                  <a:pt x="267" y="34"/>
                </a:lnTo>
                <a:lnTo>
                  <a:pt x="262" y="38"/>
                </a:lnTo>
                <a:lnTo>
                  <a:pt x="259" y="40"/>
                </a:lnTo>
                <a:lnTo>
                  <a:pt x="259" y="42"/>
                </a:lnTo>
                <a:lnTo>
                  <a:pt x="259" y="43"/>
                </a:lnTo>
                <a:lnTo>
                  <a:pt x="260" y="45"/>
                </a:lnTo>
                <a:lnTo>
                  <a:pt x="261" y="46"/>
                </a:lnTo>
                <a:lnTo>
                  <a:pt x="262" y="47"/>
                </a:lnTo>
                <a:lnTo>
                  <a:pt x="266" y="45"/>
                </a:lnTo>
                <a:lnTo>
                  <a:pt x="268" y="45"/>
                </a:lnTo>
                <a:lnTo>
                  <a:pt x="268" y="42"/>
                </a:lnTo>
                <a:lnTo>
                  <a:pt x="269" y="41"/>
                </a:lnTo>
                <a:lnTo>
                  <a:pt x="270" y="40"/>
                </a:lnTo>
                <a:lnTo>
                  <a:pt x="271" y="41"/>
                </a:lnTo>
                <a:lnTo>
                  <a:pt x="272" y="41"/>
                </a:lnTo>
                <a:lnTo>
                  <a:pt x="272" y="42"/>
                </a:lnTo>
                <a:lnTo>
                  <a:pt x="272" y="43"/>
                </a:lnTo>
                <a:lnTo>
                  <a:pt x="272" y="44"/>
                </a:lnTo>
                <a:lnTo>
                  <a:pt x="271" y="46"/>
                </a:lnTo>
                <a:lnTo>
                  <a:pt x="269" y="47"/>
                </a:lnTo>
                <a:lnTo>
                  <a:pt x="266" y="49"/>
                </a:lnTo>
                <a:lnTo>
                  <a:pt x="266" y="50"/>
                </a:lnTo>
                <a:lnTo>
                  <a:pt x="266" y="51"/>
                </a:lnTo>
                <a:lnTo>
                  <a:pt x="268" y="52"/>
                </a:lnTo>
                <a:lnTo>
                  <a:pt x="269" y="53"/>
                </a:lnTo>
                <a:lnTo>
                  <a:pt x="271" y="54"/>
                </a:lnTo>
                <a:lnTo>
                  <a:pt x="272" y="54"/>
                </a:lnTo>
                <a:lnTo>
                  <a:pt x="273" y="56"/>
                </a:lnTo>
                <a:lnTo>
                  <a:pt x="273" y="57"/>
                </a:lnTo>
                <a:lnTo>
                  <a:pt x="271" y="58"/>
                </a:lnTo>
                <a:lnTo>
                  <a:pt x="269" y="57"/>
                </a:lnTo>
                <a:lnTo>
                  <a:pt x="268" y="55"/>
                </a:lnTo>
                <a:lnTo>
                  <a:pt x="266" y="53"/>
                </a:lnTo>
                <a:lnTo>
                  <a:pt x="265" y="51"/>
                </a:lnTo>
                <a:lnTo>
                  <a:pt x="265" y="50"/>
                </a:lnTo>
                <a:lnTo>
                  <a:pt x="264" y="50"/>
                </a:lnTo>
                <a:lnTo>
                  <a:pt x="264" y="52"/>
                </a:lnTo>
                <a:lnTo>
                  <a:pt x="263" y="53"/>
                </a:lnTo>
                <a:lnTo>
                  <a:pt x="262" y="55"/>
                </a:lnTo>
                <a:lnTo>
                  <a:pt x="262" y="57"/>
                </a:lnTo>
                <a:lnTo>
                  <a:pt x="262" y="58"/>
                </a:lnTo>
                <a:lnTo>
                  <a:pt x="263" y="59"/>
                </a:lnTo>
                <a:lnTo>
                  <a:pt x="264" y="61"/>
                </a:lnTo>
                <a:lnTo>
                  <a:pt x="267" y="62"/>
                </a:lnTo>
                <a:lnTo>
                  <a:pt x="269" y="63"/>
                </a:lnTo>
                <a:lnTo>
                  <a:pt x="271" y="63"/>
                </a:lnTo>
                <a:lnTo>
                  <a:pt x="273" y="61"/>
                </a:lnTo>
                <a:lnTo>
                  <a:pt x="274" y="62"/>
                </a:lnTo>
                <a:lnTo>
                  <a:pt x="275" y="63"/>
                </a:lnTo>
                <a:lnTo>
                  <a:pt x="275" y="65"/>
                </a:lnTo>
                <a:lnTo>
                  <a:pt x="274" y="66"/>
                </a:lnTo>
                <a:lnTo>
                  <a:pt x="273" y="67"/>
                </a:lnTo>
                <a:lnTo>
                  <a:pt x="272" y="69"/>
                </a:lnTo>
                <a:lnTo>
                  <a:pt x="271" y="70"/>
                </a:lnTo>
                <a:lnTo>
                  <a:pt x="272" y="71"/>
                </a:lnTo>
                <a:lnTo>
                  <a:pt x="273" y="72"/>
                </a:lnTo>
                <a:lnTo>
                  <a:pt x="275" y="72"/>
                </a:lnTo>
                <a:lnTo>
                  <a:pt x="280" y="73"/>
                </a:lnTo>
                <a:lnTo>
                  <a:pt x="281" y="72"/>
                </a:lnTo>
                <a:lnTo>
                  <a:pt x="282" y="70"/>
                </a:lnTo>
                <a:lnTo>
                  <a:pt x="283" y="69"/>
                </a:lnTo>
                <a:lnTo>
                  <a:pt x="284" y="70"/>
                </a:lnTo>
                <a:lnTo>
                  <a:pt x="283" y="71"/>
                </a:lnTo>
                <a:lnTo>
                  <a:pt x="281" y="74"/>
                </a:lnTo>
                <a:lnTo>
                  <a:pt x="281" y="75"/>
                </a:lnTo>
                <a:lnTo>
                  <a:pt x="280" y="76"/>
                </a:lnTo>
                <a:lnTo>
                  <a:pt x="280" y="77"/>
                </a:lnTo>
                <a:lnTo>
                  <a:pt x="278" y="79"/>
                </a:lnTo>
                <a:lnTo>
                  <a:pt x="277" y="79"/>
                </a:lnTo>
                <a:lnTo>
                  <a:pt x="276" y="78"/>
                </a:lnTo>
                <a:lnTo>
                  <a:pt x="275" y="77"/>
                </a:lnTo>
                <a:lnTo>
                  <a:pt x="274" y="78"/>
                </a:lnTo>
                <a:lnTo>
                  <a:pt x="274" y="79"/>
                </a:lnTo>
                <a:lnTo>
                  <a:pt x="274" y="80"/>
                </a:lnTo>
                <a:lnTo>
                  <a:pt x="275" y="82"/>
                </a:lnTo>
                <a:lnTo>
                  <a:pt x="274" y="84"/>
                </a:lnTo>
                <a:lnTo>
                  <a:pt x="274" y="87"/>
                </a:lnTo>
                <a:lnTo>
                  <a:pt x="273" y="89"/>
                </a:lnTo>
                <a:lnTo>
                  <a:pt x="272" y="88"/>
                </a:lnTo>
                <a:lnTo>
                  <a:pt x="272" y="87"/>
                </a:lnTo>
                <a:lnTo>
                  <a:pt x="272" y="85"/>
                </a:lnTo>
                <a:lnTo>
                  <a:pt x="269" y="83"/>
                </a:lnTo>
                <a:lnTo>
                  <a:pt x="268" y="83"/>
                </a:lnTo>
                <a:lnTo>
                  <a:pt x="268" y="84"/>
                </a:lnTo>
                <a:lnTo>
                  <a:pt x="267" y="86"/>
                </a:lnTo>
                <a:lnTo>
                  <a:pt x="266" y="85"/>
                </a:lnTo>
                <a:lnTo>
                  <a:pt x="265" y="85"/>
                </a:lnTo>
                <a:lnTo>
                  <a:pt x="264" y="86"/>
                </a:lnTo>
                <a:lnTo>
                  <a:pt x="263" y="87"/>
                </a:lnTo>
                <a:lnTo>
                  <a:pt x="262" y="87"/>
                </a:lnTo>
                <a:lnTo>
                  <a:pt x="261" y="87"/>
                </a:lnTo>
                <a:lnTo>
                  <a:pt x="259" y="87"/>
                </a:lnTo>
                <a:lnTo>
                  <a:pt x="258" y="88"/>
                </a:lnTo>
                <a:lnTo>
                  <a:pt x="257" y="93"/>
                </a:lnTo>
                <a:lnTo>
                  <a:pt x="257" y="95"/>
                </a:lnTo>
                <a:lnTo>
                  <a:pt x="258" y="95"/>
                </a:lnTo>
                <a:lnTo>
                  <a:pt x="259" y="95"/>
                </a:lnTo>
                <a:lnTo>
                  <a:pt x="262" y="96"/>
                </a:lnTo>
                <a:lnTo>
                  <a:pt x="263" y="96"/>
                </a:lnTo>
                <a:lnTo>
                  <a:pt x="263" y="95"/>
                </a:lnTo>
                <a:lnTo>
                  <a:pt x="265" y="94"/>
                </a:lnTo>
                <a:lnTo>
                  <a:pt x="266" y="94"/>
                </a:lnTo>
                <a:lnTo>
                  <a:pt x="268" y="95"/>
                </a:lnTo>
                <a:lnTo>
                  <a:pt x="268" y="94"/>
                </a:lnTo>
                <a:lnTo>
                  <a:pt x="268" y="93"/>
                </a:lnTo>
                <a:lnTo>
                  <a:pt x="268" y="91"/>
                </a:lnTo>
                <a:lnTo>
                  <a:pt x="268" y="90"/>
                </a:lnTo>
                <a:lnTo>
                  <a:pt x="269" y="90"/>
                </a:lnTo>
                <a:lnTo>
                  <a:pt x="272" y="92"/>
                </a:lnTo>
                <a:lnTo>
                  <a:pt x="272" y="94"/>
                </a:lnTo>
                <a:lnTo>
                  <a:pt x="271" y="96"/>
                </a:lnTo>
                <a:lnTo>
                  <a:pt x="270" y="96"/>
                </a:lnTo>
                <a:lnTo>
                  <a:pt x="269" y="96"/>
                </a:lnTo>
                <a:lnTo>
                  <a:pt x="269" y="97"/>
                </a:lnTo>
                <a:lnTo>
                  <a:pt x="268" y="98"/>
                </a:lnTo>
                <a:lnTo>
                  <a:pt x="267" y="99"/>
                </a:lnTo>
                <a:lnTo>
                  <a:pt x="265" y="99"/>
                </a:lnTo>
                <a:lnTo>
                  <a:pt x="266" y="100"/>
                </a:lnTo>
                <a:lnTo>
                  <a:pt x="266" y="103"/>
                </a:lnTo>
                <a:lnTo>
                  <a:pt x="265" y="103"/>
                </a:lnTo>
                <a:lnTo>
                  <a:pt x="264" y="103"/>
                </a:lnTo>
                <a:lnTo>
                  <a:pt x="262" y="102"/>
                </a:lnTo>
                <a:lnTo>
                  <a:pt x="262" y="101"/>
                </a:lnTo>
                <a:lnTo>
                  <a:pt x="261" y="101"/>
                </a:lnTo>
                <a:lnTo>
                  <a:pt x="259" y="101"/>
                </a:lnTo>
                <a:lnTo>
                  <a:pt x="258" y="102"/>
                </a:lnTo>
                <a:lnTo>
                  <a:pt x="258" y="103"/>
                </a:lnTo>
                <a:lnTo>
                  <a:pt x="259" y="104"/>
                </a:lnTo>
                <a:lnTo>
                  <a:pt x="261" y="105"/>
                </a:lnTo>
                <a:lnTo>
                  <a:pt x="262" y="105"/>
                </a:lnTo>
                <a:lnTo>
                  <a:pt x="265" y="106"/>
                </a:lnTo>
                <a:lnTo>
                  <a:pt x="265" y="107"/>
                </a:lnTo>
                <a:lnTo>
                  <a:pt x="265" y="109"/>
                </a:lnTo>
                <a:lnTo>
                  <a:pt x="263" y="110"/>
                </a:lnTo>
                <a:lnTo>
                  <a:pt x="260" y="111"/>
                </a:lnTo>
                <a:lnTo>
                  <a:pt x="259" y="111"/>
                </a:lnTo>
                <a:lnTo>
                  <a:pt x="257" y="112"/>
                </a:lnTo>
                <a:lnTo>
                  <a:pt x="256" y="115"/>
                </a:lnTo>
                <a:lnTo>
                  <a:pt x="256" y="117"/>
                </a:lnTo>
                <a:lnTo>
                  <a:pt x="256" y="118"/>
                </a:lnTo>
                <a:lnTo>
                  <a:pt x="255" y="118"/>
                </a:lnTo>
                <a:lnTo>
                  <a:pt x="253" y="121"/>
                </a:lnTo>
                <a:lnTo>
                  <a:pt x="252" y="123"/>
                </a:lnTo>
                <a:lnTo>
                  <a:pt x="250" y="124"/>
                </a:lnTo>
                <a:lnTo>
                  <a:pt x="249" y="124"/>
                </a:lnTo>
                <a:lnTo>
                  <a:pt x="251" y="127"/>
                </a:lnTo>
                <a:lnTo>
                  <a:pt x="250" y="128"/>
                </a:lnTo>
                <a:lnTo>
                  <a:pt x="249" y="128"/>
                </a:lnTo>
                <a:lnTo>
                  <a:pt x="248" y="128"/>
                </a:lnTo>
                <a:lnTo>
                  <a:pt x="247" y="127"/>
                </a:lnTo>
                <a:lnTo>
                  <a:pt x="247" y="124"/>
                </a:lnTo>
                <a:lnTo>
                  <a:pt x="246" y="124"/>
                </a:lnTo>
                <a:lnTo>
                  <a:pt x="244" y="124"/>
                </a:lnTo>
                <a:lnTo>
                  <a:pt x="243" y="125"/>
                </a:lnTo>
                <a:lnTo>
                  <a:pt x="242" y="128"/>
                </a:lnTo>
                <a:lnTo>
                  <a:pt x="241" y="132"/>
                </a:lnTo>
                <a:lnTo>
                  <a:pt x="241" y="134"/>
                </a:lnTo>
                <a:lnTo>
                  <a:pt x="243" y="134"/>
                </a:lnTo>
                <a:lnTo>
                  <a:pt x="247" y="133"/>
                </a:lnTo>
                <a:lnTo>
                  <a:pt x="248" y="133"/>
                </a:lnTo>
                <a:lnTo>
                  <a:pt x="249" y="133"/>
                </a:lnTo>
                <a:lnTo>
                  <a:pt x="249" y="134"/>
                </a:lnTo>
                <a:lnTo>
                  <a:pt x="249" y="135"/>
                </a:lnTo>
                <a:lnTo>
                  <a:pt x="248" y="136"/>
                </a:lnTo>
                <a:lnTo>
                  <a:pt x="245" y="135"/>
                </a:lnTo>
                <a:lnTo>
                  <a:pt x="241" y="136"/>
                </a:lnTo>
                <a:lnTo>
                  <a:pt x="239" y="136"/>
                </a:lnTo>
                <a:lnTo>
                  <a:pt x="238" y="140"/>
                </a:lnTo>
                <a:lnTo>
                  <a:pt x="238" y="142"/>
                </a:lnTo>
                <a:lnTo>
                  <a:pt x="238" y="146"/>
                </a:lnTo>
                <a:lnTo>
                  <a:pt x="236" y="149"/>
                </a:lnTo>
                <a:lnTo>
                  <a:pt x="235" y="150"/>
                </a:lnTo>
                <a:lnTo>
                  <a:pt x="233" y="150"/>
                </a:lnTo>
                <a:lnTo>
                  <a:pt x="230" y="149"/>
                </a:lnTo>
                <a:lnTo>
                  <a:pt x="229" y="146"/>
                </a:lnTo>
                <a:lnTo>
                  <a:pt x="228" y="146"/>
                </a:lnTo>
                <a:lnTo>
                  <a:pt x="227" y="147"/>
                </a:lnTo>
                <a:lnTo>
                  <a:pt x="227" y="148"/>
                </a:lnTo>
                <a:lnTo>
                  <a:pt x="227" y="150"/>
                </a:lnTo>
                <a:lnTo>
                  <a:pt x="228" y="152"/>
                </a:lnTo>
                <a:lnTo>
                  <a:pt x="229" y="153"/>
                </a:lnTo>
                <a:lnTo>
                  <a:pt x="232" y="153"/>
                </a:lnTo>
                <a:lnTo>
                  <a:pt x="235" y="152"/>
                </a:lnTo>
                <a:lnTo>
                  <a:pt x="236" y="152"/>
                </a:lnTo>
                <a:lnTo>
                  <a:pt x="236" y="153"/>
                </a:lnTo>
                <a:lnTo>
                  <a:pt x="236" y="154"/>
                </a:lnTo>
                <a:lnTo>
                  <a:pt x="234" y="157"/>
                </a:lnTo>
                <a:lnTo>
                  <a:pt x="230" y="159"/>
                </a:lnTo>
                <a:lnTo>
                  <a:pt x="226" y="160"/>
                </a:lnTo>
                <a:lnTo>
                  <a:pt x="227" y="162"/>
                </a:lnTo>
                <a:lnTo>
                  <a:pt x="227" y="164"/>
                </a:lnTo>
                <a:lnTo>
                  <a:pt x="227" y="166"/>
                </a:lnTo>
                <a:lnTo>
                  <a:pt x="228" y="169"/>
                </a:lnTo>
                <a:lnTo>
                  <a:pt x="230" y="171"/>
                </a:lnTo>
                <a:lnTo>
                  <a:pt x="230" y="174"/>
                </a:lnTo>
                <a:lnTo>
                  <a:pt x="229" y="175"/>
                </a:lnTo>
                <a:lnTo>
                  <a:pt x="228" y="176"/>
                </a:lnTo>
                <a:lnTo>
                  <a:pt x="227" y="175"/>
                </a:lnTo>
                <a:lnTo>
                  <a:pt x="224" y="170"/>
                </a:lnTo>
                <a:lnTo>
                  <a:pt x="224" y="169"/>
                </a:lnTo>
                <a:lnTo>
                  <a:pt x="223" y="169"/>
                </a:lnTo>
                <a:lnTo>
                  <a:pt x="222" y="171"/>
                </a:lnTo>
                <a:lnTo>
                  <a:pt x="221" y="172"/>
                </a:lnTo>
                <a:lnTo>
                  <a:pt x="221" y="173"/>
                </a:lnTo>
                <a:lnTo>
                  <a:pt x="222" y="175"/>
                </a:lnTo>
                <a:lnTo>
                  <a:pt x="223" y="175"/>
                </a:lnTo>
                <a:lnTo>
                  <a:pt x="223" y="174"/>
                </a:lnTo>
                <a:lnTo>
                  <a:pt x="224" y="174"/>
                </a:lnTo>
                <a:lnTo>
                  <a:pt x="224" y="176"/>
                </a:lnTo>
                <a:lnTo>
                  <a:pt x="224" y="179"/>
                </a:lnTo>
                <a:lnTo>
                  <a:pt x="226" y="180"/>
                </a:lnTo>
                <a:lnTo>
                  <a:pt x="227" y="182"/>
                </a:lnTo>
                <a:lnTo>
                  <a:pt x="227" y="185"/>
                </a:lnTo>
                <a:lnTo>
                  <a:pt x="225" y="186"/>
                </a:lnTo>
                <a:lnTo>
                  <a:pt x="222" y="186"/>
                </a:lnTo>
                <a:lnTo>
                  <a:pt x="218" y="186"/>
                </a:lnTo>
                <a:lnTo>
                  <a:pt x="215" y="186"/>
                </a:lnTo>
                <a:lnTo>
                  <a:pt x="215" y="189"/>
                </a:lnTo>
                <a:lnTo>
                  <a:pt x="219" y="192"/>
                </a:lnTo>
                <a:lnTo>
                  <a:pt x="220" y="194"/>
                </a:lnTo>
                <a:lnTo>
                  <a:pt x="219" y="197"/>
                </a:lnTo>
                <a:lnTo>
                  <a:pt x="217" y="200"/>
                </a:lnTo>
                <a:lnTo>
                  <a:pt x="218" y="203"/>
                </a:lnTo>
                <a:lnTo>
                  <a:pt x="220" y="205"/>
                </a:lnTo>
                <a:lnTo>
                  <a:pt x="223" y="207"/>
                </a:lnTo>
                <a:lnTo>
                  <a:pt x="223" y="210"/>
                </a:lnTo>
                <a:lnTo>
                  <a:pt x="220" y="212"/>
                </a:lnTo>
                <a:lnTo>
                  <a:pt x="217" y="213"/>
                </a:lnTo>
                <a:lnTo>
                  <a:pt x="216" y="214"/>
                </a:lnTo>
                <a:lnTo>
                  <a:pt x="386" y="214"/>
                </a:lnTo>
                <a:lnTo>
                  <a:pt x="386" y="215"/>
                </a:lnTo>
                <a:lnTo>
                  <a:pt x="386" y="217"/>
                </a:lnTo>
                <a:lnTo>
                  <a:pt x="384" y="220"/>
                </a:lnTo>
                <a:lnTo>
                  <a:pt x="384" y="224"/>
                </a:lnTo>
                <a:lnTo>
                  <a:pt x="383" y="225"/>
                </a:lnTo>
                <a:lnTo>
                  <a:pt x="382" y="228"/>
                </a:lnTo>
                <a:lnTo>
                  <a:pt x="381" y="230"/>
                </a:lnTo>
                <a:lnTo>
                  <a:pt x="381" y="231"/>
                </a:lnTo>
                <a:lnTo>
                  <a:pt x="381" y="232"/>
                </a:lnTo>
                <a:lnTo>
                  <a:pt x="382" y="232"/>
                </a:lnTo>
                <a:lnTo>
                  <a:pt x="382" y="233"/>
                </a:lnTo>
                <a:lnTo>
                  <a:pt x="382" y="234"/>
                </a:lnTo>
                <a:lnTo>
                  <a:pt x="381" y="234"/>
                </a:lnTo>
                <a:lnTo>
                  <a:pt x="380" y="234"/>
                </a:lnTo>
                <a:lnTo>
                  <a:pt x="380" y="235"/>
                </a:lnTo>
                <a:lnTo>
                  <a:pt x="379" y="235"/>
                </a:lnTo>
                <a:lnTo>
                  <a:pt x="379" y="237"/>
                </a:lnTo>
                <a:lnTo>
                  <a:pt x="378" y="237"/>
                </a:lnTo>
                <a:lnTo>
                  <a:pt x="377" y="240"/>
                </a:lnTo>
                <a:lnTo>
                  <a:pt x="378" y="241"/>
                </a:lnTo>
                <a:lnTo>
                  <a:pt x="379" y="241"/>
                </a:lnTo>
                <a:lnTo>
                  <a:pt x="379" y="242"/>
                </a:lnTo>
                <a:lnTo>
                  <a:pt x="377" y="242"/>
                </a:lnTo>
                <a:lnTo>
                  <a:pt x="377" y="243"/>
                </a:lnTo>
                <a:lnTo>
                  <a:pt x="378" y="243"/>
                </a:lnTo>
                <a:lnTo>
                  <a:pt x="377" y="244"/>
                </a:lnTo>
                <a:lnTo>
                  <a:pt x="376" y="245"/>
                </a:lnTo>
                <a:lnTo>
                  <a:pt x="377" y="246"/>
                </a:lnTo>
                <a:lnTo>
                  <a:pt x="376" y="247"/>
                </a:lnTo>
                <a:lnTo>
                  <a:pt x="377" y="247"/>
                </a:lnTo>
                <a:lnTo>
                  <a:pt x="376" y="248"/>
                </a:lnTo>
                <a:lnTo>
                  <a:pt x="377" y="249"/>
                </a:lnTo>
                <a:lnTo>
                  <a:pt x="376" y="249"/>
                </a:lnTo>
                <a:lnTo>
                  <a:pt x="376" y="250"/>
                </a:lnTo>
                <a:lnTo>
                  <a:pt x="377" y="250"/>
                </a:lnTo>
                <a:lnTo>
                  <a:pt x="378" y="252"/>
                </a:lnTo>
                <a:lnTo>
                  <a:pt x="379" y="252"/>
                </a:lnTo>
                <a:lnTo>
                  <a:pt x="379" y="253"/>
                </a:lnTo>
                <a:lnTo>
                  <a:pt x="377" y="254"/>
                </a:lnTo>
                <a:lnTo>
                  <a:pt x="378" y="255"/>
                </a:lnTo>
                <a:lnTo>
                  <a:pt x="379" y="256"/>
                </a:lnTo>
                <a:lnTo>
                  <a:pt x="379" y="257"/>
                </a:lnTo>
                <a:lnTo>
                  <a:pt x="379" y="258"/>
                </a:lnTo>
                <a:lnTo>
                  <a:pt x="379" y="259"/>
                </a:lnTo>
                <a:lnTo>
                  <a:pt x="380" y="259"/>
                </a:lnTo>
                <a:lnTo>
                  <a:pt x="381" y="259"/>
                </a:lnTo>
                <a:lnTo>
                  <a:pt x="382" y="260"/>
                </a:lnTo>
                <a:lnTo>
                  <a:pt x="381" y="260"/>
                </a:lnTo>
                <a:lnTo>
                  <a:pt x="380" y="261"/>
                </a:lnTo>
                <a:lnTo>
                  <a:pt x="380" y="262"/>
                </a:lnTo>
                <a:lnTo>
                  <a:pt x="382" y="262"/>
                </a:lnTo>
                <a:lnTo>
                  <a:pt x="383" y="263"/>
                </a:lnTo>
                <a:lnTo>
                  <a:pt x="384" y="263"/>
                </a:lnTo>
                <a:lnTo>
                  <a:pt x="385" y="264"/>
                </a:lnTo>
                <a:lnTo>
                  <a:pt x="386" y="267"/>
                </a:lnTo>
                <a:lnTo>
                  <a:pt x="387" y="268"/>
                </a:lnTo>
                <a:lnTo>
                  <a:pt x="388" y="269"/>
                </a:lnTo>
                <a:lnTo>
                  <a:pt x="389" y="270"/>
                </a:lnTo>
                <a:lnTo>
                  <a:pt x="389" y="271"/>
                </a:lnTo>
                <a:lnTo>
                  <a:pt x="390" y="271"/>
                </a:lnTo>
                <a:lnTo>
                  <a:pt x="391" y="272"/>
                </a:lnTo>
                <a:lnTo>
                  <a:pt x="391" y="275"/>
                </a:lnTo>
                <a:lnTo>
                  <a:pt x="391" y="277"/>
                </a:lnTo>
                <a:lnTo>
                  <a:pt x="392" y="279"/>
                </a:lnTo>
                <a:lnTo>
                  <a:pt x="392" y="280"/>
                </a:lnTo>
                <a:lnTo>
                  <a:pt x="393" y="282"/>
                </a:lnTo>
                <a:lnTo>
                  <a:pt x="395" y="283"/>
                </a:lnTo>
                <a:lnTo>
                  <a:pt x="395" y="284"/>
                </a:lnTo>
                <a:lnTo>
                  <a:pt x="395" y="285"/>
                </a:lnTo>
                <a:lnTo>
                  <a:pt x="396" y="286"/>
                </a:lnTo>
                <a:lnTo>
                  <a:pt x="395" y="287"/>
                </a:lnTo>
                <a:lnTo>
                  <a:pt x="394" y="287"/>
                </a:lnTo>
                <a:lnTo>
                  <a:pt x="394" y="288"/>
                </a:lnTo>
                <a:lnTo>
                  <a:pt x="394" y="289"/>
                </a:lnTo>
                <a:lnTo>
                  <a:pt x="395" y="290"/>
                </a:lnTo>
                <a:lnTo>
                  <a:pt x="395" y="292"/>
                </a:lnTo>
                <a:lnTo>
                  <a:pt x="395" y="293"/>
                </a:lnTo>
                <a:lnTo>
                  <a:pt x="397" y="293"/>
                </a:lnTo>
                <a:lnTo>
                  <a:pt x="397" y="294"/>
                </a:lnTo>
                <a:lnTo>
                  <a:pt x="397" y="295"/>
                </a:lnTo>
                <a:lnTo>
                  <a:pt x="398" y="297"/>
                </a:lnTo>
                <a:lnTo>
                  <a:pt x="394" y="294"/>
                </a:lnTo>
                <a:lnTo>
                  <a:pt x="394" y="295"/>
                </a:lnTo>
                <a:lnTo>
                  <a:pt x="396" y="298"/>
                </a:lnTo>
                <a:lnTo>
                  <a:pt x="395" y="300"/>
                </a:lnTo>
                <a:lnTo>
                  <a:pt x="394" y="299"/>
                </a:lnTo>
                <a:lnTo>
                  <a:pt x="393" y="302"/>
                </a:lnTo>
                <a:lnTo>
                  <a:pt x="391" y="300"/>
                </a:lnTo>
                <a:lnTo>
                  <a:pt x="388" y="301"/>
                </a:lnTo>
                <a:lnTo>
                  <a:pt x="385" y="300"/>
                </a:lnTo>
                <a:lnTo>
                  <a:pt x="386" y="303"/>
                </a:lnTo>
                <a:lnTo>
                  <a:pt x="384" y="305"/>
                </a:lnTo>
                <a:lnTo>
                  <a:pt x="383" y="309"/>
                </a:lnTo>
                <a:lnTo>
                  <a:pt x="387" y="307"/>
                </a:lnTo>
                <a:lnTo>
                  <a:pt x="389" y="307"/>
                </a:lnTo>
                <a:lnTo>
                  <a:pt x="382" y="312"/>
                </a:lnTo>
                <a:lnTo>
                  <a:pt x="382" y="314"/>
                </a:lnTo>
                <a:lnTo>
                  <a:pt x="378" y="314"/>
                </a:lnTo>
                <a:lnTo>
                  <a:pt x="375" y="318"/>
                </a:lnTo>
                <a:lnTo>
                  <a:pt x="377" y="325"/>
                </a:lnTo>
                <a:lnTo>
                  <a:pt x="382" y="326"/>
                </a:lnTo>
                <a:lnTo>
                  <a:pt x="387" y="323"/>
                </a:lnTo>
                <a:lnTo>
                  <a:pt x="388" y="324"/>
                </a:lnTo>
                <a:lnTo>
                  <a:pt x="385" y="326"/>
                </a:lnTo>
                <a:lnTo>
                  <a:pt x="385" y="328"/>
                </a:lnTo>
                <a:lnTo>
                  <a:pt x="388" y="332"/>
                </a:lnTo>
                <a:lnTo>
                  <a:pt x="396" y="333"/>
                </a:lnTo>
                <a:lnTo>
                  <a:pt x="399" y="331"/>
                </a:lnTo>
                <a:lnTo>
                  <a:pt x="400" y="319"/>
                </a:lnTo>
                <a:lnTo>
                  <a:pt x="407" y="315"/>
                </a:lnTo>
                <a:lnTo>
                  <a:pt x="407" y="317"/>
                </a:lnTo>
                <a:lnTo>
                  <a:pt x="408" y="316"/>
                </a:lnTo>
                <a:lnTo>
                  <a:pt x="410" y="317"/>
                </a:lnTo>
                <a:lnTo>
                  <a:pt x="411" y="315"/>
                </a:lnTo>
                <a:lnTo>
                  <a:pt x="410" y="315"/>
                </a:lnTo>
                <a:lnTo>
                  <a:pt x="412" y="312"/>
                </a:lnTo>
                <a:lnTo>
                  <a:pt x="413" y="313"/>
                </a:lnTo>
                <a:lnTo>
                  <a:pt x="412" y="314"/>
                </a:lnTo>
                <a:lnTo>
                  <a:pt x="414" y="316"/>
                </a:lnTo>
                <a:lnTo>
                  <a:pt x="411" y="316"/>
                </a:lnTo>
                <a:lnTo>
                  <a:pt x="410" y="319"/>
                </a:lnTo>
                <a:lnTo>
                  <a:pt x="407" y="319"/>
                </a:lnTo>
                <a:lnTo>
                  <a:pt x="408" y="321"/>
                </a:lnTo>
                <a:lnTo>
                  <a:pt x="409" y="320"/>
                </a:lnTo>
                <a:lnTo>
                  <a:pt x="410" y="323"/>
                </a:lnTo>
                <a:lnTo>
                  <a:pt x="409" y="324"/>
                </a:lnTo>
                <a:lnTo>
                  <a:pt x="410" y="324"/>
                </a:lnTo>
                <a:lnTo>
                  <a:pt x="411" y="322"/>
                </a:lnTo>
                <a:lnTo>
                  <a:pt x="411" y="324"/>
                </a:lnTo>
                <a:lnTo>
                  <a:pt x="413" y="322"/>
                </a:lnTo>
                <a:lnTo>
                  <a:pt x="414" y="322"/>
                </a:lnTo>
                <a:lnTo>
                  <a:pt x="413" y="324"/>
                </a:lnTo>
                <a:lnTo>
                  <a:pt x="413" y="325"/>
                </a:lnTo>
                <a:lnTo>
                  <a:pt x="415" y="322"/>
                </a:lnTo>
                <a:lnTo>
                  <a:pt x="415" y="325"/>
                </a:lnTo>
                <a:lnTo>
                  <a:pt x="413" y="326"/>
                </a:lnTo>
                <a:lnTo>
                  <a:pt x="413" y="327"/>
                </a:lnTo>
                <a:lnTo>
                  <a:pt x="412" y="325"/>
                </a:lnTo>
                <a:lnTo>
                  <a:pt x="411" y="326"/>
                </a:lnTo>
                <a:lnTo>
                  <a:pt x="414" y="330"/>
                </a:lnTo>
                <a:lnTo>
                  <a:pt x="413" y="330"/>
                </a:lnTo>
                <a:lnTo>
                  <a:pt x="414" y="333"/>
                </a:lnTo>
                <a:lnTo>
                  <a:pt x="414" y="334"/>
                </a:lnTo>
                <a:lnTo>
                  <a:pt x="413" y="334"/>
                </a:lnTo>
                <a:lnTo>
                  <a:pt x="412" y="334"/>
                </a:lnTo>
                <a:lnTo>
                  <a:pt x="415" y="337"/>
                </a:lnTo>
                <a:lnTo>
                  <a:pt x="416" y="334"/>
                </a:lnTo>
                <a:lnTo>
                  <a:pt x="415" y="334"/>
                </a:lnTo>
                <a:lnTo>
                  <a:pt x="414" y="332"/>
                </a:lnTo>
                <a:lnTo>
                  <a:pt x="418" y="333"/>
                </a:lnTo>
                <a:lnTo>
                  <a:pt x="418" y="331"/>
                </a:lnTo>
                <a:lnTo>
                  <a:pt x="419" y="330"/>
                </a:lnTo>
                <a:lnTo>
                  <a:pt x="419" y="332"/>
                </a:lnTo>
                <a:lnTo>
                  <a:pt x="420" y="332"/>
                </a:lnTo>
                <a:lnTo>
                  <a:pt x="418" y="334"/>
                </a:lnTo>
                <a:lnTo>
                  <a:pt x="420" y="333"/>
                </a:lnTo>
                <a:lnTo>
                  <a:pt x="419" y="334"/>
                </a:lnTo>
                <a:lnTo>
                  <a:pt x="419" y="335"/>
                </a:lnTo>
                <a:lnTo>
                  <a:pt x="414" y="338"/>
                </a:lnTo>
                <a:lnTo>
                  <a:pt x="415" y="339"/>
                </a:lnTo>
                <a:lnTo>
                  <a:pt x="419" y="340"/>
                </a:lnTo>
                <a:lnTo>
                  <a:pt x="419" y="341"/>
                </a:lnTo>
                <a:lnTo>
                  <a:pt x="421" y="342"/>
                </a:lnTo>
                <a:lnTo>
                  <a:pt x="419" y="343"/>
                </a:lnTo>
                <a:lnTo>
                  <a:pt x="418" y="341"/>
                </a:lnTo>
                <a:lnTo>
                  <a:pt x="417" y="341"/>
                </a:lnTo>
                <a:lnTo>
                  <a:pt x="415" y="345"/>
                </a:lnTo>
                <a:lnTo>
                  <a:pt x="414" y="342"/>
                </a:lnTo>
                <a:lnTo>
                  <a:pt x="412" y="342"/>
                </a:lnTo>
                <a:lnTo>
                  <a:pt x="413" y="340"/>
                </a:lnTo>
                <a:lnTo>
                  <a:pt x="410" y="337"/>
                </a:lnTo>
                <a:lnTo>
                  <a:pt x="407" y="337"/>
                </a:lnTo>
                <a:lnTo>
                  <a:pt x="410" y="339"/>
                </a:lnTo>
                <a:lnTo>
                  <a:pt x="409" y="340"/>
                </a:lnTo>
                <a:lnTo>
                  <a:pt x="412" y="343"/>
                </a:lnTo>
                <a:lnTo>
                  <a:pt x="414" y="347"/>
                </a:lnTo>
                <a:lnTo>
                  <a:pt x="409" y="343"/>
                </a:lnTo>
                <a:lnTo>
                  <a:pt x="410" y="346"/>
                </a:lnTo>
                <a:lnTo>
                  <a:pt x="407" y="346"/>
                </a:lnTo>
                <a:lnTo>
                  <a:pt x="407" y="342"/>
                </a:lnTo>
                <a:lnTo>
                  <a:pt x="406" y="340"/>
                </a:lnTo>
                <a:lnTo>
                  <a:pt x="406" y="343"/>
                </a:lnTo>
                <a:lnTo>
                  <a:pt x="405" y="343"/>
                </a:lnTo>
                <a:lnTo>
                  <a:pt x="405" y="345"/>
                </a:lnTo>
                <a:lnTo>
                  <a:pt x="404" y="344"/>
                </a:lnTo>
                <a:lnTo>
                  <a:pt x="404" y="346"/>
                </a:lnTo>
                <a:lnTo>
                  <a:pt x="401" y="346"/>
                </a:lnTo>
                <a:lnTo>
                  <a:pt x="400" y="345"/>
                </a:lnTo>
                <a:lnTo>
                  <a:pt x="397" y="347"/>
                </a:lnTo>
                <a:lnTo>
                  <a:pt x="395" y="345"/>
                </a:lnTo>
                <a:lnTo>
                  <a:pt x="397" y="345"/>
                </a:lnTo>
                <a:lnTo>
                  <a:pt x="397" y="343"/>
                </a:lnTo>
                <a:lnTo>
                  <a:pt x="395" y="343"/>
                </a:lnTo>
                <a:lnTo>
                  <a:pt x="395" y="345"/>
                </a:lnTo>
                <a:lnTo>
                  <a:pt x="394" y="344"/>
                </a:lnTo>
                <a:lnTo>
                  <a:pt x="394" y="349"/>
                </a:lnTo>
                <a:lnTo>
                  <a:pt x="399" y="350"/>
                </a:lnTo>
                <a:lnTo>
                  <a:pt x="398" y="351"/>
                </a:lnTo>
                <a:lnTo>
                  <a:pt x="398" y="352"/>
                </a:lnTo>
                <a:lnTo>
                  <a:pt x="395" y="352"/>
                </a:lnTo>
                <a:lnTo>
                  <a:pt x="397" y="353"/>
                </a:lnTo>
                <a:lnTo>
                  <a:pt x="400" y="352"/>
                </a:lnTo>
                <a:lnTo>
                  <a:pt x="401" y="355"/>
                </a:lnTo>
                <a:lnTo>
                  <a:pt x="397" y="355"/>
                </a:lnTo>
                <a:lnTo>
                  <a:pt x="392" y="351"/>
                </a:lnTo>
                <a:lnTo>
                  <a:pt x="388" y="351"/>
                </a:lnTo>
                <a:lnTo>
                  <a:pt x="394" y="354"/>
                </a:lnTo>
                <a:lnTo>
                  <a:pt x="394" y="356"/>
                </a:lnTo>
                <a:lnTo>
                  <a:pt x="392" y="357"/>
                </a:lnTo>
                <a:lnTo>
                  <a:pt x="395" y="358"/>
                </a:lnTo>
                <a:lnTo>
                  <a:pt x="396" y="360"/>
                </a:lnTo>
                <a:lnTo>
                  <a:pt x="392" y="358"/>
                </a:lnTo>
                <a:lnTo>
                  <a:pt x="389" y="359"/>
                </a:lnTo>
                <a:lnTo>
                  <a:pt x="387" y="357"/>
                </a:lnTo>
                <a:lnTo>
                  <a:pt x="385" y="357"/>
                </a:lnTo>
                <a:lnTo>
                  <a:pt x="387" y="361"/>
                </a:lnTo>
                <a:lnTo>
                  <a:pt x="383" y="361"/>
                </a:lnTo>
                <a:lnTo>
                  <a:pt x="382" y="360"/>
                </a:lnTo>
                <a:lnTo>
                  <a:pt x="383" y="361"/>
                </a:lnTo>
                <a:lnTo>
                  <a:pt x="390" y="364"/>
                </a:lnTo>
                <a:lnTo>
                  <a:pt x="389" y="365"/>
                </a:lnTo>
                <a:lnTo>
                  <a:pt x="391" y="368"/>
                </a:lnTo>
                <a:lnTo>
                  <a:pt x="389" y="369"/>
                </a:lnTo>
                <a:lnTo>
                  <a:pt x="392" y="370"/>
                </a:lnTo>
                <a:lnTo>
                  <a:pt x="394" y="370"/>
                </a:lnTo>
                <a:lnTo>
                  <a:pt x="394" y="371"/>
                </a:lnTo>
                <a:lnTo>
                  <a:pt x="395" y="371"/>
                </a:lnTo>
                <a:lnTo>
                  <a:pt x="396" y="372"/>
                </a:lnTo>
                <a:lnTo>
                  <a:pt x="398" y="372"/>
                </a:lnTo>
                <a:lnTo>
                  <a:pt x="400" y="374"/>
                </a:lnTo>
                <a:lnTo>
                  <a:pt x="401" y="374"/>
                </a:lnTo>
                <a:lnTo>
                  <a:pt x="401" y="376"/>
                </a:lnTo>
                <a:lnTo>
                  <a:pt x="403" y="375"/>
                </a:lnTo>
                <a:lnTo>
                  <a:pt x="403" y="376"/>
                </a:lnTo>
                <a:lnTo>
                  <a:pt x="405" y="376"/>
                </a:lnTo>
                <a:lnTo>
                  <a:pt x="403" y="377"/>
                </a:lnTo>
                <a:lnTo>
                  <a:pt x="404" y="378"/>
                </a:lnTo>
                <a:lnTo>
                  <a:pt x="403" y="379"/>
                </a:lnTo>
                <a:lnTo>
                  <a:pt x="402" y="376"/>
                </a:lnTo>
                <a:lnTo>
                  <a:pt x="401" y="377"/>
                </a:lnTo>
                <a:lnTo>
                  <a:pt x="404" y="380"/>
                </a:lnTo>
                <a:lnTo>
                  <a:pt x="404" y="378"/>
                </a:lnTo>
                <a:lnTo>
                  <a:pt x="406" y="381"/>
                </a:lnTo>
                <a:lnTo>
                  <a:pt x="405" y="382"/>
                </a:lnTo>
                <a:lnTo>
                  <a:pt x="404" y="381"/>
                </a:lnTo>
                <a:lnTo>
                  <a:pt x="403" y="381"/>
                </a:lnTo>
                <a:lnTo>
                  <a:pt x="403" y="380"/>
                </a:lnTo>
                <a:lnTo>
                  <a:pt x="401" y="379"/>
                </a:lnTo>
                <a:lnTo>
                  <a:pt x="400" y="381"/>
                </a:lnTo>
                <a:lnTo>
                  <a:pt x="402" y="381"/>
                </a:lnTo>
                <a:lnTo>
                  <a:pt x="401" y="382"/>
                </a:lnTo>
                <a:lnTo>
                  <a:pt x="406" y="384"/>
                </a:lnTo>
                <a:lnTo>
                  <a:pt x="409" y="382"/>
                </a:lnTo>
                <a:lnTo>
                  <a:pt x="413" y="382"/>
                </a:lnTo>
                <a:lnTo>
                  <a:pt x="414" y="384"/>
                </a:lnTo>
                <a:lnTo>
                  <a:pt x="416" y="382"/>
                </a:lnTo>
                <a:lnTo>
                  <a:pt x="416" y="384"/>
                </a:lnTo>
                <a:lnTo>
                  <a:pt x="418" y="382"/>
                </a:lnTo>
                <a:lnTo>
                  <a:pt x="419" y="383"/>
                </a:lnTo>
                <a:lnTo>
                  <a:pt x="417" y="385"/>
                </a:lnTo>
                <a:lnTo>
                  <a:pt x="418" y="387"/>
                </a:lnTo>
                <a:lnTo>
                  <a:pt x="420" y="387"/>
                </a:lnTo>
                <a:lnTo>
                  <a:pt x="418" y="388"/>
                </a:lnTo>
                <a:lnTo>
                  <a:pt x="420" y="389"/>
                </a:lnTo>
                <a:lnTo>
                  <a:pt x="422" y="387"/>
                </a:lnTo>
                <a:lnTo>
                  <a:pt x="422" y="388"/>
                </a:lnTo>
                <a:lnTo>
                  <a:pt x="425" y="386"/>
                </a:lnTo>
                <a:lnTo>
                  <a:pt x="428" y="388"/>
                </a:lnTo>
                <a:lnTo>
                  <a:pt x="429" y="391"/>
                </a:lnTo>
                <a:lnTo>
                  <a:pt x="431" y="392"/>
                </a:lnTo>
                <a:lnTo>
                  <a:pt x="433" y="389"/>
                </a:lnTo>
                <a:lnTo>
                  <a:pt x="434" y="390"/>
                </a:lnTo>
                <a:lnTo>
                  <a:pt x="434" y="387"/>
                </a:lnTo>
                <a:lnTo>
                  <a:pt x="435" y="387"/>
                </a:lnTo>
                <a:lnTo>
                  <a:pt x="438" y="393"/>
                </a:lnTo>
                <a:lnTo>
                  <a:pt x="437" y="395"/>
                </a:lnTo>
                <a:lnTo>
                  <a:pt x="439" y="393"/>
                </a:lnTo>
                <a:lnTo>
                  <a:pt x="440" y="396"/>
                </a:lnTo>
                <a:lnTo>
                  <a:pt x="440" y="397"/>
                </a:lnTo>
                <a:lnTo>
                  <a:pt x="441" y="397"/>
                </a:lnTo>
                <a:lnTo>
                  <a:pt x="441" y="399"/>
                </a:lnTo>
                <a:lnTo>
                  <a:pt x="440" y="399"/>
                </a:lnTo>
                <a:lnTo>
                  <a:pt x="442" y="400"/>
                </a:lnTo>
                <a:lnTo>
                  <a:pt x="440" y="405"/>
                </a:lnTo>
                <a:lnTo>
                  <a:pt x="442" y="404"/>
                </a:lnTo>
                <a:lnTo>
                  <a:pt x="442" y="402"/>
                </a:lnTo>
                <a:lnTo>
                  <a:pt x="444" y="402"/>
                </a:lnTo>
                <a:lnTo>
                  <a:pt x="443" y="403"/>
                </a:lnTo>
                <a:lnTo>
                  <a:pt x="445" y="403"/>
                </a:lnTo>
                <a:lnTo>
                  <a:pt x="445" y="401"/>
                </a:lnTo>
                <a:lnTo>
                  <a:pt x="449" y="401"/>
                </a:lnTo>
                <a:lnTo>
                  <a:pt x="449" y="403"/>
                </a:lnTo>
                <a:lnTo>
                  <a:pt x="452" y="405"/>
                </a:lnTo>
                <a:lnTo>
                  <a:pt x="451" y="406"/>
                </a:lnTo>
                <a:lnTo>
                  <a:pt x="447" y="405"/>
                </a:lnTo>
                <a:lnTo>
                  <a:pt x="448" y="407"/>
                </a:lnTo>
                <a:lnTo>
                  <a:pt x="446" y="405"/>
                </a:lnTo>
                <a:lnTo>
                  <a:pt x="444" y="405"/>
                </a:lnTo>
                <a:lnTo>
                  <a:pt x="445" y="406"/>
                </a:lnTo>
                <a:lnTo>
                  <a:pt x="444" y="407"/>
                </a:lnTo>
                <a:lnTo>
                  <a:pt x="442" y="406"/>
                </a:lnTo>
                <a:lnTo>
                  <a:pt x="441" y="408"/>
                </a:lnTo>
                <a:lnTo>
                  <a:pt x="443" y="409"/>
                </a:lnTo>
                <a:lnTo>
                  <a:pt x="445" y="408"/>
                </a:lnTo>
                <a:lnTo>
                  <a:pt x="445" y="409"/>
                </a:lnTo>
                <a:lnTo>
                  <a:pt x="446" y="408"/>
                </a:lnTo>
                <a:lnTo>
                  <a:pt x="446" y="410"/>
                </a:lnTo>
                <a:lnTo>
                  <a:pt x="449" y="408"/>
                </a:lnTo>
                <a:lnTo>
                  <a:pt x="449" y="409"/>
                </a:lnTo>
                <a:lnTo>
                  <a:pt x="446" y="411"/>
                </a:lnTo>
                <a:lnTo>
                  <a:pt x="448" y="412"/>
                </a:lnTo>
                <a:lnTo>
                  <a:pt x="446" y="413"/>
                </a:lnTo>
                <a:lnTo>
                  <a:pt x="446" y="415"/>
                </a:lnTo>
                <a:lnTo>
                  <a:pt x="444" y="412"/>
                </a:lnTo>
                <a:lnTo>
                  <a:pt x="443" y="411"/>
                </a:lnTo>
                <a:lnTo>
                  <a:pt x="444" y="416"/>
                </a:lnTo>
                <a:lnTo>
                  <a:pt x="443" y="416"/>
                </a:lnTo>
                <a:lnTo>
                  <a:pt x="441" y="411"/>
                </a:lnTo>
                <a:lnTo>
                  <a:pt x="438" y="409"/>
                </a:lnTo>
                <a:lnTo>
                  <a:pt x="440" y="411"/>
                </a:lnTo>
                <a:lnTo>
                  <a:pt x="442" y="413"/>
                </a:lnTo>
                <a:lnTo>
                  <a:pt x="442" y="415"/>
                </a:lnTo>
                <a:lnTo>
                  <a:pt x="439" y="417"/>
                </a:lnTo>
                <a:lnTo>
                  <a:pt x="439" y="418"/>
                </a:lnTo>
                <a:lnTo>
                  <a:pt x="438" y="418"/>
                </a:lnTo>
                <a:lnTo>
                  <a:pt x="437" y="419"/>
                </a:lnTo>
                <a:lnTo>
                  <a:pt x="436" y="419"/>
                </a:lnTo>
                <a:lnTo>
                  <a:pt x="439" y="423"/>
                </a:lnTo>
                <a:lnTo>
                  <a:pt x="439" y="425"/>
                </a:lnTo>
                <a:lnTo>
                  <a:pt x="428" y="411"/>
                </a:lnTo>
                <a:lnTo>
                  <a:pt x="428" y="413"/>
                </a:lnTo>
                <a:lnTo>
                  <a:pt x="429" y="414"/>
                </a:lnTo>
                <a:lnTo>
                  <a:pt x="429" y="417"/>
                </a:lnTo>
                <a:lnTo>
                  <a:pt x="423" y="419"/>
                </a:lnTo>
                <a:lnTo>
                  <a:pt x="421" y="423"/>
                </a:lnTo>
                <a:lnTo>
                  <a:pt x="422" y="422"/>
                </a:lnTo>
                <a:lnTo>
                  <a:pt x="415" y="431"/>
                </a:lnTo>
                <a:lnTo>
                  <a:pt x="415" y="427"/>
                </a:lnTo>
                <a:lnTo>
                  <a:pt x="422" y="420"/>
                </a:lnTo>
                <a:lnTo>
                  <a:pt x="422" y="418"/>
                </a:lnTo>
                <a:lnTo>
                  <a:pt x="420" y="417"/>
                </a:lnTo>
                <a:lnTo>
                  <a:pt x="421" y="412"/>
                </a:lnTo>
                <a:lnTo>
                  <a:pt x="419" y="414"/>
                </a:lnTo>
                <a:lnTo>
                  <a:pt x="415" y="414"/>
                </a:lnTo>
                <a:lnTo>
                  <a:pt x="415" y="411"/>
                </a:lnTo>
                <a:lnTo>
                  <a:pt x="416" y="408"/>
                </a:lnTo>
                <a:lnTo>
                  <a:pt x="413" y="408"/>
                </a:lnTo>
                <a:lnTo>
                  <a:pt x="408" y="400"/>
                </a:lnTo>
                <a:lnTo>
                  <a:pt x="409" y="398"/>
                </a:lnTo>
                <a:lnTo>
                  <a:pt x="408" y="399"/>
                </a:lnTo>
                <a:lnTo>
                  <a:pt x="407" y="397"/>
                </a:lnTo>
                <a:lnTo>
                  <a:pt x="406" y="398"/>
                </a:lnTo>
                <a:lnTo>
                  <a:pt x="407" y="400"/>
                </a:lnTo>
                <a:lnTo>
                  <a:pt x="400" y="398"/>
                </a:lnTo>
                <a:lnTo>
                  <a:pt x="396" y="396"/>
                </a:lnTo>
                <a:lnTo>
                  <a:pt x="396" y="394"/>
                </a:lnTo>
                <a:lnTo>
                  <a:pt x="397" y="395"/>
                </a:lnTo>
                <a:lnTo>
                  <a:pt x="396" y="393"/>
                </a:lnTo>
                <a:lnTo>
                  <a:pt x="394" y="393"/>
                </a:lnTo>
                <a:lnTo>
                  <a:pt x="396" y="389"/>
                </a:lnTo>
                <a:lnTo>
                  <a:pt x="393" y="390"/>
                </a:lnTo>
                <a:lnTo>
                  <a:pt x="391" y="393"/>
                </a:lnTo>
                <a:lnTo>
                  <a:pt x="386" y="391"/>
                </a:lnTo>
                <a:lnTo>
                  <a:pt x="386" y="392"/>
                </a:lnTo>
                <a:lnTo>
                  <a:pt x="378" y="391"/>
                </a:lnTo>
                <a:lnTo>
                  <a:pt x="382" y="389"/>
                </a:lnTo>
                <a:lnTo>
                  <a:pt x="380" y="388"/>
                </a:lnTo>
                <a:lnTo>
                  <a:pt x="384" y="385"/>
                </a:lnTo>
                <a:lnTo>
                  <a:pt x="383" y="383"/>
                </a:lnTo>
                <a:lnTo>
                  <a:pt x="382" y="384"/>
                </a:lnTo>
                <a:lnTo>
                  <a:pt x="383" y="382"/>
                </a:lnTo>
                <a:lnTo>
                  <a:pt x="382" y="381"/>
                </a:lnTo>
                <a:lnTo>
                  <a:pt x="377" y="382"/>
                </a:lnTo>
                <a:lnTo>
                  <a:pt x="379" y="381"/>
                </a:lnTo>
                <a:lnTo>
                  <a:pt x="378" y="380"/>
                </a:lnTo>
                <a:lnTo>
                  <a:pt x="379" y="379"/>
                </a:lnTo>
                <a:lnTo>
                  <a:pt x="376" y="380"/>
                </a:lnTo>
                <a:lnTo>
                  <a:pt x="378" y="378"/>
                </a:lnTo>
                <a:lnTo>
                  <a:pt x="376" y="378"/>
                </a:lnTo>
                <a:lnTo>
                  <a:pt x="377" y="376"/>
                </a:lnTo>
                <a:lnTo>
                  <a:pt x="383" y="376"/>
                </a:lnTo>
                <a:lnTo>
                  <a:pt x="383" y="373"/>
                </a:lnTo>
                <a:lnTo>
                  <a:pt x="382" y="376"/>
                </a:lnTo>
                <a:lnTo>
                  <a:pt x="380" y="376"/>
                </a:lnTo>
                <a:lnTo>
                  <a:pt x="374" y="373"/>
                </a:lnTo>
                <a:lnTo>
                  <a:pt x="375" y="376"/>
                </a:lnTo>
                <a:lnTo>
                  <a:pt x="374" y="377"/>
                </a:lnTo>
                <a:lnTo>
                  <a:pt x="374" y="374"/>
                </a:lnTo>
                <a:lnTo>
                  <a:pt x="372" y="375"/>
                </a:lnTo>
                <a:lnTo>
                  <a:pt x="372" y="373"/>
                </a:lnTo>
                <a:lnTo>
                  <a:pt x="370" y="373"/>
                </a:lnTo>
                <a:lnTo>
                  <a:pt x="369" y="370"/>
                </a:lnTo>
                <a:lnTo>
                  <a:pt x="369" y="372"/>
                </a:lnTo>
                <a:lnTo>
                  <a:pt x="367" y="372"/>
                </a:lnTo>
                <a:lnTo>
                  <a:pt x="369" y="375"/>
                </a:lnTo>
                <a:lnTo>
                  <a:pt x="367" y="376"/>
                </a:lnTo>
                <a:lnTo>
                  <a:pt x="364" y="375"/>
                </a:lnTo>
                <a:lnTo>
                  <a:pt x="363" y="374"/>
                </a:lnTo>
                <a:lnTo>
                  <a:pt x="365" y="374"/>
                </a:lnTo>
                <a:lnTo>
                  <a:pt x="364" y="373"/>
                </a:lnTo>
                <a:lnTo>
                  <a:pt x="365" y="372"/>
                </a:lnTo>
                <a:lnTo>
                  <a:pt x="364" y="372"/>
                </a:lnTo>
                <a:lnTo>
                  <a:pt x="362" y="369"/>
                </a:lnTo>
                <a:lnTo>
                  <a:pt x="366" y="369"/>
                </a:lnTo>
                <a:lnTo>
                  <a:pt x="367" y="369"/>
                </a:lnTo>
                <a:lnTo>
                  <a:pt x="367" y="367"/>
                </a:lnTo>
                <a:lnTo>
                  <a:pt x="362" y="369"/>
                </a:lnTo>
                <a:lnTo>
                  <a:pt x="362" y="370"/>
                </a:lnTo>
                <a:lnTo>
                  <a:pt x="364" y="373"/>
                </a:lnTo>
                <a:lnTo>
                  <a:pt x="363" y="373"/>
                </a:lnTo>
                <a:lnTo>
                  <a:pt x="355" y="369"/>
                </a:lnTo>
                <a:lnTo>
                  <a:pt x="357" y="367"/>
                </a:lnTo>
                <a:lnTo>
                  <a:pt x="355" y="367"/>
                </a:lnTo>
                <a:lnTo>
                  <a:pt x="355" y="369"/>
                </a:lnTo>
                <a:lnTo>
                  <a:pt x="352" y="368"/>
                </a:lnTo>
                <a:lnTo>
                  <a:pt x="352" y="367"/>
                </a:lnTo>
                <a:lnTo>
                  <a:pt x="352" y="366"/>
                </a:lnTo>
                <a:lnTo>
                  <a:pt x="350" y="366"/>
                </a:lnTo>
                <a:lnTo>
                  <a:pt x="350" y="368"/>
                </a:lnTo>
                <a:lnTo>
                  <a:pt x="351" y="369"/>
                </a:lnTo>
                <a:lnTo>
                  <a:pt x="349" y="369"/>
                </a:lnTo>
                <a:lnTo>
                  <a:pt x="346" y="364"/>
                </a:lnTo>
                <a:lnTo>
                  <a:pt x="344" y="365"/>
                </a:lnTo>
                <a:lnTo>
                  <a:pt x="343" y="367"/>
                </a:lnTo>
                <a:lnTo>
                  <a:pt x="346" y="369"/>
                </a:lnTo>
                <a:lnTo>
                  <a:pt x="342" y="370"/>
                </a:lnTo>
                <a:lnTo>
                  <a:pt x="345" y="370"/>
                </a:lnTo>
                <a:lnTo>
                  <a:pt x="347" y="374"/>
                </a:lnTo>
                <a:lnTo>
                  <a:pt x="348" y="372"/>
                </a:lnTo>
                <a:lnTo>
                  <a:pt x="350" y="375"/>
                </a:lnTo>
                <a:lnTo>
                  <a:pt x="352" y="375"/>
                </a:lnTo>
                <a:lnTo>
                  <a:pt x="351" y="377"/>
                </a:lnTo>
                <a:lnTo>
                  <a:pt x="356" y="375"/>
                </a:lnTo>
                <a:lnTo>
                  <a:pt x="355" y="376"/>
                </a:lnTo>
                <a:lnTo>
                  <a:pt x="358" y="376"/>
                </a:lnTo>
                <a:lnTo>
                  <a:pt x="358" y="377"/>
                </a:lnTo>
                <a:lnTo>
                  <a:pt x="356" y="377"/>
                </a:lnTo>
                <a:lnTo>
                  <a:pt x="357" y="380"/>
                </a:lnTo>
                <a:lnTo>
                  <a:pt x="356" y="381"/>
                </a:lnTo>
                <a:lnTo>
                  <a:pt x="358" y="384"/>
                </a:lnTo>
                <a:lnTo>
                  <a:pt x="359" y="384"/>
                </a:lnTo>
                <a:lnTo>
                  <a:pt x="358" y="388"/>
                </a:lnTo>
                <a:lnTo>
                  <a:pt x="357" y="387"/>
                </a:lnTo>
                <a:lnTo>
                  <a:pt x="357" y="384"/>
                </a:lnTo>
                <a:lnTo>
                  <a:pt x="356" y="384"/>
                </a:lnTo>
                <a:lnTo>
                  <a:pt x="356" y="387"/>
                </a:lnTo>
                <a:lnTo>
                  <a:pt x="359" y="392"/>
                </a:lnTo>
                <a:lnTo>
                  <a:pt x="361" y="392"/>
                </a:lnTo>
                <a:lnTo>
                  <a:pt x="360" y="394"/>
                </a:lnTo>
                <a:lnTo>
                  <a:pt x="359" y="394"/>
                </a:lnTo>
                <a:lnTo>
                  <a:pt x="359" y="393"/>
                </a:lnTo>
                <a:lnTo>
                  <a:pt x="358" y="394"/>
                </a:lnTo>
                <a:lnTo>
                  <a:pt x="358" y="391"/>
                </a:lnTo>
                <a:lnTo>
                  <a:pt x="356" y="391"/>
                </a:lnTo>
                <a:lnTo>
                  <a:pt x="354" y="387"/>
                </a:lnTo>
                <a:lnTo>
                  <a:pt x="355" y="388"/>
                </a:lnTo>
                <a:lnTo>
                  <a:pt x="352" y="387"/>
                </a:lnTo>
                <a:lnTo>
                  <a:pt x="352" y="388"/>
                </a:lnTo>
                <a:lnTo>
                  <a:pt x="350" y="386"/>
                </a:lnTo>
                <a:lnTo>
                  <a:pt x="348" y="385"/>
                </a:lnTo>
                <a:lnTo>
                  <a:pt x="349" y="387"/>
                </a:lnTo>
                <a:lnTo>
                  <a:pt x="350" y="387"/>
                </a:lnTo>
                <a:lnTo>
                  <a:pt x="350" y="389"/>
                </a:lnTo>
                <a:lnTo>
                  <a:pt x="353" y="390"/>
                </a:lnTo>
                <a:lnTo>
                  <a:pt x="353" y="392"/>
                </a:lnTo>
                <a:lnTo>
                  <a:pt x="351" y="390"/>
                </a:lnTo>
                <a:lnTo>
                  <a:pt x="350" y="391"/>
                </a:lnTo>
                <a:lnTo>
                  <a:pt x="352" y="394"/>
                </a:lnTo>
                <a:lnTo>
                  <a:pt x="353" y="399"/>
                </a:lnTo>
                <a:lnTo>
                  <a:pt x="355" y="399"/>
                </a:lnTo>
                <a:lnTo>
                  <a:pt x="353" y="400"/>
                </a:lnTo>
                <a:lnTo>
                  <a:pt x="355" y="402"/>
                </a:lnTo>
                <a:lnTo>
                  <a:pt x="355" y="400"/>
                </a:lnTo>
                <a:lnTo>
                  <a:pt x="358" y="402"/>
                </a:lnTo>
                <a:lnTo>
                  <a:pt x="367" y="396"/>
                </a:lnTo>
                <a:lnTo>
                  <a:pt x="359" y="402"/>
                </a:lnTo>
                <a:lnTo>
                  <a:pt x="358" y="402"/>
                </a:lnTo>
                <a:lnTo>
                  <a:pt x="356" y="405"/>
                </a:lnTo>
                <a:lnTo>
                  <a:pt x="358" y="403"/>
                </a:lnTo>
                <a:lnTo>
                  <a:pt x="348" y="412"/>
                </a:lnTo>
                <a:lnTo>
                  <a:pt x="342" y="415"/>
                </a:lnTo>
                <a:lnTo>
                  <a:pt x="340" y="412"/>
                </a:lnTo>
                <a:lnTo>
                  <a:pt x="341" y="411"/>
                </a:lnTo>
                <a:lnTo>
                  <a:pt x="341" y="410"/>
                </a:lnTo>
                <a:lnTo>
                  <a:pt x="340" y="409"/>
                </a:lnTo>
                <a:lnTo>
                  <a:pt x="338" y="408"/>
                </a:lnTo>
                <a:lnTo>
                  <a:pt x="340" y="408"/>
                </a:lnTo>
                <a:lnTo>
                  <a:pt x="337" y="407"/>
                </a:lnTo>
                <a:lnTo>
                  <a:pt x="339" y="406"/>
                </a:lnTo>
                <a:lnTo>
                  <a:pt x="337" y="405"/>
                </a:lnTo>
                <a:lnTo>
                  <a:pt x="339" y="405"/>
                </a:lnTo>
                <a:lnTo>
                  <a:pt x="339" y="402"/>
                </a:lnTo>
                <a:lnTo>
                  <a:pt x="340" y="403"/>
                </a:lnTo>
                <a:lnTo>
                  <a:pt x="340" y="401"/>
                </a:lnTo>
                <a:lnTo>
                  <a:pt x="341" y="399"/>
                </a:lnTo>
                <a:lnTo>
                  <a:pt x="339" y="400"/>
                </a:lnTo>
                <a:lnTo>
                  <a:pt x="339" y="397"/>
                </a:lnTo>
                <a:lnTo>
                  <a:pt x="338" y="395"/>
                </a:lnTo>
                <a:lnTo>
                  <a:pt x="337" y="400"/>
                </a:lnTo>
                <a:lnTo>
                  <a:pt x="336" y="399"/>
                </a:lnTo>
                <a:lnTo>
                  <a:pt x="335" y="399"/>
                </a:lnTo>
                <a:lnTo>
                  <a:pt x="335" y="395"/>
                </a:lnTo>
                <a:lnTo>
                  <a:pt x="333" y="396"/>
                </a:lnTo>
                <a:lnTo>
                  <a:pt x="333" y="393"/>
                </a:lnTo>
                <a:lnTo>
                  <a:pt x="332" y="394"/>
                </a:lnTo>
                <a:lnTo>
                  <a:pt x="331" y="394"/>
                </a:lnTo>
                <a:lnTo>
                  <a:pt x="331" y="393"/>
                </a:lnTo>
                <a:lnTo>
                  <a:pt x="332" y="393"/>
                </a:lnTo>
                <a:lnTo>
                  <a:pt x="332" y="391"/>
                </a:lnTo>
                <a:lnTo>
                  <a:pt x="331" y="388"/>
                </a:lnTo>
                <a:lnTo>
                  <a:pt x="332" y="392"/>
                </a:lnTo>
                <a:lnTo>
                  <a:pt x="330" y="391"/>
                </a:lnTo>
                <a:lnTo>
                  <a:pt x="329" y="392"/>
                </a:lnTo>
                <a:lnTo>
                  <a:pt x="328" y="394"/>
                </a:lnTo>
                <a:lnTo>
                  <a:pt x="329" y="396"/>
                </a:lnTo>
                <a:lnTo>
                  <a:pt x="328" y="396"/>
                </a:lnTo>
                <a:lnTo>
                  <a:pt x="326" y="396"/>
                </a:lnTo>
                <a:lnTo>
                  <a:pt x="327" y="392"/>
                </a:lnTo>
                <a:lnTo>
                  <a:pt x="323" y="390"/>
                </a:lnTo>
                <a:lnTo>
                  <a:pt x="324" y="389"/>
                </a:lnTo>
                <a:lnTo>
                  <a:pt x="323" y="387"/>
                </a:lnTo>
                <a:lnTo>
                  <a:pt x="322" y="388"/>
                </a:lnTo>
                <a:lnTo>
                  <a:pt x="322" y="390"/>
                </a:lnTo>
                <a:lnTo>
                  <a:pt x="319" y="395"/>
                </a:lnTo>
                <a:lnTo>
                  <a:pt x="318" y="393"/>
                </a:lnTo>
                <a:lnTo>
                  <a:pt x="318" y="388"/>
                </a:lnTo>
                <a:lnTo>
                  <a:pt x="317" y="387"/>
                </a:lnTo>
                <a:lnTo>
                  <a:pt x="315" y="387"/>
                </a:lnTo>
                <a:lnTo>
                  <a:pt x="316" y="392"/>
                </a:lnTo>
                <a:lnTo>
                  <a:pt x="315" y="392"/>
                </a:lnTo>
                <a:lnTo>
                  <a:pt x="314" y="391"/>
                </a:lnTo>
                <a:lnTo>
                  <a:pt x="315" y="390"/>
                </a:lnTo>
                <a:lnTo>
                  <a:pt x="314" y="388"/>
                </a:lnTo>
                <a:lnTo>
                  <a:pt x="312" y="392"/>
                </a:lnTo>
                <a:lnTo>
                  <a:pt x="311" y="391"/>
                </a:lnTo>
                <a:lnTo>
                  <a:pt x="309" y="391"/>
                </a:lnTo>
                <a:lnTo>
                  <a:pt x="309" y="394"/>
                </a:lnTo>
                <a:lnTo>
                  <a:pt x="308" y="391"/>
                </a:lnTo>
                <a:lnTo>
                  <a:pt x="307" y="392"/>
                </a:lnTo>
                <a:lnTo>
                  <a:pt x="307" y="394"/>
                </a:lnTo>
                <a:lnTo>
                  <a:pt x="310" y="396"/>
                </a:lnTo>
                <a:lnTo>
                  <a:pt x="309" y="399"/>
                </a:lnTo>
                <a:lnTo>
                  <a:pt x="306" y="397"/>
                </a:lnTo>
                <a:lnTo>
                  <a:pt x="310" y="402"/>
                </a:lnTo>
                <a:lnTo>
                  <a:pt x="308" y="400"/>
                </a:lnTo>
                <a:lnTo>
                  <a:pt x="308" y="402"/>
                </a:lnTo>
                <a:lnTo>
                  <a:pt x="306" y="398"/>
                </a:lnTo>
                <a:lnTo>
                  <a:pt x="305" y="402"/>
                </a:lnTo>
                <a:lnTo>
                  <a:pt x="305" y="397"/>
                </a:lnTo>
                <a:lnTo>
                  <a:pt x="304" y="397"/>
                </a:lnTo>
                <a:lnTo>
                  <a:pt x="303" y="400"/>
                </a:lnTo>
                <a:lnTo>
                  <a:pt x="304" y="401"/>
                </a:lnTo>
                <a:lnTo>
                  <a:pt x="303" y="400"/>
                </a:lnTo>
                <a:lnTo>
                  <a:pt x="302" y="401"/>
                </a:lnTo>
                <a:lnTo>
                  <a:pt x="304" y="409"/>
                </a:lnTo>
                <a:lnTo>
                  <a:pt x="302" y="405"/>
                </a:lnTo>
                <a:lnTo>
                  <a:pt x="301" y="405"/>
                </a:lnTo>
                <a:lnTo>
                  <a:pt x="300" y="405"/>
                </a:lnTo>
                <a:lnTo>
                  <a:pt x="299" y="406"/>
                </a:lnTo>
                <a:lnTo>
                  <a:pt x="298" y="409"/>
                </a:lnTo>
                <a:lnTo>
                  <a:pt x="295" y="408"/>
                </a:lnTo>
                <a:lnTo>
                  <a:pt x="294" y="409"/>
                </a:lnTo>
                <a:lnTo>
                  <a:pt x="296" y="404"/>
                </a:lnTo>
                <a:lnTo>
                  <a:pt x="295" y="406"/>
                </a:lnTo>
                <a:lnTo>
                  <a:pt x="295" y="405"/>
                </a:lnTo>
                <a:lnTo>
                  <a:pt x="294" y="406"/>
                </a:lnTo>
                <a:lnTo>
                  <a:pt x="293" y="404"/>
                </a:lnTo>
                <a:lnTo>
                  <a:pt x="292" y="405"/>
                </a:lnTo>
                <a:lnTo>
                  <a:pt x="290" y="404"/>
                </a:lnTo>
                <a:lnTo>
                  <a:pt x="289" y="407"/>
                </a:lnTo>
                <a:lnTo>
                  <a:pt x="287" y="405"/>
                </a:lnTo>
                <a:lnTo>
                  <a:pt x="286" y="402"/>
                </a:lnTo>
                <a:lnTo>
                  <a:pt x="287" y="402"/>
                </a:lnTo>
                <a:lnTo>
                  <a:pt x="287" y="400"/>
                </a:lnTo>
                <a:lnTo>
                  <a:pt x="289" y="400"/>
                </a:lnTo>
                <a:lnTo>
                  <a:pt x="289" y="402"/>
                </a:lnTo>
                <a:lnTo>
                  <a:pt x="289" y="403"/>
                </a:lnTo>
                <a:lnTo>
                  <a:pt x="290" y="399"/>
                </a:lnTo>
                <a:lnTo>
                  <a:pt x="291" y="397"/>
                </a:lnTo>
                <a:lnTo>
                  <a:pt x="292" y="397"/>
                </a:lnTo>
                <a:lnTo>
                  <a:pt x="292" y="396"/>
                </a:lnTo>
                <a:lnTo>
                  <a:pt x="293" y="394"/>
                </a:lnTo>
                <a:lnTo>
                  <a:pt x="292" y="394"/>
                </a:lnTo>
                <a:lnTo>
                  <a:pt x="292" y="395"/>
                </a:lnTo>
                <a:lnTo>
                  <a:pt x="290" y="395"/>
                </a:lnTo>
                <a:lnTo>
                  <a:pt x="291" y="396"/>
                </a:lnTo>
                <a:lnTo>
                  <a:pt x="289" y="399"/>
                </a:lnTo>
                <a:lnTo>
                  <a:pt x="287" y="399"/>
                </a:lnTo>
                <a:lnTo>
                  <a:pt x="287" y="397"/>
                </a:lnTo>
                <a:lnTo>
                  <a:pt x="286" y="398"/>
                </a:lnTo>
                <a:lnTo>
                  <a:pt x="285" y="397"/>
                </a:lnTo>
                <a:lnTo>
                  <a:pt x="285" y="398"/>
                </a:lnTo>
                <a:lnTo>
                  <a:pt x="284" y="396"/>
                </a:lnTo>
                <a:lnTo>
                  <a:pt x="283" y="398"/>
                </a:lnTo>
                <a:lnTo>
                  <a:pt x="283" y="396"/>
                </a:lnTo>
                <a:lnTo>
                  <a:pt x="282" y="396"/>
                </a:lnTo>
                <a:lnTo>
                  <a:pt x="280" y="397"/>
                </a:lnTo>
                <a:lnTo>
                  <a:pt x="280" y="396"/>
                </a:lnTo>
                <a:lnTo>
                  <a:pt x="279" y="396"/>
                </a:lnTo>
                <a:lnTo>
                  <a:pt x="278" y="395"/>
                </a:lnTo>
                <a:lnTo>
                  <a:pt x="281" y="395"/>
                </a:lnTo>
                <a:lnTo>
                  <a:pt x="283" y="393"/>
                </a:lnTo>
                <a:lnTo>
                  <a:pt x="281" y="392"/>
                </a:lnTo>
                <a:lnTo>
                  <a:pt x="280" y="393"/>
                </a:lnTo>
                <a:lnTo>
                  <a:pt x="280" y="391"/>
                </a:lnTo>
                <a:lnTo>
                  <a:pt x="281" y="390"/>
                </a:lnTo>
                <a:lnTo>
                  <a:pt x="282" y="389"/>
                </a:lnTo>
                <a:lnTo>
                  <a:pt x="279" y="390"/>
                </a:lnTo>
                <a:lnTo>
                  <a:pt x="278" y="388"/>
                </a:lnTo>
                <a:lnTo>
                  <a:pt x="277" y="388"/>
                </a:lnTo>
                <a:lnTo>
                  <a:pt x="274" y="390"/>
                </a:lnTo>
                <a:lnTo>
                  <a:pt x="274" y="389"/>
                </a:lnTo>
                <a:lnTo>
                  <a:pt x="271" y="391"/>
                </a:lnTo>
                <a:lnTo>
                  <a:pt x="271" y="394"/>
                </a:lnTo>
                <a:lnTo>
                  <a:pt x="273" y="392"/>
                </a:lnTo>
                <a:lnTo>
                  <a:pt x="274" y="394"/>
                </a:lnTo>
                <a:lnTo>
                  <a:pt x="276" y="392"/>
                </a:lnTo>
                <a:lnTo>
                  <a:pt x="275" y="394"/>
                </a:lnTo>
                <a:lnTo>
                  <a:pt x="278" y="396"/>
                </a:lnTo>
                <a:lnTo>
                  <a:pt x="278" y="397"/>
                </a:lnTo>
                <a:lnTo>
                  <a:pt x="277" y="396"/>
                </a:lnTo>
                <a:lnTo>
                  <a:pt x="277" y="399"/>
                </a:lnTo>
                <a:lnTo>
                  <a:pt x="275" y="399"/>
                </a:lnTo>
                <a:lnTo>
                  <a:pt x="275" y="397"/>
                </a:lnTo>
                <a:lnTo>
                  <a:pt x="274" y="397"/>
                </a:lnTo>
                <a:lnTo>
                  <a:pt x="276" y="396"/>
                </a:lnTo>
                <a:lnTo>
                  <a:pt x="274" y="396"/>
                </a:lnTo>
                <a:lnTo>
                  <a:pt x="270" y="400"/>
                </a:lnTo>
                <a:lnTo>
                  <a:pt x="272" y="397"/>
                </a:lnTo>
                <a:lnTo>
                  <a:pt x="270" y="397"/>
                </a:lnTo>
                <a:lnTo>
                  <a:pt x="269" y="399"/>
                </a:lnTo>
                <a:lnTo>
                  <a:pt x="268" y="397"/>
                </a:lnTo>
                <a:lnTo>
                  <a:pt x="266" y="399"/>
                </a:lnTo>
                <a:lnTo>
                  <a:pt x="268" y="400"/>
                </a:lnTo>
                <a:lnTo>
                  <a:pt x="267" y="401"/>
                </a:lnTo>
                <a:lnTo>
                  <a:pt x="268" y="401"/>
                </a:lnTo>
                <a:lnTo>
                  <a:pt x="268" y="405"/>
                </a:lnTo>
                <a:lnTo>
                  <a:pt x="265" y="403"/>
                </a:lnTo>
                <a:lnTo>
                  <a:pt x="261" y="399"/>
                </a:lnTo>
                <a:lnTo>
                  <a:pt x="262" y="396"/>
                </a:lnTo>
                <a:lnTo>
                  <a:pt x="261" y="394"/>
                </a:lnTo>
                <a:lnTo>
                  <a:pt x="263" y="394"/>
                </a:lnTo>
                <a:lnTo>
                  <a:pt x="265" y="392"/>
                </a:lnTo>
                <a:lnTo>
                  <a:pt x="267" y="392"/>
                </a:lnTo>
                <a:lnTo>
                  <a:pt x="266" y="396"/>
                </a:lnTo>
                <a:lnTo>
                  <a:pt x="267" y="396"/>
                </a:lnTo>
                <a:lnTo>
                  <a:pt x="269" y="391"/>
                </a:lnTo>
                <a:lnTo>
                  <a:pt x="268" y="389"/>
                </a:lnTo>
                <a:lnTo>
                  <a:pt x="271" y="389"/>
                </a:lnTo>
                <a:lnTo>
                  <a:pt x="271" y="387"/>
                </a:lnTo>
                <a:lnTo>
                  <a:pt x="267" y="386"/>
                </a:lnTo>
                <a:lnTo>
                  <a:pt x="265" y="387"/>
                </a:lnTo>
                <a:lnTo>
                  <a:pt x="265" y="389"/>
                </a:lnTo>
                <a:lnTo>
                  <a:pt x="267" y="390"/>
                </a:lnTo>
                <a:lnTo>
                  <a:pt x="268" y="391"/>
                </a:lnTo>
                <a:lnTo>
                  <a:pt x="265" y="391"/>
                </a:lnTo>
                <a:lnTo>
                  <a:pt x="262" y="393"/>
                </a:lnTo>
                <a:lnTo>
                  <a:pt x="261" y="388"/>
                </a:lnTo>
                <a:lnTo>
                  <a:pt x="259" y="387"/>
                </a:lnTo>
                <a:lnTo>
                  <a:pt x="260" y="387"/>
                </a:lnTo>
                <a:lnTo>
                  <a:pt x="255" y="385"/>
                </a:lnTo>
                <a:lnTo>
                  <a:pt x="254" y="382"/>
                </a:lnTo>
                <a:lnTo>
                  <a:pt x="253" y="383"/>
                </a:lnTo>
                <a:lnTo>
                  <a:pt x="254" y="380"/>
                </a:lnTo>
                <a:lnTo>
                  <a:pt x="253" y="378"/>
                </a:lnTo>
                <a:lnTo>
                  <a:pt x="250" y="378"/>
                </a:lnTo>
                <a:lnTo>
                  <a:pt x="249" y="374"/>
                </a:lnTo>
                <a:lnTo>
                  <a:pt x="249" y="367"/>
                </a:lnTo>
                <a:lnTo>
                  <a:pt x="251" y="367"/>
                </a:lnTo>
                <a:lnTo>
                  <a:pt x="254" y="363"/>
                </a:lnTo>
                <a:lnTo>
                  <a:pt x="251" y="359"/>
                </a:lnTo>
                <a:lnTo>
                  <a:pt x="250" y="357"/>
                </a:lnTo>
                <a:lnTo>
                  <a:pt x="250" y="358"/>
                </a:lnTo>
                <a:lnTo>
                  <a:pt x="251" y="364"/>
                </a:lnTo>
                <a:lnTo>
                  <a:pt x="250" y="366"/>
                </a:lnTo>
                <a:lnTo>
                  <a:pt x="247" y="367"/>
                </a:lnTo>
                <a:lnTo>
                  <a:pt x="248" y="371"/>
                </a:lnTo>
                <a:lnTo>
                  <a:pt x="247" y="374"/>
                </a:lnTo>
                <a:lnTo>
                  <a:pt x="241" y="372"/>
                </a:lnTo>
                <a:lnTo>
                  <a:pt x="242" y="370"/>
                </a:lnTo>
                <a:lnTo>
                  <a:pt x="234" y="369"/>
                </a:lnTo>
                <a:lnTo>
                  <a:pt x="238" y="367"/>
                </a:lnTo>
                <a:lnTo>
                  <a:pt x="237" y="366"/>
                </a:lnTo>
                <a:lnTo>
                  <a:pt x="236" y="364"/>
                </a:lnTo>
                <a:lnTo>
                  <a:pt x="236" y="359"/>
                </a:lnTo>
                <a:lnTo>
                  <a:pt x="239" y="356"/>
                </a:lnTo>
                <a:lnTo>
                  <a:pt x="238" y="354"/>
                </a:lnTo>
                <a:lnTo>
                  <a:pt x="237" y="355"/>
                </a:lnTo>
                <a:lnTo>
                  <a:pt x="236" y="360"/>
                </a:lnTo>
                <a:lnTo>
                  <a:pt x="236" y="358"/>
                </a:lnTo>
                <a:lnTo>
                  <a:pt x="235" y="360"/>
                </a:lnTo>
                <a:lnTo>
                  <a:pt x="234" y="364"/>
                </a:lnTo>
                <a:lnTo>
                  <a:pt x="235" y="365"/>
                </a:lnTo>
                <a:lnTo>
                  <a:pt x="233" y="367"/>
                </a:lnTo>
                <a:lnTo>
                  <a:pt x="232" y="367"/>
                </a:lnTo>
                <a:lnTo>
                  <a:pt x="223" y="369"/>
                </a:lnTo>
                <a:lnTo>
                  <a:pt x="226" y="366"/>
                </a:lnTo>
                <a:lnTo>
                  <a:pt x="223" y="357"/>
                </a:lnTo>
                <a:lnTo>
                  <a:pt x="214" y="357"/>
                </a:lnTo>
                <a:lnTo>
                  <a:pt x="217" y="355"/>
                </a:lnTo>
                <a:lnTo>
                  <a:pt x="217" y="354"/>
                </a:lnTo>
                <a:lnTo>
                  <a:pt x="218" y="345"/>
                </a:lnTo>
                <a:lnTo>
                  <a:pt x="223" y="346"/>
                </a:lnTo>
                <a:lnTo>
                  <a:pt x="222" y="346"/>
                </a:lnTo>
                <a:lnTo>
                  <a:pt x="218" y="343"/>
                </a:lnTo>
                <a:lnTo>
                  <a:pt x="217" y="344"/>
                </a:lnTo>
                <a:lnTo>
                  <a:pt x="216" y="346"/>
                </a:lnTo>
                <a:lnTo>
                  <a:pt x="204" y="345"/>
                </a:lnTo>
                <a:lnTo>
                  <a:pt x="195" y="350"/>
                </a:lnTo>
                <a:lnTo>
                  <a:pt x="196" y="349"/>
                </a:lnTo>
                <a:lnTo>
                  <a:pt x="194" y="349"/>
                </a:lnTo>
                <a:lnTo>
                  <a:pt x="196" y="346"/>
                </a:lnTo>
                <a:lnTo>
                  <a:pt x="194" y="345"/>
                </a:lnTo>
                <a:lnTo>
                  <a:pt x="197" y="340"/>
                </a:lnTo>
                <a:lnTo>
                  <a:pt x="198" y="342"/>
                </a:lnTo>
                <a:lnTo>
                  <a:pt x="199" y="342"/>
                </a:lnTo>
                <a:lnTo>
                  <a:pt x="199" y="336"/>
                </a:lnTo>
                <a:lnTo>
                  <a:pt x="193" y="336"/>
                </a:lnTo>
                <a:lnTo>
                  <a:pt x="191" y="338"/>
                </a:lnTo>
                <a:lnTo>
                  <a:pt x="187" y="337"/>
                </a:lnTo>
                <a:lnTo>
                  <a:pt x="188" y="337"/>
                </a:lnTo>
                <a:lnTo>
                  <a:pt x="188" y="336"/>
                </a:lnTo>
                <a:lnTo>
                  <a:pt x="186" y="336"/>
                </a:lnTo>
                <a:lnTo>
                  <a:pt x="185" y="340"/>
                </a:lnTo>
                <a:lnTo>
                  <a:pt x="177" y="343"/>
                </a:lnTo>
                <a:lnTo>
                  <a:pt x="171" y="348"/>
                </a:lnTo>
                <a:lnTo>
                  <a:pt x="170" y="348"/>
                </a:lnTo>
                <a:lnTo>
                  <a:pt x="172" y="345"/>
                </a:lnTo>
                <a:lnTo>
                  <a:pt x="171" y="343"/>
                </a:lnTo>
                <a:lnTo>
                  <a:pt x="170" y="345"/>
                </a:lnTo>
                <a:lnTo>
                  <a:pt x="168" y="344"/>
                </a:lnTo>
                <a:lnTo>
                  <a:pt x="168" y="346"/>
                </a:lnTo>
                <a:lnTo>
                  <a:pt x="165" y="345"/>
                </a:lnTo>
                <a:lnTo>
                  <a:pt x="166" y="348"/>
                </a:lnTo>
                <a:lnTo>
                  <a:pt x="168" y="350"/>
                </a:lnTo>
                <a:lnTo>
                  <a:pt x="167" y="351"/>
                </a:lnTo>
                <a:lnTo>
                  <a:pt x="171" y="354"/>
                </a:lnTo>
                <a:lnTo>
                  <a:pt x="174" y="360"/>
                </a:lnTo>
                <a:lnTo>
                  <a:pt x="173" y="361"/>
                </a:lnTo>
                <a:lnTo>
                  <a:pt x="175" y="360"/>
                </a:lnTo>
                <a:lnTo>
                  <a:pt x="175" y="358"/>
                </a:lnTo>
                <a:lnTo>
                  <a:pt x="179" y="358"/>
                </a:lnTo>
                <a:lnTo>
                  <a:pt x="180" y="357"/>
                </a:lnTo>
                <a:lnTo>
                  <a:pt x="182" y="360"/>
                </a:lnTo>
                <a:lnTo>
                  <a:pt x="180" y="359"/>
                </a:lnTo>
                <a:lnTo>
                  <a:pt x="178" y="360"/>
                </a:lnTo>
                <a:lnTo>
                  <a:pt x="180" y="362"/>
                </a:lnTo>
                <a:lnTo>
                  <a:pt x="179" y="363"/>
                </a:lnTo>
                <a:lnTo>
                  <a:pt x="168" y="363"/>
                </a:lnTo>
                <a:lnTo>
                  <a:pt x="161" y="367"/>
                </a:lnTo>
                <a:lnTo>
                  <a:pt x="157" y="368"/>
                </a:lnTo>
                <a:lnTo>
                  <a:pt x="124" y="362"/>
                </a:lnTo>
                <a:lnTo>
                  <a:pt x="97" y="349"/>
                </a:lnTo>
                <a:lnTo>
                  <a:pt x="85" y="345"/>
                </a:lnTo>
                <a:lnTo>
                  <a:pt x="89" y="344"/>
                </a:lnTo>
                <a:lnTo>
                  <a:pt x="83" y="344"/>
                </a:lnTo>
                <a:lnTo>
                  <a:pt x="69" y="342"/>
                </a:lnTo>
                <a:lnTo>
                  <a:pt x="64" y="344"/>
                </a:lnTo>
                <a:lnTo>
                  <a:pt x="64" y="343"/>
                </a:lnTo>
                <a:lnTo>
                  <a:pt x="65" y="341"/>
                </a:lnTo>
                <a:lnTo>
                  <a:pt x="63" y="340"/>
                </a:lnTo>
                <a:lnTo>
                  <a:pt x="63" y="338"/>
                </a:lnTo>
                <a:lnTo>
                  <a:pt x="62" y="338"/>
                </a:lnTo>
                <a:lnTo>
                  <a:pt x="63" y="345"/>
                </a:lnTo>
                <a:lnTo>
                  <a:pt x="53" y="343"/>
                </a:lnTo>
                <a:lnTo>
                  <a:pt x="38" y="345"/>
                </a:lnTo>
                <a:lnTo>
                  <a:pt x="27" y="347"/>
                </a:lnTo>
                <a:lnTo>
                  <a:pt x="20" y="351"/>
                </a:lnTo>
                <a:lnTo>
                  <a:pt x="17" y="346"/>
                </a:lnTo>
                <a:lnTo>
                  <a:pt x="15" y="346"/>
                </a:lnTo>
                <a:lnTo>
                  <a:pt x="14" y="345"/>
                </a:lnTo>
                <a:lnTo>
                  <a:pt x="14" y="343"/>
                </a:lnTo>
                <a:lnTo>
                  <a:pt x="12" y="342"/>
                </a:lnTo>
                <a:lnTo>
                  <a:pt x="11" y="340"/>
                </a:lnTo>
                <a:lnTo>
                  <a:pt x="11" y="338"/>
                </a:lnTo>
                <a:lnTo>
                  <a:pt x="18" y="333"/>
                </a:lnTo>
                <a:lnTo>
                  <a:pt x="20" y="329"/>
                </a:lnTo>
                <a:lnTo>
                  <a:pt x="22" y="324"/>
                </a:lnTo>
                <a:lnTo>
                  <a:pt x="24" y="319"/>
                </a:lnTo>
                <a:lnTo>
                  <a:pt x="25" y="319"/>
                </a:lnTo>
                <a:lnTo>
                  <a:pt x="27" y="317"/>
                </a:lnTo>
                <a:lnTo>
                  <a:pt x="28" y="315"/>
                </a:lnTo>
                <a:lnTo>
                  <a:pt x="28" y="314"/>
                </a:lnTo>
                <a:lnTo>
                  <a:pt x="29" y="313"/>
                </a:lnTo>
                <a:lnTo>
                  <a:pt x="30" y="311"/>
                </a:lnTo>
                <a:lnTo>
                  <a:pt x="29" y="311"/>
                </a:lnTo>
                <a:lnTo>
                  <a:pt x="29" y="310"/>
                </a:lnTo>
                <a:lnTo>
                  <a:pt x="30" y="307"/>
                </a:lnTo>
                <a:lnTo>
                  <a:pt x="31" y="307"/>
                </a:lnTo>
                <a:lnTo>
                  <a:pt x="31" y="306"/>
                </a:lnTo>
                <a:lnTo>
                  <a:pt x="31" y="304"/>
                </a:lnTo>
                <a:lnTo>
                  <a:pt x="32" y="304"/>
                </a:lnTo>
                <a:lnTo>
                  <a:pt x="31" y="303"/>
                </a:lnTo>
                <a:lnTo>
                  <a:pt x="31" y="301"/>
                </a:lnTo>
                <a:lnTo>
                  <a:pt x="32" y="300"/>
                </a:lnTo>
                <a:lnTo>
                  <a:pt x="32" y="299"/>
                </a:lnTo>
                <a:lnTo>
                  <a:pt x="33" y="298"/>
                </a:lnTo>
                <a:lnTo>
                  <a:pt x="34" y="295"/>
                </a:lnTo>
                <a:lnTo>
                  <a:pt x="34" y="294"/>
                </a:lnTo>
                <a:lnTo>
                  <a:pt x="33" y="293"/>
                </a:lnTo>
                <a:lnTo>
                  <a:pt x="32" y="292"/>
                </a:lnTo>
                <a:lnTo>
                  <a:pt x="32" y="291"/>
                </a:lnTo>
                <a:lnTo>
                  <a:pt x="32" y="290"/>
                </a:lnTo>
                <a:lnTo>
                  <a:pt x="31" y="290"/>
                </a:lnTo>
                <a:lnTo>
                  <a:pt x="31" y="289"/>
                </a:lnTo>
                <a:lnTo>
                  <a:pt x="30" y="288"/>
                </a:lnTo>
                <a:lnTo>
                  <a:pt x="28" y="288"/>
                </a:lnTo>
                <a:lnTo>
                  <a:pt x="28" y="287"/>
                </a:lnTo>
                <a:lnTo>
                  <a:pt x="26" y="285"/>
                </a:lnTo>
                <a:lnTo>
                  <a:pt x="25" y="284"/>
                </a:lnTo>
                <a:lnTo>
                  <a:pt x="26" y="283"/>
                </a:lnTo>
                <a:lnTo>
                  <a:pt x="26" y="282"/>
                </a:lnTo>
                <a:lnTo>
                  <a:pt x="26" y="281"/>
                </a:lnTo>
                <a:lnTo>
                  <a:pt x="27" y="280"/>
                </a:lnTo>
                <a:lnTo>
                  <a:pt x="26" y="279"/>
                </a:lnTo>
                <a:lnTo>
                  <a:pt x="26" y="278"/>
                </a:lnTo>
                <a:lnTo>
                  <a:pt x="27" y="278"/>
                </a:lnTo>
                <a:lnTo>
                  <a:pt x="28" y="276"/>
                </a:lnTo>
                <a:lnTo>
                  <a:pt x="29" y="274"/>
                </a:lnTo>
                <a:lnTo>
                  <a:pt x="30" y="274"/>
                </a:lnTo>
                <a:lnTo>
                  <a:pt x="31" y="274"/>
                </a:lnTo>
                <a:lnTo>
                  <a:pt x="31" y="273"/>
                </a:lnTo>
                <a:lnTo>
                  <a:pt x="31" y="272"/>
                </a:lnTo>
                <a:lnTo>
                  <a:pt x="31" y="271"/>
                </a:lnTo>
                <a:lnTo>
                  <a:pt x="31" y="270"/>
                </a:lnTo>
                <a:lnTo>
                  <a:pt x="30" y="270"/>
                </a:lnTo>
                <a:lnTo>
                  <a:pt x="30" y="269"/>
                </a:lnTo>
                <a:lnTo>
                  <a:pt x="30" y="268"/>
                </a:lnTo>
                <a:lnTo>
                  <a:pt x="30" y="267"/>
                </a:lnTo>
                <a:lnTo>
                  <a:pt x="31" y="265"/>
                </a:lnTo>
                <a:lnTo>
                  <a:pt x="30" y="265"/>
                </a:lnTo>
                <a:lnTo>
                  <a:pt x="29" y="264"/>
                </a:lnTo>
                <a:lnTo>
                  <a:pt x="28" y="264"/>
                </a:lnTo>
                <a:lnTo>
                  <a:pt x="28" y="263"/>
                </a:lnTo>
                <a:lnTo>
                  <a:pt x="28" y="262"/>
                </a:lnTo>
                <a:lnTo>
                  <a:pt x="29" y="262"/>
                </a:lnTo>
                <a:lnTo>
                  <a:pt x="29" y="261"/>
                </a:lnTo>
                <a:lnTo>
                  <a:pt x="29" y="259"/>
                </a:lnTo>
                <a:lnTo>
                  <a:pt x="30" y="258"/>
                </a:lnTo>
                <a:lnTo>
                  <a:pt x="31" y="258"/>
                </a:lnTo>
                <a:lnTo>
                  <a:pt x="32" y="257"/>
                </a:lnTo>
                <a:lnTo>
                  <a:pt x="32" y="258"/>
                </a:lnTo>
                <a:lnTo>
                  <a:pt x="33" y="257"/>
                </a:lnTo>
                <a:lnTo>
                  <a:pt x="33" y="256"/>
                </a:lnTo>
                <a:lnTo>
                  <a:pt x="32" y="255"/>
                </a:lnTo>
                <a:lnTo>
                  <a:pt x="33" y="255"/>
                </a:lnTo>
                <a:lnTo>
                  <a:pt x="33" y="254"/>
                </a:lnTo>
                <a:lnTo>
                  <a:pt x="32" y="253"/>
                </a:lnTo>
                <a:lnTo>
                  <a:pt x="33" y="253"/>
                </a:lnTo>
                <a:lnTo>
                  <a:pt x="33" y="252"/>
                </a:lnTo>
                <a:lnTo>
                  <a:pt x="34" y="251"/>
                </a:lnTo>
                <a:lnTo>
                  <a:pt x="35" y="249"/>
                </a:lnTo>
                <a:lnTo>
                  <a:pt x="36" y="249"/>
                </a:lnTo>
                <a:lnTo>
                  <a:pt x="37" y="248"/>
                </a:lnTo>
                <a:lnTo>
                  <a:pt x="38" y="246"/>
                </a:lnTo>
                <a:lnTo>
                  <a:pt x="38" y="245"/>
                </a:lnTo>
                <a:lnTo>
                  <a:pt x="39" y="244"/>
                </a:lnTo>
                <a:lnTo>
                  <a:pt x="39" y="243"/>
                </a:lnTo>
                <a:lnTo>
                  <a:pt x="39" y="241"/>
                </a:lnTo>
                <a:lnTo>
                  <a:pt x="40" y="240"/>
                </a:lnTo>
                <a:lnTo>
                  <a:pt x="41" y="239"/>
                </a:lnTo>
                <a:lnTo>
                  <a:pt x="42" y="238"/>
                </a:lnTo>
                <a:lnTo>
                  <a:pt x="42" y="236"/>
                </a:lnTo>
                <a:lnTo>
                  <a:pt x="42" y="235"/>
                </a:lnTo>
                <a:lnTo>
                  <a:pt x="43" y="235"/>
                </a:lnTo>
                <a:lnTo>
                  <a:pt x="44" y="235"/>
                </a:lnTo>
                <a:lnTo>
                  <a:pt x="44" y="234"/>
                </a:lnTo>
                <a:lnTo>
                  <a:pt x="43" y="233"/>
                </a:lnTo>
                <a:lnTo>
                  <a:pt x="43" y="231"/>
                </a:lnTo>
                <a:lnTo>
                  <a:pt x="44" y="229"/>
                </a:lnTo>
                <a:lnTo>
                  <a:pt x="44" y="228"/>
                </a:lnTo>
                <a:lnTo>
                  <a:pt x="43" y="227"/>
                </a:lnTo>
                <a:lnTo>
                  <a:pt x="43" y="226"/>
                </a:lnTo>
                <a:lnTo>
                  <a:pt x="44" y="224"/>
                </a:lnTo>
                <a:lnTo>
                  <a:pt x="44" y="223"/>
                </a:lnTo>
                <a:lnTo>
                  <a:pt x="44" y="222"/>
                </a:lnTo>
                <a:lnTo>
                  <a:pt x="45" y="222"/>
                </a:lnTo>
                <a:lnTo>
                  <a:pt x="46" y="222"/>
                </a:lnTo>
                <a:lnTo>
                  <a:pt x="46" y="221"/>
                </a:lnTo>
                <a:lnTo>
                  <a:pt x="46" y="219"/>
                </a:lnTo>
                <a:lnTo>
                  <a:pt x="45" y="219"/>
                </a:lnTo>
                <a:lnTo>
                  <a:pt x="44" y="217"/>
                </a:lnTo>
                <a:lnTo>
                  <a:pt x="43" y="215"/>
                </a:lnTo>
                <a:lnTo>
                  <a:pt x="43" y="214"/>
                </a:lnTo>
                <a:lnTo>
                  <a:pt x="43" y="213"/>
                </a:lnTo>
                <a:lnTo>
                  <a:pt x="44" y="213"/>
                </a:lnTo>
                <a:lnTo>
                  <a:pt x="44" y="214"/>
                </a:lnTo>
                <a:lnTo>
                  <a:pt x="45" y="214"/>
                </a:lnTo>
                <a:lnTo>
                  <a:pt x="46" y="213"/>
                </a:lnTo>
                <a:lnTo>
                  <a:pt x="48" y="212"/>
                </a:lnTo>
                <a:lnTo>
                  <a:pt x="48" y="211"/>
                </a:lnTo>
                <a:lnTo>
                  <a:pt x="49" y="211"/>
                </a:lnTo>
                <a:lnTo>
                  <a:pt x="48" y="210"/>
                </a:lnTo>
                <a:lnTo>
                  <a:pt x="47" y="210"/>
                </a:lnTo>
                <a:lnTo>
                  <a:pt x="47" y="209"/>
                </a:lnTo>
                <a:lnTo>
                  <a:pt x="47" y="208"/>
                </a:lnTo>
                <a:lnTo>
                  <a:pt x="47" y="207"/>
                </a:lnTo>
                <a:lnTo>
                  <a:pt x="46" y="206"/>
                </a:lnTo>
                <a:lnTo>
                  <a:pt x="45" y="206"/>
                </a:lnTo>
                <a:lnTo>
                  <a:pt x="45" y="205"/>
                </a:lnTo>
                <a:lnTo>
                  <a:pt x="44" y="205"/>
                </a:lnTo>
                <a:lnTo>
                  <a:pt x="44" y="204"/>
                </a:lnTo>
                <a:lnTo>
                  <a:pt x="44" y="203"/>
                </a:lnTo>
                <a:lnTo>
                  <a:pt x="45" y="203"/>
                </a:lnTo>
                <a:lnTo>
                  <a:pt x="46" y="201"/>
                </a:lnTo>
                <a:lnTo>
                  <a:pt x="45" y="199"/>
                </a:lnTo>
                <a:lnTo>
                  <a:pt x="45" y="198"/>
                </a:lnTo>
                <a:lnTo>
                  <a:pt x="44" y="198"/>
                </a:lnTo>
                <a:lnTo>
                  <a:pt x="43" y="196"/>
                </a:lnTo>
                <a:lnTo>
                  <a:pt x="42" y="197"/>
                </a:lnTo>
                <a:lnTo>
                  <a:pt x="41" y="197"/>
                </a:lnTo>
                <a:lnTo>
                  <a:pt x="41" y="198"/>
                </a:lnTo>
                <a:lnTo>
                  <a:pt x="40" y="197"/>
                </a:lnTo>
                <a:lnTo>
                  <a:pt x="40" y="193"/>
                </a:lnTo>
                <a:lnTo>
                  <a:pt x="41" y="190"/>
                </a:lnTo>
                <a:lnTo>
                  <a:pt x="40" y="190"/>
                </a:lnTo>
                <a:lnTo>
                  <a:pt x="39" y="189"/>
                </a:lnTo>
                <a:lnTo>
                  <a:pt x="38" y="188"/>
                </a:lnTo>
                <a:lnTo>
                  <a:pt x="39" y="187"/>
                </a:lnTo>
                <a:lnTo>
                  <a:pt x="38" y="186"/>
                </a:lnTo>
                <a:lnTo>
                  <a:pt x="35" y="184"/>
                </a:lnTo>
                <a:lnTo>
                  <a:pt x="34" y="184"/>
                </a:lnTo>
                <a:lnTo>
                  <a:pt x="33" y="181"/>
                </a:lnTo>
                <a:lnTo>
                  <a:pt x="34" y="177"/>
                </a:lnTo>
                <a:lnTo>
                  <a:pt x="35" y="176"/>
                </a:lnTo>
                <a:lnTo>
                  <a:pt x="35" y="175"/>
                </a:lnTo>
                <a:lnTo>
                  <a:pt x="34" y="175"/>
                </a:lnTo>
                <a:lnTo>
                  <a:pt x="34" y="172"/>
                </a:lnTo>
                <a:lnTo>
                  <a:pt x="32" y="171"/>
                </a:lnTo>
                <a:lnTo>
                  <a:pt x="31" y="170"/>
                </a:lnTo>
                <a:lnTo>
                  <a:pt x="31" y="169"/>
                </a:lnTo>
                <a:lnTo>
                  <a:pt x="31" y="168"/>
                </a:lnTo>
                <a:lnTo>
                  <a:pt x="30" y="167"/>
                </a:lnTo>
                <a:lnTo>
                  <a:pt x="29" y="166"/>
                </a:lnTo>
                <a:lnTo>
                  <a:pt x="28" y="166"/>
                </a:lnTo>
                <a:lnTo>
                  <a:pt x="27" y="165"/>
                </a:lnTo>
                <a:lnTo>
                  <a:pt x="28" y="163"/>
                </a:lnTo>
                <a:lnTo>
                  <a:pt x="29" y="162"/>
                </a:lnTo>
                <a:lnTo>
                  <a:pt x="30" y="161"/>
                </a:lnTo>
                <a:lnTo>
                  <a:pt x="30" y="160"/>
                </a:lnTo>
                <a:lnTo>
                  <a:pt x="28" y="159"/>
                </a:lnTo>
                <a:lnTo>
                  <a:pt x="27" y="157"/>
                </a:lnTo>
                <a:lnTo>
                  <a:pt x="24" y="157"/>
                </a:lnTo>
                <a:lnTo>
                  <a:pt x="23" y="157"/>
                </a:lnTo>
                <a:lnTo>
                  <a:pt x="21" y="154"/>
                </a:lnTo>
                <a:lnTo>
                  <a:pt x="21" y="153"/>
                </a:lnTo>
                <a:lnTo>
                  <a:pt x="20" y="150"/>
                </a:lnTo>
                <a:lnTo>
                  <a:pt x="20" y="149"/>
                </a:lnTo>
                <a:lnTo>
                  <a:pt x="21" y="147"/>
                </a:lnTo>
                <a:lnTo>
                  <a:pt x="23" y="145"/>
                </a:lnTo>
                <a:lnTo>
                  <a:pt x="23" y="144"/>
                </a:lnTo>
                <a:lnTo>
                  <a:pt x="22" y="144"/>
                </a:lnTo>
                <a:lnTo>
                  <a:pt x="23" y="143"/>
                </a:lnTo>
                <a:lnTo>
                  <a:pt x="22" y="142"/>
                </a:lnTo>
                <a:lnTo>
                  <a:pt x="22" y="141"/>
                </a:lnTo>
                <a:lnTo>
                  <a:pt x="22" y="140"/>
                </a:lnTo>
                <a:lnTo>
                  <a:pt x="22" y="139"/>
                </a:lnTo>
                <a:lnTo>
                  <a:pt x="21" y="136"/>
                </a:lnTo>
                <a:lnTo>
                  <a:pt x="21" y="135"/>
                </a:lnTo>
                <a:lnTo>
                  <a:pt x="20" y="134"/>
                </a:lnTo>
                <a:lnTo>
                  <a:pt x="19" y="133"/>
                </a:lnTo>
                <a:lnTo>
                  <a:pt x="19" y="129"/>
                </a:lnTo>
                <a:lnTo>
                  <a:pt x="18" y="128"/>
                </a:lnTo>
                <a:lnTo>
                  <a:pt x="17" y="128"/>
                </a:lnTo>
                <a:lnTo>
                  <a:pt x="16" y="126"/>
                </a:lnTo>
                <a:lnTo>
                  <a:pt x="14" y="123"/>
                </a:lnTo>
                <a:lnTo>
                  <a:pt x="13" y="121"/>
                </a:lnTo>
                <a:lnTo>
                  <a:pt x="13" y="120"/>
                </a:lnTo>
                <a:lnTo>
                  <a:pt x="11" y="121"/>
                </a:lnTo>
                <a:lnTo>
                  <a:pt x="11" y="120"/>
                </a:lnTo>
                <a:lnTo>
                  <a:pt x="11" y="119"/>
                </a:lnTo>
                <a:lnTo>
                  <a:pt x="10" y="119"/>
                </a:lnTo>
                <a:lnTo>
                  <a:pt x="9" y="118"/>
                </a:lnTo>
                <a:lnTo>
                  <a:pt x="8" y="118"/>
                </a:lnTo>
                <a:lnTo>
                  <a:pt x="7" y="117"/>
                </a:lnTo>
                <a:lnTo>
                  <a:pt x="4" y="110"/>
                </a:lnTo>
                <a:lnTo>
                  <a:pt x="3" y="109"/>
                </a:lnTo>
                <a:lnTo>
                  <a:pt x="2" y="109"/>
                </a:lnTo>
                <a:lnTo>
                  <a:pt x="0" y="109"/>
                </a:lnTo>
                <a:lnTo>
                  <a:pt x="0" y="107"/>
                </a:lnTo>
                <a:lnTo>
                  <a:pt x="1" y="43"/>
                </a:lnTo>
                <a:lnTo>
                  <a:pt x="1" y="36"/>
                </a:lnTo>
                <a:lnTo>
                  <a:pt x="1" y="35"/>
                </a:lnTo>
                <a:lnTo>
                  <a:pt x="1" y="29"/>
                </a:lnTo>
                <a:lnTo>
                  <a:pt x="1" y="27"/>
                </a:lnTo>
                <a:lnTo>
                  <a:pt x="1" y="5"/>
                </a:lnTo>
                <a:lnTo>
                  <a:pt x="1" y="0"/>
                </a:lnTo>
                <a:lnTo>
                  <a:pt x="9" y="0"/>
                </a:lnTo>
                <a:lnTo>
                  <a:pt x="53" y="0"/>
                </a:lnTo>
                <a:lnTo>
                  <a:pt x="73" y="0"/>
                </a:lnTo>
                <a:lnTo>
                  <a:pt x="74" y="0"/>
                </a:lnTo>
                <a:lnTo>
                  <a:pt x="79" y="0"/>
                </a:lnTo>
                <a:lnTo>
                  <a:pt x="88" y="0"/>
                </a:lnTo>
                <a:lnTo>
                  <a:pt x="107" y="0"/>
                </a:lnTo>
                <a:lnTo>
                  <a:pt x="186" y="1"/>
                </a:lnTo>
                <a:lnTo>
                  <a:pt x="191" y="1"/>
                </a:lnTo>
                <a:lnTo>
                  <a:pt x="192" y="1"/>
                </a:lnTo>
                <a:lnTo>
                  <a:pt x="200" y="1"/>
                </a:lnTo>
                <a:lnTo>
                  <a:pt x="204" y="1"/>
                </a:lnTo>
                <a:lnTo>
                  <a:pt x="206" y="1"/>
                </a:lnTo>
                <a:lnTo>
                  <a:pt x="217" y="1"/>
                </a:lnTo>
                <a:lnTo>
                  <a:pt x="259" y="1"/>
                </a:lnTo>
                <a:close/>
                <a:moveTo>
                  <a:pt x="199" y="374"/>
                </a:moveTo>
                <a:lnTo>
                  <a:pt x="197" y="373"/>
                </a:lnTo>
                <a:lnTo>
                  <a:pt x="196" y="371"/>
                </a:lnTo>
                <a:lnTo>
                  <a:pt x="187" y="367"/>
                </a:lnTo>
                <a:lnTo>
                  <a:pt x="181" y="363"/>
                </a:lnTo>
                <a:lnTo>
                  <a:pt x="184" y="360"/>
                </a:lnTo>
                <a:lnTo>
                  <a:pt x="185" y="361"/>
                </a:lnTo>
                <a:lnTo>
                  <a:pt x="185" y="359"/>
                </a:lnTo>
                <a:lnTo>
                  <a:pt x="188" y="360"/>
                </a:lnTo>
                <a:lnTo>
                  <a:pt x="190" y="357"/>
                </a:lnTo>
                <a:lnTo>
                  <a:pt x="193" y="357"/>
                </a:lnTo>
                <a:lnTo>
                  <a:pt x="196" y="358"/>
                </a:lnTo>
                <a:lnTo>
                  <a:pt x="197" y="358"/>
                </a:lnTo>
                <a:lnTo>
                  <a:pt x="201" y="361"/>
                </a:lnTo>
                <a:lnTo>
                  <a:pt x="199" y="364"/>
                </a:lnTo>
                <a:lnTo>
                  <a:pt x="200" y="364"/>
                </a:lnTo>
                <a:lnTo>
                  <a:pt x="200" y="363"/>
                </a:lnTo>
                <a:lnTo>
                  <a:pt x="202" y="364"/>
                </a:lnTo>
                <a:lnTo>
                  <a:pt x="201" y="362"/>
                </a:lnTo>
                <a:lnTo>
                  <a:pt x="203" y="361"/>
                </a:lnTo>
                <a:lnTo>
                  <a:pt x="204" y="362"/>
                </a:lnTo>
                <a:lnTo>
                  <a:pt x="204" y="364"/>
                </a:lnTo>
                <a:lnTo>
                  <a:pt x="208" y="362"/>
                </a:lnTo>
                <a:lnTo>
                  <a:pt x="207" y="364"/>
                </a:lnTo>
                <a:lnTo>
                  <a:pt x="209" y="364"/>
                </a:lnTo>
                <a:lnTo>
                  <a:pt x="209" y="366"/>
                </a:lnTo>
                <a:lnTo>
                  <a:pt x="204" y="369"/>
                </a:lnTo>
                <a:lnTo>
                  <a:pt x="205" y="369"/>
                </a:lnTo>
                <a:lnTo>
                  <a:pt x="204" y="371"/>
                </a:lnTo>
                <a:lnTo>
                  <a:pt x="205" y="373"/>
                </a:lnTo>
                <a:lnTo>
                  <a:pt x="201" y="373"/>
                </a:lnTo>
                <a:lnTo>
                  <a:pt x="199" y="374"/>
                </a:lnTo>
                <a:close/>
                <a:moveTo>
                  <a:pt x="261" y="399"/>
                </a:moveTo>
                <a:lnTo>
                  <a:pt x="261" y="400"/>
                </a:lnTo>
                <a:lnTo>
                  <a:pt x="255" y="400"/>
                </a:lnTo>
                <a:lnTo>
                  <a:pt x="249" y="399"/>
                </a:lnTo>
                <a:lnTo>
                  <a:pt x="242" y="391"/>
                </a:lnTo>
                <a:lnTo>
                  <a:pt x="241" y="388"/>
                </a:lnTo>
                <a:lnTo>
                  <a:pt x="242" y="391"/>
                </a:lnTo>
                <a:lnTo>
                  <a:pt x="245" y="391"/>
                </a:lnTo>
                <a:lnTo>
                  <a:pt x="248" y="389"/>
                </a:lnTo>
                <a:lnTo>
                  <a:pt x="249" y="386"/>
                </a:lnTo>
                <a:lnTo>
                  <a:pt x="252" y="384"/>
                </a:lnTo>
                <a:lnTo>
                  <a:pt x="252" y="387"/>
                </a:lnTo>
                <a:lnTo>
                  <a:pt x="256" y="393"/>
                </a:lnTo>
                <a:lnTo>
                  <a:pt x="256" y="394"/>
                </a:lnTo>
                <a:lnTo>
                  <a:pt x="255" y="393"/>
                </a:lnTo>
                <a:lnTo>
                  <a:pt x="255" y="396"/>
                </a:lnTo>
                <a:lnTo>
                  <a:pt x="257" y="395"/>
                </a:lnTo>
                <a:lnTo>
                  <a:pt x="261" y="397"/>
                </a:lnTo>
                <a:lnTo>
                  <a:pt x="261" y="399"/>
                </a:lnTo>
                <a:close/>
                <a:moveTo>
                  <a:pt x="281" y="402"/>
                </a:moveTo>
                <a:lnTo>
                  <a:pt x="284" y="402"/>
                </a:lnTo>
                <a:lnTo>
                  <a:pt x="283" y="404"/>
                </a:lnTo>
                <a:lnTo>
                  <a:pt x="286" y="403"/>
                </a:lnTo>
                <a:lnTo>
                  <a:pt x="287" y="405"/>
                </a:lnTo>
                <a:lnTo>
                  <a:pt x="286" y="406"/>
                </a:lnTo>
                <a:lnTo>
                  <a:pt x="287" y="406"/>
                </a:lnTo>
                <a:lnTo>
                  <a:pt x="286" y="407"/>
                </a:lnTo>
                <a:lnTo>
                  <a:pt x="286" y="408"/>
                </a:lnTo>
                <a:lnTo>
                  <a:pt x="287" y="408"/>
                </a:lnTo>
                <a:lnTo>
                  <a:pt x="284" y="409"/>
                </a:lnTo>
                <a:lnTo>
                  <a:pt x="283" y="411"/>
                </a:lnTo>
                <a:lnTo>
                  <a:pt x="278" y="406"/>
                </a:lnTo>
                <a:lnTo>
                  <a:pt x="281" y="402"/>
                </a:lnTo>
                <a:close/>
                <a:moveTo>
                  <a:pt x="382" y="312"/>
                </a:moveTo>
                <a:lnTo>
                  <a:pt x="389" y="307"/>
                </a:lnTo>
                <a:lnTo>
                  <a:pt x="391" y="308"/>
                </a:lnTo>
                <a:lnTo>
                  <a:pt x="391" y="311"/>
                </a:lnTo>
                <a:lnTo>
                  <a:pt x="387" y="312"/>
                </a:lnTo>
                <a:lnTo>
                  <a:pt x="386" y="314"/>
                </a:lnTo>
                <a:lnTo>
                  <a:pt x="388" y="316"/>
                </a:lnTo>
                <a:lnTo>
                  <a:pt x="386" y="316"/>
                </a:lnTo>
                <a:lnTo>
                  <a:pt x="383" y="314"/>
                </a:lnTo>
                <a:lnTo>
                  <a:pt x="382" y="312"/>
                </a:lnTo>
                <a:close/>
                <a:moveTo>
                  <a:pt x="354" y="375"/>
                </a:moveTo>
                <a:lnTo>
                  <a:pt x="351" y="372"/>
                </a:lnTo>
                <a:lnTo>
                  <a:pt x="352" y="370"/>
                </a:lnTo>
                <a:lnTo>
                  <a:pt x="355" y="370"/>
                </a:lnTo>
                <a:lnTo>
                  <a:pt x="357" y="371"/>
                </a:lnTo>
                <a:lnTo>
                  <a:pt x="358" y="373"/>
                </a:lnTo>
                <a:lnTo>
                  <a:pt x="355" y="372"/>
                </a:lnTo>
                <a:lnTo>
                  <a:pt x="355" y="373"/>
                </a:lnTo>
                <a:lnTo>
                  <a:pt x="356" y="373"/>
                </a:lnTo>
                <a:lnTo>
                  <a:pt x="354" y="375"/>
                </a:lnTo>
                <a:close/>
                <a:moveTo>
                  <a:pt x="428" y="310"/>
                </a:moveTo>
                <a:lnTo>
                  <a:pt x="428" y="309"/>
                </a:lnTo>
                <a:lnTo>
                  <a:pt x="427" y="309"/>
                </a:lnTo>
                <a:lnTo>
                  <a:pt x="428" y="312"/>
                </a:lnTo>
                <a:lnTo>
                  <a:pt x="427" y="313"/>
                </a:lnTo>
                <a:lnTo>
                  <a:pt x="427" y="315"/>
                </a:lnTo>
                <a:lnTo>
                  <a:pt x="426" y="312"/>
                </a:lnTo>
                <a:lnTo>
                  <a:pt x="423" y="313"/>
                </a:lnTo>
                <a:lnTo>
                  <a:pt x="422" y="315"/>
                </a:lnTo>
                <a:lnTo>
                  <a:pt x="422" y="313"/>
                </a:lnTo>
                <a:lnTo>
                  <a:pt x="420" y="313"/>
                </a:lnTo>
                <a:lnTo>
                  <a:pt x="424" y="311"/>
                </a:lnTo>
                <a:lnTo>
                  <a:pt x="425" y="309"/>
                </a:lnTo>
                <a:lnTo>
                  <a:pt x="425" y="311"/>
                </a:lnTo>
                <a:lnTo>
                  <a:pt x="426" y="311"/>
                </a:lnTo>
                <a:lnTo>
                  <a:pt x="425" y="310"/>
                </a:lnTo>
                <a:lnTo>
                  <a:pt x="427" y="310"/>
                </a:lnTo>
                <a:lnTo>
                  <a:pt x="425" y="309"/>
                </a:lnTo>
                <a:lnTo>
                  <a:pt x="428" y="308"/>
                </a:lnTo>
                <a:lnTo>
                  <a:pt x="430" y="306"/>
                </a:lnTo>
                <a:lnTo>
                  <a:pt x="430" y="307"/>
                </a:lnTo>
                <a:lnTo>
                  <a:pt x="430" y="308"/>
                </a:lnTo>
                <a:lnTo>
                  <a:pt x="428" y="308"/>
                </a:lnTo>
                <a:lnTo>
                  <a:pt x="429" y="309"/>
                </a:lnTo>
                <a:lnTo>
                  <a:pt x="428" y="310"/>
                </a:lnTo>
                <a:close/>
                <a:moveTo>
                  <a:pt x="272" y="405"/>
                </a:moveTo>
                <a:lnTo>
                  <a:pt x="273" y="402"/>
                </a:lnTo>
                <a:lnTo>
                  <a:pt x="272" y="401"/>
                </a:lnTo>
                <a:lnTo>
                  <a:pt x="271" y="403"/>
                </a:lnTo>
                <a:lnTo>
                  <a:pt x="271" y="401"/>
                </a:lnTo>
                <a:lnTo>
                  <a:pt x="274" y="399"/>
                </a:lnTo>
                <a:lnTo>
                  <a:pt x="274" y="402"/>
                </a:lnTo>
                <a:lnTo>
                  <a:pt x="275" y="401"/>
                </a:lnTo>
                <a:lnTo>
                  <a:pt x="277" y="402"/>
                </a:lnTo>
                <a:lnTo>
                  <a:pt x="275" y="403"/>
                </a:lnTo>
                <a:lnTo>
                  <a:pt x="276" y="405"/>
                </a:lnTo>
                <a:lnTo>
                  <a:pt x="272" y="405"/>
                </a:lnTo>
                <a:close/>
                <a:moveTo>
                  <a:pt x="413" y="353"/>
                </a:moveTo>
                <a:lnTo>
                  <a:pt x="411" y="352"/>
                </a:lnTo>
                <a:lnTo>
                  <a:pt x="408" y="348"/>
                </a:lnTo>
                <a:lnTo>
                  <a:pt x="412" y="348"/>
                </a:lnTo>
                <a:lnTo>
                  <a:pt x="412" y="349"/>
                </a:lnTo>
                <a:lnTo>
                  <a:pt x="413" y="349"/>
                </a:lnTo>
                <a:lnTo>
                  <a:pt x="412" y="348"/>
                </a:lnTo>
                <a:lnTo>
                  <a:pt x="413" y="348"/>
                </a:lnTo>
                <a:lnTo>
                  <a:pt x="414" y="351"/>
                </a:lnTo>
                <a:lnTo>
                  <a:pt x="412" y="350"/>
                </a:lnTo>
                <a:lnTo>
                  <a:pt x="413" y="353"/>
                </a:lnTo>
                <a:close/>
                <a:moveTo>
                  <a:pt x="408" y="358"/>
                </a:moveTo>
                <a:lnTo>
                  <a:pt x="402" y="355"/>
                </a:lnTo>
                <a:lnTo>
                  <a:pt x="402" y="353"/>
                </a:lnTo>
                <a:lnTo>
                  <a:pt x="403" y="354"/>
                </a:lnTo>
                <a:lnTo>
                  <a:pt x="403" y="352"/>
                </a:lnTo>
                <a:lnTo>
                  <a:pt x="406" y="353"/>
                </a:lnTo>
                <a:lnTo>
                  <a:pt x="404" y="354"/>
                </a:lnTo>
                <a:lnTo>
                  <a:pt x="407" y="355"/>
                </a:lnTo>
                <a:lnTo>
                  <a:pt x="406" y="355"/>
                </a:lnTo>
                <a:lnTo>
                  <a:pt x="408" y="358"/>
                </a:lnTo>
                <a:close/>
                <a:moveTo>
                  <a:pt x="387" y="307"/>
                </a:moveTo>
                <a:lnTo>
                  <a:pt x="386" y="307"/>
                </a:lnTo>
                <a:lnTo>
                  <a:pt x="386" y="306"/>
                </a:lnTo>
                <a:lnTo>
                  <a:pt x="390" y="304"/>
                </a:lnTo>
                <a:lnTo>
                  <a:pt x="394" y="304"/>
                </a:lnTo>
                <a:lnTo>
                  <a:pt x="391" y="307"/>
                </a:lnTo>
                <a:lnTo>
                  <a:pt x="389" y="307"/>
                </a:lnTo>
                <a:lnTo>
                  <a:pt x="387" y="307"/>
                </a:lnTo>
                <a:close/>
                <a:moveTo>
                  <a:pt x="432" y="315"/>
                </a:moveTo>
                <a:lnTo>
                  <a:pt x="431" y="316"/>
                </a:lnTo>
                <a:lnTo>
                  <a:pt x="430" y="314"/>
                </a:lnTo>
                <a:lnTo>
                  <a:pt x="432" y="314"/>
                </a:lnTo>
                <a:lnTo>
                  <a:pt x="433" y="311"/>
                </a:lnTo>
                <a:lnTo>
                  <a:pt x="434" y="313"/>
                </a:lnTo>
                <a:lnTo>
                  <a:pt x="435" y="312"/>
                </a:lnTo>
                <a:lnTo>
                  <a:pt x="437" y="312"/>
                </a:lnTo>
                <a:lnTo>
                  <a:pt x="433" y="316"/>
                </a:lnTo>
                <a:lnTo>
                  <a:pt x="433" y="315"/>
                </a:lnTo>
                <a:lnTo>
                  <a:pt x="432" y="315"/>
                </a:lnTo>
                <a:close/>
                <a:moveTo>
                  <a:pt x="281" y="402"/>
                </a:moveTo>
                <a:lnTo>
                  <a:pt x="278" y="405"/>
                </a:lnTo>
                <a:lnTo>
                  <a:pt x="276" y="403"/>
                </a:lnTo>
                <a:lnTo>
                  <a:pt x="278" y="403"/>
                </a:lnTo>
                <a:lnTo>
                  <a:pt x="277" y="401"/>
                </a:lnTo>
                <a:lnTo>
                  <a:pt x="280" y="400"/>
                </a:lnTo>
                <a:lnTo>
                  <a:pt x="282" y="401"/>
                </a:lnTo>
                <a:lnTo>
                  <a:pt x="281" y="402"/>
                </a:lnTo>
                <a:close/>
                <a:moveTo>
                  <a:pt x="428" y="310"/>
                </a:moveTo>
                <a:lnTo>
                  <a:pt x="430" y="312"/>
                </a:lnTo>
                <a:lnTo>
                  <a:pt x="430" y="308"/>
                </a:lnTo>
                <a:lnTo>
                  <a:pt x="431" y="309"/>
                </a:lnTo>
                <a:lnTo>
                  <a:pt x="431" y="310"/>
                </a:lnTo>
                <a:lnTo>
                  <a:pt x="432" y="312"/>
                </a:lnTo>
                <a:lnTo>
                  <a:pt x="431" y="313"/>
                </a:lnTo>
                <a:lnTo>
                  <a:pt x="428" y="312"/>
                </a:lnTo>
                <a:lnTo>
                  <a:pt x="428" y="310"/>
                </a:lnTo>
                <a:close/>
                <a:moveTo>
                  <a:pt x="295" y="418"/>
                </a:moveTo>
                <a:lnTo>
                  <a:pt x="293" y="419"/>
                </a:lnTo>
                <a:lnTo>
                  <a:pt x="294" y="417"/>
                </a:lnTo>
                <a:lnTo>
                  <a:pt x="295" y="418"/>
                </a:lnTo>
                <a:lnTo>
                  <a:pt x="296" y="417"/>
                </a:lnTo>
                <a:lnTo>
                  <a:pt x="299" y="417"/>
                </a:lnTo>
                <a:lnTo>
                  <a:pt x="305" y="416"/>
                </a:lnTo>
                <a:lnTo>
                  <a:pt x="295" y="419"/>
                </a:lnTo>
                <a:lnTo>
                  <a:pt x="295" y="418"/>
                </a:lnTo>
                <a:close/>
                <a:moveTo>
                  <a:pt x="399" y="303"/>
                </a:moveTo>
                <a:lnTo>
                  <a:pt x="396" y="302"/>
                </a:lnTo>
                <a:lnTo>
                  <a:pt x="402" y="300"/>
                </a:lnTo>
                <a:lnTo>
                  <a:pt x="404" y="298"/>
                </a:lnTo>
                <a:lnTo>
                  <a:pt x="404" y="300"/>
                </a:lnTo>
                <a:lnTo>
                  <a:pt x="401" y="301"/>
                </a:lnTo>
                <a:lnTo>
                  <a:pt x="399" y="303"/>
                </a:lnTo>
                <a:close/>
                <a:moveTo>
                  <a:pt x="386" y="303"/>
                </a:moveTo>
                <a:lnTo>
                  <a:pt x="391" y="301"/>
                </a:lnTo>
                <a:lnTo>
                  <a:pt x="392" y="302"/>
                </a:lnTo>
                <a:lnTo>
                  <a:pt x="390" y="303"/>
                </a:lnTo>
                <a:lnTo>
                  <a:pt x="388" y="304"/>
                </a:lnTo>
                <a:lnTo>
                  <a:pt x="386" y="303"/>
                </a:lnTo>
                <a:close/>
                <a:moveTo>
                  <a:pt x="429" y="324"/>
                </a:moveTo>
                <a:lnTo>
                  <a:pt x="431" y="324"/>
                </a:lnTo>
                <a:lnTo>
                  <a:pt x="430" y="325"/>
                </a:lnTo>
                <a:lnTo>
                  <a:pt x="431" y="327"/>
                </a:lnTo>
                <a:lnTo>
                  <a:pt x="425" y="327"/>
                </a:lnTo>
                <a:lnTo>
                  <a:pt x="428" y="325"/>
                </a:lnTo>
                <a:lnTo>
                  <a:pt x="429" y="324"/>
                </a:lnTo>
                <a:close/>
                <a:moveTo>
                  <a:pt x="427" y="333"/>
                </a:moveTo>
                <a:lnTo>
                  <a:pt x="428" y="335"/>
                </a:lnTo>
                <a:lnTo>
                  <a:pt x="427" y="335"/>
                </a:lnTo>
                <a:lnTo>
                  <a:pt x="424" y="333"/>
                </a:lnTo>
                <a:lnTo>
                  <a:pt x="426" y="333"/>
                </a:lnTo>
                <a:lnTo>
                  <a:pt x="426" y="331"/>
                </a:lnTo>
                <a:lnTo>
                  <a:pt x="428" y="332"/>
                </a:lnTo>
                <a:lnTo>
                  <a:pt x="429" y="332"/>
                </a:lnTo>
                <a:lnTo>
                  <a:pt x="428" y="331"/>
                </a:lnTo>
                <a:lnTo>
                  <a:pt x="430" y="331"/>
                </a:lnTo>
                <a:lnTo>
                  <a:pt x="429" y="333"/>
                </a:lnTo>
                <a:lnTo>
                  <a:pt x="427" y="333"/>
                </a:lnTo>
                <a:close/>
                <a:moveTo>
                  <a:pt x="427" y="344"/>
                </a:moveTo>
                <a:lnTo>
                  <a:pt x="424" y="343"/>
                </a:lnTo>
                <a:lnTo>
                  <a:pt x="419" y="340"/>
                </a:lnTo>
                <a:lnTo>
                  <a:pt x="422" y="342"/>
                </a:lnTo>
                <a:lnTo>
                  <a:pt x="424" y="341"/>
                </a:lnTo>
                <a:lnTo>
                  <a:pt x="424" y="340"/>
                </a:lnTo>
                <a:lnTo>
                  <a:pt x="426" y="340"/>
                </a:lnTo>
                <a:lnTo>
                  <a:pt x="425" y="341"/>
                </a:lnTo>
                <a:lnTo>
                  <a:pt x="427" y="342"/>
                </a:lnTo>
                <a:lnTo>
                  <a:pt x="426" y="343"/>
                </a:lnTo>
                <a:lnTo>
                  <a:pt x="427" y="344"/>
                </a:lnTo>
                <a:close/>
                <a:moveTo>
                  <a:pt x="172" y="353"/>
                </a:moveTo>
                <a:lnTo>
                  <a:pt x="169" y="352"/>
                </a:lnTo>
                <a:lnTo>
                  <a:pt x="169" y="350"/>
                </a:lnTo>
                <a:lnTo>
                  <a:pt x="174" y="351"/>
                </a:lnTo>
                <a:lnTo>
                  <a:pt x="172" y="353"/>
                </a:lnTo>
                <a:close/>
                <a:moveTo>
                  <a:pt x="242" y="379"/>
                </a:moveTo>
                <a:lnTo>
                  <a:pt x="242" y="376"/>
                </a:lnTo>
                <a:lnTo>
                  <a:pt x="244" y="376"/>
                </a:lnTo>
                <a:lnTo>
                  <a:pt x="245" y="375"/>
                </a:lnTo>
                <a:lnTo>
                  <a:pt x="247" y="376"/>
                </a:lnTo>
                <a:lnTo>
                  <a:pt x="242" y="379"/>
                </a:lnTo>
                <a:close/>
                <a:moveTo>
                  <a:pt x="409" y="316"/>
                </a:moveTo>
                <a:lnTo>
                  <a:pt x="408" y="315"/>
                </a:lnTo>
                <a:lnTo>
                  <a:pt x="408" y="314"/>
                </a:lnTo>
                <a:lnTo>
                  <a:pt x="408" y="311"/>
                </a:lnTo>
                <a:lnTo>
                  <a:pt x="411" y="312"/>
                </a:lnTo>
                <a:lnTo>
                  <a:pt x="409" y="316"/>
                </a:lnTo>
                <a:close/>
                <a:moveTo>
                  <a:pt x="257" y="395"/>
                </a:moveTo>
                <a:lnTo>
                  <a:pt x="256" y="394"/>
                </a:lnTo>
                <a:lnTo>
                  <a:pt x="257" y="393"/>
                </a:lnTo>
                <a:lnTo>
                  <a:pt x="256" y="391"/>
                </a:lnTo>
                <a:lnTo>
                  <a:pt x="257" y="390"/>
                </a:lnTo>
                <a:lnTo>
                  <a:pt x="259" y="390"/>
                </a:lnTo>
                <a:lnTo>
                  <a:pt x="257" y="395"/>
                </a:lnTo>
                <a:close/>
                <a:moveTo>
                  <a:pt x="418" y="325"/>
                </a:moveTo>
                <a:lnTo>
                  <a:pt x="418" y="327"/>
                </a:lnTo>
                <a:lnTo>
                  <a:pt x="416" y="328"/>
                </a:lnTo>
                <a:lnTo>
                  <a:pt x="415" y="327"/>
                </a:lnTo>
                <a:lnTo>
                  <a:pt x="416" y="326"/>
                </a:lnTo>
                <a:lnTo>
                  <a:pt x="416" y="323"/>
                </a:lnTo>
                <a:lnTo>
                  <a:pt x="418" y="323"/>
                </a:lnTo>
                <a:lnTo>
                  <a:pt x="416" y="323"/>
                </a:lnTo>
                <a:lnTo>
                  <a:pt x="418" y="325"/>
                </a:lnTo>
                <a:close/>
                <a:moveTo>
                  <a:pt x="362" y="378"/>
                </a:moveTo>
                <a:lnTo>
                  <a:pt x="360" y="375"/>
                </a:lnTo>
                <a:lnTo>
                  <a:pt x="358" y="375"/>
                </a:lnTo>
                <a:lnTo>
                  <a:pt x="357" y="374"/>
                </a:lnTo>
                <a:lnTo>
                  <a:pt x="362" y="375"/>
                </a:lnTo>
                <a:lnTo>
                  <a:pt x="363" y="376"/>
                </a:lnTo>
                <a:lnTo>
                  <a:pt x="362" y="378"/>
                </a:lnTo>
                <a:close/>
                <a:moveTo>
                  <a:pt x="378" y="389"/>
                </a:moveTo>
                <a:lnTo>
                  <a:pt x="377" y="388"/>
                </a:lnTo>
                <a:lnTo>
                  <a:pt x="377" y="387"/>
                </a:lnTo>
                <a:lnTo>
                  <a:pt x="378" y="387"/>
                </a:lnTo>
                <a:lnTo>
                  <a:pt x="379" y="385"/>
                </a:lnTo>
                <a:lnTo>
                  <a:pt x="380" y="388"/>
                </a:lnTo>
                <a:lnTo>
                  <a:pt x="378" y="389"/>
                </a:lnTo>
                <a:close/>
                <a:moveTo>
                  <a:pt x="399" y="369"/>
                </a:moveTo>
                <a:lnTo>
                  <a:pt x="397" y="368"/>
                </a:lnTo>
                <a:lnTo>
                  <a:pt x="397" y="370"/>
                </a:lnTo>
                <a:lnTo>
                  <a:pt x="396" y="367"/>
                </a:lnTo>
                <a:lnTo>
                  <a:pt x="400" y="366"/>
                </a:lnTo>
                <a:lnTo>
                  <a:pt x="401" y="367"/>
                </a:lnTo>
                <a:lnTo>
                  <a:pt x="399" y="367"/>
                </a:lnTo>
                <a:lnTo>
                  <a:pt x="399" y="369"/>
                </a:lnTo>
                <a:close/>
                <a:moveTo>
                  <a:pt x="371" y="393"/>
                </a:moveTo>
                <a:lnTo>
                  <a:pt x="373" y="392"/>
                </a:lnTo>
                <a:lnTo>
                  <a:pt x="371" y="390"/>
                </a:lnTo>
                <a:lnTo>
                  <a:pt x="372" y="389"/>
                </a:lnTo>
                <a:lnTo>
                  <a:pt x="373" y="390"/>
                </a:lnTo>
                <a:lnTo>
                  <a:pt x="374" y="388"/>
                </a:lnTo>
                <a:lnTo>
                  <a:pt x="374" y="392"/>
                </a:lnTo>
                <a:lnTo>
                  <a:pt x="371" y="393"/>
                </a:lnTo>
                <a:close/>
                <a:moveTo>
                  <a:pt x="467" y="324"/>
                </a:moveTo>
                <a:lnTo>
                  <a:pt x="468" y="326"/>
                </a:lnTo>
                <a:lnTo>
                  <a:pt x="467" y="335"/>
                </a:lnTo>
                <a:lnTo>
                  <a:pt x="466" y="338"/>
                </a:lnTo>
                <a:lnTo>
                  <a:pt x="467" y="331"/>
                </a:lnTo>
                <a:lnTo>
                  <a:pt x="467" y="324"/>
                </a:lnTo>
                <a:close/>
                <a:moveTo>
                  <a:pt x="424" y="327"/>
                </a:moveTo>
                <a:lnTo>
                  <a:pt x="427" y="320"/>
                </a:lnTo>
                <a:lnTo>
                  <a:pt x="428" y="322"/>
                </a:lnTo>
                <a:lnTo>
                  <a:pt x="426" y="324"/>
                </a:lnTo>
                <a:lnTo>
                  <a:pt x="427" y="324"/>
                </a:lnTo>
                <a:lnTo>
                  <a:pt x="426" y="325"/>
                </a:lnTo>
                <a:lnTo>
                  <a:pt x="424" y="327"/>
                </a:lnTo>
                <a:close/>
                <a:moveTo>
                  <a:pt x="416" y="331"/>
                </a:moveTo>
                <a:lnTo>
                  <a:pt x="415" y="330"/>
                </a:lnTo>
                <a:lnTo>
                  <a:pt x="415" y="328"/>
                </a:lnTo>
                <a:lnTo>
                  <a:pt x="416" y="329"/>
                </a:lnTo>
                <a:lnTo>
                  <a:pt x="418" y="328"/>
                </a:lnTo>
                <a:lnTo>
                  <a:pt x="419" y="330"/>
                </a:lnTo>
                <a:lnTo>
                  <a:pt x="418" y="330"/>
                </a:lnTo>
                <a:lnTo>
                  <a:pt x="416" y="331"/>
                </a:lnTo>
                <a:close/>
                <a:moveTo>
                  <a:pt x="324" y="418"/>
                </a:moveTo>
                <a:lnTo>
                  <a:pt x="317" y="415"/>
                </a:lnTo>
                <a:lnTo>
                  <a:pt x="327" y="418"/>
                </a:lnTo>
                <a:lnTo>
                  <a:pt x="324" y="418"/>
                </a:lnTo>
                <a:close/>
                <a:moveTo>
                  <a:pt x="396" y="298"/>
                </a:moveTo>
                <a:lnTo>
                  <a:pt x="396" y="296"/>
                </a:lnTo>
                <a:lnTo>
                  <a:pt x="399" y="300"/>
                </a:lnTo>
                <a:lnTo>
                  <a:pt x="397" y="300"/>
                </a:lnTo>
                <a:lnTo>
                  <a:pt x="396" y="298"/>
                </a:lnTo>
                <a:close/>
                <a:moveTo>
                  <a:pt x="285" y="414"/>
                </a:moveTo>
                <a:lnTo>
                  <a:pt x="283" y="412"/>
                </a:lnTo>
                <a:lnTo>
                  <a:pt x="285" y="411"/>
                </a:lnTo>
                <a:lnTo>
                  <a:pt x="286" y="412"/>
                </a:lnTo>
                <a:lnTo>
                  <a:pt x="285" y="414"/>
                </a:lnTo>
                <a:close/>
                <a:moveTo>
                  <a:pt x="399" y="369"/>
                </a:moveTo>
                <a:lnTo>
                  <a:pt x="401" y="368"/>
                </a:lnTo>
                <a:lnTo>
                  <a:pt x="401" y="370"/>
                </a:lnTo>
                <a:lnTo>
                  <a:pt x="398" y="370"/>
                </a:lnTo>
                <a:lnTo>
                  <a:pt x="398" y="369"/>
                </a:lnTo>
                <a:lnTo>
                  <a:pt x="399" y="369"/>
                </a:lnTo>
                <a:close/>
                <a:moveTo>
                  <a:pt x="292" y="409"/>
                </a:moveTo>
                <a:lnTo>
                  <a:pt x="290" y="411"/>
                </a:lnTo>
                <a:lnTo>
                  <a:pt x="289" y="408"/>
                </a:lnTo>
                <a:lnTo>
                  <a:pt x="291" y="408"/>
                </a:lnTo>
                <a:lnTo>
                  <a:pt x="292" y="409"/>
                </a:lnTo>
                <a:close/>
                <a:moveTo>
                  <a:pt x="415" y="339"/>
                </a:moveTo>
                <a:lnTo>
                  <a:pt x="418" y="338"/>
                </a:lnTo>
                <a:lnTo>
                  <a:pt x="419" y="337"/>
                </a:lnTo>
                <a:lnTo>
                  <a:pt x="421" y="339"/>
                </a:lnTo>
                <a:lnTo>
                  <a:pt x="415" y="339"/>
                </a:lnTo>
                <a:close/>
                <a:moveTo>
                  <a:pt x="405" y="352"/>
                </a:moveTo>
                <a:lnTo>
                  <a:pt x="404" y="350"/>
                </a:lnTo>
                <a:lnTo>
                  <a:pt x="404" y="348"/>
                </a:lnTo>
                <a:lnTo>
                  <a:pt x="407" y="351"/>
                </a:lnTo>
                <a:lnTo>
                  <a:pt x="405" y="352"/>
                </a:lnTo>
                <a:close/>
                <a:moveTo>
                  <a:pt x="322" y="399"/>
                </a:moveTo>
                <a:lnTo>
                  <a:pt x="322" y="395"/>
                </a:lnTo>
                <a:lnTo>
                  <a:pt x="323" y="395"/>
                </a:lnTo>
                <a:lnTo>
                  <a:pt x="323" y="397"/>
                </a:lnTo>
                <a:lnTo>
                  <a:pt x="322" y="399"/>
                </a:lnTo>
                <a:close/>
                <a:moveTo>
                  <a:pt x="364" y="388"/>
                </a:moveTo>
                <a:lnTo>
                  <a:pt x="361" y="387"/>
                </a:lnTo>
                <a:lnTo>
                  <a:pt x="362" y="385"/>
                </a:lnTo>
                <a:lnTo>
                  <a:pt x="362" y="387"/>
                </a:lnTo>
                <a:lnTo>
                  <a:pt x="364" y="386"/>
                </a:lnTo>
                <a:lnTo>
                  <a:pt x="364" y="388"/>
                </a:lnTo>
                <a:close/>
                <a:moveTo>
                  <a:pt x="391" y="364"/>
                </a:moveTo>
                <a:lnTo>
                  <a:pt x="388" y="363"/>
                </a:lnTo>
                <a:lnTo>
                  <a:pt x="388" y="361"/>
                </a:lnTo>
                <a:lnTo>
                  <a:pt x="390" y="361"/>
                </a:lnTo>
                <a:lnTo>
                  <a:pt x="389" y="362"/>
                </a:lnTo>
                <a:lnTo>
                  <a:pt x="391" y="362"/>
                </a:lnTo>
                <a:lnTo>
                  <a:pt x="391" y="364"/>
                </a:lnTo>
                <a:close/>
                <a:moveTo>
                  <a:pt x="412" y="306"/>
                </a:moveTo>
                <a:lnTo>
                  <a:pt x="412" y="304"/>
                </a:lnTo>
                <a:lnTo>
                  <a:pt x="414" y="303"/>
                </a:lnTo>
                <a:lnTo>
                  <a:pt x="415" y="304"/>
                </a:lnTo>
                <a:lnTo>
                  <a:pt x="412" y="306"/>
                </a:lnTo>
                <a:close/>
                <a:moveTo>
                  <a:pt x="364" y="395"/>
                </a:moveTo>
                <a:lnTo>
                  <a:pt x="363" y="394"/>
                </a:lnTo>
                <a:lnTo>
                  <a:pt x="365" y="393"/>
                </a:lnTo>
                <a:lnTo>
                  <a:pt x="365" y="395"/>
                </a:lnTo>
                <a:lnTo>
                  <a:pt x="364" y="395"/>
                </a:lnTo>
                <a:close/>
                <a:moveTo>
                  <a:pt x="424" y="339"/>
                </a:moveTo>
                <a:lnTo>
                  <a:pt x="421" y="336"/>
                </a:lnTo>
                <a:lnTo>
                  <a:pt x="422" y="335"/>
                </a:lnTo>
                <a:lnTo>
                  <a:pt x="424" y="339"/>
                </a:lnTo>
                <a:close/>
                <a:moveTo>
                  <a:pt x="432" y="320"/>
                </a:moveTo>
                <a:lnTo>
                  <a:pt x="431" y="319"/>
                </a:lnTo>
                <a:lnTo>
                  <a:pt x="432" y="317"/>
                </a:lnTo>
                <a:lnTo>
                  <a:pt x="434" y="318"/>
                </a:lnTo>
                <a:lnTo>
                  <a:pt x="432" y="320"/>
                </a:lnTo>
                <a:close/>
                <a:moveTo>
                  <a:pt x="368" y="395"/>
                </a:moveTo>
                <a:lnTo>
                  <a:pt x="367" y="395"/>
                </a:lnTo>
                <a:lnTo>
                  <a:pt x="368" y="393"/>
                </a:lnTo>
                <a:lnTo>
                  <a:pt x="371" y="393"/>
                </a:lnTo>
                <a:lnTo>
                  <a:pt x="368" y="395"/>
                </a:lnTo>
                <a:close/>
                <a:moveTo>
                  <a:pt x="418" y="315"/>
                </a:moveTo>
                <a:lnTo>
                  <a:pt x="415" y="314"/>
                </a:lnTo>
                <a:lnTo>
                  <a:pt x="418" y="313"/>
                </a:lnTo>
                <a:lnTo>
                  <a:pt x="418" y="315"/>
                </a:lnTo>
                <a:close/>
                <a:moveTo>
                  <a:pt x="361" y="374"/>
                </a:moveTo>
                <a:lnTo>
                  <a:pt x="359" y="373"/>
                </a:lnTo>
                <a:lnTo>
                  <a:pt x="358" y="372"/>
                </a:lnTo>
                <a:lnTo>
                  <a:pt x="360" y="372"/>
                </a:lnTo>
                <a:lnTo>
                  <a:pt x="361" y="374"/>
                </a:lnTo>
                <a:close/>
                <a:moveTo>
                  <a:pt x="406" y="347"/>
                </a:moveTo>
                <a:lnTo>
                  <a:pt x="405" y="345"/>
                </a:lnTo>
                <a:lnTo>
                  <a:pt x="407" y="346"/>
                </a:lnTo>
                <a:lnTo>
                  <a:pt x="407" y="347"/>
                </a:lnTo>
                <a:lnTo>
                  <a:pt x="406" y="347"/>
                </a:lnTo>
                <a:close/>
                <a:moveTo>
                  <a:pt x="292" y="409"/>
                </a:moveTo>
                <a:lnTo>
                  <a:pt x="292" y="407"/>
                </a:lnTo>
                <a:lnTo>
                  <a:pt x="294" y="407"/>
                </a:lnTo>
                <a:lnTo>
                  <a:pt x="292" y="409"/>
                </a:lnTo>
                <a:close/>
                <a:moveTo>
                  <a:pt x="395" y="366"/>
                </a:moveTo>
                <a:lnTo>
                  <a:pt x="394" y="364"/>
                </a:lnTo>
                <a:lnTo>
                  <a:pt x="397" y="363"/>
                </a:lnTo>
                <a:lnTo>
                  <a:pt x="395" y="366"/>
                </a:lnTo>
                <a:close/>
                <a:moveTo>
                  <a:pt x="465" y="342"/>
                </a:moveTo>
                <a:lnTo>
                  <a:pt x="463" y="341"/>
                </a:lnTo>
                <a:lnTo>
                  <a:pt x="464" y="341"/>
                </a:lnTo>
                <a:lnTo>
                  <a:pt x="466" y="338"/>
                </a:lnTo>
                <a:lnTo>
                  <a:pt x="465" y="342"/>
                </a:lnTo>
                <a:close/>
                <a:moveTo>
                  <a:pt x="287" y="416"/>
                </a:moveTo>
                <a:lnTo>
                  <a:pt x="286" y="415"/>
                </a:lnTo>
                <a:lnTo>
                  <a:pt x="289" y="414"/>
                </a:lnTo>
                <a:lnTo>
                  <a:pt x="287" y="416"/>
                </a:lnTo>
                <a:close/>
                <a:moveTo>
                  <a:pt x="365" y="392"/>
                </a:moveTo>
                <a:lnTo>
                  <a:pt x="364" y="390"/>
                </a:lnTo>
                <a:lnTo>
                  <a:pt x="364" y="388"/>
                </a:lnTo>
                <a:lnTo>
                  <a:pt x="365" y="390"/>
                </a:lnTo>
                <a:lnTo>
                  <a:pt x="365" y="392"/>
                </a:lnTo>
                <a:close/>
                <a:moveTo>
                  <a:pt x="368" y="379"/>
                </a:moveTo>
                <a:lnTo>
                  <a:pt x="368" y="376"/>
                </a:lnTo>
                <a:lnTo>
                  <a:pt x="370" y="377"/>
                </a:lnTo>
                <a:lnTo>
                  <a:pt x="368" y="379"/>
                </a:lnTo>
                <a:close/>
                <a:moveTo>
                  <a:pt x="327" y="412"/>
                </a:moveTo>
                <a:lnTo>
                  <a:pt x="331" y="410"/>
                </a:lnTo>
                <a:lnTo>
                  <a:pt x="332" y="410"/>
                </a:lnTo>
                <a:lnTo>
                  <a:pt x="327" y="412"/>
                </a:lnTo>
                <a:close/>
                <a:moveTo>
                  <a:pt x="433" y="304"/>
                </a:moveTo>
                <a:lnTo>
                  <a:pt x="434" y="302"/>
                </a:lnTo>
                <a:lnTo>
                  <a:pt x="436" y="302"/>
                </a:lnTo>
                <a:lnTo>
                  <a:pt x="433" y="304"/>
                </a:lnTo>
                <a:close/>
                <a:moveTo>
                  <a:pt x="419" y="325"/>
                </a:moveTo>
                <a:lnTo>
                  <a:pt x="419" y="321"/>
                </a:lnTo>
                <a:lnTo>
                  <a:pt x="420" y="322"/>
                </a:lnTo>
                <a:lnTo>
                  <a:pt x="419" y="325"/>
                </a:lnTo>
                <a:close/>
                <a:moveTo>
                  <a:pt x="248" y="381"/>
                </a:moveTo>
                <a:lnTo>
                  <a:pt x="248" y="377"/>
                </a:lnTo>
                <a:lnTo>
                  <a:pt x="249" y="378"/>
                </a:lnTo>
                <a:lnTo>
                  <a:pt x="248" y="381"/>
                </a:lnTo>
                <a:close/>
                <a:moveTo>
                  <a:pt x="373" y="387"/>
                </a:moveTo>
                <a:lnTo>
                  <a:pt x="371" y="385"/>
                </a:lnTo>
                <a:lnTo>
                  <a:pt x="373" y="383"/>
                </a:lnTo>
                <a:lnTo>
                  <a:pt x="373" y="387"/>
                </a:lnTo>
                <a:close/>
                <a:moveTo>
                  <a:pt x="391" y="361"/>
                </a:moveTo>
                <a:lnTo>
                  <a:pt x="390" y="360"/>
                </a:lnTo>
                <a:lnTo>
                  <a:pt x="391" y="359"/>
                </a:lnTo>
                <a:lnTo>
                  <a:pt x="392" y="360"/>
                </a:lnTo>
                <a:lnTo>
                  <a:pt x="391" y="361"/>
                </a:lnTo>
                <a:close/>
                <a:moveTo>
                  <a:pt x="295" y="411"/>
                </a:moveTo>
                <a:lnTo>
                  <a:pt x="295" y="410"/>
                </a:lnTo>
                <a:lnTo>
                  <a:pt x="295" y="409"/>
                </a:lnTo>
                <a:lnTo>
                  <a:pt x="296" y="411"/>
                </a:lnTo>
                <a:lnTo>
                  <a:pt x="295" y="411"/>
                </a:lnTo>
                <a:close/>
                <a:moveTo>
                  <a:pt x="392" y="364"/>
                </a:moveTo>
                <a:lnTo>
                  <a:pt x="392" y="362"/>
                </a:lnTo>
                <a:lnTo>
                  <a:pt x="394" y="363"/>
                </a:lnTo>
                <a:lnTo>
                  <a:pt x="392" y="364"/>
                </a:lnTo>
                <a:close/>
                <a:moveTo>
                  <a:pt x="374" y="377"/>
                </a:moveTo>
                <a:lnTo>
                  <a:pt x="373" y="378"/>
                </a:lnTo>
                <a:lnTo>
                  <a:pt x="372" y="377"/>
                </a:lnTo>
                <a:lnTo>
                  <a:pt x="374" y="377"/>
                </a:lnTo>
                <a:close/>
                <a:moveTo>
                  <a:pt x="429" y="322"/>
                </a:moveTo>
                <a:lnTo>
                  <a:pt x="428" y="321"/>
                </a:lnTo>
                <a:lnTo>
                  <a:pt x="429" y="320"/>
                </a:lnTo>
                <a:lnTo>
                  <a:pt x="430" y="320"/>
                </a:lnTo>
                <a:lnTo>
                  <a:pt x="429" y="322"/>
                </a:lnTo>
                <a:close/>
                <a:moveTo>
                  <a:pt x="314" y="400"/>
                </a:moveTo>
                <a:lnTo>
                  <a:pt x="311" y="398"/>
                </a:lnTo>
                <a:lnTo>
                  <a:pt x="314" y="399"/>
                </a:lnTo>
                <a:lnTo>
                  <a:pt x="314" y="400"/>
                </a:lnTo>
                <a:close/>
                <a:moveTo>
                  <a:pt x="305" y="406"/>
                </a:moveTo>
                <a:lnTo>
                  <a:pt x="303" y="403"/>
                </a:lnTo>
                <a:lnTo>
                  <a:pt x="304" y="402"/>
                </a:lnTo>
                <a:lnTo>
                  <a:pt x="305" y="406"/>
                </a:lnTo>
                <a:close/>
                <a:moveTo>
                  <a:pt x="415" y="316"/>
                </a:moveTo>
                <a:lnTo>
                  <a:pt x="414" y="314"/>
                </a:lnTo>
                <a:lnTo>
                  <a:pt x="417" y="316"/>
                </a:lnTo>
                <a:lnTo>
                  <a:pt x="415" y="316"/>
                </a:lnTo>
                <a:close/>
                <a:moveTo>
                  <a:pt x="280" y="418"/>
                </a:moveTo>
                <a:lnTo>
                  <a:pt x="276" y="417"/>
                </a:lnTo>
                <a:lnTo>
                  <a:pt x="280" y="418"/>
                </a:lnTo>
                <a:close/>
                <a:moveTo>
                  <a:pt x="313" y="402"/>
                </a:moveTo>
                <a:lnTo>
                  <a:pt x="311" y="402"/>
                </a:lnTo>
                <a:lnTo>
                  <a:pt x="311" y="400"/>
                </a:lnTo>
                <a:lnTo>
                  <a:pt x="313" y="402"/>
                </a:lnTo>
                <a:close/>
                <a:moveTo>
                  <a:pt x="300" y="408"/>
                </a:moveTo>
                <a:lnTo>
                  <a:pt x="300" y="405"/>
                </a:lnTo>
                <a:lnTo>
                  <a:pt x="302" y="407"/>
                </a:lnTo>
                <a:lnTo>
                  <a:pt x="300" y="408"/>
                </a:lnTo>
                <a:close/>
                <a:moveTo>
                  <a:pt x="409" y="320"/>
                </a:moveTo>
                <a:lnTo>
                  <a:pt x="412" y="320"/>
                </a:lnTo>
                <a:lnTo>
                  <a:pt x="413" y="321"/>
                </a:lnTo>
                <a:lnTo>
                  <a:pt x="409" y="320"/>
                </a:lnTo>
                <a:close/>
                <a:moveTo>
                  <a:pt x="420" y="319"/>
                </a:moveTo>
                <a:lnTo>
                  <a:pt x="418" y="319"/>
                </a:lnTo>
                <a:lnTo>
                  <a:pt x="418" y="317"/>
                </a:lnTo>
                <a:lnTo>
                  <a:pt x="420" y="319"/>
                </a:lnTo>
                <a:close/>
                <a:moveTo>
                  <a:pt x="324" y="402"/>
                </a:moveTo>
                <a:lnTo>
                  <a:pt x="324" y="400"/>
                </a:lnTo>
                <a:lnTo>
                  <a:pt x="325" y="400"/>
                </a:lnTo>
                <a:lnTo>
                  <a:pt x="325" y="401"/>
                </a:lnTo>
                <a:lnTo>
                  <a:pt x="324" y="402"/>
                </a:lnTo>
                <a:close/>
                <a:moveTo>
                  <a:pt x="410" y="354"/>
                </a:moveTo>
                <a:lnTo>
                  <a:pt x="410" y="352"/>
                </a:lnTo>
                <a:lnTo>
                  <a:pt x="412" y="353"/>
                </a:lnTo>
                <a:lnTo>
                  <a:pt x="410" y="354"/>
                </a:lnTo>
                <a:close/>
                <a:moveTo>
                  <a:pt x="359" y="380"/>
                </a:moveTo>
                <a:lnTo>
                  <a:pt x="358" y="378"/>
                </a:lnTo>
                <a:lnTo>
                  <a:pt x="359" y="379"/>
                </a:lnTo>
                <a:lnTo>
                  <a:pt x="359" y="380"/>
                </a:lnTo>
                <a:close/>
                <a:moveTo>
                  <a:pt x="397" y="358"/>
                </a:moveTo>
                <a:lnTo>
                  <a:pt x="395" y="356"/>
                </a:lnTo>
                <a:lnTo>
                  <a:pt x="397" y="356"/>
                </a:lnTo>
                <a:lnTo>
                  <a:pt x="397" y="358"/>
                </a:lnTo>
                <a:close/>
                <a:moveTo>
                  <a:pt x="390" y="303"/>
                </a:moveTo>
                <a:lnTo>
                  <a:pt x="393" y="303"/>
                </a:lnTo>
                <a:lnTo>
                  <a:pt x="391" y="304"/>
                </a:lnTo>
                <a:lnTo>
                  <a:pt x="390" y="303"/>
                </a:lnTo>
                <a:close/>
                <a:moveTo>
                  <a:pt x="395" y="304"/>
                </a:moveTo>
                <a:lnTo>
                  <a:pt x="393" y="303"/>
                </a:lnTo>
                <a:lnTo>
                  <a:pt x="396" y="303"/>
                </a:lnTo>
                <a:lnTo>
                  <a:pt x="395" y="304"/>
                </a:lnTo>
                <a:close/>
                <a:moveTo>
                  <a:pt x="381" y="387"/>
                </a:moveTo>
                <a:lnTo>
                  <a:pt x="380" y="385"/>
                </a:lnTo>
                <a:lnTo>
                  <a:pt x="382" y="385"/>
                </a:lnTo>
                <a:lnTo>
                  <a:pt x="381" y="387"/>
                </a:lnTo>
                <a:close/>
                <a:moveTo>
                  <a:pt x="397" y="349"/>
                </a:moveTo>
                <a:lnTo>
                  <a:pt x="397" y="348"/>
                </a:lnTo>
                <a:lnTo>
                  <a:pt x="399" y="347"/>
                </a:lnTo>
                <a:lnTo>
                  <a:pt x="397" y="349"/>
                </a:lnTo>
                <a:close/>
                <a:moveTo>
                  <a:pt x="300" y="410"/>
                </a:moveTo>
                <a:lnTo>
                  <a:pt x="299" y="408"/>
                </a:lnTo>
                <a:lnTo>
                  <a:pt x="301" y="408"/>
                </a:lnTo>
                <a:lnTo>
                  <a:pt x="300" y="410"/>
                </a:lnTo>
                <a:close/>
                <a:moveTo>
                  <a:pt x="394" y="302"/>
                </a:moveTo>
                <a:lnTo>
                  <a:pt x="394" y="300"/>
                </a:lnTo>
                <a:lnTo>
                  <a:pt x="395" y="301"/>
                </a:lnTo>
                <a:lnTo>
                  <a:pt x="394" y="302"/>
                </a:lnTo>
                <a:close/>
                <a:moveTo>
                  <a:pt x="300" y="408"/>
                </a:moveTo>
                <a:lnTo>
                  <a:pt x="299" y="408"/>
                </a:lnTo>
                <a:lnTo>
                  <a:pt x="299" y="406"/>
                </a:lnTo>
                <a:lnTo>
                  <a:pt x="300" y="408"/>
                </a:lnTo>
                <a:close/>
                <a:moveTo>
                  <a:pt x="427" y="316"/>
                </a:moveTo>
                <a:lnTo>
                  <a:pt x="427" y="314"/>
                </a:lnTo>
                <a:lnTo>
                  <a:pt x="429" y="314"/>
                </a:lnTo>
                <a:lnTo>
                  <a:pt x="427" y="316"/>
                </a:lnTo>
                <a:close/>
                <a:moveTo>
                  <a:pt x="290" y="407"/>
                </a:moveTo>
                <a:lnTo>
                  <a:pt x="290" y="406"/>
                </a:lnTo>
                <a:lnTo>
                  <a:pt x="292" y="406"/>
                </a:lnTo>
                <a:lnTo>
                  <a:pt x="290" y="407"/>
                </a:lnTo>
                <a:close/>
                <a:moveTo>
                  <a:pt x="467" y="322"/>
                </a:moveTo>
                <a:lnTo>
                  <a:pt x="466" y="319"/>
                </a:lnTo>
                <a:lnTo>
                  <a:pt x="467" y="319"/>
                </a:lnTo>
                <a:lnTo>
                  <a:pt x="467" y="322"/>
                </a:lnTo>
                <a:close/>
                <a:moveTo>
                  <a:pt x="326" y="400"/>
                </a:moveTo>
                <a:lnTo>
                  <a:pt x="326" y="396"/>
                </a:lnTo>
                <a:lnTo>
                  <a:pt x="327" y="398"/>
                </a:lnTo>
                <a:lnTo>
                  <a:pt x="327" y="399"/>
                </a:lnTo>
                <a:lnTo>
                  <a:pt x="326" y="400"/>
                </a:lnTo>
                <a:close/>
                <a:moveTo>
                  <a:pt x="298" y="412"/>
                </a:moveTo>
                <a:lnTo>
                  <a:pt x="298" y="409"/>
                </a:lnTo>
                <a:lnTo>
                  <a:pt x="299" y="411"/>
                </a:lnTo>
                <a:lnTo>
                  <a:pt x="298" y="412"/>
                </a:lnTo>
                <a:close/>
                <a:moveTo>
                  <a:pt x="429" y="324"/>
                </a:moveTo>
                <a:lnTo>
                  <a:pt x="431" y="322"/>
                </a:lnTo>
                <a:lnTo>
                  <a:pt x="432" y="322"/>
                </a:lnTo>
                <a:lnTo>
                  <a:pt x="429" y="324"/>
                </a:lnTo>
                <a:close/>
                <a:moveTo>
                  <a:pt x="401" y="373"/>
                </a:moveTo>
                <a:lnTo>
                  <a:pt x="400" y="372"/>
                </a:lnTo>
                <a:lnTo>
                  <a:pt x="401" y="372"/>
                </a:lnTo>
                <a:lnTo>
                  <a:pt x="401" y="373"/>
                </a:lnTo>
                <a:close/>
                <a:moveTo>
                  <a:pt x="420" y="332"/>
                </a:moveTo>
                <a:lnTo>
                  <a:pt x="421" y="331"/>
                </a:lnTo>
                <a:lnTo>
                  <a:pt x="422" y="332"/>
                </a:lnTo>
                <a:lnTo>
                  <a:pt x="420" y="332"/>
                </a:lnTo>
                <a:close/>
                <a:moveTo>
                  <a:pt x="465" y="342"/>
                </a:moveTo>
                <a:lnTo>
                  <a:pt x="464" y="345"/>
                </a:lnTo>
                <a:lnTo>
                  <a:pt x="464" y="342"/>
                </a:lnTo>
                <a:lnTo>
                  <a:pt x="465" y="342"/>
                </a:lnTo>
                <a:close/>
                <a:moveTo>
                  <a:pt x="323" y="414"/>
                </a:moveTo>
                <a:lnTo>
                  <a:pt x="322" y="413"/>
                </a:lnTo>
                <a:lnTo>
                  <a:pt x="325" y="413"/>
                </a:lnTo>
                <a:lnTo>
                  <a:pt x="323" y="414"/>
                </a:lnTo>
                <a:close/>
                <a:moveTo>
                  <a:pt x="428" y="338"/>
                </a:moveTo>
                <a:lnTo>
                  <a:pt x="428" y="337"/>
                </a:lnTo>
                <a:lnTo>
                  <a:pt x="430" y="337"/>
                </a:lnTo>
                <a:lnTo>
                  <a:pt x="428" y="338"/>
                </a:lnTo>
                <a:close/>
                <a:moveTo>
                  <a:pt x="362" y="380"/>
                </a:moveTo>
                <a:lnTo>
                  <a:pt x="363" y="378"/>
                </a:lnTo>
                <a:lnTo>
                  <a:pt x="364" y="378"/>
                </a:lnTo>
                <a:lnTo>
                  <a:pt x="362" y="380"/>
                </a:lnTo>
                <a:close/>
                <a:moveTo>
                  <a:pt x="356" y="393"/>
                </a:moveTo>
                <a:lnTo>
                  <a:pt x="355" y="392"/>
                </a:lnTo>
                <a:lnTo>
                  <a:pt x="355" y="391"/>
                </a:lnTo>
                <a:lnTo>
                  <a:pt x="356" y="393"/>
                </a:lnTo>
                <a:close/>
                <a:moveTo>
                  <a:pt x="421" y="322"/>
                </a:moveTo>
                <a:lnTo>
                  <a:pt x="421" y="319"/>
                </a:lnTo>
                <a:lnTo>
                  <a:pt x="422" y="321"/>
                </a:lnTo>
                <a:lnTo>
                  <a:pt x="421" y="322"/>
                </a:lnTo>
                <a:close/>
                <a:moveTo>
                  <a:pt x="293" y="413"/>
                </a:moveTo>
                <a:lnTo>
                  <a:pt x="293" y="412"/>
                </a:lnTo>
                <a:lnTo>
                  <a:pt x="294" y="411"/>
                </a:lnTo>
                <a:lnTo>
                  <a:pt x="293" y="413"/>
                </a:lnTo>
                <a:close/>
                <a:moveTo>
                  <a:pt x="467" y="324"/>
                </a:moveTo>
                <a:lnTo>
                  <a:pt x="466" y="323"/>
                </a:lnTo>
                <a:lnTo>
                  <a:pt x="467" y="322"/>
                </a:lnTo>
                <a:lnTo>
                  <a:pt x="467" y="324"/>
                </a:lnTo>
                <a:close/>
                <a:moveTo>
                  <a:pt x="277" y="402"/>
                </a:moveTo>
                <a:lnTo>
                  <a:pt x="276" y="400"/>
                </a:lnTo>
                <a:lnTo>
                  <a:pt x="277" y="400"/>
                </a:lnTo>
                <a:lnTo>
                  <a:pt x="277" y="402"/>
                </a:lnTo>
                <a:close/>
                <a:moveTo>
                  <a:pt x="392" y="369"/>
                </a:moveTo>
                <a:lnTo>
                  <a:pt x="391" y="369"/>
                </a:lnTo>
                <a:lnTo>
                  <a:pt x="393" y="368"/>
                </a:lnTo>
                <a:lnTo>
                  <a:pt x="392" y="369"/>
                </a:lnTo>
                <a:close/>
                <a:moveTo>
                  <a:pt x="403" y="369"/>
                </a:moveTo>
                <a:lnTo>
                  <a:pt x="402" y="367"/>
                </a:lnTo>
                <a:lnTo>
                  <a:pt x="404" y="368"/>
                </a:lnTo>
                <a:lnTo>
                  <a:pt x="403" y="369"/>
                </a:lnTo>
                <a:close/>
                <a:moveTo>
                  <a:pt x="290" y="418"/>
                </a:moveTo>
                <a:lnTo>
                  <a:pt x="289" y="417"/>
                </a:lnTo>
                <a:lnTo>
                  <a:pt x="290" y="417"/>
                </a:lnTo>
                <a:lnTo>
                  <a:pt x="290" y="418"/>
                </a:lnTo>
                <a:close/>
                <a:moveTo>
                  <a:pt x="65" y="341"/>
                </a:moveTo>
                <a:lnTo>
                  <a:pt x="64" y="342"/>
                </a:lnTo>
                <a:lnTo>
                  <a:pt x="64" y="340"/>
                </a:lnTo>
                <a:lnTo>
                  <a:pt x="65" y="341"/>
                </a:lnTo>
                <a:close/>
                <a:moveTo>
                  <a:pt x="412" y="356"/>
                </a:moveTo>
                <a:lnTo>
                  <a:pt x="411" y="355"/>
                </a:lnTo>
                <a:lnTo>
                  <a:pt x="413" y="355"/>
                </a:lnTo>
                <a:lnTo>
                  <a:pt x="412" y="356"/>
                </a:lnTo>
                <a:close/>
                <a:moveTo>
                  <a:pt x="406" y="347"/>
                </a:moveTo>
                <a:lnTo>
                  <a:pt x="407" y="348"/>
                </a:lnTo>
                <a:lnTo>
                  <a:pt x="407" y="349"/>
                </a:lnTo>
                <a:lnTo>
                  <a:pt x="406" y="347"/>
                </a:lnTo>
                <a:close/>
                <a:moveTo>
                  <a:pt x="403" y="349"/>
                </a:moveTo>
                <a:lnTo>
                  <a:pt x="402" y="347"/>
                </a:lnTo>
                <a:lnTo>
                  <a:pt x="403" y="347"/>
                </a:lnTo>
                <a:lnTo>
                  <a:pt x="403" y="349"/>
                </a:lnTo>
                <a:close/>
                <a:moveTo>
                  <a:pt x="387" y="360"/>
                </a:moveTo>
                <a:lnTo>
                  <a:pt x="387" y="358"/>
                </a:lnTo>
                <a:lnTo>
                  <a:pt x="388" y="359"/>
                </a:lnTo>
                <a:lnTo>
                  <a:pt x="387" y="360"/>
                </a:lnTo>
                <a:close/>
                <a:moveTo>
                  <a:pt x="361" y="384"/>
                </a:moveTo>
                <a:lnTo>
                  <a:pt x="360" y="384"/>
                </a:lnTo>
                <a:lnTo>
                  <a:pt x="361" y="382"/>
                </a:lnTo>
                <a:lnTo>
                  <a:pt x="361" y="384"/>
                </a:lnTo>
                <a:close/>
                <a:moveTo>
                  <a:pt x="287" y="411"/>
                </a:moveTo>
                <a:lnTo>
                  <a:pt x="287" y="410"/>
                </a:lnTo>
                <a:lnTo>
                  <a:pt x="289" y="410"/>
                </a:lnTo>
                <a:lnTo>
                  <a:pt x="287" y="411"/>
                </a:lnTo>
                <a:close/>
                <a:moveTo>
                  <a:pt x="416" y="331"/>
                </a:moveTo>
                <a:lnTo>
                  <a:pt x="414" y="331"/>
                </a:lnTo>
                <a:lnTo>
                  <a:pt x="415" y="330"/>
                </a:lnTo>
                <a:lnTo>
                  <a:pt x="416" y="331"/>
                </a:lnTo>
                <a:close/>
                <a:moveTo>
                  <a:pt x="419" y="331"/>
                </a:moveTo>
                <a:lnTo>
                  <a:pt x="421" y="330"/>
                </a:lnTo>
                <a:lnTo>
                  <a:pt x="421" y="331"/>
                </a:lnTo>
                <a:lnTo>
                  <a:pt x="419" y="331"/>
                </a:lnTo>
                <a:close/>
                <a:moveTo>
                  <a:pt x="457" y="354"/>
                </a:moveTo>
                <a:lnTo>
                  <a:pt x="457" y="353"/>
                </a:lnTo>
                <a:lnTo>
                  <a:pt x="458" y="352"/>
                </a:lnTo>
                <a:lnTo>
                  <a:pt x="457" y="354"/>
                </a:lnTo>
                <a:close/>
                <a:moveTo>
                  <a:pt x="453" y="341"/>
                </a:moveTo>
                <a:lnTo>
                  <a:pt x="453" y="338"/>
                </a:lnTo>
                <a:lnTo>
                  <a:pt x="454" y="339"/>
                </a:lnTo>
                <a:lnTo>
                  <a:pt x="453" y="341"/>
                </a:lnTo>
                <a:close/>
                <a:moveTo>
                  <a:pt x="431" y="307"/>
                </a:moveTo>
                <a:lnTo>
                  <a:pt x="431" y="306"/>
                </a:lnTo>
                <a:lnTo>
                  <a:pt x="432" y="305"/>
                </a:lnTo>
                <a:lnTo>
                  <a:pt x="431" y="307"/>
                </a:lnTo>
                <a:close/>
                <a:moveTo>
                  <a:pt x="361" y="398"/>
                </a:moveTo>
                <a:lnTo>
                  <a:pt x="360" y="398"/>
                </a:lnTo>
                <a:lnTo>
                  <a:pt x="361" y="397"/>
                </a:lnTo>
                <a:lnTo>
                  <a:pt x="361" y="398"/>
                </a:lnTo>
                <a:close/>
                <a:moveTo>
                  <a:pt x="291" y="414"/>
                </a:moveTo>
                <a:lnTo>
                  <a:pt x="290" y="414"/>
                </a:lnTo>
                <a:lnTo>
                  <a:pt x="291" y="413"/>
                </a:lnTo>
                <a:lnTo>
                  <a:pt x="292" y="413"/>
                </a:lnTo>
                <a:lnTo>
                  <a:pt x="291" y="414"/>
                </a:lnTo>
                <a:close/>
                <a:moveTo>
                  <a:pt x="338" y="402"/>
                </a:moveTo>
                <a:lnTo>
                  <a:pt x="338" y="401"/>
                </a:lnTo>
                <a:lnTo>
                  <a:pt x="339" y="401"/>
                </a:lnTo>
                <a:lnTo>
                  <a:pt x="338" y="402"/>
                </a:lnTo>
                <a:close/>
                <a:moveTo>
                  <a:pt x="377" y="391"/>
                </a:moveTo>
                <a:lnTo>
                  <a:pt x="376" y="391"/>
                </a:lnTo>
                <a:lnTo>
                  <a:pt x="376" y="390"/>
                </a:lnTo>
                <a:lnTo>
                  <a:pt x="377" y="391"/>
                </a:lnTo>
                <a:close/>
                <a:moveTo>
                  <a:pt x="397" y="360"/>
                </a:moveTo>
                <a:lnTo>
                  <a:pt x="397" y="359"/>
                </a:lnTo>
                <a:lnTo>
                  <a:pt x="398" y="360"/>
                </a:lnTo>
                <a:lnTo>
                  <a:pt x="397" y="360"/>
                </a:lnTo>
                <a:close/>
                <a:moveTo>
                  <a:pt x="404" y="368"/>
                </a:moveTo>
                <a:lnTo>
                  <a:pt x="404" y="367"/>
                </a:lnTo>
                <a:lnTo>
                  <a:pt x="405" y="367"/>
                </a:lnTo>
                <a:lnTo>
                  <a:pt x="404" y="368"/>
                </a:lnTo>
                <a:close/>
                <a:moveTo>
                  <a:pt x="435" y="375"/>
                </a:moveTo>
                <a:lnTo>
                  <a:pt x="432" y="375"/>
                </a:lnTo>
                <a:lnTo>
                  <a:pt x="435" y="375"/>
                </a:lnTo>
                <a:close/>
                <a:moveTo>
                  <a:pt x="319" y="410"/>
                </a:moveTo>
                <a:lnTo>
                  <a:pt x="319" y="409"/>
                </a:lnTo>
                <a:lnTo>
                  <a:pt x="320" y="409"/>
                </a:lnTo>
                <a:lnTo>
                  <a:pt x="319" y="410"/>
                </a:lnTo>
                <a:close/>
                <a:moveTo>
                  <a:pt x="425" y="320"/>
                </a:moveTo>
                <a:lnTo>
                  <a:pt x="426" y="319"/>
                </a:lnTo>
                <a:lnTo>
                  <a:pt x="426" y="320"/>
                </a:lnTo>
                <a:lnTo>
                  <a:pt x="425" y="320"/>
                </a:lnTo>
                <a:close/>
                <a:moveTo>
                  <a:pt x="303" y="409"/>
                </a:moveTo>
                <a:lnTo>
                  <a:pt x="302" y="408"/>
                </a:lnTo>
                <a:lnTo>
                  <a:pt x="303" y="408"/>
                </a:lnTo>
                <a:lnTo>
                  <a:pt x="303" y="409"/>
                </a:lnTo>
                <a:close/>
                <a:moveTo>
                  <a:pt x="314" y="391"/>
                </a:moveTo>
                <a:lnTo>
                  <a:pt x="314" y="393"/>
                </a:lnTo>
                <a:lnTo>
                  <a:pt x="314" y="390"/>
                </a:lnTo>
                <a:lnTo>
                  <a:pt x="314" y="391"/>
                </a:lnTo>
                <a:close/>
                <a:moveTo>
                  <a:pt x="421" y="385"/>
                </a:moveTo>
                <a:lnTo>
                  <a:pt x="421" y="384"/>
                </a:lnTo>
                <a:lnTo>
                  <a:pt x="422" y="384"/>
                </a:lnTo>
                <a:lnTo>
                  <a:pt x="421" y="385"/>
                </a:lnTo>
                <a:close/>
                <a:moveTo>
                  <a:pt x="461" y="331"/>
                </a:moveTo>
                <a:lnTo>
                  <a:pt x="463" y="330"/>
                </a:lnTo>
                <a:lnTo>
                  <a:pt x="461" y="331"/>
                </a:lnTo>
                <a:close/>
                <a:moveTo>
                  <a:pt x="293" y="411"/>
                </a:moveTo>
                <a:lnTo>
                  <a:pt x="293" y="410"/>
                </a:lnTo>
                <a:lnTo>
                  <a:pt x="294" y="410"/>
                </a:lnTo>
                <a:lnTo>
                  <a:pt x="293" y="411"/>
                </a:lnTo>
                <a:close/>
                <a:moveTo>
                  <a:pt x="401" y="364"/>
                </a:moveTo>
                <a:lnTo>
                  <a:pt x="400" y="363"/>
                </a:lnTo>
                <a:lnTo>
                  <a:pt x="401" y="363"/>
                </a:lnTo>
                <a:lnTo>
                  <a:pt x="401" y="364"/>
                </a:lnTo>
                <a:close/>
                <a:moveTo>
                  <a:pt x="319" y="414"/>
                </a:moveTo>
                <a:lnTo>
                  <a:pt x="318" y="414"/>
                </a:lnTo>
                <a:lnTo>
                  <a:pt x="319" y="413"/>
                </a:lnTo>
                <a:lnTo>
                  <a:pt x="319" y="414"/>
                </a:lnTo>
                <a:close/>
                <a:moveTo>
                  <a:pt x="400" y="349"/>
                </a:moveTo>
                <a:lnTo>
                  <a:pt x="399" y="349"/>
                </a:lnTo>
                <a:lnTo>
                  <a:pt x="400" y="348"/>
                </a:lnTo>
                <a:lnTo>
                  <a:pt x="400" y="349"/>
                </a:lnTo>
                <a:close/>
                <a:moveTo>
                  <a:pt x="313" y="393"/>
                </a:moveTo>
                <a:lnTo>
                  <a:pt x="313" y="393"/>
                </a:lnTo>
                <a:lnTo>
                  <a:pt x="313" y="392"/>
                </a:lnTo>
                <a:lnTo>
                  <a:pt x="313" y="393"/>
                </a:lnTo>
                <a:close/>
                <a:moveTo>
                  <a:pt x="375" y="392"/>
                </a:moveTo>
                <a:lnTo>
                  <a:pt x="374" y="391"/>
                </a:lnTo>
                <a:lnTo>
                  <a:pt x="375" y="391"/>
                </a:lnTo>
                <a:lnTo>
                  <a:pt x="375" y="392"/>
                </a:lnTo>
                <a:close/>
                <a:moveTo>
                  <a:pt x="370" y="376"/>
                </a:moveTo>
                <a:lnTo>
                  <a:pt x="370" y="375"/>
                </a:lnTo>
                <a:lnTo>
                  <a:pt x="371" y="376"/>
                </a:lnTo>
                <a:lnTo>
                  <a:pt x="370" y="376"/>
                </a:lnTo>
                <a:close/>
                <a:moveTo>
                  <a:pt x="462" y="348"/>
                </a:moveTo>
                <a:lnTo>
                  <a:pt x="461" y="347"/>
                </a:lnTo>
                <a:lnTo>
                  <a:pt x="463" y="347"/>
                </a:lnTo>
                <a:lnTo>
                  <a:pt x="462" y="348"/>
                </a:lnTo>
                <a:close/>
                <a:moveTo>
                  <a:pt x="433" y="304"/>
                </a:moveTo>
                <a:lnTo>
                  <a:pt x="433" y="306"/>
                </a:lnTo>
                <a:lnTo>
                  <a:pt x="432" y="304"/>
                </a:lnTo>
                <a:lnTo>
                  <a:pt x="433" y="304"/>
                </a:lnTo>
                <a:close/>
                <a:moveTo>
                  <a:pt x="332" y="404"/>
                </a:moveTo>
                <a:lnTo>
                  <a:pt x="332" y="403"/>
                </a:lnTo>
                <a:lnTo>
                  <a:pt x="332" y="404"/>
                </a:lnTo>
                <a:close/>
                <a:moveTo>
                  <a:pt x="402" y="350"/>
                </a:moveTo>
                <a:lnTo>
                  <a:pt x="401" y="350"/>
                </a:lnTo>
                <a:lnTo>
                  <a:pt x="401" y="349"/>
                </a:lnTo>
                <a:lnTo>
                  <a:pt x="402" y="350"/>
                </a:lnTo>
                <a:close/>
                <a:moveTo>
                  <a:pt x="374" y="381"/>
                </a:moveTo>
                <a:lnTo>
                  <a:pt x="373" y="380"/>
                </a:lnTo>
                <a:lnTo>
                  <a:pt x="374" y="380"/>
                </a:lnTo>
                <a:lnTo>
                  <a:pt x="374" y="381"/>
                </a:lnTo>
                <a:close/>
                <a:moveTo>
                  <a:pt x="434" y="324"/>
                </a:moveTo>
                <a:lnTo>
                  <a:pt x="433" y="323"/>
                </a:lnTo>
                <a:lnTo>
                  <a:pt x="434" y="323"/>
                </a:lnTo>
                <a:lnTo>
                  <a:pt x="434" y="324"/>
                </a:lnTo>
                <a:close/>
                <a:moveTo>
                  <a:pt x="423" y="325"/>
                </a:moveTo>
                <a:lnTo>
                  <a:pt x="423" y="324"/>
                </a:lnTo>
                <a:lnTo>
                  <a:pt x="423" y="325"/>
                </a:lnTo>
                <a:close/>
                <a:moveTo>
                  <a:pt x="338" y="401"/>
                </a:moveTo>
                <a:lnTo>
                  <a:pt x="337" y="400"/>
                </a:lnTo>
                <a:lnTo>
                  <a:pt x="338" y="400"/>
                </a:lnTo>
                <a:lnTo>
                  <a:pt x="338" y="401"/>
                </a:lnTo>
                <a:close/>
                <a:moveTo>
                  <a:pt x="413" y="326"/>
                </a:moveTo>
                <a:lnTo>
                  <a:pt x="414" y="327"/>
                </a:lnTo>
                <a:lnTo>
                  <a:pt x="413" y="3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59"/>
          <p:cNvSpPr>
            <a:spLocks/>
          </p:cNvSpPr>
          <p:nvPr/>
        </p:nvSpPr>
        <p:spPr bwMode="auto">
          <a:xfrm>
            <a:off x="5049838" y="4918075"/>
            <a:ext cx="717550" cy="684213"/>
          </a:xfrm>
          <a:custGeom>
            <a:avLst/>
            <a:gdLst>
              <a:gd name="T0" fmla="*/ 2147483647 w 452"/>
              <a:gd name="T1" fmla="*/ 2147483647 h 431"/>
              <a:gd name="T2" fmla="*/ 2147483647 w 452"/>
              <a:gd name="T3" fmla="*/ 2147483647 h 431"/>
              <a:gd name="T4" fmla="*/ 2147483647 w 452"/>
              <a:gd name="T5" fmla="*/ 2147483647 h 431"/>
              <a:gd name="T6" fmla="*/ 2147483647 w 452"/>
              <a:gd name="T7" fmla="*/ 2147483647 h 431"/>
              <a:gd name="T8" fmla="*/ 2147483647 w 452"/>
              <a:gd name="T9" fmla="*/ 2147483647 h 431"/>
              <a:gd name="T10" fmla="*/ 2147483647 w 452"/>
              <a:gd name="T11" fmla="*/ 2147483647 h 431"/>
              <a:gd name="T12" fmla="*/ 2147483647 w 452"/>
              <a:gd name="T13" fmla="*/ 2147483647 h 431"/>
              <a:gd name="T14" fmla="*/ 2147483647 w 452"/>
              <a:gd name="T15" fmla="*/ 2147483647 h 431"/>
              <a:gd name="T16" fmla="*/ 2147483647 w 452"/>
              <a:gd name="T17" fmla="*/ 2147483647 h 431"/>
              <a:gd name="T18" fmla="*/ 2147483647 w 452"/>
              <a:gd name="T19" fmla="*/ 2147483647 h 431"/>
              <a:gd name="T20" fmla="*/ 2147483647 w 452"/>
              <a:gd name="T21" fmla="*/ 2147483647 h 431"/>
              <a:gd name="T22" fmla="*/ 2147483647 w 452"/>
              <a:gd name="T23" fmla="*/ 2147483647 h 431"/>
              <a:gd name="T24" fmla="*/ 2147483647 w 452"/>
              <a:gd name="T25" fmla="*/ 2147483647 h 431"/>
              <a:gd name="T26" fmla="*/ 2147483647 w 452"/>
              <a:gd name="T27" fmla="*/ 2147483647 h 431"/>
              <a:gd name="T28" fmla="*/ 2147483647 w 452"/>
              <a:gd name="T29" fmla="*/ 2147483647 h 431"/>
              <a:gd name="T30" fmla="*/ 2147483647 w 452"/>
              <a:gd name="T31" fmla="*/ 2147483647 h 431"/>
              <a:gd name="T32" fmla="*/ 2147483647 w 452"/>
              <a:gd name="T33" fmla="*/ 2147483647 h 431"/>
              <a:gd name="T34" fmla="*/ 2147483647 w 452"/>
              <a:gd name="T35" fmla="*/ 2147483647 h 431"/>
              <a:gd name="T36" fmla="*/ 2147483647 w 452"/>
              <a:gd name="T37" fmla="*/ 2147483647 h 431"/>
              <a:gd name="T38" fmla="*/ 2147483647 w 452"/>
              <a:gd name="T39" fmla="*/ 2147483647 h 431"/>
              <a:gd name="T40" fmla="*/ 2147483647 w 452"/>
              <a:gd name="T41" fmla="*/ 2147483647 h 431"/>
              <a:gd name="T42" fmla="*/ 2147483647 w 452"/>
              <a:gd name="T43" fmla="*/ 2147483647 h 431"/>
              <a:gd name="T44" fmla="*/ 2147483647 w 452"/>
              <a:gd name="T45" fmla="*/ 2147483647 h 431"/>
              <a:gd name="T46" fmla="*/ 2147483647 w 452"/>
              <a:gd name="T47" fmla="*/ 2147483647 h 431"/>
              <a:gd name="T48" fmla="*/ 2147483647 w 452"/>
              <a:gd name="T49" fmla="*/ 2147483647 h 431"/>
              <a:gd name="T50" fmla="*/ 2147483647 w 452"/>
              <a:gd name="T51" fmla="*/ 2147483647 h 431"/>
              <a:gd name="T52" fmla="*/ 2147483647 w 452"/>
              <a:gd name="T53" fmla="*/ 2147483647 h 431"/>
              <a:gd name="T54" fmla="*/ 2147483647 w 452"/>
              <a:gd name="T55" fmla="*/ 2147483647 h 431"/>
              <a:gd name="T56" fmla="*/ 2147483647 w 452"/>
              <a:gd name="T57" fmla="*/ 2147483647 h 431"/>
              <a:gd name="T58" fmla="*/ 2147483647 w 452"/>
              <a:gd name="T59" fmla="*/ 2147483647 h 431"/>
              <a:gd name="T60" fmla="*/ 2147483647 w 452"/>
              <a:gd name="T61" fmla="*/ 2147483647 h 431"/>
              <a:gd name="T62" fmla="*/ 2147483647 w 452"/>
              <a:gd name="T63" fmla="*/ 2147483647 h 431"/>
              <a:gd name="T64" fmla="*/ 2147483647 w 452"/>
              <a:gd name="T65" fmla="*/ 2147483647 h 431"/>
              <a:gd name="T66" fmla="*/ 2147483647 w 452"/>
              <a:gd name="T67" fmla="*/ 2147483647 h 431"/>
              <a:gd name="T68" fmla="*/ 2147483647 w 452"/>
              <a:gd name="T69" fmla="*/ 2147483647 h 431"/>
              <a:gd name="T70" fmla="*/ 2147483647 w 452"/>
              <a:gd name="T71" fmla="*/ 2147483647 h 431"/>
              <a:gd name="T72" fmla="*/ 2147483647 w 452"/>
              <a:gd name="T73" fmla="*/ 2147483647 h 431"/>
              <a:gd name="T74" fmla="*/ 2147483647 w 452"/>
              <a:gd name="T75" fmla="*/ 2147483647 h 431"/>
              <a:gd name="T76" fmla="*/ 2147483647 w 452"/>
              <a:gd name="T77" fmla="*/ 2147483647 h 431"/>
              <a:gd name="T78" fmla="*/ 2147483647 w 452"/>
              <a:gd name="T79" fmla="*/ 2147483647 h 431"/>
              <a:gd name="T80" fmla="*/ 2147483647 w 452"/>
              <a:gd name="T81" fmla="*/ 2147483647 h 431"/>
              <a:gd name="T82" fmla="*/ 2147483647 w 452"/>
              <a:gd name="T83" fmla="*/ 2147483647 h 431"/>
              <a:gd name="T84" fmla="*/ 2147483647 w 452"/>
              <a:gd name="T85" fmla="*/ 2147483647 h 431"/>
              <a:gd name="T86" fmla="*/ 2147483647 w 452"/>
              <a:gd name="T87" fmla="*/ 2147483647 h 431"/>
              <a:gd name="T88" fmla="*/ 2147483647 w 452"/>
              <a:gd name="T89" fmla="*/ 2147483647 h 431"/>
              <a:gd name="T90" fmla="*/ 2147483647 w 452"/>
              <a:gd name="T91" fmla="*/ 2147483647 h 431"/>
              <a:gd name="T92" fmla="*/ 2147483647 w 452"/>
              <a:gd name="T93" fmla="*/ 2147483647 h 431"/>
              <a:gd name="T94" fmla="*/ 2147483647 w 452"/>
              <a:gd name="T95" fmla="*/ 2147483647 h 431"/>
              <a:gd name="T96" fmla="*/ 2147483647 w 452"/>
              <a:gd name="T97" fmla="*/ 2147483647 h 431"/>
              <a:gd name="T98" fmla="*/ 2147483647 w 452"/>
              <a:gd name="T99" fmla="*/ 2147483647 h 431"/>
              <a:gd name="T100" fmla="*/ 2147483647 w 452"/>
              <a:gd name="T101" fmla="*/ 2147483647 h 431"/>
              <a:gd name="T102" fmla="*/ 2147483647 w 452"/>
              <a:gd name="T103" fmla="*/ 2147483647 h 431"/>
              <a:gd name="T104" fmla="*/ 2147483647 w 452"/>
              <a:gd name="T105" fmla="*/ 2147483647 h 431"/>
              <a:gd name="T106" fmla="*/ 2147483647 w 452"/>
              <a:gd name="T107" fmla="*/ 2147483647 h 431"/>
              <a:gd name="T108" fmla="*/ 2147483647 w 452"/>
              <a:gd name="T109" fmla="*/ 2147483647 h 431"/>
              <a:gd name="T110" fmla="*/ 2147483647 w 452"/>
              <a:gd name="T111" fmla="*/ 2147483647 h 431"/>
              <a:gd name="T112" fmla="*/ 2147483647 w 452"/>
              <a:gd name="T113" fmla="*/ 2147483647 h 431"/>
              <a:gd name="T114" fmla="*/ 2147483647 w 452"/>
              <a:gd name="T115" fmla="*/ 2147483647 h 431"/>
              <a:gd name="T116" fmla="*/ 2147483647 w 452"/>
              <a:gd name="T117" fmla="*/ 2147483647 h 431"/>
              <a:gd name="T118" fmla="*/ 2147483647 w 452"/>
              <a:gd name="T119" fmla="*/ 2147483647 h 431"/>
              <a:gd name="T120" fmla="*/ 2147483647 w 452"/>
              <a:gd name="T121" fmla="*/ 2147483647 h 431"/>
              <a:gd name="T122" fmla="*/ 2147483647 w 452"/>
              <a:gd name="T123" fmla="*/ 2147483647 h 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2" h="431">
                <a:moveTo>
                  <a:pt x="259" y="1"/>
                </a:moveTo>
                <a:lnTo>
                  <a:pt x="258" y="3"/>
                </a:lnTo>
                <a:lnTo>
                  <a:pt x="255" y="7"/>
                </a:lnTo>
                <a:lnTo>
                  <a:pt x="255" y="8"/>
                </a:lnTo>
                <a:lnTo>
                  <a:pt x="254" y="9"/>
                </a:lnTo>
                <a:lnTo>
                  <a:pt x="254" y="10"/>
                </a:lnTo>
                <a:lnTo>
                  <a:pt x="254" y="11"/>
                </a:lnTo>
                <a:lnTo>
                  <a:pt x="254" y="12"/>
                </a:lnTo>
                <a:lnTo>
                  <a:pt x="255" y="13"/>
                </a:lnTo>
                <a:lnTo>
                  <a:pt x="257" y="13"/>
                </a:lnTo>
                <a:lnTo>
                  <a:pt x="258" y="13"/>
                </a:lnTo>
                <a:lnTo>
                  <a:pt x="260" y="13"/>
                </a:lnTo>
                <a:lnTo>
                  <a:pt x="260" y="12"/>
                </a:lnTo>
                <a:lnTo>
                  <a:pt x="260" y="10"/>
                </a:lnTo>
                <a:lnTo>
                  <a:pt x="260" y="8"/>
                </a:lnTo>
                <a:lnTo>
                  <a:pt x="260" y="7"/>
                </a:lnTo>
                <a:lnTo>
                  <a:pt x="261" y="7"/>
                </a:lnTo>
                <a:lnTo>
                  <a:pt x="261" y="6"/>
                </a:lnTo>
                <a:lnTo>
                  <a:pt x="260" y="6"/>
                </a:lnTo>
                <a:lnTo>
                  <a:pt x="260" y="5"/>
                </a:lnTo>
                <a:lnTo>
                  <a:pt x="261" y="4"/>
                </a:lnTo>
                <a:lnTo>
                  <a:pt x="262" y="4"/>
                </a:lnTo>
                <a:lnTo>
                  <a:pt x="263" y="4"/>
                </a:lnTo>
                <a:lnTo>
                  <a:pt x="264" y="4"/>
                </a:lnTo>
                <a:lnTo>
                  <a:pt x="265" y="6"/>
                </a:lnTo>
                <a:lnTo>
                  <a:pt x="265" y="9"/>
                </a:lnTo>
                <a:lnTo>
                  <a:pt x="266" y="10"/>
                </a:lnTo>
                <a:lnTo>
                  <a:pt x="266" y="13"/>
                </a:lnTo>
                <a:lnTo>
                  <a:pt x="266" y="16"/>
                </a:lnTo>
                <a:lnTo>
                  <a:pt x="265" y="18"/>
                </a:lnTo>
                <a:lnTo>
                  <a:pt x="264" y="18"/>
                </a:lnTo>
                <a:lnTo>
                  <a:pt x="262" y="19"/>
                </a:lnTo>
                <a:lnTo>
                  <a:pt x="260" y="19"/>
                </a:lnTo>
                <a:lnTo>
                  <a:pt x="259" y="21"/>
                </a:lnTo>
                <a:lnTo>
                  <a:pt x="259" y="24"/>
                </a:lnTo>
                <a:lnTo>
                  <a:pt x="259" y="26"/>
                </a:lnTo>
                <a:lnTo>
                  <a:pt x="258" y="28"/>
                </a:lnTo>
                <a:lnTo>
                  <a:pt x="258" y="30"/>
                </a:lnTo>
                <a:lnTo>
                  <a:pt x="259" y="31"/>
                </a:lnTo>
                <a:lnTo>
                  <a:pt x="266" y="31"/>
                </a:lnTo>
                <a:lnTo>
                  <a:pt x="268" y="32"/>
                </a:lnTo>
                <a:lnTo>
                  <a:pt x="268" y="33"/>
                </a:lnTo>
                <a:lnTo>
                  <a:pt x="268" y="34"/>
                </a:lnTo>
                <a:lnTo>
                  <a:pt x="267" y="34"/>
                </a:lnTo>
                <a:lnTo>
                  <a:pt x="262" y="38"/>
                </a:lnTo>
                <a:lnTo>
                  <a:pt x="259" y="40"/>
                </a:lnTo>
                <a:lnTo>
                  <a:pt x="259" y="42"/>
                </a:lnTo>
                <a:lnTo>
                  <a:pt x="259" y="43"/>
                </a:lnTo>
                <a:lnTo>
                  <a:pt x="260" y="45"/>
                </a:lnTo>
                <a:lnTo>
                  <a:pt x="261" y="46"/>
                </a:lnTo>
                <a:lnTo>
                  <a:pt x="262" y="47"/>
                </a:lnTo>
                <a:lnTo>
                  <a:pt x="266" y="45"/>
                </a:lnTo>
                <a:lnTo>
                  <a:pt x="268" y="45"/>
                </a:lnTo>
                <a:lnTo>
                  <a:pt x="268" y="42"/>
                </a:lnTo>
                <a:lnTo>
                  <a:pt x="269" y="41"/>
                </a:lnTo>
                <a:lnTo>
                  <a:pt x="270" y="40"/>
                </a:lnTo>
                <a:lnTo>
                  <a:pt x="271" y="41"/>
                </a:lnTo>
                <a:lnTo>
                  <a:pt x="272" y="41"/>
                </a:lnTo>
                <a:lnTo>
                  <a:pt x="272" y="42"/>
                </a:lnTo>
                <a:lnTo>
                  <a:pt x="272" y="43"/>
                </a:lnTo>
                <a:lnTo>
                  <a:pt x="272" y="44"/>
                </a:lnTo>
                <a:lnTo>
                  <a:pt x="271" y="46"/>
                </a:lnTo>
                <a:lnTo>
                  <a:pt x="269" y="47"/>
                </a:lnTo>
                <a:lnTo>
                  <a:pt x="266" y="49"/>
                </a:lnTo>
                <a:lnTo>
                  <a:pt x="266" y="50"/>
                </a:lnTo>
                <a:lnTo>
                  <a:pt x="266" y="51"/>
                </a:lnTo>
                <a:lnTo>
                  <a:pt x="268" y="52"/>
                </a:lnTo>
                <a:lnTo>
                  <a:pt x="269" y="53"/>
                </a:lnTo>
                <a:lnTo>
                  <a:pt x="271" y="54"/>
                </a:lnTo>
                <a:lnTo>
                  <a:pt x="272" y="54"/>
                </a:lnTo>
                <a:lnTo>
                  <a:pt x="273" y="56"/>
                </a:lnTo>
                <a:lnTo>
                  <a:pt x="273" y="57"/>
                </a:lnTo>
                <a:lnTo>
                  <a:pt x="271" y="58"/>
                </a:lnTo>
                <a:lnTo>
                  <a:pt x="269" y="57"/>
                </a:lnTo>
                <a:lnTo>
                  <a:pt x="268" y="55"/>
                </a:lnTo>
                <a:lnTo>
                  <a:pt x="266" y="53"/>
                </a:lnTo>
                <a:lnTo>
                  <a:pt x="265" y="51"/>
                </a:lnTo>
                <a:lnTo>
                  <a:pt x="265" y="50"/>
                </a:lnTo>
                <a:lnTo>
                  <a:pt x="264" y="50"/>
                </a:lnTo>
                <a:lnTo>
                  <a:pt x="264" y="52"/>
                </a:lnTo>
                <a:lnTo>
                  <a:pt x="263" y="53"/>
                </a:lnTo>
                <a:lnTo>
                  <a:pt x="262" y="55"/>
                </a:lnTo>
                <a:lnTo>
                  <a:pt x="262" y="57"/>
                </a:lnTo>
                <a:lnTo>
                  <a:pt x="262" y="58"/>
                </a:lnTo>
                <a:lnTo>
                  <a:pt x="263" y="59"/>
                </a:lnTo>
                <a:lnTo>
                  <a:pt x="264" y="61"/>
                </a:lnTo>
                <a:lnTo>
                  <a:pt x="267" y="62"/>
                </a:lnTo>
                <a:lnTo>
                  <a:pt x="269" y="63"/>
                </a:lnTo>
                <a:lnTo>
                  <a:pt x="271" y="63"/>
                </a:lnTo>
                <a:lnTo>
                  <a:pt x="273" y="61"/>
                </a:lnTo>
                <a:lnTo>
                  <a:pt x="274" y="62"/>
                </a:lnTo>
                <a:lnTo>
                  <a:pt x="275" y="63"/>
                </a:lnTo>
                <a:lnTo>
                  <a:pt x="275" y="65"/>
                </a:lnTo>
                <a:lnTo>
                  <a:pt x="274" y="66"/>
                </a:lnTo>
                <a:lnTo>
                  <a:pt x="273" y="67"/>
                </a:lnTo>
                <a:lnTo>
                  <a:pt x="272" y="69"/>
                </a:lnTo>
                <a:lnTo>
                  <a:pt x="271" y="70"/>
                </a:lnTo>
                <a:lnTo>
                  <a:pt x="272" y="71"/>
                </a:lnTo>
                <a:lnTo>
                  <a:pt x="273" y="72"/>
                </a:lnTo>
                <a:lnTo>
                  <a:pt x="275" y="72"/>
                </a:lnTo>
                <a:lnTo>
                  <a:pt x="280" y="73"/>
                </a:lnTo>
                <a:lnTo>
                  <a:pt x="281" y="72"/>
                </a:lnTo>
                <a:lnTo>
                  <a:pt x="282" y="70"/>
                </a:lnTo>
                <a:lnTo>
                  <a:pt x="283" y="69"/>
                </a:lnTo>
                <a:lnTo>
                  <a:pt x="284" y="70"/>
                </a:lnTo>
                <a:lnTo>
                  <a:pt x="283" y="71"/>
                </a:lnTo>
                <a:lnTo>
                  <a:pt x="281" y="74"/>
                </a:lnTo>
                <a:lnTo>
                  <a:pt x="281" y="75"/>
                </a:lnTo>
                <a:lnTo>
                  <a:pt x="280" y="76"/>
                </a:lnTo>
                <a:lnTo>
                  <a:pt x="280" y="77"/>
                </a:lnTo>
                <a:lnTo>
                  <a:pt x="278" y="79"/>
                </a:lnTo>
                <a:lnTo>
                  <a:pt x="277" y="79"/>
                </a:lnTo>
                <a:lnTo>
                  <a:pt x="276" y="78"/>
                </a:lnTo>
                <a:lnTo>
                  <a:pt x="275" y="77"/>
                </a:lnTo>
                <a:lnTo>
                  <a:pt x="274" y="78"/>
                </a:lnTo>
                <a:lnTo>
                  <a:pt x="274" y="79"/>
                </a:lnTo>
                <a:lnTo>
                  <a:pt x="274" y="80"/>
                </a:lnTo>
                <a:lnTo>
                  <a:pt x="275" y="82"/>
                </a:lnTo>
                <a:lnTo>
                  <a:pt x="274" y="84"/>
                </a:lnTo>
                <a:lnTo>
                  <a:pt x="274" y="87"/>
                </a:lnTo>
                <a:lnTo>
                  <a:pt x="273" y="89"/>
                </a:lnTo>
                <a:lnTo>
                  <a:pt x="272" y="88"/>
                </a:lnTo>
                <a:lnTo>
                  <a:pt x="272" y="87"/>
                </a:lnTo>
                <a:lnTo>
                  <a:pt x="272" y="85"/>
                </a:lnTo>
                <a:lnTo>
                  <a:pt x="269" y="83"/>
                </a:lnTo>
                <a:lnTo>
                  <a:pt x="268" y="83"/>
                </a:lnTo>
                <a:lnTo>
                  <a:pt x="268" y="84"/>
                </a:lnTo>
                <a:lnTo>
                  <a:pt x="267" y="86"/>
                </a:lnTo>
                <a:lnTo>
                  <a:pt x="266" y="85"/>
                </a:lnTo>
                <a:lnTo>
                  <a:pt x="265" y="85"/>
                </a:lnTo>
                <a:lnTo>
                  <a:pt x="264" y="86"/>
                </a:lnTo>
                <a:lnTo>
                  <a:pt x="263" y="87"/>
                </a:lnTo>
                <a:lnTo>
                  <a:pt x="262" y="87"/>
                </a:lnTo>
                <a:lnTo>
                  <a:pt x="261" y="87"/>
                </a:lnTo>
                <a:lnTo>
                  <a:pt x="259" y="87"/>
                </a:lnTo>
                <a:lnTo>
                  <a:pt x="258" y="88"/>
                </a:lnTo>
                <a:lnTo>
                  <a:pt x="257" y="93"/>
                </a:lnTo>
                <a:lnTo>
                  <a:pt x="257" y="95"/>
                </a:lnTo>
                <a:lnTo>
                  <a:pt x="258" y="95"/>
                </a:lnTo>
                <a:lnTo>
                  <a:pt x="259" y="95"/>
                </a:lnTo>
                <a:lnTo>
                  <a:pt x="262" y="96"/>
                </a:lnTo>
                <a:lnTo>
                  <a:pt x="263" y="96"/>
                </a:lnTo>
                <a:lnTo>
                  <a:pt x="263" y="95"/>
                </a:lnTo>
                <a:lnTo>
                  <a:pt x="265" y="94"/>
                </a:lnTo>
                <a:lnTo>
                  <a:pt x="266" y="94"/>
                </a:lnTo>
                <a:lnTo>
                  <a:pt x="268" y="95"/>
                </a:lnTo>
                <a:lnTo>
                  <a:pt x="268" y="94"/>
                </a:lnTo>
                <a:lnTo>
                  <a:pt x="268" y="93"/>
                </a:lnTo>
                <a:lnTo>
                  <a:pt x="268" y="91"/>
                </a:lnTo>
                <a:lnTo>
                  <a:pt x="268" y="90"/>
                </a:lnTo>
                <a:lnTo>
                  <a:pt x="269" y="90"/>
                </a:lnTo>
                <a:lnTo>
                  <a:pt x="272" y="92"/>
                </a:lnTo>
                <a:lnTo>
                  <a:pt x="272" y="94"/>
                </a:lnTo>
                <a:lnTo>
                  <a:pt x="271" y="96"/>
                </a:lnTo>
                <a:lnTo>
                  <a:pt x="270" y="96"/>
                </a:lnTo>
                <a:lnTo>
                  <a:pt x="269" y="96"/>
                </a:lnTo>
                <a:lnTo>
                  <a:pt x="269" y="97"/>
                </a:lnTo>
                <a:lnTo>
                  <a:pt x="268" y="98"/>
                </a:lnTo>
                <a:lnTo>
                  <a:pt x="267" y="99"/>
                </a:lnTo>
                <a:lnTo>
                  <a:pt x="265" y="99"/>
                </a:lnTo>
                <a:lnTo>
                  <a:pt x="266" y="100"/>
                </a:lnTo>
                <a:lnTo>
                  <a:pt x="266" y="103"/>
                </a:lnTo>
                <a:lnTo>
                  <a:pt x="265" y="103"/>
                </a:lnTo>
                <a:lnTo>
                  <a:pt x="264" y="103"/>
                </a:lnTo>
                <a:lnTo>
                  <a:pt x="262" y="102"/>
                </a:lnTo>
                <a:lnTo>
                  <a:pt x="262" y="101"/>
                </a:lnTo>
                <a:lnTo>
                  <a:pt x="261" y="101"/>
                </a:lnTo>
                <a:lnTo>
                  <a:pt x="259" y="101"/>
                </a:lnTo>
                <a:lnTo>
                  <a:pt x="258" y="102"/>
                </a:lnTo>
                <a:lnTo>
                  <a:pt x="258" y="103"/>
                </a:lnTo>
                <a:lnTo>
                  <a:pt x="259" y="104"/>
                </a:lnTo>
                <a:lnTo>
                  <a:pt x="261" y="105"/>
                </a:lnTo>
                <a:lnTo>
                  <a:pt x="262" y="105"/>
                </a:lnTo>
                <a:lnTo>
                  <a:pt x="265" y="106"/>
                </a:lnTo>
                <a:lnTo>
                  <a:pt x="265" y="107"/>
                </a:lnTo>
                <a:lnTo>
                  <a:pt x="265" y="109"/>
                </a:lnTo>
                <a:lnTo>
                  <a:pt x="263" y="110"/>
                </a:lnTo>
                <a:lnTo>
                  <a:pt x="260" y="111"/>
                </a:lnTo>
                <a:lnTo>
                  <a:pt x="259" y="111"/>
                </a:lnTo>
                <a:lnTo>
                  <a:pt x="257" y="112"/>
                </a:lnTo>
                <a:lnTo>
                  <a:pt x="256" y="115"/>
                </a:lnTo>
                <a:lnTo>
                  <a:pt x="256" y="117"/>
                </a:lnTo>
                <a:lnTo>
                  <a:pt x="256" y="118"/>
                </a:lnTo>
                <a:lnTo>
                  <a:pt x="255" y="118"/>
                </a:lnTo>
                <a:lnTo>
                  <a:pt x="253" y="121"/>
                </a:lnTo>
                <a:lnTo>
                  <a:pt x="252" y="123"/>
                </a:lnTo>
                <a:lnTo>
                  <a:pt x="250" y="124"/>
                </a:lnTo>
                <a:lnTo>
                  <a:pt x="249" y="124"/>
                </a:lnTo>
                <a:lnTo>
                  <a:pt x="251" y="127"/>
                </a:lnTo>
                <a:lnTo>
                  <a:pt x="250" y="128"/>
                </a:lnTo>
                <a:lnTo>
                  <a:pt x="249" y="128"/>
                </a:lnTo>
                <a:lnTo>
                  <a:pt x="248" y="128"/>
                </a:lnTo>
                <a:lnTo>
                  <a:pt x="247" y="127"/>
                </a:lnTo>
                <a:lnTo>
                  <a:pt x="247" y="124"/>
                </a:lnTo>
                <a:lnTo>
                  <a:pt x="246" y="124"/>
                </a:lnTo>
                <a:lnTo>
                  <a:pt x="244" y="124"/>
                </a:lnTo>
                <a:lnTo>
                  <a:pt x="243" y="125"/>
                </a:lnTo>
                <a:lnTo>
                  <a:pt x="242" y="128"/>
                </a:lnTo>
                <a:lnTo>
                  <a:pt x="241" y="132"/>
                </a:lnTo>
                <a:lnTo>
                  <a:pt x="241" y="134"/>
                </a:lnTo>
                <a:lnTo>
                  <a:pt x="243" y="134"/>
                </a:lnTo>
                <a:lnTo>
                  <a:pt x="247" y="133"/>
                </a:lnTo>
                <a:lnTo>
                  <a:pt x="248" y="133"/>
                </a:lnTo>
                <a:lnTo>
                  <a:pt x="249" y="133"/>
                </a:lnTo>
                <a:lnTo>
                  <a:pt x="249" y="134"/>
                </a:lnTo>
                <a:lnTo>
                  <a:pt x="249" y="135"/>
                </a:lnTo>
                <a:lnTo>
                  <a:pt x="248" y="136"/>
                </a:lnTo>
                <a:lnTo>
                  <a:pt x="245" y="135"/>
                </a:lnTo>
                <a:lnTo>
                  <a:pt x="241" y="136"/>
                </a:lnTo>
                <a:lnTo>
                  <a:pt x="239" y="136"/>
                </a:lnTo>
                <a:lnTo>
                  <a:pt x="238" y="140"/>
                </a:lnTo>
                <a:lnTo>
                  <a:pt x="238" y="142"/>
                </a:lnTo>
                <a:lnTo>
                  <a:pt x="238" y="146"/>
                </a:lnTo>
                <a:lnTo>
                  <a:pt x="236" y="149"/>
                </a:lnTo>
                <a:lnTo>
                  <a:pt x="235" y="150"/>
                </a:lnTo>
                <a:lnTo>
                  <a:pt x="233" y="150"/>
                </a:lnTo>
                <a:lnTo>
                  <a:pt x="230" y="149"/>
                </a:lnTo>
                <a:lnTo>
                  <a:pt x="229" y="146"/>
                </a:lnTo>
                <a:lnTo>
                  <a:pt x="228" y="146"/>
                </a:lnTo>
                <a:lnTo>
                  <a:pt x="227" y="147"/>
                </a:lnTo>
                <a:lnTo>
                  <a:pt x="227" y="148"/>
                </a:lnTo>
                <a:lnTo>
                  <a:pt x="227" y="150"/>
                </a:lnTo>
                <a:lnTo>
                  <a:pt x="228" y="152"/>
                </a:lnTo>
                <a:lnTo>
                  <a:pt x="229" y="153"/>
                </a:lnTo>
                <a:lnTo>
                  <a:pt x="232" y="153"/>
                </a:lnTo>
                <a:lnTo>
                  <a:pt x="235" y="152"/>
                </a:lnTo>
                <a:lnTo>
                  <a:pt x="236" y="152"/>
                </a:lnTo>
                <a:lnTo>
                  <a:pt x="236" y="153"/>
                </a:lnTo>
                <a:lnTo>
                  <a:pt x="236" y="154"/>
                </a:lnTo>
                <a:lnTo>
                  <a:pt x="234" y="157"/>
                </a:lnTo>
                <a:lnTo>
                  <a:pt x="230" y="159"/>
                </a:lnTo>
                <a:lnTo>
                  <a:pt x="226" y="160"/>
                </a:lnTo>
                <a:lnTo>
                  <a:pt x="227" y="162"/>
                </a:lnTo>
                <a:lnTo>
                  <a:pt x="227" y="164"/>
                </a:lnTo>
                <a:lnTo>
                  <a:pt x="227" y="166"/>
                </a:lnTo>
                <a:lnTo>
                  <a:pt x="228" y="169"/>
                </a:lnTo>
                <a:lnTo>
                  <a:pt x="230" y="171"/>
                </a:lnTo>
                <a:lnTo>
                  <a:pt x="230" y="174"/>
                </a:lnTo>
                <a:lnTo>
                  <a:pt x="229" y="175"/>
                </a:lnTo>
                <a:lnTo>
                  <a:pt x="228" y="176"/>
                </a:lnTo>
                <a:lnTo>
                  <a:pt x="227" y="175"/>
                </a:lnTo>
                <a:lnTo>
                  <a:pt x="224" y="170"/>
                </a:lnTo>
                <a:lnTo>
                  <a:pt x="224" y="169"/>
                </a:lnTo>
                <a:lnTo>
                  <a:pt x="223" y="169"/>
                </a:lnTo>
                <a:lnTo>
                  <a:pt x="222" y="171"/>
                </a:lnTo>
                <a:lnTo>
                  <a:pt x="221" y="172"/>
                </a:lnTo>
                <a:lnTo>
                  <a:pt x="221" y="173"/>
                </a:lnTo>
                <a:lnTo>
                  <a:pt x="222" y="175"/>
                </a:lnTo>
                <a:lnTo>
                  <a:pt x="223" y="175"/>
                </a:lnTo>
                <a:lnTo>
                  <a:pt x="223" y="174"/>
                </a:lnTo>
                <a:lnTo>
                  <a:pt x="224" y="174"/>
                </a:lnTo>
                <a:lnTo>
                  <a:pt x="224" y="176"/>
                </a:lnTo>
                <a:lnTo>
                  <a:pt x="224" y="179"/>
                </a:lnTo>
                <a:lnTo>
                  <a:pt x="226" y="180"/>
                </a:lnTo>
                <a:lnTo>
                  <a:pt x="227" y="182"/>
                </a:lnTo>
                <a:lnTo>
                  <a:pt x="227" y="185"/>
                </a:lnTo>
                <a:lnTo>
                  <a:pt x="225" y="186"/>
                </a:lnTo>
                <a:lnTo>
                  <a:pt x="222" y="186"/>
                </a:lnTo>
                <a:lnTo>
                  <a:pt x="218" y="186"/>
                </a:lnTo>
                <a:lnTo>
                  <a:pt x="215" y="186"/>
                </a:lnTo>
                <a:lnTo>
                  <a:pt x="215" y="189"/>
                </a:lnTo>
                <a:lnTo>
                  <a:pt x="219" y="192"/>
                </a:lnTo>
                <a:lnTo>
                  <a:pt x="220" y="194"/>
                </a:lnTo>
                <a:lnTo>
                  <a:pt x="219" y="197"/>
                </a:lnTo>
                <a:lnTo>
                  <a:pt x="217" y="200"/>
                </a:lnTo>
                <a:lnTo>
                  <a:pt x="218" y="203"/>
                </a:lnTo>
                <a:lnTo>
                  <a:pt x="220" y="205"/>
                </a:lnTo>
                <a:lnTo>
                  <a:pt x="223" y="207"/>
                </a:lnTo>
                <a:lnTo>
                  <a:pt x="223" y="210"/>
                </a:lnTo>
                <a:lnTo>
                  <a:pt x="220" y="212"/>
                </a:lnTo>
                <a:lnTo>
                  <a:pt x="217" y="213"/>
                </a:lnTo>
                <a:lnTo>
                  <a:pt x="216" y="214"/>
                </a:lnTo>
                <a:lnTo>
                  <a:pt x="386" y="214"/>
                </a:lnTo>
                <a:lnTo>
                  <a:pt x="386" y="215"/>
                </a:lnTo>
                <a:lnTo>
                  <a:pt x="386" y="217"/>
                </a:lnTo>
                <a:lnTo>
                  <a:pt x="384" y="220"/>
                </a:lnTo>
                <a:lnTo>
                  <a:pt x="384" y="224"/>
                </a:lnTo>
                <a:lnTo>
                  <a:pt x="383" y="225"/>
                </a:lnTo>
                <a:lnTo>
                  <a:pt x="382" y="228"/>
                </a:lnTo>
                <a:lnTo>
                  <a:pt x="381" y="230"/>
                </a:lnTo>
                <a:lnTo>
                  <a:pt x="381" y="231"/>
                </a:lnTo>
                <a:lnTo>
                  <a:pt x="381" y="232"/>
                </a:lnTo>
                <a:lnTo>
                  <a:pt x="382" y="232"/>
                </a:lnTo>
                <a:lnTo>
                  <a:pt x="382" y="233"/>
                </a:lnTo>
                <a:lnTo>
                  <a:pt x="382" y="234"/>
                </a:lnTo>
                <a:lnTo>
                  <a:pt x="381" y="234"/>
                </a:lnTo>
                <a:lnTo>
                  <a:pt x="380" y="234"/>
                </a:lnTo>
                <a:lnTo>
                  <a:pt x="380" y="235"/>
                </a:lnTo>
                <a:lnTo>
                  <a:pt x="379" y="235"/>
                </a:lnTo>
                <a:lnTo>
                  <a:pt x="379" y="237"/>
                </a:lnTo>
                <a:lnTo>
                  <a:pt x="378" y="237"/>
                </a:lnTo>
                <a:lnTo>
                  <a:pt x="377" y="240"/>
                </a:lnTo>
                <a:lnTo>
                  <a:pt x="378" y="241"/>
                </a:lnTo>
                <a:lnTo>
                  <a:pt x="379" y="241"/>
                </a:lnTo>
                <a:lnTo>
                  <a:pt x="379" y="242"/>
                </a:lnTo>
                <a:lnTo>
                  <a:pt x="377" y="242"/>
                </a:lnTo>
                <a:lnTo>
                  <a:pt x="377" y="243"/>
                </a:lnTo>
                <a:lnTo>
                  <a:pt x="378" y="243"/>
                </a:lnTo>
                <a:lnTo>
                  <a:pt x="377" y="244"/>
                </a:lnTo>
                <a:lnTo>
                  <a:pt x="376" y="245"/>
                </a:lnTo>
                <a:lnTo>
                  <a:pt x="377" y="246"/>
                </a:lnTo>
                <a:lnTo>
                  <a:pt x="376" y="247"/>
                </a:lnTo>
                <a:lnTo>
                  <a:pt x="377" y="247"/>
                </a:lnTo>
                <a:lnTo>
                  <a:pt x="376" y="248"/>
                </a:lnTo>
                <a:lnTo>
                  <a:pt x="377" y="249"/>
                </a:lnTo>
                <a:lnTo>
                  <a:pt x="376" y="249"/>
                </a:lnTo>
                <a:lnTo>
                  <a:pt x="376" y="250"/>
                </a:lnTo>
                <a:lnTo>
                  <a:pt x="377" y="250"/>
                </a:lnTo>
                <a:lnTo>
                  <a:pt x="378" y="252"/>
                </a:lnTo>
                <a:lnTo>
                  <a:pt x="379" y="252"/>
                </a:lnTo>
                <a:lnTo>
                  <a:pt x="379" y="253"/>
                </a:lnTo>
                <a:lnTo>
                  <a:pt x="377" y="254"/>
                </a:lnTo>
                <a:lnTo>
                  <a:pt x="378" y="255"/>
                </a:lnTo>
                <a:lnTo>
                  <a:pt x="379" y="256"/>
                </a:lnTo>
                <a:lnTo>
                  <a:pt x="379" y="257"/>
                </a:lnTo>
                <a:lnTo>
                  <a:pt x="379" y="258"/>
                </a:lnTo>
                <a:lnTo>
                  <a:pt x="379" y="259"/>
                </a:lnTo>
                <a:lnTo>
                  <a:pt x="380" y="259"/>
                </a:lnTo>
                <a:lnTo>
                  <a:pt x="381" y="259"/>
                </a:lnTo>
                <a:lnTo>
                  <a:pt x="382" y="260"/>
                </a:lnTo>
                <a:lnTo>
                  <a:pt x="381" y="260"/>
                </a:lnTo>
                <a:lnTo>
                  <a:pt x="380" y="261"/>
                </a:lnTo>
                <a:lnTo>
                  <a:pt x="380" y="262"/>
                </a:lnTo>
                <a:lnTo>
                  <a:pt x="382" y="262"/>
                </a:lnTo>
                <a:lnTo>
                  <a:pt x="383" y="263"/>
                </a:lnTo>
                <a:lnTo>
                  <a:pt x="384" y="263"/>
                </a:lnTo>
                <a:lnTo>
                  <a:pt x="385" y="264"/>
                </a:lnTo>
                <a:lnTo>
                  <a:pt x="386" y="267"/>
                </a:lnTo>
                <a:lnTo>
                  <a:pt x="387" y="268"/>
                </a:lnTo>
                <a:lnTo>
                  <a:pt x="388" y="269"/>
                </a:lnTo>
                <a:lnTo>
                  <a:pt x="389" y="270"/>
                </a:lnTo>
                <a:lnTo>
                  <a:pt x="389" y="271"/>
                </a:lnTo>
                <a:lnTo>
                  <a:pt x="390" y="271"/>
                </a:lnTo>
                <a:lnTo>
                  <a:pt x="391" y="272"/>
                </a:lnTo>
                <a:lnTo>
                  <a:pt x="391" y="275"/>
                </a:lnTo>
                <a:lnTo>
                  <a:pt x="391" y="277"/>
                </a:lnTo>
                <a:lnTo>
                  <a:pt x="392" y="279"/>
                </a:lnTo>
                <a:lnTo>
                  <a:pt x="392" y="280"/>
                </a:lnTo>
                <a:lnTo>
                  <a:pt x="393" y="282"/>
                </a:lnTo>
                <a:lnTo>
                  <a:pt x="395" y="283"/>
                </a:lnTo>
                <a:lnTo>
                  <a:pt x="395" y="284"/>
                </a:lnTo>
                <a:lnTo>
                  <a:pt x="395" y="285"/>
                </a:lnTo>
                <a:lnTo>
                  <a:pt x="396" y="286"/>
                </a:lnTo>
                <a:lnTo>
                  <a:pt x="395" y="287"/>
                </a:lnTo>
                <a:lnTo>
                  <a:pt x="394" y="287"/>
                </a:lnTo>
                <a:lnTo>
                  <a:pt x="394" y="288"/>
                </a:lnTo>
                <a:lnTo>
                  <a:pt x="394" y="289"/>
                </a:lnTo>
                <a:lnTo>
                  <a:pt x="395" y="290"/>
                </a:lnTo>
                <a:lnTo>
                  <a:pt x="395" y="292"/>
                </a:lnTo>
                <a:lnTo>
                  <a:pt x="395" y="293"/>
                </a:lnTo>
                <a:lnTo>
                  <a:pt x="397" y="293"/>
                </a:lnTo>
                <a:lnTo>
                  <a:pt x="397" y="294"/>
                </a:lnTo>
                <a:lnTo>
                  <a:pt x="397" y="295"/>
                </a:lnTo>
                <a:lnTo>
                  <a:pt x="398" y="297"/>
                </a:lnTo>
                <a:lnTo>
                  <a:pt x="394" y="294"/>
                </a:lnTo>
                <a:lnTo>
                  <a:pt x="394" y="295"/>
                </a:lnTo>
                <a:lnTo>
                  <a:pt x="396" y="298"/>
                </a:lnTo>
                <a:lnTo>
                  <a:pt x="395" y="300"/>
                </a:lnTo>
                <a:lnTo>
                  <a:pt x="394" y="299"/>
                </a:lnTo>
                <a:lnTo>
                  <a:pt x="393" y="302"/>
                </a:lnTo>
                <a:lnTo>
                  <a:pt x="391" y="300"/>
                </a:lnTo>
                <a:lnTo>
                  <a:pt x="388" y="301"/>
                </a:lnTo>
                <a:lnTo>
                  <a:pt x="385" y="300"/>
                </a:lnTo>
                <a:lnTo>
                  <a:pt x="386" y="303"/>
                </a:lnTo>
                <a:lnTo>
                  <a:pt x="384" y="305"/>
                </a:lnTo>
                <a:lnTo>
                  <a:pt x="383" y="309"/>
                </a:lnTo>
                <a:lnTo>
                  <a:pt x="387" y="307"/>
                </a:lnTo>
                <a:lnTo>
                  <a:pt x="389" y="307"/>
                </a:lnTo>
                <a:lnTo>
                  <a:pt x="382" y="312"/>
                </a:lnTo>
                <a:lnTo>
                  <a:pt x="382" y="314"/>
                </a:lnTo>
                <a:lnTo>
                  <a:pt x="378" y="314"/>
                </a:lnTo>
                <a:lnTo>
                  <a:pt x="375" y="318"/>
                </a:lnTo>
                <a:lnTo>
                  <a:pt x="377" y="325"/>
                </a:lnTo>
                <a:lnTo>
                  <a:pt x="382" y="326"/>
                </a:lnTo>
                <a:lnTo>
                  <a:pt x="387" y="323"/>
                </a:lnTo>
                <a:lnTo>
                  <a:pt x="388" y="324"/>
                </a:lnTo>
                <a:lnTo>
                  <a:pt x="385" y="326"/>
                </a:lnTo>
                <a:lnTo>
                  <a:pt x="385" y="328"/>
                </a:lnTo>
                <a:lnTo>
                  <a:pt x="388" y="332"/>
                </a:lnTo>
                <a:lnTo>
                  <a:pt x="396" y="333"/>
                </a:lnTo>
                <a:lnTo>
                  <a:pt x="399" y="331"/>
                </a:lnTo>
                <a:lnTo>
                  <a:pt x="400" y="319"/>
                </a:lnTo>
                <a:lnTo>
                  <a:pt x="407" y="315"/>
                </a:lnTo>
                <a:lnTo>
                  <a:pt x="407" y="317"/>
                </a:lnTo>
                <a:lnTo>
                  <a:pt x="408" y="316"/>
                </a:lnTo>
                <a:lnTo>
                  <a:pt x="410" y="317"/>
                </a:lnTo>
                <a:lnTo>
                  <a:pt x="411" y="315"/>
                </a:lnTo>
                <a:lnTo>
                  <a:pt x="410" y="315"/>
                </a:lnTo>
                <a:lnTo>
                  <a:pt x="412" y="312"/>
                </a:lnTo>
                <a:lnTo>
                  <a:pt x="413" y="313"/>
                </a:lnTo>
                <a:lnTo>
                  <a:pt x="412" y="314"/>
                </a:lnTo>
                <a:lnTo>
                  <a:pt x="414" y="316"/>
                </a:lnTo>
                <a:lnTo>
                  <a:pt x="411" y="316"/>
                </a:lnTo>
                <a:lnTo>
                  <a:pt x="410" y="319"/>
                </a:lnTo>
                <a:lnTo>
                  <a:pt x="407" y="319"/>
                </a:lnTo>
                <a:lnTo>
                  <a:pt x="408" y="321"/>
                </a:lnTo>
                <a:lnTo>
                  <a:pt x="409" y="320"/>
                </a:lnTo>
                <a:lnTo>
                  <a:pt x="410" y="323"/>
                </a:lnTo>
                <a:lnTo>
                  <a:pt x="409" y="324"/>
                </a:lnTo>
                <a:lnTo>
                  <a:pt x="410" y="324"/>
                </a:lnTo>
                <a:lnTo>
                  <a:pt x="411" y="322"/>
                </a:lnTo>
                <a:lnTo>
                  <a:pt x="411" y="324"/>
                </a:lnTo>
                <a:lnTo>
                  <a:pt x="413" y="322"/>
                </a:lnTo>
                <a:lnTo>
                  <a:pt x="414" y="322"/>
                </a:lnTo>
                <a:lnTo>
                  <a:pt x="413" y="324"/>
                </a:lnTo>
                <a:lnTo>
                  <a:pt x="413" y="325"/>
                </a:lnTo>
                <a:lnTo>
                  <a:pt x="415" y="322"/>
                </a:lnTo>
                <a:lnTo>
                  <a:pt x="415" y="325"/>
                </a:lnTo>
                <a:lnTo>
                  <a:pt x="413" y="326"/>
                </a:lnTo>
                <a:lnTo>
                  <a:pt x="413" y="327"/>
                </a:lnTo>
                <a:lnTo>
                  <a:pt x="412" y="325"/>
                </a:lnTo>
                <a:lnTo>
                  <a:pt x="411" y="326"/>
                </a:lnTo>
                <a:lnTo>
                  <a:pt x="414" y="330"/>
                </a:lnTo>
                <a:lnTo>
                  <a:pt x="413" y="330"/>
                </a:lnTo>
                <a:lnTo>
                  <a:pt x="414" y="333"/>
                </a:lnTo>
                <a:lnTo>
                  <a:pt x="414" y="334"/>
                </a:lnTo>
                <a:lnTo>
                  <a:pt x="413" y="334"/>
                </a:lnTo>
                <a:lnTo>
                  <a:pt x="412" y="334"/>
                </a:lnTo>
                <a:lnTo>
                  <a:pt x="415" y="337"/>
                </a:lnTo>
                <a:lnTo>
                  <a:pt x="416" y="334"/>
                </a:lnTo>
                <a:lnTo>
                  <a:pt x="415" y="334"/>
                </a:lnTo>
                <a:lnTo>
                  <a:pt x="414" y="332"/>
                </a:lnTo>
                <a:lnTo>
                  <a:pt x="418" y="333"/>
                </a:lnTo>
                <a:lnTo>
                  <a:pt x="418" y="331"/>
                </a:lnTo>
                <a:lnTo>
                  <a:pt x="419" y="330"/>
                </a:lnTo>
                <a:lnTo>
                  <a:pt x="419" y="332"/>
                </a:lnTo>
                <a:lnTo>
                  <a:pt x="420" y="332"/>
                </a:lnTo>
                <a:lnTo>
                  <a:pt x="418" y="334"/>
                </a:lnTo>
                <a:lnTo>
                  <a:pt x="420" y="333"/>
                </a:lnTo>
                <a:lnTo>
                  <a:pt x="419" y="334"/>
                </a:lnTo>
                <a:lnTo>
                  <a:pt x="419" y="335"/>
                </a:lnTo>
                <a:lnTo>
                  <a:pt x="414" y="338"/>
                </a:lnTo>
                <a:lnTo>
                  <a:pt x="415" y="339"/>
                </a:lnTo>
                <a:lnTo>
                  <a:pt x="419" y="340"/>
                </a:lnTo>
                <a:lnTo>
                  <a:pt x="419" y="341"/>
                </a:lnTo>
                <a:lnTo>
                  <a:pt x="421" y="342"/>
                </a:lnTo>
                <a:lnTo>
                  <a:pt x="419" y="343"/>
                </a:lnTo>
                <a:lnTo>
                  <a:pt x="418" y="341"/>
                </a:lnTo>
                <a:lnTo>
                  <a:pt x="417" y="341"/>
                </a:lnTo>
                <a:lnTo>
                  <a:pt x="415" y="345"/>
                </a:lnTo>
                <a:lnTo>
                  <a:pt x="414" y="342"/>
                </a:lnTo>
                <a:lnTo>
                  <a:pt x="412" y="342"/>
                </a:lnTo>
                <a:lnTo>
                  <a:pt x="413" y="340"/>
                </a:lnTo>
                <a:lnTo>
                  <a:pt x="410" y="337"/>
                </a:lnTo>
                <a:lnTo>
                  <a:pt x="407" y="337"/>
                </a:lnTo>
                <a:lnTo>
                  <a:pt x="410" y="339"/>
                </a:lnTo>
                <a:lnTo>
                  <a:pt x="409" y="340"/>
                </a:lnTo>
                <a:lnTo>
                  <a:pt x="412" y="343"/>
                </a:lnTo>
                <a:lnTo>
                  <a:pt x="414" y="347"/>
                </a:lnTo>
                <a:lnTo>
                  <a:pt x="409" y="343"/>
                </a:lnTo>
                <a:lnTo>
                  <a:pt x="410" y="346"/>
                </a:lnTo>
                <a:lnTo>
                  <a:pt x="407" y="346"/>
                </a:lnTo>
                <a:lnTo>
                  <a:pt x="407" y="342"/>
                </a:lnTo>
                <a:lnTo>
                  <a:pt x="406" y="340"/>
                </a:lnTo>
                <a:lnTo>
                  <a:pt x="406" y="343"/>
                </a:lnTo>
                <a:lnTo>
                  <a:pt x="405" y="343"/>
                </a:lnTo>
                <a:lnTo>
                  <a:pt x="405" y="345"/>
                </a:lnTo>
                <a:lnTo>
                  <a:pt x="404" y="344"/>
                </a:lnTo>
                <a:lnTo>
                  <a:pt x="404" y="346"/>
                </a:lnTo>
                <a:lnTo>
                  <a:pt x="401" y="346"/>
                </a:lnTo>
                <a:lnTo>
                  <a:pt x="400" y="345"/>
                </a:lnTo>
                <a:lnTo>
                  <a:pt x="397" y="347"/>
                </a:lnTo>
                <a:lnTo>
                  <a:pt x="395" y="345"/>
                </a:lnTo>
                <a:lnTo>
                  <a:pt x="397" y="345"/>
                </a:lnTo>
                <a:lnTo>
                  <a:pt x="397" y="343"/>
                </a:lnTo>
                <a:lnTo>
                  <a:pt x="395" y="343"/>
                </a:lnTo>
                <a:lnTo>
                  <a:pt x="395" y="345"/>
                </a:lnTo>
                <a:lnTo>
                  <a:pt x="394" y="344"/>
                </a:lnTo>
                <a:lnTo>
                  <a:pt x="394" y="349"/>
                </a:lnTo>
                <a:lnTo>
                  <a:pt x="399" y="350"/>
                </a:lnTo>
                <a:lnTo>
                  <a:pt x="398" y="351"/>
                </a:lnTo>
                <a:lnTo>
                  <a:pt x="398" y="352"/>
                </a:lnTo>
                <a:lnTo>
                  <a:pt x="395" y="352"/>
                </a:lnTo>
                <a:lnTo>
                  <a:pt x="397" y="353"/>
                </a:lnTo>
                <a:lnTo>
                  <a:pt x="400" y="352"/>
                </a:lnTo>
                <a:lnTo>
                  <a:pt x="401" y="355"/>
                </a:lnTo>
                <a:lnTo>
                  <a:pt x="397" y="355"/>
                </a:lnTo>
                <a:lnTo>
                  <a:pt x="392" y="351"/>
                </a:lnTo>
                <a:lnTo>
                  <a:pt x="388" y="351"/>
                </a:lnTo>
                <a:lnTo>
                  <a:pt x="394" y="354"/>
                </a:lnTo>
                <a:lnTo>
                  <a:pt x="394" y="356"/>
                </a:lnTo>
                <a:lnTo>
                  <a:pt x="392" y="357"/>
                </a:lnTo>
                <a:lnTo>
                  <a:pt x="395" y="358"/>
                </a:lnTo>
                <a:lnTo>
                  <a:pt x="396" y="360"/>
                </a:lnTo>
                <a:lnTo>
                  <a:pt x="392" y="358"/>
                </a:lnTo>
                <a:lnTo>
                  <a:pt x="389" y="359"/>
                </a:lnTo>
                <a:lnTo>
                  <a:pt x="387" y="357"/>
                </a:lnTo>
                <a:lnTo>
                  <a:pt x="385" y="357"/>
                </a:lnTo>
                <a:lnTo>
                  <a:pt x="387" y="361"/>
                </a:lnTo>
                <a:lnTo>
                  <a:pt x="383" y="361"/>
                </a:lnTo>
                <a:lnTo>
                  <a:pt x="382" y="360"/>
                </a:lnTo>
                <a:lnTo>
                  <a:pt x="383" y="361"/>
                </a:lnTo>
                <a:lnTo>
                  <a:pt x="390" y="364"/>
                </a:lnTo>
                <a:lnTo>
                  <a:pt x="389" y="365"/>
                </a:lnTo>
                <a:lnTo>
                  <a:pt x="391" y="368"/>
                </a:lnTo>
                <a:lnTo>
                  <a:pt x="389" y="369"/>
                </a:lnTo>
                <a:lnTo>
                  <a:pt x="392" y="370"/>
                </a:lnTo>
                <a:lnTo>
                  <a:pt x="394" y="370"/>
                </a:lnTo>
                <a:lnTo>
                  <a:pt x="394" y="371"/>
                </a:lnTo>
                <a:lnTo>
                  <a:pt x="395" y="371"/>
                </a:lnTo>
                <a:lnTo>
                  <a:pt x="396" y="372"/>
                </a:lnTo>
                <a:lnTo>
                  <a:pt x="398" y="372"/>
                </a:lnTo>
                <a:lnTo>
                  <a:pt x="400" y="374"/>
                </a:lnTo>
                <a:lnTo>
                  <a:pt x="401" y="374"/>
                </a:lnTo>
                <a:lnTo>
                  <a:pt x="401" y="376"/>
                </a:lnTo>
                <a:lnTo>
                  <a:pt x="403" y="375"/>
                </a:lnTo>
                <a:lnTo>
                  <a:pt x="403" y="376"/>
                </a:lnTo>
                <a:lnTo>
                  <a:pt x="405" y="376"/>
                </a:lnTo>
                <a:lnTo>
                  <a:pt x="403" y="377"/>
                </a:lnTo>
                <a:lnTo>
                  <a:pt x="404" y="378"/>
                </a:lnTo>
                <a:lnTo>
                  <a:pt x="403" y="379"/>
                </a:lnTo>
                <a:lnTo>
                  <a:pt x="402" y="376"/>
                </a:lnTo>
                <a:lnTo>
                  <a:pt x="401" y="377"/>
                </a:lnTo>
                <a:lnTo>
                  <a:pt x="404" y="380"/>
                </a:lnTo>
                <a:lnTo>
                  <a:pt x="404" y="378"/>
                </a:lnTo>
                <a:lnTo>
                  <a:pt x="406" y="381"/>
                </a:lnTo>
                <a:lnTo>
                  <a:pt x="405" y="382"/>
                </a:lnTo>
                <a:lnTo>
                  <a:pt x="404" y="381"/>
                </a:lnTo>
                <a:lnTo>
                  <a:pt x="403" y="381"/>
                </a:lnTo>
                <a:lnTo>
                  <a:pt x="403" y="380"/>
                </a:lnTo>
                <a:lnTo>
                  <a:pt x="401" y="379"/>
                </a:lnTo>
                <a:lnTo>
                  <a:pt x="400" y="381"/>
                </a:lnTo>
                <a:lnTo>
                  <a:pt x="402" y="381"/>
                </a:lnTo>
                <a:lnTo>
                  <a:pt x="401" y="382"/>
                </a:lnTo>
                <a:lnTo>
                  <a:pt x="406" y="384"/>
                </a:lnTo>
                <a:lnTo>
                  <a:pt x="409" y="382"/>
                </a:lnTo>
                <a:lnTo>
                  <a:pt x="413" y="382"/>
                </a:lnTo>
                <a:lnTo>
                  <a:pt x="414" y="384"/>
                </a:lnTo>
                <a:lnTo>
                  <a:pt x="416" y="382"/>
                </a:lnTo>
                <a:lnTo>
                  <a:pt x="416" y="384"/>
                </a:lnTo>
                <a:lnTo>
                  <a:pt x="418" y="382"/>
                </a:lnTo>
                <a:lnTo>
                  <a:pt x="419" y="383"/>
                </a:lnTo>
                <a:lnTo>
                  <a:pt x="417" y="385"/>
                </a:lnTo>
                <a:lnTo>
                  <a:pt x="418" y="387"/>
                </a:lnTo>
                <a:lnTo>
                  <a:pt x="420" y="387"/>
                </a:lnTo>
                <a:lnTo>
                  <a:pt x="418" y="388"/>
                </a:lnTo>
                <a:lnTo>
                  <a:pt x="420" y="389"/>
                </a:lnTo>
                <a:lnTo>
                  <a:pt x="422" y="387"/>
                </a:lnTo>
                <a:lnTo>
                  <a:pt x="422" y="388"/>
                </a:lnTo>
                <a:lnTo>
                  <a:pt x="425" y="386"/>
                </a:lnTo>
                <a:lnTo>
                  <a:pt x="428" y="388"/>
                </a:lnTo>
                <a:lnTo>
                  <a:pt x="429" y="391"/>
                </a:lnTo>
                <a:lnTo>
                  <a:pt x="431" y="392"/>
                </a:lnTo>
                <a:lnTo>
                  <a:pt x="433" y="389"/>
                </a:lnTo>
                <a:lnTo>
                  <a:pt x="434" y="390"/>
                </a:lnTo>
                <a:lnTo>
                  <a:pt x="434" y="387"/>
                </a:lnTo>
                <a:lnTo>
                  <a:pt x="435" y="387"/>
                </a:lnTo>
                <a:lnTo>
                  <a:pt x="438" y="393"/>
                </a:lnTo>
                <a:lnTo>
                  <a:pt x="437" y="395"/>
                </a:lnTo>
                <a:lnTo>
                  <a:pt x="439" y="393"/>
                </a:lnTo>
                <a:lnTo>
                  <a:pt x="440" y="396"/>
                </a:lnTo>
                <a:lnTo>
                  <a:pt x="440" y="397"/>
                </a:lnTo>
                <a:lnTo>
                  <a:pt x="441" y="397"/>
                </a:lnTo>
                <a:lnTo>
                  <a:pt x="441" y="399"/>
                </a:lnTo>
                <a:lnTo>
                  <a:pt x="440" y="399"/>
                </a:lnTo>
                <a:lnTo>
                  <a:pt x="442" y="400"/>
                </a:lnTo>
                <a:lnTo>
                  <a:pt x="440" y="405"/>
                </a:lnTo>
                <a:lnTo>
                  <a:pt x="442" y="404"/>
                </a:lnTo>
                <a:lnTo>
                  <a:pt x="442" y="402"/>
                </a:lnTo>
                <a:lnTo>
                  <a:pt x="444" y="402"/>
                </a:lnTo>
                <a:lnTo>
                  <a:pt x="443" y="403"/>
                </a:lnTo>
                <a:lnTo>
                  <a:pt x="445" y="403"/>
                </a:lnTo>
                <a:lnTo>
                  <a:pt x="445" y="401"/>
                </a:lnTo>
                <a:lnTo>
                  <a:pt x="449" y="401"/>
                </a:lnTo>
                <a:lnTo>
                  <a:pt x="449" y="403"/>
                </a:lnTo>
                <a:lnTo>
                  <a:pt x="452" y="405"/>
                </a:lnTo>
                <a:lnTo>
                  <a:pt x="451" y="406"/>
                </a:lnTo>
                <a:lnTo>
                  <a:pt x="447" y="405"/>
                </a:lnTo>
                <a:lnTo>
                  <a:pt x="448" y="407"/>
                </a:lnTo>
                <a:lnTo>
                  <a:pt x="446" y="405"/>
                </a:lnTo>
                <a:lnTo>
                  <a:pt x="444" y="405"/>
                </a:lnTo>
                <a:lnTo>
                  <a:pt x="445" y="406"/>
                </a:lnTo>
                <a:lnTo>
                  <a:pt x="444" y="407"/>
                </a:lnTo>
                <a:lnTo>
                  <a:pt x="442" y="406"/>
                </a:lnTo>
                <a:lnTo>
                  <a:pt x="441" y="408"/>
                </a:lnTo>
                <a:lnTo>
                  <a:pt x="443" y="409"/>
                </a:lnTo>
                <a:lnTo>
                  <a:pt x="445" y="408"/>
                </a:lnTo>
                <a:lnTo>
                  <a:pt x="445" y="409"/>
                </a:lnTo>
                <a:lnTo>
                  <a:pt x="446" y="408"/>
                </a:lnTo>
                <a:lnTo>
                  <a:pt x="446" y="410"/>
                </a:lnTo>
                <a:lnTo>
                  <a:pt x="449" y="408"/>
                </a:lnTo>
                <a:lnTo>
                  <a:pt x="449" y="409"/>
                </a:lnTo>
                <a:lnTo>
                  <a:pt x="446" y="411"/>
                </a:lnTo>
                <a:lnTo>
                  <a:pt x="448" y="412"/>
                </a:lnTo>
                <a:lnTo>
                  <a:pt x="446" y="413"/>
                </a:lnTo>
                <a:lnTo>
                  <a:pt x="446" y="415"/>
                </a:lnTo>
                <a:lnTo>
                  <a:pt x="444" y="412"/>
                </a:lnTo>
                <a:lnTo>
                  <a:pt x="443" y="411"/>
                </a:lnTo>
                <a:lnTo>
                  <a:pt x="444" y="416"/>
                </a:lnTo>
                <a:lnTo>
                  <a:pt x="443" y="416"/>
                </a:lnTo>
                <a:lnTo>
                  <a:pt x="441" y="411"/>
                </a:lnTo>
                <a:lnTo>
                  <a:pt x="438" y="409"/>
                </a:lnTo>
                <a:lnTo>
                  <a:pt x="440" y="411"/>
                </a:lnTo>
                <a:lnTo>
                  <a:pt x="442" y="413"/>
                </a:lnTo>
                <a:lnTo>
                  <a:pt x="442" y="415"/>
                </a:lnTo>
                <a:lnTo>
                  <a:pt x="439" y="417"/>
                </a:lnTo>
                <a:lnTo>
                  <a:pt x="439" y="418"/>
                </a:lnTo>
                <a:lnTo>
                  <a:pt x="438" y="418"/>
                </a:lnTo>
                <a:lnTo>
                  <a:pt x="437" y="419"/>
                </a:lnTo>
                <a:lnTo>
                  <a:pt x="436" y="419"/>
                </a:lnTo>
                <a:lnTo>
                  <a:pt x="439" y="423"/>
                </a:lnTo>
                <a:lnTo>
                  <a:pt x="439" y="425"/>
                </a:lnTo>
                <a:lnTo>
                  <a:pt x="428" y="411"/>
                </a:lnTo>
                <a:lnTo>
                  <a:pt x="428" y="413"/>
                </a:lnTo>
                <a:lnTo>
                  <a:pt x="429" y="414"/>
                </a:lnTo>
                <a:lnTo>
                  <a:pt x="429" y="417"/>
                </a:lnTo>
                <a:lnTo>
                  <a:pt x="423" y="419"/>
                </a:lnTo>
                <a:lnTo>
                  <a:pt x="421" y="423"/>
                </a:lnTo>
                <a:lnTo>
                  <a:pt x="422" y="422"/>
                </a:lnTo>
                <a:lnTo>
                  <a:pt x="415" y="431"/>
                </a:lnTo>
                <a:lnTo>
                  <a:pt x="415" y="427"/>
                </a:lnTo>
                <a:lnTo>
                  <a:pt x="422" y="420"/>
                </a:lnTo>
                <a:lnTo>
                  <a:pt x="422" y="418"/>
                </a:lnTo>
                <a:lnTo>
                  <a:pt x="420" y="417"/>
                </a:lnTo>
                <a:lnTo>
                  <a:pt x="421" y="412"/>
                </a:lnTo>
                <a:lnTo>
                  <a:pt x="419" y="414"/>
                </a:lnTo>
                <a:lnTo>
                  <a:pt x="415" y="414"/>
                </a:lnTo>
                <a:lnTo>
                  <a:pt x="415" y="411"/>
                </a:lnTo>
                <a:lnTo>
                  <a:pt x="416" y="408"/>
                </a:lnTo>
                <a:lnTo>
                  <a:pt x="413" y="408"/>
                </a:lnTo>
                <a:lnTo>
                  <a:pt x="408" y="400"/>
                </a:lnTo>
                <a:lnTo>
                  <a:pt x="409" y="398"/>
                </a:lnTo>
                <a:lnTo>
                  <a:pt x="408" y="399"/>
                </a:lnTo>
                <a:lnTo>
                  <a:pt x="407" y="397"/>
                </a:lnTo>
                <a:lnTo>
                  <a:pt x="406" y="398"/>
                </a:lnTo>
                <a:lnTo>
                  <a:pt x="407" y="400"/>
                </a:lnTo>
                <a:lnTo>
                  <a:pt x="400" y="398"/>
                </a:lnTo>
                <a:lnTo>
                  <a:pt x="396" y="396"/>
                </a:lnTo>
                <a:lnTo>
                  <a:pt x="396" y="394"/>
                </a:lnTo>
                <a:lnTo>
                  <a:pt x="397" y="395"/>
                </a:lnTo>
                <a:lnTo>
                  <a:pt x="396" y="393"/>
                </a:lnTo>
                <a:lnTo>
                  <a:pt x="394" y="393"/>
                </a:lnTo>
                <a:lnTo>
                  <a:pt x="396" y="389"/>
                </a:lnTo>
                <a:lnTo>
                  <a:pt x="393" y="390"/>
                </a:lnTo>
                <a:lnTo>
                  <a:pt x="391" y="393"/>
                </a:lnTo>
                <a:lnTo>
                  <a:pt x="386" y="391"/>
                </a:lnTo>
                <a:lnTo>
                  <a:pt x="386" y="392"/>
                </a:lnTo>
                <a:lnTo>
                  <a:pt x="378" y="391"/>
                </a:lnTo>
                <a:lnTo>
                  <a:pt x="382" y="389"/>
                </a:lnTo>
                <a:lnTo>
                  <a:pt x="380" y="388"/>
                </a:lnTo>
                <a:lnTo>
                  <a:pt x="384" y="385"/>
                </a:lnTo>
                <a:lnTo>
                  <a:pt x="383" y="383"/>
                </a:lnTo>
                <a:lnTo>
                  <a:pt x="382" y="384"/>
                </a:lnTo>
                <a:lnTo>
                  <a:pt x="383" y="382"/>
                </a:lnTo>
                <a:lnTo>
                  <a:pt x="382" y="381"/>
                </a:lnTo>
                <a:lnTo>
                  <a:pt x="377" y="382"/>
                </a:lnTo>
                <a:lnTo>
                  <a:pt x="379" y="381"/>
                </a:lnTo>
                <a:lnTo>
                  <a:pt x="378" y="380"/>
                </a:lnTo>
                <a:lnTo>
                  <a:pt x="379" y="379"/>
                </a:lnTo>
                <a:lnTo>
                  <a:pt x="376" y="380"/>
                </a:lnTo>
                <a:lnTo>
                  <a:pt x="378" y="378"/>
                </a:lnTo>
                <a:lnTo>
                  <a:pt x="376" y="378"/>
                </a:lnTo>
                <a:lnTo>
                  <a:pt x="377" y="376"/>
                </a:lnTo>
                <a:lnTo>
                  <a:pt x="383" y="376"/>
                </a:lnTo>
                <a:lnTo>
                  <a:pt x="383" y="373"/>
                </a:lnTo>
                <a:lnTo>
                  <a:pt x="382" y="376"/>
                </a:lnTo>
                <a:lnTo>
                  <a:pt x="380" y="376"/>
                </a:lnTo>
                <a:lnTo>
                  <a:pt x="374" y="373"/>
                </a:lnTo>
                <a:lnTo>
                  <a:pt x="375" y="376"/>
                </a:lnTo>
                <a:lnTo>
                  <a:pt x="374" y="377"/>
                </a:lnTo>
                <a:lnTo>
                  <a:pt x="374" y="374"/>
                </a:lnTo>
                <a:lnTo>
                  <a:pt x="372" y="375"/>
                </a:lnTo>
                <a:lnTo>
                  <a:pt x="372" y="373"/>
                </a:lnTo>
                <a:lnTo>
                  <a:pt x="370" y="373"/>
                </a:lnTo>
                <a:lnTo>
                  <a:pt x="369" y="370"/>
                </a:lnTo>
                <a:lnTo>
                  <a:pt x="369" y="372"/>
                </a:lnTo>
                <a:lnTo>
                  <a:pt x="367" y="372"/>
                </a:lnTo>
                <a:lnTo>
                  <a:pt x="369" y="375"/>
                </a:lnTo>
                <a:lnTo>
                  <a:pt x="367" y="376"/>
                </a:lnTo>
                <a:lnTo>
                  <a:pt x="364" y="375"/>
                </a:lnTo>
                <a:lnTo>
                  <a:pt x="363" y="374"/>
                </a:lnTo>
                <a:lnTo>
                  <a:pt x="365" y="374"/>
                </a:lnTo>
                <a:lnTo>
                  <a:pt x="364" y="373"/>
                </a:lnTo>
                <a:lnTo>
                  <a:pt x="365" y="372"/>
                </a:lnTo>
                <a:lnTo>
                  <a:pt x="364" y="372"/>
                </a:lnTo>
                <a:lnTo>
                  <a:pt x="362" y="369"/>
                </a:lnTo>
                <a:lnTo>
                  <a:pt x="366" y="369"/>
                </a:lnTo>
                <a:lnTo>
                  <a:pt x="367" y="369"/>
                </a:lnTo>
                <a:lnTo>
                  <a:pt x="367" y="367"/>
                </a:lnTo>
                <a:lnTo>
                  <a:pt x="362" y="369"/>
                </a:lnTo>
                <a:lnTo>
                  <a:pt x="362" y="370"/>
                </a:lnTo>
                <a:lnTo>
                  <a:pt x="364" y="373"/>
                </a:lnTo>
                <a:lnTo>
                  <a:pt x="363" y="373"/>
                </a:lnTo>
                <a:lnTo>
                  <a:pt x="355" y="369"/>
                </a:lnTo>
                <a:lnTo>
                  <a:pt x="357" y="367"/>
                </a:lnTo>
                <a:lnTo>
                  <a:pt x="355" y="367"/>
                </a:lnTo>
                <a:lnTo>
                  <a:pt x="355" y="369"/>
                </a:lnTo>
                <a:lnTo>
                  <a:pt x="352" y="368"/>
                </a:lnTo>
                <a:lnTo>
                  <a:pt x="352" y="367"/>
                </a:lnTo>
                <a:lnTo>
                  <a:pt x="352" y="366"/>
                </a:lnTo>
                <a:lnTo>
                  <a:pt x="350" y="366"/>
                </a:lnTo>
                <a:lnTo>
                  <a:pt x="350" y="368"/>
                </a:lnTo>
                <a:lnTo>
                  <a:pt x="351" y="369"/>
                </a:lnTo>
                <a:lnTo>
                  <a:pt x="349" y="369"/>
                </a:lnTo>
                <a:lnTo>
                  <a:pt x="346" y="364"/>
                </a:lnTo>
                <a:lnTo>
                  <a:pt x="344" y="365"/>
                </a:lnTo>
                <a:lnTo>
                  <a:pt x="343" y="367"/>
                </a:lnTo>
                <a:lnTo>
                  <a:pt x="346" y="369"/>
                </a:lnTo>
                <a:lnTo>
                  <a:pt x="342" y="370"/>
                </a:lnTo>
                <a:lnTo>
                  <a:pt x="345" y="370"/>
                </a:lnTo>
                <a:lnTo>
                  <a:pt x="347" y="374"/>
                </a:lnTo>
                <a:lnTo>
                  <a:pt x="348" y="372"/>
                </a:lnTo>
                <a:lnTo>
                  <a:pt x="350" y="375"/>
                </a:lnTo>
                <a:lnTo>
                  <a:pt x="352" y="375"/>
                </a:lnTo>
                <a:lnTo>
                  <a:pt x="351" y="377"/>
                </a:lnTo>
                <a:lnTo>
                  <a:pt x="356" y="375"/>
                </a:lnTo>
                <a:lnTo>
                  <a:pt x="355" y="376"/>
                </a:lnTo>
                <a:lnTo>
                  <a:pt x="358" y="376"/>
                </a:lnTo>
                <a:lnTo>
                  <a:pt x="358" y="377"/>
                </a:lnTo>
                <a:lnTo>
                  <a:pt x="356" y="377"/>
                </a:lnTo>
                <a:lnTo>
                  <a:pt x="357" y="380"/>
                </a:lnTo>
                <a:lnTo>
                  <a:pt x="356" y="381"/>
                </a:lnTo>
                <a:lnTo>
                  <a:pt x="358" y="384"/>
                </a:lnTo>
                <a:lnTo>
                  <a:pt x="359" y="384"/>
                </a:lnTo>
                <a:lnTo>
                  <a:pt x="358" y="388"/>
                </a:lnTo>
                <a:lnTo>
                  <a:pt x="357" y="387"/>
                </a:lnTo>
                <a:lnTo>
                  <a:pt x="357" y="384"/>
                </a:lnTo>
                <a:lnTo>
                  <a:pt x="356" y="384"/>
                </a:lnTo>
                <a:lnTo>
                  <a:pt x="356" y="387"/>
                </a:lnTo>
                <a:lnTo>
                  <a:pt x="359" y="392"/>
                </a:lnTo>
                <a:lnTo>
                  <a:pt x="361" y="392"/>
                </a:lnTo>
                <a:lnTo>
                  <a:pt x="360" y="394"/>
                </a:lnTo>
                <a:lnTo>
                  <a:pt x="359" y="394"/>
                </a:lnTo>
                <a:lnTo>
                  <a:pt x="359" y="393"/>
                </a:lnTo>
                <a:lnTo>
                  <a:pt x="358" y="394"/>
                </a:lnTo>
                <a:lnTo>
                  <a:pt x="358" y="391"/>
                </a:lnTo>
                <a:lnTo>
                  <a:pt x="356" y="391"/>
                </a:lnTo>
                <a:lnTo>
                  <a:pt x="354" y="387"/>
                </a:lnTo>
                <a:lnTo>
                  <a:pt x="355" y="388"/>
                </a:lnTo>
                <a:lnTo>
                  <a:pt x="352" y="387"/>
                </a:lnTo>
                <a:lnTo>
                  <a:pt x="352" y="388"/>
                </a:lnTo>
                <a:lnTo>
                  <a:pt x="350" y="386"/>
                </a:lnTo>
                <a:lnTo>
                  <a:pt x="348" y="385"/>
                </a:lnTo>
                <a:lnTo>
                  <a:pt x="349" y="387"/>
                </a:lnTo>
                <a:lnTo>
                  <a:pt x="350" y="387"/>
                </a:lnTo>
                <a:lnTo>
                  <a:pt x="350" y="389"/>
                </a:lnTo>
                <a:lnTo>
                  <a:pt x="353" y="390"/>
                </a:lnTo>
                <a:lnTo>
                  <a:pt x="353" y="392"/>
                </a:lnTo>
                <a:lnTo>
                  <a:pt x="351" y="390"/>
                </a:lnTo>
                <a:lnTo>
                  <a:pt x="350" y="391"/>
                </a:lnTo>
                <a:lnTo>
                  <a:pt x="352" y="394"/>
                </a:lnTo>
                <a:lnTo>
                  <a:pt x="353" y="399"/>
                </a:lnTo>
                <a:lnTo>
                  <a:pt x="355" y="399"/>
                </a:lnTo>
                <a:lnTo>
                  <a:pt x="353" y="400"/>
                </a:lnTo>
                <a:lnTo>
                  <a:pt x="355" y="402"/>
                </a:lnTo>
                <a:lnTo>
                  <a:pt x="355" y="400"/>
                </a:lnTo>
                <a:lnTo>
                  <a:pt x="358" y="402"/>
                </a:lnTo>
                <a:lnTo>
                  <a:pt x="367" y="396"/>
                </a:lnTo>
                <a:lnTo>
                  <a:pt x="359" y="402"/>
                </a:lnTo>
                <a:lnTo>
                  <a:pt x="358" y="402"/>
                </a:lnTo>
                <a:lnTo>
                  <a:pt x="356" y="405"/>
                </a:lnTo>
                <a:lnTo>
                  <a:pt x="358" y="403"/>
                </a:lnTo>
                <a:lnTo>
                  <a:pt x="348" y="412"/>
                </a:lnTo>
                <a:lnTo>
                  <a:pt x="342" y="415"/>
                </a:lnTo>
                <a:lnTo>
                  <a:pt x="340" y="412"/>
                </a:lnTo>
                <a:lnTo>
                  <a:pt x="341" y="411"/>
                </a:lnTo>
                <a:lnTo>
                  <a:pt x="341" y="410"/>
                </a:lnTo>
                <a:lnTo>
                  <a:pt x="340" y="409"/>
                </a:lnTo>
                <a:lnTo>
                  <a:pt x="338" y="408"/>
                </a:lnTo>
                <a:lnTo>
                  <a:pt x="340" y="408"/>
                </a:lnTo>
                <a:lnTo>
                  <a:pt x="337" y="407"/>
                </a:lnTo>
                <a:lnTo>
                  <a:pt x="339" y="406"/>
                </a:lnTo>
                <a:lnTo>
                  <a:pt x="337" y="405"/>
                </a:lnTo>
                <a:lnTo>
                  <a:pt x="339" y="405"/>
                </a:lnTo>
                <a:lnTo>
                  <a:pt x="339" y="402"/>
                </a:lnTo>
                <a:lnTo>
                  <a:pt x="340" y="403"/>
                </a:lnTo>
                <a:lnTo>
                  <a:pt x="340" y="401"/>
                </a:lnTo>
                <a:lnTo>
                  <a:pt x="341" y="399"/>
                </a:lnTo>
                <a:lnTo>
                  <a:pt x="339" y="400"/>
                </a:lnTo>
                <a:lnTo>
                  <a:pt x="339" y="397"/>
                </a:lnTo>
                <a:lnTo>
                  <a:pt x="338" y="395"/>
                </a:lnTo>
                <a:lnTo>
                  <a:pt x="337" y="400"/>
                </a:lnTo>
                <a:lnTo>
                  <a:pt x="336" y="399"/>
                </a:lnTo>
                <a:lnTo>
                  <a:pt x="335" y="399"/>
                </a:lnTo>
                <a:lnTo>
                  <a:pt x="335" y="395"/>
                </a:lnTo>
                <a:lnTo>
                  <a:pt x="333" y="396"/>
                </a:lnTo>
                <a:lnTo>
                  <a:pt x="333" y="393"/>
                </a:lnTo>
                <a:lnTo>
                  <a:pt x="332" y="394"/>
                </a:lnTo>
                <a:lnTo>
                  <a:pt x="331" y="394"/>
                </a:lnTo>
                <a:lnTo>
                  <a:pt x="331" y="393"/>
                </a:lnTo>
                <a:lnTo>
                  <a:pt x="332" y="393"/>
                </a:lnTo>
                <a:lnTo>
                  <a:pt x="332" y="391"/>
                </a:lnTo>
                <a:lnTo>
                  <a:pt x="331" y="388"/>
                </a:lnTo>
                <a:lnTo>
                  <a:pt x="332" y="392"/>
                </a:lnTo>
                <a:lnTo>
                  <a:pt x="330" y="391"/>
                </a:lnTo>
                <a:lnTo>
                  <a:pt x="329" y="392"/>
                </a:lnTo>
                <a:lnTo>
                  <a:pt x="328" y="394"/>
                </a:lnTo>
                <a:lnTo>
                  <a:pt x="329" y="396"/>
                </a:lnTo>
                <a:lnTo>
                  <a:pt x="328" y="396"/>
                </a:lnTo>
                <a:lnTo>
                  <a:pt x="326" y="396"/>
                </a:lnTo>
                <a:lnTo>
                  <a:pt x="327" y="392"/>
                </a:lnTo>
                <a:lnTo>
                  <a:pt x="323" y="390"/>
                </a:lnTo>
                <a:lnTo>
                  <a:pt x="324" y="389"/>
                </a:lnTo>
                <a:lnTo>
                  <a:pt x="323" y="387"/>
                </a:lnTo>
                <a:lnTo>
                  <a:pt x="322" y="388"/>
                </a:lnTo>
                <a:lnTo>
                  <a:pt x="322" y="390"/>
                </a:lnTo>
                <a:lnTo>
                  <a:pt x="319" y="395"/>
                </a:lnTo>
                <a:lnTo>
                  <a:pt x="318" y="393"/>
                </a:lnTo>
                <a:lnTo>
                  <a:pt x="318" y="388"/>
                </a:lnTo>
                <a:lnTo>
                  <a:pt x="317" y="387"/>
                </a:lnTo>
                <a:lnTo>
                  <a:pt x="315" y="387"/>
                </a:lnTo>
                <a:lnTo>
                  <a:pt x="316" y="392"/>
                </a:lnTo>
                <a:lnTo>
                  <a:pt x="315" y="392"/>
                </a:lnTo>
                <a:lnTo>
                  <a:pt x="314" y="391"/>
                </a:lnTo>
                <a:lnTo>
                  <a:pt x="315" y="390"/>
                </a:lnTo>
                <a:lnTo>
                  <a:pt x="314" y="388"/>
                </a:lnTo>
                <a:lnTo>
                  <a:pt x="312" y="392"/>
                </a:lnTo>
                <a:lnTo>
                  <a:pt x="311" y="391"/>
                </a:lnTo>
                <a:lnTo>
                  <a:pt x="309" y="391"/>
                </a:lnTo>
                <a:lnTo>
                  <a:pt x="309" y="394"/>
                </a:lnTo>
                <a:lnTo>
                  <a:pt x="308" y="391"/>
                </a:lnTo>
                <a:lnTo>
                  <a:pt x="307" y="392"/>
                </a:lnTo>
                <a:lnTo>
                  <a:pt x="307" y="394"/>
                </a:lnTo>
                <a:lnTo>
                  <a:pt x="310" y="396"/>
                </a:lnTo>
                <a:lnTo>
                  <a:pt x="309" y="399"/>
                </a:lnTo>
                <a:lnTo>
                  <a:pt x="306" y="397"/>
                </a:lnTo>
                <a:lnTo>
                  <a:pt x="310" y="402"/>
                </a:lnTo>
                <a:lnTo>
                  <a:pt x="308" y="400"/>
                </a:lnTo>
                <a:lnTo>
                  <a:pt x="308" y="402"/>
                </a:lnTo>
                <a:lnTo>
                  <a:pt x="306" y="398"/>
                </a:lnTo>
                <a:lnTo>
                  <a:pt x="305" y="402"/>
                </a:lnTo>
                <a:lnTo>
                  <a:pt x="305" y="397"/>
                </a:lnTo>
                <a:lnTo>
                  <a:pt x="304" y="397"/>
                </a:lnTo>
                <a:lnTo>
                  <a:pt x="303" y="400"/>
                </a:lnTo>
                <a:lnTo>
                  <a:pt x="304" y="401"/>
                </a:lnTo>
                <a:lnTo>
                  <a:pt x="303" y="400"/>
                </a:lnTo>
                <a:lnTo>
                  <a:pt x="302" y="401"/>
                </a:lnTo>
                <a:lnTo>
                  <a:pt x="304" y="409"/>
                </a:lnTo>
                <a:lnTo>
                  <a:pt x="302" y="405"/>
                </a:lnTo>
                <a:lnTo>
                  <a:pt x="301" y="405"/>
                </a:lnTo>
                <a:lnTo>
                  <a:pt x="300" y="405"/>
                </a:lnTo>
                <a:lnTo>
                  <a:pt x="299" y="406"/>
                </a:lnTo>
                <a:lnTo>
                  <a:pt x="298" y="409"/>
                </a:lnTo>
                <a:lnTo>
                  <a:pt x="295" y="408"/>
                </a:lnTo>
                <a:lnTo>
                  <a:pt x="294" y="409"/>
                </a:lnTo>
                <a:lnTo>
                  <a:pt x="296" y="404"/>
                </a:lnTo>
                <a:lnTo>
                  <a:pt x="295" y="406"/>
                </a:lnTo>
                <a:lnTo>
                  <a:pt x="295" y="405"/>
                </a:lnTo>
                <a:lnTo>
                  <a:pt x="294" y="406"/>
                </a:lnTo>
                <a:lnTo>
                  <a:pt x="293" y="404"/>
                </a:lnTo>
                <a:lnTo>
                  <a:pt x="292" y="405"/>
                </a:lnTo>
                <a:lnTo>
                  <a:pt x="290" y="404"/>
                </a:lnTo>
                <a:lnTo>
                  <a:pt x="289" y="407"/>
                </a:lnTo>
                <a:lnTo>
                  <a:pt x="287" y="405"/>
                </a:lnTo>
                <a:lnTo>
                  <a:pt x="286" y="402"/>
                </a:lnTo>
                <a:lnTo>
                  <a:pt x="287" y="402"/>
                </a:lnTo>
                <a:lnTo>
                  <a:pt x="287" y="400"/>
                </a:lnTo>
                <a:lnTo>
                  <a:pt x="289" y="400"/>
                </a:lnTo>
                <a:lnTo>
                  <a:pt x="289" y="402"/>
                </a:lnTo>
                <a:lnTo>
                  <a:pt x="289" y="403"/>
                </a:lnTo>
                <a:lnTo>
                  <a:pt x="290" y="399"/>
                </a:lnTo>
                <a:lnTo>
                  <a:pt x="291" y="397"/>
                </a:lnTo>
                <a:lnTo>
                  <a:pt x="292" y="397"/>
                </a:lnTo>
                <a:lnTo>
                  <a:pt x="292" y="396"/>
                </a:lnTo>
                <a:lnTo>
                  <a:pt x="293" y="394"/>
                </a:lnTo>
                <a:lnTo>
                  <a:pt x="292" y="394"/>
                </a:lnTo>
                <a:lnTo>
                  <a:pt x="292" y="395"/>
                </a:lnTo>
                <a:lnTo>
                  <a:pt x="290" y="395"/>
                </a:lnTo>
                <a:lnTo>
                  <a:pt x="291" y="396"/>
                </a:lnTo>
                <a:lnTo>
                  <a:pt x="289" y="399"/>
                </a:lnTo>
                <a:lnTo>
                  <a:pt x="287" y="399"/>
                </a:lnTo>
                <a:lnTo>
                  <a:pt x="287" y="397"/>
                </a:lnTo>
                <a:lnTo>
                  <a:pt x="286" y="398"/>
                </a:lnTo>
                <a:lnTo>
                  <a:pt x="285" y="397"/>
                </a:lnTo>
                <a:lnTo>
                  <a:pt x="285" y="398"/>
                </a:lnTo>
                <a:lnTo>
                  <a:pt x="284" y="396"/>
                </a:lnTo>
                <a:lnTo>
                  <a:pt x="283" y="398"/>
                </a:lnTo>
                <a:lnTo>
                  <a:pt x="283" y="396"/>
                </a:lnTo>
                <a:lnTo>
                  <a:pt x="282" y="396"/>
                </a:lnTo>
                <a:lnTo>
                  <a:pt x="280" y="397"/>
                </a:lnTo>
                <a:lnTo>
                  <a:pt x="280" y="396"/>
                </a:lnTo>
                <a:lnTo>
                  <a:pt x="279" y="396"/>
                </a:lnTo>
                <a:lnTo>
                  <a:pt x="278" y="395"/>
                </a:lnTo>
                <a:lnTo>
                  <a:pt x="281" y="395"/>
                </a:lnTo>
                <a:lnTo>
                  <a:pt x="283" y="393"/>
                </a:lnTo>
                <a:lnTo>
                  <a:pt x="281" y="392"/>
                </a:lnTo>
                <a:lnTo>
                  <a:pt x="280" y="393"/>
                </a:lnTo>
                <a:lnTo>
                  <a:pt x="280" y="391"/>
                </a:lnTo>
                <a:lnTo>
                  <a:pt x="281" y="390"/>
                </a:lnTo>
                <a:lnTo>
                  <a:pt x="282" y="389"/>
                </a:lnTo>
                <a:lnTo>
                  <a:pt x="279" y="390"/>
                </a:lnTo>
                <a:lnTo>
                  <a:pt x="278" y="388"/>
                </a:lnTo>
                <a:lnTo>
                  <a:pt x="277" y="388"/>
                </a:lnTo>
                <a:lnTo>
                  <a:pt x="274" y="390"/>
                </a:lnTo>
                <a:lnTo>
                  <a:pt x="274" y="389"/>
                </a:lnTo>
                <a:lnTo>
                  <a:pt x="271" y="391"/>
                </a:lnTo>
                <a:lnTo>
                  <a:pt x="271" y="394"/>
                </a:lnTo>
                <a:lnTo>
                  <a:pt x="273" y="392"/>
                </a:lnTo>
                <a:lnTo>
                  <a:pt x="274" y="394"/>
                </a:lnTo>
                <a:lnTo>
                  <a:pt x="276" y="392"/>
                </a:lnTo>
                <a:lnTo>
                  <a:pt x="275" y="394"/>
                </a:lnTo>
                <a:lnTo>
                  <a:pt x="278" y="396"/>
                </a:lnTo>
                <a:lnTo>
                  <a:pt x="278" y="397"/>
                </a:lnTo>
                <a:lnTo>
                  <a:pt x="277" y="396"/>
                </a:lnTo>
                <a:lnTo>
                  <a:pt x="277" y="399"/>
                </a:lnTo>
                <a:lnTo>
                  <a:pt x="275" y="399"/>
                </a:lnTo>
                <a:lnTo>
                  <a:pt x="275" y="397"/>
                </a:lnTo>
                <a:lnTo>
                  <a:pt x="274" y="397"/>
                </a:lnTo>
                <a:lnTo>
                  <a:pt x="276" y="396"/>
                </a:lnTo>
                <a:lnTo>
                  <a:pt x="274" y="396"/>
                </a:lnTo>
                <a:lnTo>
                  <a:pt x="270" y="400"/>
                </a:lnTo>
                <a:lnTo>
                  <a:pt x="272" y="397"/>
                </a:lnTo>
                <a:lnTo>
                  <a:pt x="270" y="397"/>
                </a:lnTo>
                <a:lnTo>
                  <a:pt x="269" y="399"/>
                </a:lnTo>
                <a:lnTo>
                  <a:pt x="268" y="397"/>
                </a:lnTo>
                <a:lnTo>
                  <a:pt x="266" y="399"/>
                </a:lnTo>
                <a:lnTo>
                  <a:pt x="268" y="400"/>
                </a:lnTo>
                <a:lnTo>
                  <a:pt x="267" y="401"/>
                </a:lnTo>
                <a:lnTo>
                  <a:pt x="268" y="401"/>
                </a:lnTo>
                <a:lnTo>
                  <a:pt x="268" y="405"/>
                </a:lnTo>
                <a:lnTo>
                  <a:pt x="265" y="403"/>
                </a:lnTo>
                <a:lnTo>
                  <a:pt x="261" y="399"/>
                </a:lnTo>
                <a:lnTo>
                  <a:pt x="262" y="396"/>
                </a:lnTo>
                <a:lnTo>
                  <a:pt x="261" y="394"/>
                </a:lnTo>
                <a:lnTo>
                  <a:pt x="263" y="394"/>
                </a:lnTo>
                <a:lnTo>
                  <a:pt x="265" y="392"/>
                </a:lnTo>
                <a:lnTo>
                  <a:pt x="267" y="392"/>
                </a:lnTo>
                <a:lnTo>
                  <a:pt x="266" y="396"/>
                </a:lnTo>
                <a:lnTo>
                  <a:pt x="267" y="396"/>
                </a:lnTo>
                <a:lnTo>
                  <a:pt x="269" y="391"/>
                </a:lnTo>
                <a:lnTo>
                  <a:pt x="268" y="389"/>
                </a:lnTo>
                <a:lnTo>
                  <a:pt x="271" y="389"/>
                </a:lnTo>
                <a:lnTo>
                  <a:pt x="271" y="387"/>
                </a:lnTo>
                <a:lnTo>
                  <a:pt x="267" y="386"/>
                </a:lnTo>
                <a:lnTo>
                  <a:pt x="265" y="387"/>
                </a:lnTo>
                <a:lnTo>
                  <a:pt x="265" y="389"/>
                </a:lnTo>
                <a:lnTo>
                  <a:pt x="267" y="390"/>
                </a:lnTo>
                <a:lnTo>
                  <a:pt x="268" y="391"/>
                </a:lnTo>
                <a:lnTo>
                  <a:pt x="265" y="391"/>
                </a:lnTo>
                <a:lnTo>
                  <a:pt x="262" y="393"/>
                </a:lnTo>
                <a:lnTo>
                  <a:pt x="261" y="388"/>
                </a:lnTo>
                <a:lnTo>
                  <a:pt x="259" y="387"/>
                </a:lnTo>
                <a:lnTo>
                  <a:pt x="260" y="387"/>
                </a:lnTo>
                <a:lnTo>
                  <a:pt x="255" y="385"/>
                </a:lnTo>
                <a:lnTo>
                  <a:pt x="254" y="382"/>
                </a:lnTo>
                <a:lnTo>
                  <a:pt x="253" y="383"/>
                </a:lnTo>
                <a:lnTo>
                  <a:pt x="254" y="380"/>
                </a:lnTo>
                <a:lnTo>
                  <a:pt x="253" y="378"/>
                </a:lnTo>
                <a:lnTo>
                  <a:pt x="250" y="378"/>
                </a:lnTo>
                <a:lnTo>
                  <a:pt x="249" y="374"/>
                </a:lnTo>
                <a:lnTo>
                  <a:pt x="249" y="367"/>
                </a:lnTo>
                <a:lnTo>
                  <a:pt x="251" y="367"/>
                </a:lnTo>
                <a:lnTo>
                  <a:pt x="254" y="363"/>
                </a:lnTo>
                <a:lnTo>
                  <a:pt x="251" y="359"/>
                </a:lnTo>
                <a:lnTo>
                  <a:pt x="250" y="357"/>
                </a:lnTo>
                <a:lnTo>
                  <a:pt x="250" y="358"/>
                </a:lnTo>
                <a:lnTo>
                  <a:pt x="251" y="364"/>
                </a:lnTo>
                <a:lnTo>
                  <a:pt x="250" y="366"/>
                </a:lnTo>
                <a:lnTo>
                  <a:pt x="247" y="367"/>
                </a:lnTo>
                <a:lnTo>
                  <a:pt x="248" y="371"/>
                </a:lnTo>
                <a:lnTo>
                  <a:pt x="247" y="374"/>
                </a:lnTo>
                <a:lnTo>
                  <a:pt x="241" y="372"/>
                </a:lnTo>
                <a:lnTo>
                  <a:pt x="242" y="370"/>
                </a:lnTo>
                <a:lnTo>
                  <a:pt x="234" y="369"/>
                </a:lnTo>
                <a:lnTo>
                  <a:pt x="238" y="367"/>
                </a:lnTo>
                <a:lnTo>
                  <a:pt x="237" y="366"/>
                </a:lnTo>
                <a:lnTo>
                  <a:pt x="236" y="364"/>
                </a:lnTo>
                <a:lnTo>
                  <a:pt x="236" y="359"/>
                </a:lnTo>
                <a:lnTo>
                  <a:pt x="239" y="356"/>
                </a:lnTo>
                <a:lnTo>
                  <a:pt x="238" y="354"/>
                </a:lnTo>
                <a:lnTo>
                  <a:pt x="237" y="355"/>
                </a:lnTo>
                <a:lnTo>
                  <a:pt x="236" y="360"/>
                </a:lnTo>
                <a:lnTo>
                  <a:pt x="236" y="358"/>
                </a:lnTo>
                <a:lnTo>
                  <a:pt x="235" y="360"/>
                </a:lnTo>
                <a:lnTo>
                  <a:pt x="234" y="364"/>
                </a:lnTo>
                <a:lnTo>
                  <a:pt x="235" y="365"/>
                </a:lnTo>
                <a:lnTo>
                  <a:pt x="233" y="367"/>
                </a:lnTo>
                <a:lnTo>
                  <a:pt x="232" y="367"/>
                </a:lnTo>
                <a:lnTo>
                  <a:pt x="223" y="369"/>
                </a:lnTo>
                <a:lnTo>
                  <a:pt x="226" y="366"/>
                </a:lnTo>
                <a:lnTo>
                  <a:pt x="223" y="357"/>
                </a:lnTo>
                <a:lnTo>
                  <a:pt x="214" y="357"/>
                </a:lnTo>
                <a:lnTo>
                  <a:pt x="217" y="355"/>
                </a:lnTo>
                <a:lnTo>
                  <a:pt x="217" y="354"/>
                </a:lnTo>
                <a:lnTo>
                  <a:pt x="218" y="345"/>
                </a:lnTo>
                <a:lnTo>
                  <a:pt x="223" y="346"/>
                </a:lnTo>
                <a:lnTo>
                  <a:pt x="222" y="346"/>
                </a:lnTo>
                <a:lnTo>
                  <a:pt x="218" y="343"/>
                </a:lnTo>
                <a:lnTo>
                  <a:pt x="217" y="344"/>
                </a:lnTo>
                <a:lnTo>
                  <a:pt x="216" y="346"/>
                </a:lnTo>
                <a:lnTo>
                  <a:pt x="204" y="345"/>
                </a:lnTo>
                <a:lnTo>
                  <a:pt x="195" y="350"/>
                </a:lnTo>
                <a:lnTo>
                  <a:pt x="196" y="349"/>
                </a:lnTo>
                <a:lnTo>
                  <a:pt x="194" y="349"/>
                </a:lnTo>
                <a:lnTo>
                  <a:pt x="196" y="346"/>
                </a:lnTo>
                <a:lnTo>
                  <a:pt x="194" y="345"/>
                </a:lnTo>
                <a:lnTo>
                  <a:pt x="197" y="340"/>
                </a:lnTo>
                <a:lnTo>
                  <a:pt x="198" y="342"/>
                </a:lnTo>
                <a:lnTo>
                  <a:pt x="199" y="342"/>
                </a:lnTo>
                <a:lnTo>
                  <a:pt x="199" y="336"/>
                </a:lnTo>
                <a:lnTo>
                  <a:pt x="193" y="336"/>
                </a:lnTo>
                <a:lnTo>
                  <a:pt x="191" y="338"/>
                </a:lnTo>
                <a:lnTo>
                  <a:pt x="187" y="337"/>
                </a:lnTo>
                <a:lnTo>
                  <a:pt x="188" y="337"/>
                </a:lnTo>
                <a:lnTo>
                  <a:pt x="188" y="336"/>
                </a:lnTo>
                <a:lnTo>
                  <a:pt x="186" y="336"/>
                </a:lnTo>
                <a:lnTo>
                  <a:pt x="185" y="340"/>
                </a:lnTo>
                <a:lnTo>
                  <a:pt x="177" y="343"/>
                </a:lnTo>
                <a:lnTo>
                  <a:pt x="171" y="348"/>
                </a:lnTo>
                <a:lnTo>
                  <a:pt x="170" y="348"/>
                </a:lnTo>
                <a:lnTo>
                  <a:pt x="172" y="345"/>
                </a:lnTo>
                <a:lnTo>
                  <a:pt x="171" y="343"/>
                </a:lnTo>
                <a:lnTo>
                  <a:pt x="170" y="345"/>
                </a:lnTo>
                <a:lnTo>
                  <a:pt x="168" y="344"/>
                </a:lnTo>
                <a:lnTo>
                  <a:pt x="168" y="346"/>
                </a:lnTo>
                <a:lnTo>
                  <a:pt x="165" y="345"/>
                </a:lnTo>
                <a:lnTo>
                  <a:pt x="166" y="348"/>
                </a:lnTo>
                <a:lnTo>
                  <a:pt x="168" y="350"/>
                </a:lnTo>
                <a:lnTo>
                  <a:pt x="167" y="351"/>
                </a:lnTo>
                <a:lnTo>
                  <a:pt x="171" y="354"/>
                </a:lnTo>
                <a:lnTo>
                  <a:pt x="174" y="360"/>
                </a:lnTo>
                <a:lnTo>
                  <a:pt x="173" y="361"/>
                </a:lnTo>
                <a:lnTo>
                  <a:pt x="175" y="360"/>
                </a:lnTo>
                <a:lnTo>
                  <a:pt x="175" y="358"/>
                </a:lnTo>
                <a:lnTo>
                  <a:pt x="179" y="358"/>
                </a:lnTo>
                <a:lnTo>
                  <a:pt x="180" y="357"/>
                </a:lnTo>
                <a:lnTo>
                  <a:pt x="182" y="360"/>
                </a:lnTo>
                <a:lnTo>
                  <a:pt x="180" y="359"/>
                </a:lnTo>
                <a:lnTo>
                  <a:pt x="178" y="360"/>
                </a:lnTo>
                <a:lnTo>
                  <a:pt x="180" y="362"/>
                </a:lnTo>
                <a:lnTo>
                  <a:pt x="179" y="363"/>
                </a:lnTo>
                <a:lnTo>
                  <a:pt x="168" y="363"/>
                </a:lnTo>
                <a:lnTo>
                  <a:pt x="161" y="367"/>
                </a:lnTo>
                <a:lnTo>
                  <a:pt x="157" y="368"/>
                </a:lnTo>
                <a:lnTo>
                  <a:pt x="124" y="362"/>
                </a:lnTo>
                <a:lnTo>
                  <a:pt x="97" y="349"/>
                </a:lnTo>
                <a:lnTo>
                  <a:pt x="85" y="345"/>
                </a:lnTo>
                <a:lnTo>
                  <a:pt x="89" y="344"/>
                </a:lnTo>
                <a:lnTo>
                  <a:pt x="83" y="344"/>
                </a:lnTo>
                <a:lnTo>
                  <a:pt x="69" y="342"/>
                </a:lnTo>
                <a:lnTo>
                  <a:pt x="64" y="344"/>
                </a:lnTo>
                <a:lnTo>
                  <a:pt x="64" y="343"/>
                </a:lnTo>
                <a:lnTo>
                  <a:pt x="65" y="341"/>
                </a:lnTo>
                <a:lnTo>
                  <a:pt x="63" y="340"/>
                </a:lnTo>
                <a:lnTo>
                  <a:pt x="63" y="338"/>
                </a:lnTo>
                <a:lnTo>
                  <a:pt x="62" y="338"/>
                </a:lnTo>
                <a:lnTo>
                  <a:pt x="63" y="345"/>
                </a:lnTo>
                <a:lnTo>
                  <a:pt x="53" y="343"/>
                </a:lnTo>
                <a:lnTo>
                  <a:pt x="38" y="345"/>
                </a:lnTo>
                <a:lnTo>
                  <a:pt x="27" y="347"/>
                </a:lnTo>
                <a:lnTo>
                  <a:pt x="20" y="351"/>
                </a:lnTo>
                <a:lnTo>
                  <a:pt x="17" y="346"/>
                </a:lnTo>
                <a:lnTo>
                  <a:pt x="15" y="346"/>
                </a:lnTo>
                <a:lnTo>
                  <a:pt x="14" y="345"/>
                </a:lnTo>
                <a:lnTo>
                  <a:pt x="14" y="343"/>
                </a:lnTo>
                <a:lnTo>
                  <a:pt x="12" y="342"/>
                </a:lnTo>
                <a:lnTo>
                  <a:pt x="11" y="340"/>
                </a:lnTo>
                <a:lnTo>
                  <a:pt x="11" y="338"/>
                </a:lnTo>
                <a:lnTo>
                  <a:pt x="18" y="333"/>
                </a:lnTo>
                <a:lnTo>
                  <a:pt x="20" y="329"/>
                </a:lnTo>
                <a:lnTo>
                  <a:pt x="22" y="324"/>
                </a:lnTo>
                <a:lnTo>
                  <a:pt x="24" y="319"/>
                </a:lnTo>
                <a:lnTo>
                  <a:pt x="25" y="319"/>
                </a:lnTo>
                <a:lnTo>
                  <a:pt x="27" y="317"/>
                </a:lnTo>
                <a:lnTo>
                  <a:pt x="28" y="315"/>
                </a:lnTo>
                <a:lnTo>
                  <a:pt x="28" y="314"/>
                </a:lnTo>
                <a:lnTo>
                  <a:pt x="29" y="313"/>
                </a:lnTo>
                <a:lnTo>
                  <a:pt x="30" y="311"/>
                </a:lnTo>
                <a:lnTo>
                  <a:pt x="29" y="311"/>
                </a:lnTo>
                <a:lnTo>
                  <a:pt x="29" y="310"/>
                </a:lnTo>
                <a:lnTo>
                  <a:pt x="30" y="307"/>
                </a:lnTo>
                <a:lnTo>
                  <a:pt x="31" y="307"/>
                </a:lnTo>
                <a:lnTo>
                  <a:pt x="31" y="306"/>
                </a:lnTo>
                <a:lnTo>
                  <a:pt x="31" y="304"/>
                </a:lnTo>
                <a:lnTo>
                  <a:pt x="32" y="304"/>
                </a:lnTo>
                <a:lnTo>
                  <a:pt x="31" y="303"/>
                </a:lnTo>
                <a:lnTo>
                  <a:pt x="31" y="301"/>
                </a:lnTo>
                <a:lnTo>
                  <a:pt x="32" y="300"/>
                </a:lnTo>
                <a:lnTo>
                  <a:pt x="32" y="299"/>
                </a:lnTo>
                <a:lnTo>
                  <a:pt x="33" y="298"/>
                </a:lnTo>
                <a:lnTo>
                  <a:pt x="34" y="295"/>
                </a:lnTo>
                <a:lnTo>
                  <a:pt x="34" y="294"/>
                </a:lnTo>
                <a:lnTo>
                  <a:pt x="33" y="293"/>
                </a:lnTo>
                <a:lnTo>
                  <a:pt x="32" y="292"/>
                </a:lnTo>
                <a:lnTo>
                  <a:pt x="32" y="291"/>
                </a:lnTo>
                <a:lnTo>
                  <a:pt x="32" y="290"/>
                </a:lnTo>
                <a:lnTo>
                  <a:pt x="31" y="290"/>
                </a:lnTo>
                <a:lnTo>
                  <a:pt x="31" y="289"/>
                </a:lnTo>
                <a:lnTo>
                  <a:pt x="30" y="288"/>
                </a:lnTo>
                <a:lnTo>
                  <a:pt x="28" y="288"/>
                </a:lnTo>
                <a:lnTo>
                  <a:pt x="28" y="287"/>
                </a:lnTo>
                <a:lnTo>
                  <a:pt x="26" y="285"/>
                </a:lnTo>
                <a:lnTo>
                  <a:pt x="25" y="284"/>
                </a:lnTo>
                <a:lnTo>
                  <a:pt x="26" y="283"/>
                </a:lnTo>
                <a:lnTo>
                  <a:pt x="26" y="282"/>
                </a:lnTo>
                <a:lnTo>
                  <a:pt x="26" y="281"/>
                </a:lnTo>
                <a:lnTo>
                  <a:pt x="27" y="280"/>
                </a:lnTo>
                <a:lnTo>
                  <a:pt x="26" y="279"/>
                </a:lnTo>
                <a:lnTo>
                  <a:pt x="26" y="278"/>
                </a:lnTo>
                <a:lnTo>
                  <a:pt x="27" y="278"/>
                </a:lnTo>
                <a:lnTo>
                  <a:pt x="28" y="276"/>
                </a:lnTo>
                <a:lnTo>
                  <a:pt x="29" y="274"/>
                </a:lnTo>
                <a:lnTo>
                  <a:pt x="30" y="274"/>
                </a:lnTo>
                <a:lnTo>
                  <a:pt x="31" y="274"/>
                </a:lnTo>
                <a:lnTo>
                  <a:pt x="31" y="273"/>
                </a:lnTo>
                <a:lnTo>
                  <a:pt x="31" y="272"/>
                </a:lnTo>
                <a:lnTo>
                  <a:pt x="31" y="271"/>
                </a:lnTo>
                <a:lnTo>
                  <a:pt x="31" y="270"/>
                </a:lnTo>
                <a:lnTo>
                  <a:pt x="30" y="270"/>
                </a:lnTo>
                <a:lnTo>
                  <a:pt x="30" y="269"/>
                </a:lnTo>
                <a:lnTo>
                  <a:pt x="30" y="268"/>
                </a:lnTo>
                <a:lnTo>
                  <a:pt x="30" y="267"/>
                </a:lnTo>
                <a:lnTo>
                  <a:pt x="31" y="265"/>
                </a:lnTo>
                <a:lnTo>
                  <a:pt x="30" y="265"/>
                </a:lnTo>
                <a:lnTo>
                  <a:pt x="29" y="264"/>
                </a:lnTo>
                <a:lnTo>
                  <a:pt x="28" y="264"/>
                </a:lnTo>
                <a:lnTo>
                  <a:pt x="28" y="263"/>
                </a:lnTo>
                <a:lnTo>
                  <a:pt x="28" y="262"/>
                </a:lnTo>
                <a:lnTo>
                  <a:pt x="29" y="262"/>
                </a:lnTo>
                <a:lnTo>
                  <a:pt x="29" y="261"/>
                </a:lnTo>
                <a:lnTo>
                  <a:pt x="29" y="259"/>
                </a:lnTo>
                <a:lnTo>
                  <a:pt x="30" y="258"/>
                </a:lnTo>
                <a:lnTo>
                  <a:pt x="31" y="258"/>
                </a:lnTo>
                <a:lnTo>
                  <a:pt x="32" y="257"/>
                </a:lnTo>
                <a:lnTo>
                  <a:pt x="32" y="258"/>
                </a:lnTo>
                <a:lnTo>
                  <a:pt x="33" y="257"/>
                </a:lnTo>
                <a:lnTo>
                  <a:pt x="33" y="256"/>
                </a:lnTo>
                <a:lnTo>
                  <a:pt x="32" y="255"/>
                </a:lnTo>
                <a:lnTo>
                  <a:pt x="33" y="255"/>
                </a:lnTo>
                <a:lnTo>
                  <a:pt x="33" y="254"/>
                </a:lnTo>
                <a:lnTo>
                  <a:pt x="32" y="253"/>
                </a:lnTo>
                <a:lnTo>
                  <a:pt x="33" y="253"/>
                </a:lnTo>
                <a:lnTo>
                  <a:pt x="33" y="252"/>
                </a:lnTo>
                <a:lnTo>
                  <a:pt x="34" y="251"/>
                </a:lnTo>
                <a:lnTo>
                  <a:pt x="35" y="249"/>
                </a:lnTo>
                <a:lnTo>
                  <a:pt x="36" y="249"/>
                </a:lnTo>
                <a:lnTo>
                  <a:pt x="37" y="248"/>
                </a:lnTo>
                <a:lnTo>
                  <a:pt x="38" y="246"/>
                </a:lnTo>
                <a:lnTo>
                  <a:pt x="38" y="245"/>
                </a:lnTo>
                <a:lnTo>
                  <a:pt x="39" y="244"/>
                </a:lnTo>
                <a:lnTo>
                  <a:pt x="39" y="243"/>
                </a:lnTo>
                <a:lnTo>
                  <a:pt x="39" y="241"/>
                </a:lnTo>
                <a:lnTo>
                  <a:pt x="40" y="240"/>
                </a:lnTo>
                <a:lnTo>
                  <a:pt x="41" y="239"/>
                </a:lnTo>
                <a:lnTo>
                  <a:pt x="42" y="238"/>
                </a:lnTo>
                <a:lnTo>
                  <a:pt x="42" y="236"/>
                </a:lnTo>
                <a:lnTo>
                  <a:pt x="42" y="235"/>
                </a:lnTo>
                <a:lnTo>
                  <a:pt x="43" y="235"/>
                </a:lnTo>
                <a:lnTo>
                  <a:pt x="44" y="235"/>
                </a:lnTo>
                <a:lnTo>
                  <a:pt x="44" y="234"/>
                </a:lnTo>
                <a:lnTo>
                  <a:pt x="43" y="233"/>
                </a:lnTo>
                <a:lnTo>
                  <a:pt x="43" y="231"/>
                </a:lnTo>
                <a:lnTo>
                  <a:pt x="44" y="229"/>
                </a:lnTo>
                <a:lnTo>
                  <a:pt x="44" y="228"/>
                </a:lnTo>
                <a:lnTo>
                  <a:pt x="43" y="227"/>
                </a:lnTo>
                <a:lnTo>
                  <a:pt x="43" y="226"/>
                </a:lnTo>
                <a:lnTo>
                  <a:pt x="44" y="224"/>
                </a:lnTo>
                <a:lnTo>
                  <a:pt x="44" y="223"/>
                </a:lnTo>
                <a:lnTo>
                  <a:pt x="44" y="222"/>
                </a:lnTo>
                <a:lnTo>
                  <a:pt x="45" y="222"/>
                </a:lnTo>
                <a:lnTo>
                  <a:pt x="46" y="222"/>
                </a:lnTo>
                <a:lnTo>
                  <a:pt x="46" y="221"/>
                </a:lnTo>
                <a:lnTo>
                  <a:pt x="46" y="219"/>
                </a:lnTo>
                <a:lnTo>
                  <a:pt x="45" y="219"/>
                </a:lnTo>
                <a:lnTo>
                  <a:pt x="44" y="217"/>
                </a:lnTo>
                <a:lnTo>
                  <a:pt x="43" y="215"/>
                </a:lnTo>
                <a:lnTo>
                  <a:pt x="43" y="214"/>
                </a:lnTo>
                <a:lnTo>
                  <a:pt x="43" y="213"/>
                </a:lnTo>
                <a:lnTo>
                  <a:pt x="44" y="213"/>
                </a:lnTo>
                <a:lnTo>
                  <a:pt x="44" y="214"/>
                </a:lnTo>
                <a:lnTo>
                  <a:pt x="45" y="214"/>
                </a:lnTo>
                <a:lnTo>
                  <a:pt x="46" y="213"/>
                </a:lnTo>
                <a:lnTo>
                  <a:pt x="48" y="212"/>
                </a:lnTo>
                <a:lnTo>
                  <a:pt x="48" y="211"/>
                </a:lnTo>
                <a:lnTo>
                  <a:pt x="49" y="211"/>
                </a:lnTo>
                <a:lnTo>
                  <a:pt x="48" y="210"/>
                </a:lnTo>
                <a:lnTo>
                  <a:pt x="47" y="210"/>
                </a:lnTo>
                <a:lnTo>
                  <a:pt x="47" y="209"/>
                </a:lnTo>
                <a:lnTo>
                  <a:pt x="47" y="208"/>
                </a:lnTo>
                <a:lnTo>
                  <a:pt x="47" y="207"/>
                </a:lnTo>
                <a:lnTo>
                  <a:pt x="46" y="206"/>
                </a:lnTo>
                <a:lnTo>
                  <a:pt x="45" y="206"/>
                </a:lnTo>
                <a:lnTo>
                  <a:pt x="45" y="205"/>
                </a:lnTo>
                <a:lnTo>
                  <a:pt x="44" y="205"/>
                </a:lnTo>
                <a:lnTo>
                  <a:pt x="44" y="204"/>
                </a:lnTo>
                <a:lnTo>
                  <a:pt x="44" y="203"/>
                </a:lnTo>
                <a:lnTo>
                  <a:pt x="45" y="203"/>
                </a:lnTo>
                <a:lnTo>
                  <a:pt x="46" y="201"/>
                </a:lnTo>
                <a:lnTo>
                  <a:pt x="45" y="199"/>
                </a:lnTo>
                <a:lnTo>
                  <a:pt x="45" y="198"/>
                </a:lnTo>
                <a:lnTo>
                  <a:pt x="44" y="198"/>
                </a:lnTo>
                <a:lnTo>
                  <a:pt x="43" y="196"/>
                </a:lnTo>
                <a:lnTo>
                  <a:pt x="42" y="197"/>
                </a:lnTo>
                <a:lnTo>
                  <a:pt x="41" y="197"/>
                </a:lnTo>
                <a:lnTo>
                  <a:pt x="41" y="198"/>
                </a:lnTo>
                <a:lnTo>
                  <a:pt x="40" y="197"/>
                </a:lnTo>
                <a:lnTo>
                  <a:pt x="40" y="193"/>
                </a:lnTo>
                <a:lnTo>
                  <a:pt x="41" y="190"/>
                </a:lnTo>
                <a:lnTo>
                  <a:pt x="40" y="190"/>
                </a:lnTo>
                <a:lnTo>
                  <a:pt x="39" y="189"/>
                </a:lnTo>
                <a:lnTo>
                  <a:pt x="38" y="188"/>
                </a:lnTo>
                <a:lnTo>
                  <a:pt x="39" y="187"/>
                </a:lnTo>
                <a:lnTo>
                  <a:pt x="38" y="186"/>
                </a:lnTo>
                <a:lnTo>
                  <a:pt x="35" y="184"/>
                </a:lnTo>
                <a:lnTo>
                  <a:pt x="34" y="184"/>
                </a:lnTo>
                <a:lnTo>
                  <a:pt x="33" y="181"/>
                </a:lnTo>
                <a:lnTo>
                  <a:pt x="34" y="177"/>
                </a:lnTo>
                <a:lnTo>
                  <a:pt x="35" y="176"/>
                </a:lnTo>
                <a:lnTo>
                  <a:pt x="35" y="175"/>
                </a:lnTo>
                <a:lnTo>
                  <a:pt x="34" y="175"/>
                </a:lnTo>
                <a:lnTo>
                  <a:pt x="34" y="172"/>
                </a:lnTo>
                <a:lnTo>
                  <a:pt x="32" y="171"/>
                </a:lnTo>
                <a:lnTo>
                  <a:pt x="31" y="170"/>
                </a:lnTo>
                <a:lnTo>
                  <a:pt x="31" y="169"/>
                </a:lnTo>
                <a:lnTo>
                  <a:pt x="31" y="168"/>
                </a:lnTo>
                <a:lnTo>
                  <a:pt x="30" y="167"/>
                </a:lnTo>
                <a:lnTo>
                  <a:pt x="29" y="166"/>
                </a:lnTo>
                <a:lnTo>
                  <a:pt x="28" y="166"/>
                </a:lnTo>
                <a:lnTo>
                  <a:pt x="27" y="165"/>
                </a:lnTo>
                <a:lnTo>
                  <a:pt x="28" y="163"/>
                </a:lnTo>
                <a:lnTo>
                  <a:pt x="29" y="162"/>
                </a:lnTo>
                <a:lnTo>
                  <a:pt x="30" y="161"/>
                </a:lnTo>
                <a:lnTo>
                  <a:pt x="30" y="160"/>
                </a:lnTo>
                <a:lnTo>
                  <a:pt x="28" y="159"/>
                </a:lnTo>
                <a:lnTo>
                  <a:pt x="27" y="157"/>
                </a:lnTo>
                <a:lnTo>
                  <a:pt x="24" y="157"/>
                </a:lnTo>
                <a:lnTo>
                  <a:pt x="23" y="157"/>
                </a:lnTo>
                <a:lnTo>
                  <a:pt x="21" y="154"/>
                </a:lnTo>
                <a:lnTo>
                  <a:pt x="21" y="153"/>
                </a:lnTo>
                <a:lnTo>
                  <a:pt x="20" y="150"/>
                </a:lnTo>
                <a:lnTo>
                  <a:pt x="20" y="149"/>
                </a:lnTo>
                <a:lnTo>
                  <a:pt x="21" y="147"/>
                </a:lnTo>
                <a:lnTo>
                  <a:pt x="23" y="145"/>
                </a:lnTo>
                <a:lnTo>
                  <a:pt x="23" y="144"/>
                </a:lnTo>
                <a:lnTo>
                  <a:pt x="22" y="144"/>
                </a:lnTo>
                <a:lnTo>
                  <a:pt x="23" y="143"/>
                </a:lnTo>
                <a:lnTo>
                  <a:pt x="22" y="142"/>
                </a:lnTo>
                <a:lnTo>
                  <a:pt x="22" y="141"/>
                </a:lnTo>
                <a:lnTo>
                  <a:pt x="22" y="140"/>
                </a:lnTo>
                <a:lnTo>
                  <a:pt x="22" y="139"/>
                </a:lnTo>
                <a:lnTo>
                  <a:pt x="21" y="136"/>
                </a:lnTo>
                <a:lnTo>
                  <a:pt x="21" y="135"/>
                </a:lnTo>
                <a:lnTo>
                  <a:pt x="20" y="134"/>
                </a:lnTo>
                <a:lnTo>
                  <a:pt x="19" y="133"/>
                </a:lnTo>
                <a:lnTo>
                  <a:pt x="19" y="129"/>
                </a:lnTo>
                <a:lnTo>
                  <a:pt x="18" y="128"/>
                </a:lnTo>
                <a:lnTo>
                  <a:pt x="17" y="128"/>
                </a:lnTo>
                <a:lnTo>
                  <a:pt x="16" y="126"/>
                </a:lnTo>
                <a:lnTo>
                  <a:pt x="14" y="123"/>
                </a:lnTo>
                <a:lnTo>
                  <a:pt x="13" y="121"/>
                </a:lnTo>
                <a:lnTo>
                  <a:pt x="13" y="120"/>
                </a:lnTo>
                <a:lnTo>
                  <a:pt x="11" y="121"/>
                </a:lnTo>
                <a:lnTo>
                  <a:pt x="11" y="120"/>
                </a:lnTo>
                <a:lnTo>
                  <a:pt x="11" y="119"/>
                </a:lnTo>
                <a:lnTo>
                  <a:pt x="10" y="119"/>
                </a:lnTo>
                <a:lnTo>
                  <a:pt x="9" y="118"/>
                </a:lnTo>
                <a:lnTo>
                  <a:pt x="8" y="118"/>
                </a:lnTo>
                <a:lnTo>
                  <a:pt x="7" y="117"/>
                </a:lnTo>
                <a:lnTo>
                  <a:pt x="4" y="110"/>
                </a:lnTo>
                <a:lnTo>
                  <a:pt x="3" y="109"/>
                </a:lnTo>
                <a:lnTo>
                  <a:pt x="2" y="109"/>
                </a:lnTo>
                <a:lnTo>
                  <a:pt x="0" y="109"/>
                </a:lnTo>
                <a:lnTo>
                  <a:pt x="0" y="107"/>
                </a:lnTo>
                <a:lnTo>
                  <a:pt x="1" y="43"/>
                </a:lnTo>
                <a:lnTo>
                  <a:pt x="1" y="36"/>
                </a:lnTo>
                <a:lnTo>
                  <a:pt x="1" y="35"/>
                </a:lnTo>
                <a:lnTo>
                  <a:pt x="1" y="29"/>
                </a:lnTo>
                <a:lnTo>
                  <a:pt x="1" y="27"/>
                </a:lnTo>
                <a:lnTo>
                  <a:pt x="1" y="5"/>
                </a:lnTo>
                <a:lnTo>
                  <a:pt x="1" y="0"/>
                </a:lnTo>
                <a:lnTo>
                  <a:pt x="9" y="0"/>
                </a:lnTo>
                <a:lnTo>
                  <a:pt x="53" y="0"/>
                </a:lnTo>
                <a:lnTo>
                  <a:pt x="73" y="0"/>
                </a:lnTo>
                <a:lnTo>
                  <a:pt x="74" y="0"/>
                </a:lnTo>
                <a:lnTo>
                  <a:pt x="79" y="0"/>
                </a:lnTo>
                <a:lnTo>
                  <a:pt x="88" y="0"/>
                </a:lnTo>
                <a:lnTo>
                  <a:pt x="107" y="0"/>
                </a:lnTo>
                <a:lnTo>
                  <a:pt x="186" y="1"/>
                </a:lnTo>
                <a:lnTo>
                  <a:pt x="191" y="1"/>
                </a:lnTo>
                <a:lnTo>
                  <a:pt x="192" y="1"/>
                </a:lnTo>
                <a:lnTo>
                  <a:pt x="200" y="1"/>
                </a:lnTo>
                <a:lnTo>
                  <a:pt x="204" y="1"/>
                </a:lnTo>
                <a:lnTo>
                  <a:pt x="206" y="1"/>
                </a:lnTo>
                <a:lnTo>
                  <a:pt x="217" y="1"/>
                </a:lnTo>
                <a:lnTo>
                  <a:pt x="259" y="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4" name="Freeform 60"/>
          <p:cNvSpPr>
            <a:spLocks/>
          </p:cNvSpPr>
          <p:nvPr/>
        </p:nvSpPr>
        <p:spPr bwMode="auto">
          <a:xfrm>
            <a:off x="5337175" y="5484813"/>
            <a:ext cx="44450" cy="26987"/>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2147483647 w 28"/>
              <a:gd name="T19" fmla="*/ 0 h 17"/>
              <a:gd name="T20" fmla="*/ 2147483647 w 28"/>
              <a:gd name="T21" fmla="*/ 0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2147483647 w 28"/>
              <a:gd name="T37" fmla="*/ 2147483647 h 17"/>
              <a:gd name="T38" fmla="*/ 2147483647 w 28"/>
              <a:gd name="T39" fmla="*/ 2147483647 h 17"/>
              <a:gd name="T40" fmla="*/ 2147483647 w 28"/>
              <a:gd name="T41" fmla="*/ 2147483647 h 17"/>
              <a:gd name="T42" fmla="*/ 2147483647 w 28"/>
              <a:gd name="T43" fmla="*/ 2147483647 h 17"/>
              <a:gd name="T44" fmla="*/ 2147483647 w 28"/>
              <a:gd name="T45" fmla="*/ 2147483647 h 17"/>
              <a:gd name="T46" fmla="*/ 2147483647 w 28"/>
              <a:gd name="T47" fmla="*/ 2147483647 h 17"/>
              <a:gd name="T48" fmla="*/ 2147483647 w 28"/>
              <a:gd name="T49" fmla="*/ 2147483647 h 17"/>
              <a:gd name="T50" fmla="*/ 2147483647 w 28"/>
              <a:gd name="T51" fmla="*/ 2147483647 h 17"/>
              <a:gd name="T52" fmla="*/ 2147483647 w 28"/>
              <a:gd name="T53" fmla="*/ 2147483647 h 17"/>
              <a:gd name="T54" fmla="*/ 2147483647 w 28"/>
              <a:gd name="T55" fmla="*/ 2147483647 h 17"/>
              <a:gd name="T56" fmla="*/ 2147483647 w 28"/>
              <a:gd name="T57" fmla="*/ 2147483647 h 17"/>
              <a:gd name="T58" fmla="*/ 2147483647 w 28"/>
              <a:gd name="T59" fmla="*/ 2147483647 h 17"/>
              <a:gd name="T60" fmla="*/ 2147483647 w 28"/>
              <a:gd name="T61" fmla="*/ 2147483647 h 17"/>
              <a:gd name="T62" fmla="*/ 2147483647 w 28"/>
              <a:gd name="T63" fmla="*/ 214748364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 h="17">
                <a:moveTo>
                  <a:pt x="18" y="17"/>
                </a:moveTo>
                <a:lnTo>
                  <a:pt x="16" y="16"/>
                </a:lnTo>
                <a:lnTo>
                  <a:pt x="15" y="14"/>
                </a:lnTo>
                <a:lnTo>
                  <a:pt x="6" y="10"/>
                </a:lnTo>
                <a:lnTo>
                  <a:pt x="0" y="6"/>
                </a:lnTo>
                <a:lnTo>
                  <a:pt x="3" y="3"/>
                </a:lnTo>
                <a:lnTo>
                  <a:pt x="4" y="4"/>
                </a:lnTo>
                <a:lnTo>
                  <a:pt x="4" y="2"/>
                </a:lnTo>
                <a:lnTo>
                  <a:pt x="7" y="3"/>
                </a:lnTo>
                <a:lnTo>
                  <a:pt x="9" y="0"/>
                </a:lnTo>
                <a:lnTo>
                  <a:pt x="12" y="0"/>
                </a:lnTo>
                <a:lnTo>
                  <a:pt x="15" y="1"/>
                </a:lnTo>
                <a:lnTo>
                  <a:pt x="16" y="1"/>
                </a:lnTo>
                <a:lnTo>
                  <a:pt x="20" y="4"/>
                </a:lnTo>
                <a:lnTo>
                  <a:pt x="18" y="7"/>
                </a:lnTo>
                <a:lnTo>
                  <a:pt x="19" y="7"/>
                </a:lnTo>
                <a:lnTo>
                  <a:pt x="19" y="6"/>
                </a:lnTo>
                <a:lnTo>
                  <a:pt x="21" y="7"/>
                </a:lnTo>
                <a:lnTo>
                  <a:pt x="20" y="5"/>
                </a:lnTo>
                <a:lnTo>
                  <a:pt x="22" y="4"/>
                </a:lnTo>
                <a:lnTo>
                  <a:pt x="23" y="5"/>
                </a:lnTo>
                <a:lnTo>
                  <a:pt x="23" y="7"/>
                </a:lnTo>
                <a:lnTo>
                  <a:pt x="27" y="5"/>
                </a:lnTo>
                <a:lnTo>
                  <a:pt x="26" y="7"/>
                </a:lnTo>
                <a:lnTo>
                  <a:pt x="28" y="7"/>
                </a:lnTo>
                <a:lnTo>
                  <a:pt x="28" y="9"/>
                </a:lnTo>
                <a:lnTo>
                  <a:pt x="23" y="12"/>
                </a:lnTo>
                <a:lnTo>
                  <a:pt x="24" y="12"/>
                </a:lnTo>
                <a:lnTo>
                  <a:pt x="23" y="14"/>
                </a:lnTo>
                <a:lnTo>
                  <a:pt x="24" y="16"/>
                </a:lnTo>
                <a:lnTo>
                  <a:pt x="20" y="16"/>
                </a:lnTo>
                <a:lnTo>
                  <a:pt x="18" y="1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5" name="Freeform 61"/>
          <p:cNvSpPr>
            <a:spLocks/>
          </p:cNvSpPr>
          <p:nvPr/>
        </p:nvSpPr>
        <p:spPr bwMode="auto">
          <a:xfrm>
            <a:off x="5432425" y="5527675"/>
            <a:ext cx="31750" cy="25400"/>
          </a:xfrm>
          <a:custGeom>
            <a:avLst/>
            <a:gdLst>
              <a:gd name="T0" fmla="*/ 2147483647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0 w 20"/>
              <a:gd name="T11" fmla="*/ 2147483647 h 16"/>
              <a:gd name="T12" fmla="*/ 2147483647 w 20"/>
              <a:gd name="T13" fmla="*/ 2147483647 h 16"/>
              <a:gd name="T14" fmla="*/ 2147483647 w 20"/>
              <a:gd name="T15" fmla="*/ 2147483647 h 16"/>
              <a:gd name="T16" fmla="*/ 2147483647 w 20"/>
              <a:gd name="T17" fmla="*/ 2147483647 h 16"/>
              <a:gd name="T18" fmla="*/ 2147483647 w 20"/>
              <a:gd name="T19" fmla="*/ 2147483647 h 16"/>
              <a:gd name="T20" fmla="*/ 2147483647 w 20"/>
              <a:gd name="T21" fmla="*/ 0 h 16"/>
              <a:gd name="T22" fmla="*/ 2147483647 w 20"/>
              <a:gd name="T23" fmla="*/ 2147483647 h 16"/>
              <a:gd name="T24" fmla="*/ 2147483647 w 20"/>
              <a:gd name="T25" fmla="*/ 2147483647 h 16"/>
              <a:gd name="T26" fmla="*/ 2147483647 w 20"/>
              <a:gd name="T27" fmla="*/ 2147483647 h 16"/>
              <a:gd name="T28" fmla="*/ 2147483647 w 20"/>
              <a:gd name="T29" fmla="*/ 2147483647 h 16"/>
              <a:gd name="T30" fmla="*/ 2147483647 w 20"/>
              <a:gd name="T31" fmla="*/ 2147483647 h 16"/>
              <a:gd name="T32" fmla="*/ 2147483647 w 20"/>
              <a:gd name="T33" fmla="*/ 2147483647 h 16"/>
              <a:gd name="T34" fmla="*/ 2147483647 w 20"/>
              <a:gd name="T35" fmla="*/ 2147483647 h 16"/>
              <a:gd name="T36" fmla="*/ 2147483647 w 20"/>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 h="16">
                <a:moveTo>
                  <a:pt x="20" y="15"/>
                </a:moveTo>
                <a:lnTo>
                  <a:pt x="20" y="16"/>
                </a:lnTo>
                <a:lnTo>
                  <a:pt x="14" y="16"/>
                </a:lnTo>
                <a:lnTo>
                  <a:pt x="8" y="15"/>
                </a:lnTo>
                <a:lnTo>
                  <a:pt x="1" y="7"/>
                </a:lnTo>
                <a:lnTo>
                  <a:pt x="0" y="4"/>
                </a:lnTo>
                <a:lnTo>
                  <a:pt x="1" y="7"/>
                </a:lnTo>
                <a:lnTo>
                  <a:pt x="4" y="7"/>
                </a:lnTo>
                <a:lnTo>
                  <a:pt x="7" y="5"/>
                </a:lnTo>
                <a:lnTo>
                  <a:pt x="8" y="2"/>
                </a:lnTo>
                <a:lnTo>
                  <a:pt x="11" y="0"/>
                </a:lnTo>
                <a:lnTo>
                  <a:pt x="11" y="3"/>
                </a:lnTo>
                <a:lnTo>
                  <a:pt x="15" y="9"/>
                </a:lnTo>
                <a:lnTo>
                  <a:pt x="15" y="10"/>
                </a:lnTo>
                <a:lnTo>
                  <a:pt x="14" y="9"/>
                </a:lnTo>
                <a:lnTo>
                  <a:pt x="14" y="12"/>
                </a:lnTo>
                <a:lnTo>
                  <a:pt x="16" y="11"/>
                </a:lnTo>
                <a:lnTo>
                  <a:pt x="20" y="13"/>
                </a:lnTo>
                <a:lnTo>
                  <a:pt x="20" y="1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6" name="Freeform 62"/>
          <p:cNvSpPr>
            <a:spLocks/>
          </p:cNvSpPr>
          <p:nvPr/>
        </p:nvSpPr>
        <p:spPr bwMode="auto">
          <a:xfrm>
            <a:off x="5491163" y="5556250"/>
            <a:ext cx="14287" cy="14288"/>
          </a:xfrm>
          <a:custGeom>
            <a:avLst/>
            <a:gdLst>
              <a:gd name="T0" fmla="*/ 2147483647 w 9"/>
              <a:gd name="T1" fmla="*/ 0 h 9"/>
              <a:gd name="T2" fmla="*/ 2147483647 w 9"/>
              <a:gd name="T3" fmla="*/ 0 h 9"/>
              <a:gd name="T4" fmla="*/ 2147483647 w 9"/>
              <a:gd name="T5" fmla="*/ 2147483647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2147483647 w 9"/>
              <a:gd name="T21" fmla="*/ 2147483647 h 9"/>
              <a:gd name="T22" fmla="*/ 2147483647 w 9"/>
              <a:gd name="T23" fmla="*/ 2147483647 h 9"/>
              <a:gd name="T24" fmla="*/ 0 w 9"/>
              <a:gd name="T25" fmla="*/ 2147483647 h 9"/>
              <a:gd name="T26" fmla="*/ 2147483647 w 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9">
                <a:moveTo>
                  <a:pt x="3" y="0"/>
                </a:moveTo>
                <a:lnTo>
                  <a:pt x="6" y="0"/>
                </a:lnTo>
                <a:lnTo>
                  <a:pt x="5" y="2"/>
                </a:lnTo>
                <a:lnTo>
                  <a:pt x="8" y="1"/>
                </a:lnTo>
                <a:lnTo>
                  <a:pt x="9" y="3"/>
                </a:lnTo>
                <a:lnTo>
                  <a:pt x="8" y="4"/>
                </a:lnTo>
                <a:lnTo>
                  <a:pt x="9" y="4"/>
                </a:lnTo>
                <a:lnTo>
                  <a:pt x="8" y="5"/>
                </a:lnTo>
                <a:lnTo>
                  <a:pt x="8" y="6"/>
                </a:lnTo>
                <a:lnTo>
                  <a:pt x="9" y="6"/>
                </a:lnTo>
                <a:lnTo>
                  <a:pt x="6" y="7"/>
                </a:lnTo>
                <a:lnTo>
                  <a:pt x="5" y="9"/>
                </a:lnTo>
                <a:lnTo>
                  <a:pt x="0" y="4"/>
                </a:lnTo>
                <a:lnTo>
                  <a:pt x="3"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7" name="Freeform 63"/>
          <p:cNvSpPr>
            <a:spLocks/>
          </p:cNvSpPr>
          <p:nvPr/>
        </p:nvSpPr>
        <p:spPr bwMode="auto">
          <a:xfrm>
            <a:off x="5656263" y="5405438"/>
            <a:ext cx="14287" cy="14287"/>
          </a:xfrm>
          <a:custGeom>
            <a:avLst/>
            <a:gdLst>
              <a:gd name="T0" fmla="*/ 0 w 9"/>
              <a:gd name="T1" fmla="*/ 2147483647 h 9"/>
              <a:gd name="T2" fmla="*/ 2147483647 w 9"/>
              <a:gd name="T3" fmla="*/ 0 h 9"/>
              <a:gd name="T4" fmla="*/ 2147483647 w 9"/>
              <a:gd name="T5" fmla="*/ 2147483647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0 w 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0" y="5"/>
                </a:moveTo>
                <a:lnTo>
                  <a:pt x="7" y="0"/>
                </a:lnTo>
                <a:lnTo>
                  <a:pt x="9" y="1"/>
                </a:lnTo>
                <a:lnTo>
                  <a:pt x="9" y="4"/>
                </a:lnTo>
                <a:lnTo>
                  <a:pt x="5" y="5"/>
                </a:lnTo>
                <a:lnTo>
                  <a:pt x="4" y="7"/>
                </a:lnTo>
                <a:lnTo>
                  <a:pt x="6" y="9"/>
                </a:lnTo>
                <a:lnTo>
                  <a:pt x="4" y="9"/>
                </a:lnTo>
                <a:lnTo>
                  <a:pt x="1" y="7"/>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8" name="Freeform 64"/>
          <p:cNvSpPr>
            <a:spLocks/>
          </p:cNvSpPr>
          <p:nvPr/>
        </p:nvSpPr>
        <p:spPr bwMode="auto">
          <a:xfrm>
            <a:off x="5607050" y="5505450"/>
            <a:ext cx="11113" cy="7938"/>
          </a:xfrm>
          <a:custGeom>
            <a:avLst/>
            <a:gdLst>
              <a:gd name="T0" fmla="*/ 2147483647 w 7"/>
              <a:gd name="T1" fmla="*/ 2147483647 h 5"/>
              <a:gd name="T2" fmla="*/ 0 w 7"/>
              <a:gd name="T3" fmla="*/ 2147483647 h 5"/>
              <a:gd name="T4" fmla="*/ 2147483647 w 7"/>
              <a:gd name="T5" fmla="*/ 0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2147483647 h 5"/>
              <a:gd name="T18" fmla="*/ 2147483647 w 7"/>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3" y="5"/>
                </a:moveTo>
                <a:lnTo>
                  <a:pt x="0" y="2"/>
                </a:lnTo>
                <a:lnTo>
                  <a:pt x="1" y="0"/>
                </a:lnTo>
                <a:lnTo>
                  <a:pt x="4" y="0"/>
                </a:lnTo>
                <a:lnTo>
                  <a:pt x="6" y="1"/>
                </a:lnTo>
                <a:lnTo>
                  <a:pt x="7" y="3"/>
                </a:lnTo>
                <a:lnTo>
                  <a:pt x="4" y="2"/>
                </a:lnTo>
                <a:lnTo>
                  <a:pt x="4" y="3"/>
                </a:lnTo>
                <a:lnTo>
                  <a:pt x="5" y="3"/>
                </a:lnTo>
                <a:lnTo>
                  <a:pt x="3"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Freeform 65"/>
          <p:cNvSpPr>
            <a:spLocks/>
          </p:cNvSpPr>
          <p:nvPr/>
        </p:nvSpPr>
        <p:spPr bwMode="auto">
          <a:xfrm>
            <a:off x="5716588" y="5403850"/>
            <a:ext cx="15875" cy="14288"/>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0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2147483647 w 10"/>
              <a:gd name="T37" fmla="*/ 2147483647 h 9"/>
              <a:gd name="T38" fmla="*/ 2147483647 w 10"/>
              <a:gd name="T39" fmla="*/ 2147483647 h 9"/>
              <a:gd name="T40" fmla="*/ 2147483647 w 10"/>
              <a:gd name="T41" fmla="*/ 0 h 9"/>
              <a:gd name="T42" fmla="*/ 2147483647 w 10"/>
              <a:gd name="T43" fmla="*/ 2147483647 h 9"/>
              <a:gd name="T44" fmla="*/ 2147483647 w 10"/>
              <a:gd name="T45" fmla="*/ 2147483647 h 9"/>
              <a:gd name="T46" fmla="*/ 2147483647 w 10"/>
              <a:gd name="T47" fmla="*/ 2147483647 h 9"/>
              <a:gd name="T48" fmla="*/ 2147483647 w 10"/>
              <a:gd name="T49" fmla="*/ 2147483647 h 9"/>
              <a:gd name="T50" fmla="*/ 2147483647 w 10"/>
              <a:gd name="T51" fmla="*/ 2147483647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 h="9">
                <a:moveTo>
                  <a:pt x="8" y="4"/>
                </a:moveTo>
                <a:lnTo>
                  <a:pt x="8" y="3"/>
                </a:lnTo>
                <a:lnTo>
                  <a:pt x="7" y="3"/>
                </a:lnTo>
                <a:lnTo>
                  <a:pt x="8" y="6"/>
                </a:lnTo>
                <a:lnTo>
                  <a:pt x="7" y="7"/>
                </a:lnTo>
                <a:lnTo>
                  <a:pt x="7" y="9"/>
                </a:lnTo>
                <a:lnTo>
                  <a:pt x="6" y="6"/>
                </a:lnTo>
                <a:lnTo>
                  <a:pt x="3" y="7"/>
                </a:lnTo>
                <a:lnTo>
                  <a:pt x="2" y="9"/>
                </a:lnTo>
                <a:lnTo>
                  <a:pt x="2" y="7"/>
                </a:lnTo>
                <a:lnTo>
                  <a:pt x="0" y="7"/>
                </a:lnTo>
                <a:lnTo>
                  <a:pt x="4" y="5"/>
                </a:lnTo>
                <a:lnTo>
                  <a:pt x="5" y="3"/>
                </a:lnTo>
                <a:lnTo>
                  <a:pt x="5" y="5"/>
                </a:lnTo>
                <a:lnTo>
                  <a:pt x="6" y="5"/>
                </a:lnTo>
                <a:lnTo>
                  <a:pt x="5" y="4"/>
                </a:lnTo>
                <a:lnTo>
                  <a:pt x="7" y="4"/>
                </a:lnTo>
                <a:lnTo>
                  <a:pt x="5" y="3"/>
                </a:lnTo>
                <a:lnTo>
                  <a:pt x="8" y="2"/>
                </a:lnTo>
                <a:lnTo>
                  <a:pt x="10" y="0"/>
                </a:lnTo>
                <a:lnTo>
                  <a:pt x="10" y="1"/>
                </a:lnTo>
                <a:lnTo>
                  <a:pt x="10" y="2"/>
                </a:lnTo>
                <a:lnTo>
                  <a:pt x="8" y="2"/>
                </a:lnTo>
                <a:lnTo>
                  <a:pt x="9" y="3"/>
                </a:lnTo>
                <a:lnTo>
                  <a:pt x="8"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0" name="Freeform 66"/>
          <p:cNvSpPr>
            <a:spLocks/>
          </p:cNvSpPr>
          <p:nvPr/>
        </p:nvSpPr>
        <p:spPr bwMode="auto">
          <a:xfrm>
            <a:off x="5480050" y="5551488"/>
            <a:ext cx="9525" cy="9525"/>
          </a:xfrm>
          <a:custGeom>
            <a:avLst/>
            <a:gdLst>
              <a:gd name="T0" fmla="*/ 2147483647 w 6"/>
              <a:gd name="T1" fmla="*/ 2147483647 h 6"/>
              <a:gd name="T2" fmla="*/ 2147483647 w 6"/>
              <a:gd name="T3" fmla="*/ 2147483647 h 6"/>
              <a:gd name="T4" fmla="*/ 2147483647 w 6"/>
              <a:gd name="T5" fmla="*/ 2147483647 h 6"/>
              <a:gd name="T6" fmla="*/ 0 w 6"/>
              <a:gd name="T7" fmla="*/ 2147483647 h 6"/>
              <a:gd name="T8" fmla="*/ 0 w 6"/>
              <a:gd name="T9" fmla="*/ 2147483647 h 6"/>
              <a:gd name="T10" fmla="*/ 2147483647 w 6"/>
              <a:gd name="T11" fmla="*/ 0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1" y="6"/>
                </a:moveTo>
                <a:lnTo>
                  <a:pt x="2" y="3"/>
                </a:lnTo>
                <a:lnTo>
                  <a:pt x="1" y="2"/>
                </a:lnTo>
                <a:lnTo>
                  <a:pt x="0" y="4"/>
                </a:lnTo>
                <a:lnTo>
                  <a:pt x="0" y="2"/>
                </a:lnTo>
                <a:lnTo>
                  <a:pt x="3" y="0"/>
                </a:lnTo>
                <a:lnTo>
                  <a:pt x="3" y="3"/>
                </a:lnTo>
                <a:lnTo>
                  <a:pt x="4" y="2"/>
                </a:lnTo>
                <a:lnTo>
                  <a:pt x="6" y="3"/>
                </a:lnTo>
                <a:lnTo>
                  <a:pt x="4" y="4"/>
                </a:lnTo>
                <a:lnTo>
                  <a:pt x="5" y="6"/>
                </a:lnTo>
                <a:lnTo>
                  <a:pt x="1"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1" name="Freeform 67"/>
          <p:cNvSpPr>
            <a:spLocks/>
          </p:cNvSpPr>
          <p:nvPr/>
        </p:nvSpPr>
        <p:spPr bwMode="auto">
          <a:xfrm>
            <a:off x="5697538" y="5470525"/>
            <a:ext cx="9525" cy="7938"/>
          </a:xfrm>
          <a:custGeom>
            <a:avLst/>
            <a:gdLst>
              <a:gd name="T0" fmla="*/ 2147483647 w 6"/>
              <a:gd name="T1" fmla="*/ 2147483647 h 5"/>
              <a:gd name="T2" fmla="*/ 2147483647 w 6"/>
              <a:gd name="T3" fmla="*/ 2147483647 h 5"/>
              <a:gd name="T4" fmla="*/ 0 w 6"/>
              <a:gd name="T5" fmla="*/ 0 h 5"/>
              <a:gd name="T6" fmla="*/ 2147483647 w 6"/>
              <a:gd name="T7" fmla="*/ 0 h 5"/>
              <a:gd name="T8" fmla="*/ 2147483647 w 6"/>
              <a:gd name="T9" fmla="*/ 2147483647 h 5"/>
              <a:gd name="T10" fmla="*/ 2147483647 w 6"/>
              <a:gd name="T11" fmla="*/ 2147483647 h 5"/>
              <a:gd name="T12" fmla="*/ 2147483647 w 6"/>
              <a:gd name="T13" fmla="*/ 0 h 5"/>
              <a:gd name="T14" fmla="*/ 2147483647 w 6"/>
              <a:gd name="T15" fmla="*/ 0 h 5"/>
              <a:gd name="T16" fmla="*/ 2147483647 w 6"/>
              <a:gd name="T17" fmla="*/ 2147483647 h 5"/>
              <a:gd name="T18" fmla="*/ 2147483647 w 6"/>
              <a:gd name="T19" fmla="*/ 2147483647 h 5"/>
              <a:gd name="T20" fmla="*/ 2147483647 w 6"/>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5">
                <a:moveTo>
                  <a:pt x="5" y="5"/>
                </a:moveTo>
                <a:lnTo>
                  <a:pt x="3" y="4"/>
                </a:lnTo>
                <a:lnTo>
                  <a:pt x="0" y="0"/>
                </a:lnTo>
                <a:lnTo>
                  <a:pt x="4" y="0"/>
                </a:lnTo>
                <a:lnTo>
                  <a:pt x="4" y="1"/>
                </a:lnTo>
                <a:lnTo>
                  <a:pt x="5" y="1"/>
                </a:lnTo>
                <a:lnTo>
                  <a:pt x="4" y="0"/>
                </a:lnTo>
                <a:lnTo>
                  <a:pt x="5" y="0"/>
                </a:lnTo>
                <a:lnTo>
                  <a:pt x="6" y="3"/>
                </a:lnTo>
                <a:lnTo>
                  <a:pt x="4" y="2"/>
                </a:lnTo>
                <a:lnTo>
                  <a:pt x="5"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2" name="Freeform 68"/>
          <p:cNvSpPr>
            <a:spLocks/>
          </p:cNvSpPr>
          <p:nvPr/>
        </p:nvSpPr>
        <p:spPr bwMode="auto">
          <a:xfrm>
            <a:off x="5688013" y="5476875"/>
            <a:ext cx="9525" cy="9525"/>
          </a:xfrm>
          <a:custGeom>
            <a:avLst/>
            <a:gdLst>
              <a:gd name="T0" fmla="*/ 2147483647 w 6"/>
              <a:gd name="T1" fmla="*/ 2147483647 h 6"/>
              <a:gd name="T2" fmla="*/ 0 w 6"/>
              <a:gd name="T3" fmla="*/ 2147483647 h 6"/>
              <a:gd name="T4" fmla="*/ 0 w 6"/>
              <a:gd name="T5" fmla="*/ 2147483647 h 6"/>
              <a:gd name="T6" fmla="*/ 2147483647 w 6"/>
              <a:gd name="T7" fmla="*/ 2147483647 h 6"/>
              <a:gd name="T8" fmla="*/ 2147483647 w 6"/>
              <a:gd name="T9" fmla="*/ 2147483647 h 6"/>
              <a:gd name="T10" fmla="*/ 2147483647 w 6"/>
              <a:gd name="T11" fmla="*/ 0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6">
                <a:moveTo>
                  <a:pt x="6" y="6"/>
                </a:moveTo>
                <a:lnTo>
                  <a:pt x="0" y="3"/>
                </a:lnTo>
                <a:lnTo>
                  <a:pt x="0" y="1"/>
                </a:lnTo>
                <a:lnTo>
                  <a:pt x="1" y="2"/>
                </a:lnTo>
                <a:lnTo>
                  <a:pt x="1" y="0"/>
                </a:lnTo>
                <a:lnTo>
                  <a:pt x="4" y="1"/>
                </a:lnTo>
                <a:lnTo>
                  <a:pt x="2" y="2"/>
                </a:lnTo>
                <a:lnTo>
                  <a:pt x="5" y="3"/>
                </a:lnTo>
                <a:lnTo>
                  <a:pt x="4" y="3"/>
                </a:lnTo>
                <a:lnTo>
                  <a:pt x="6"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3" name="Freeform 69"/>
          <p:cNvSpPr>
            <a:spLocks/>
          </p:cNvSpPr>
          <p:nvPr/>
        </p:nvSpPr>
        <p:spPr bwMode="auto">
          <a:xfrm>
            <a:off x="5662613" y="5400675"/>
            <a:ext cx="12700" cy="4763"/>
          </a:xfrm>
          <a:custGeom>
            <a:avLst/>
            <a:gdLst>
              <a:gd name="T0" fmla="*/ 2147483647 w 8"/>
              <a:gd name="T1" fmla="*/ 2147483647 h 3"/>
              <a:gd name="T2" fmla="*/ 0 w 8"/>
              <a:gd name="T3" fmla="*/ 2147483647 h 3"/>
              <a:gd name="T4" fmla="*/ 0 w 8"/>
              <a:gd name="T5" fmla="*/ 2147483647 h 3"/>
              <a:gd name="T6" fmla="*/ 2147483647 w 8"/>
              <a:gd name="T7" fmla="*/ 0 h 3"/>
              <a:gd name="T8" fmla="*/ 2147483647 w 8"/>
              <a:gd name="T9" fmla="*/ 0 h 3"/>
              <a:gd name="T10" fmla="*/ 2147483647 w 8"/>
              <a:gd name="T11" fmla="*/ 2147483647 h 3"/>
              <a:gd name="T12" fmla="*/ 2147483647 w 8"/>
              <a:gd name="T13" fmla="*/ 2147483647 h 3"/>
              <a:gd name="T14" fmla="*/ 2147483647 w 8"/>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
                <a:moveTo>
                  <a:pt x="1" y="3"/>
                </a:moveTo>
                <a:lnTo>
                  <a:pt x="0" y="3"/>
                </a:lnTo>
                <a:lnTo>
                  <a:pt x="0" y="2"/>
                </a:lnTo>
                <a:lnTo>
                  <a:pt x="4" y="0"/>
                </a:lnTo>
                <a:lnTo>
                  <a:pt x="8" y="0"/>
                </a:lnTo>
                <a:lnTo>
                  <a:pt x="5" y="3"/>
                </a:lnTo>
                <a:lnTo>
                  <a:pt x="3" y="3"/>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4" name="Freeform 70"/>
          <p:cNvSpPr>
            <a:spLocks/>
          </p:cNvSpPr>
          <p:nvPr/>
        </p:nvSpPr>
        <p:spPr bwMode="auto">
          <a:xfrm>
            <a:off x="5732463" y="5411788"/>
            <a:ext cx="11112" cy="7937"/>
          </a:xfrm>
          <a:custGeom>
            <a:avLst/>
            <a:gdLst>
              <a:gd name="T0" fmla="*/ 2147483647 w 7"/>
              <a:gd name="T1" fmla="*/ 2147483647 h 5"/>
              <a:gd name="T2" fmla="*/ 2147483647 w 7"/>
              <a:gd name="T3" fmla="*/ 2147483647 h 5"/>
              <a:gd name="T4" fmla="*/ 0 w 7"/>
              <a:gd name="T5" fmla="*/ 2147483647 h 5"/>
              <a:gd name="T6" fmla="*/ 2147483647 w 7"/>
              <a:gd name="T7" fmla="*/ 2147483647 h 5"/>
              <a:gd name="T8" fmla="*/ 2147483647 w 7"/>
              <a:gd name="T9" fmla="*/ 0 h 5"/>
              <a:gd name="T10" fmla="*/ 2147483647 w 7"/>
              <a:gd name="T11" fmla="*/ 2147483647 h 5"/>
              <a:gd name="T12" fmla="*/ 2147483647 w 7"/>
              <a:gd name="T13" fmla="*/ 2147483647 h 5"/>
              <a:gd name="T14" fmla="*/ 2147483647 w 7"/>
              <a:gd name="T15" fmla="*/ 2147483647 h 5"/>
              <a:gd name="T16" fmla="*/ 2147483647 w 7"/>
              <a:gd name="T17" fmla="*/ 2147483647 h 5"/>
              <a:gd name="T18" fmla="*/ 2147483647 w 7"/>
              <a:gd name="T19" fmla="*/ 2147483647 h 5"/>
              <a:gd name="T20" fmla="*/ 2147483647 w 7"/>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5">
                <a:moveTo>
                  <a:pt x="2" y="4"/>
                </a:moveTo>
                <a:lnTo>
                  <a:pt x="1" y="5"/>
                </a:lnTo>
                <a:lnTo>
                  <a:pt x="0" y="3"/>
                </a:lnTo>
                <a:lnTo>
                  <a:pt x="2" y="3"/>
                </a:lnTo>
                <a:lnTo>
                  <a:pt x="3" y="0"/>
                </a:lnTo>
                <a:lnTo>
                  <a:pt x="4" y="2"/>
                </a:lnTo>
                <a:lnTo>
                  <a:pt x="5" y="1"/>
                </a:lnTo>
                <a:lnTo>
                  <a:pt x="7" y="1"/>
                </a:lnTo>
                <a:lnTo>
                  <a:pt x="3" y="5"/>
                </a:lnTo>
                <a:lnTo>
                  <a:pt x="3" y="4"/>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5" name="Freeform 71"/>
          <p:cNvSpPr>
            <a:spLocks/>
          </p:cNvSpPr>
          <p:nvPr/>
        </p:nvSpPr>
        <p:spPr bwMode="auto">
          <a:xfrm>
            <a:off x="5487988" y="5553075"/>
            <a:ext cx="9525" cy="7938"/>
          </a:xfrm>
          <a:custGeom>
            <a:avLst/>
            <a:gdLst>
              <a:gd name="T0" fmla="*/ 2147483647 w 6"/>
              <a:gd name="T1" fmla="*/ 2147483647 h 5"/>
              <a:gd name="T2" fmla="*/ 2147483647 w 6"/>
              <a:gd name="T3" fmla="*/ 2147483647 h 5"/>
              <a:gd name="T4" fmla="*/ 0 w 6"/>
              <a:gd name="T5" fmla="*/ 2147483647 h 5"/>
              <a:gd name="T6" fmla="*/ 2147483647 w 6"/>
              <a:gd name="T7" fmla="*/ 2147483647 h 5"/>
              <a:gd name="T8" fmla="*/ 2147483647 w 6"/>
              <a:gd name="T9" fmla="*/ 2147483647 h 5"/>
              <a:gd name="T10" fmla="*/ 2147483647 w 6"/>
              <a:gd name="T11" fmla="*/ 0 h 5"/>
              <a:gd name="T12" fmla="*/ 2147483647 w 6"/>
              <a:gd name="T13" fmla="*/ 2147483647 h 5"/>
              <a:gd name="T14" fmla="*/ 2147483647 w 6"/>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5">
                <a:moveTo>
                  <a:pt x="5" y="2"/>
                </a:moveTo>
                <a:lnTo>
                  <a:pt x="2" y="5"/>
                </a:lnTo>
                <a:lnTo>
                  <a:pt x="0" y="3"/>
                </a:lnTo>
                <a:lnTo>
                  <a:pt x="2" y="3"/>
                </a:lnTo>
                <a:lnTo>
                  <a:pt x="1" y="1"/>
                </a:lnTo>
                <a:lnTo>
                  <a:pt x="4" y="0"/>
                </a:lnTo>
                <a:lnTo>
                  <a:pt x="6" y="1"/>
                </a:lnTo>
                <a:lnTo>
                  <a:pt x="5"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6" name="Freeform 72"/>
          <p:cNvSpPr>
            <a:spLocks/>
          </p:cNvSpPr>
          <p:nvPr/>
        </p:nvSpPr>
        <p:spPr bwMode="auto">
          <a:xfrm>
            <a:off x="5729288" y="5407025"/>
            <a:ext cx="6350" cy="7938"/>
          </a:xfrm>
          <a:custGeom>
            <a:avLst/>
            <a:gdLst>
              <a:gd name="T0" fmla="*/ 0 w 4"/>
              <a:gd name="T1" fmla="*/ 2147483647 h 5"/>
              <a:gd name="T2" fmla="*/ 2147483647 w 4"/>
              <a:gd name="T3" fmla="*/ 2147483647 h 5"/>
              <a:gd name="T4" fmla="*/ 2147483647 w 4"/>
              <a:gd name="T5" fmla="*/ 0 h 5"/>
              <a:gd name="T6" fmla="*/ 2147483647 w 4"/>
              <a:gd name="T7" fmla="*/ 2147483647 h 5"/>
              <a:gd name="T8" fmla="*/ 2147483647 w 4"/>
              <a:gd name="T9" fmla="*/ 2147483647 h 5"/>
              <a:gd name="T10" fmla="*/ 2147483647 w 4"/>
              <a:gd name="T11" fmla="*/ 2147483647 h 5"/>
              <a:gd name="T12" fmla="*/ 2147483647 w 4"/>
              <a:gd name="T13" fmla="*/ 2147483647 h 5"/>
              <a:gd name="T14" fmla="*/ 0 w 4"/>
              <a:gd name="T15" fmla="*/ 2147483647 h 5"/>
              <a:gd name="T16" fmla="*/ 0 w 4"/>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0" y="2"/>
                </a:moveTo>
                <a:lnTo>
                  <a:pt x="2" y="4"/>
                </a:lnTo>
                <a:lnTo>
                  <a:pt x="2" y="0"/>
                </a:lnTo>
                <a:lnTo>
                  <a:pt x="3" y="1"/>
                </a:lnTo>
                <a:lnTo>
                  <a:pt x="3" y="2"/>
                </a:lnTo>
                <a:lnTo>
                  <a:pt x="4" y="4"/>
                </a:lnTo>
                <a:lnTo>
                  <a:pt x="3" y="5"/>
                </a:lnTo>
                <a:lnTo>
                  <a:pt x="0" y="4"/>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7" name="Freeform 73"/>
          <p:cNvSpPr>
            <a:spLocks/>
          </p:cNvSpPr>
          <p:nvPr/>
        </p:nvSpPr>
        <p:spPr bwMode="auto">
          <a:xfrm>
            <a:off x="5514975" y="5578475"/>
            <a:ext cx="19050" cy="4763"/>
          </a:xfrm>
          <a:custGeom>
            <a:avLst/>
            <a:gdLst>
              <a:gd name="T0" fmla="*/ 2147483647 w 12"/>
              <a:gd name="T1" fmla="*/ 2147483647 h 3"/>
              <a:gd name="T2" fmla="*/ 0 w 12"/>
              <a:gd name="T3" fmla="*/ 2147483647 h 3"/>
              <a:gd name="T4" fmla="*/ 2147483647 w 12"/>
              <a:gd name="T5" fmla="*/ 2147483647 h 3"/>
              <a:gd name="T6" fmla="*/ 2147483647 w 12"/>
              <a:gd name="T7" fmla="*/ 2147483647 h 3"/>
              <a:gd name="T8" fmla="*/ 2147483647 w 12"/>
              <a:gd name="T9" fmla="*/ 2147483647 h 3"/>
              <a:gd name="T10" fmla="*/ 2147483647 w 12"/>
              <a:gd name="T11" fmla="*/ 2147483647 h 3"/>
              <a:gd name="T12" fmla="*/ 2147483647 w 12"/>
              <a:gd name="T13" fmla="*/ 0 h 3"/>
              <a:gd name="T14" fmla="*/ 2147483647 w 12"/>
              <a:gd name="T15" fmla="*/ 2147483647 h 3"/>
              <a:gd name="T16" fmla="*/ 2147483647 w 1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3">
                <a:moveTo>
                  <a:pt x="2" y="2"/>
                </a:moveTo>
                <a:lnTo>
                  <a:pt x="0" y="3"/>
                </a:lnTo>
                <a:lnTo>
                  <a:pt x="1" y="1"/>
                </a:lnTo>
                <a:lnTo>
                  <a:pt x="2" y="2"/>
                </a:lnTo>
                <a:lnTo>
                  <a:pt x="3" y="1"/>
                </a:lnTo>
                <a:lnTo>
                  <a:pt x="6" y="1"/>
                </a:lnTo>
                <a:lnTo>
                  <a:pt x="12" y="0"/>
                </a:lnTo>
                <a:lnTo>
                  <a:pt x="2" y="3"/>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8" name="Freeform 74"/>
          <p:cNvSpPr>
            <a:spLocks/>
          </p:cNvSpPr>
          <p:nvPr/>
        </p:nvSpPr>
        <p:spPr bwMode="auto">
          <a:xfrm>
            <a:off x="5678488" y="5391150"/>
            <a:ext cx="12700" cy="7938"/>
          </a:xfrm>
          <a:custGeom>
            <a:avLst/>
            <a:gdLst>
              <a:gd name="T0" fmla="*/ 2147483647 w 8"/>
              <a:gd name="T1" fmla="*/ 2147483647 h 5"/>
              <a:gd name="T2" fmla="*/ 0 w 8"/>
              <a:gd name="T3" fmla="*/ 2147483647 h 5"/>
              <a:gd name="T4" fmla="*/ 2147483647 w 8"/>
              <a:gd name="T5" fmla="*/ 2147483647 h 5"/>
              <a:gd name="T6" fmla="*/ 2147483647 w 8"/>
              <a:gd name="T7" fmla="*/ 0 h 5"/>
              <a:gd name="T8" fmla="*/ 2147483647 w 8"/>
              <a:gd name="T9" fmla="*/ 2147483647 h 5"/>
              <a:gd name="T10" fmla="*/ 2147483647 w 8"/>
              <a:gd name="T11" fmla="*/ 2147483647 h 5"/>
              <a:gd name="T12" fmla="*/ 2147483647 w 8"/>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5">
                <a:moveTo>
                  <a:pt x="3" y="5"/>
                </a:moveTo>
                <a:lnTo>
                  <a:pt x="0" y="4"/>
                </a:lnTo>
                <a:lnTo>
                  <a:pt x="6" y="2"/>
                </a:lnTo>
                <a:lnTo>
                  <a:pt x="8" y="0"/>
                </a:lnTo>
                <a:lnTo>
                  <a:pt x="8" y="2"/>
                </a:lnTo>
                <a:lnTo>
                  <a:pt x="5" y="3"/>
                </a:lnTo>
                <a:lnTo>
                  <a:pt x="3"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9" name="Freeform 75"/>
          <p:cNvSpPr>
            <a:spLocks/>
          </p:cNvSpPr>
          <p:nvPr/>
        </p:nvSpPr>
        <p:spPr bwMode="auto">
          <a:xfrm>
            <a:off x="5662613" y="5395913"/>
            <a:ext cx="9525" cy="4762"/>
          </a:xfrm>
          <a:custGeom>
            <a:avLst/>
            <a:gdLst>
              <a:gd name="T0" fmla="*/ 0 w 6"/>
              <a:gd name="T1" fmla="*/ 2147483647 h 3"/>
              <a:gd name="T2" fmla="*/ 2147483647 w 6"/>
              <a:gd name="T3" fmla="*/ 0 h 3"/>
              <a:gd name="T4" fmla="*/ 2147483647 w 6"/>
              <a:gd name="T5" fmla="*/ 2147483647 h 3"/>
              <a:gd name="T6" fmla="*/ 2147483647 w 6"/>
              <a:gd name="T7" fmla="*/ 2147483647 h 3"/>
              <a:gd name="T8" fmla="*/ 2147483647 w 6"/>
              <a:gd name="T9" fmla="*/ 2147483647 h 3"/>
              <a:gd name="T10" fmla="*/ 2147483647 w 6"/>
              <a:gd name="T11" fmla="*/ 2147483647 h 3"/>
              <a:gd name="T12" fmla="*/ 0 w 6"/>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2"/>
                </a:moveTo>
                <a:lnTo>
                  <a:pt x="5" y="0"/>
                </a:lnTo>
                <a:lnTo>
                  <a:pt x="6" y="1"/>
                </a:lnTo>
                <a:lnTo>
                  <a:pt x="4" y="2"/>
                </a:lnTo>
                <a:lnTo>
                  <a:pt x="2" y="3"/>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0" name="Freeform 76"/>
          <p:cNvSpPr>
            <a:spLocks/>
          </p:cNvSpPr>
          <p:nvPr/>
        </p:nvSpPr>
        <p:spPr bwMode="auto">
          <a:xfrm>
            <a:off x="5724525" y="5432425"/>
            <a:ext cx="9525" cy="4763"/>
          </a:xfrm>
          <a:custGeom>
            <a:avLst/>
            <a:gdLst>
              <a:gd name="T0" fmla="*/ 2147483647 w 6"/>
              <a:gd name="T1" fmla="*/ 0 h 3"/>
              <a:gd name="T2" fmla="*/ 2147483647 w 6"/>
              <a:gd name="T3" fmla="*/ 0 h 3"/>
              <a:gd name="T4" fmla="*/ 2147483647 w 6"/>
              <a:gd name="T5" fmla="*/ 2147483647 h 3"/>
              <a:gd name="T6" fmla="*/ 2147483647 w 6"/>
              <a:gd name="T7" fmla="*/ 2147483647 h 3"/>
              <a:gd name="T8" fmla="*/ 0 w 6"/>
              <a:gd name="T9" fmla="*/ 2147483647 h 3"/>
              <a:gd name="T10" fmla="*/ 2147483647 w 6"/>
              <a:gd name="T11" fmla="*/ 2147483647 h 3"/>
              <a:gd name="T12" fmla="*/ 2147483647 w 6"/>
              <a:gd name="T13" fmla="*/ 2147483647 h 3"/>
              <a:gd name="T14" fmla="*/ 2147483647 w 6"/>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3">
                <a:moveTo>
                  <a:pt x="4" y="0"/>
                </a:moveTo>
                <a:lnTo>
                  <a:pt x="6" y="0"/>
                </a:lnTo>
                <a:lnTo>
                  <a:pt x="5" y="1"/>
                </a:lnTo>
                <a:lnTo>
                  <a:pt x="6" y="3"/>
                </a:lnTo>
                <a:lnTo>
                  <a:pt x="0" y="3"/>
                </a:lnTo>
                <a:lnTo>
                  <a:pt x="3" y="1"/>
                </a:lnTo>
                <a:lnTo>
                  <a:pt x="4"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1" name="Freeform 77"/>
          <p:cNvSpPr>
            <a:spLocks/>
          </p:cNvSpPr>
          <p:nvPr/>
        </p:nvSpPr>
        <p:spPr bwMode="auto">
          <a:xfrm>
            <a:off x="5722938" y="5443538"/>
            <a:ext cx="9525" cy="6350"/>
          </a:xfrm>
          <a:custGeom>
            <a:avLst/>
            <a:gdLst>
              <a:gd name="T0" fmla="*/ 2147483647 w 6"/>
              <a:gd name="T1" fmla="*/ 2147483647 h 4"/>
              <a:gd name="T2" fmla="*/ 2147483647 w 6"/>
              <a:gd name="T3" fmla="*/ 2147483647 h 4"/>
              <a:gd name="T4" fmla="*/ 2147483647 w 6"/>
              <a:gd name="T5" fmla="*/ 2147483647 h 4"/>
              <a:gd name="T6" fmla="*/ 0 w 6"/>
              <a:gd name="T7" fmla="*/ 2147483647 h 4"/>
              <a:gd name="T8" fmla="*/ 2147483647 w 6"/>
              <a:gd name="T9" fmla="*/ 2147483647 h 4"/>
              <a:gd name="T10" fmla="*/ 2147483647 w 6"/>
              <a:gd name="T11" fmla="*/ 0 h 4"/>
              <a:gd name="T12" fmla="*/ 2147483647 w 6"/>
              <a:gd name="T13" fmla="*/ 2147483647 h 4"/>
              <a:gd name="T14" fmla="*/ 2147483647 w 6"/>
              <a:gd name="T15" fmla="*/ 2147483647 h 4"/>
              <a:gd name="T16" fmla="*/ 2147483647 w 6"/>
              <a:gd name="T17" fmla="*/ 0 h 4"/>
              <a:gd name="T18" fmla="*/ 2147483647 w 6"/>
              <a:gd name="T19" fmla="*/ 0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3" y="2"/>
                </a:moveTo>
                <a:lnTo>
                  <a:pt x="4" y="4"/>
                </a:lnTo>
                <a:lnTo>
                  <a:pt x="3" y="4"/>
                </a:lnTo>
                <a:lnTo>
                  <a:pt x="0" y="2"/>
                </a:lnTo>
                <a:lnTo>
                  <a:pt x="2" y="2"/>
                </a:lnTo>
                <a:lnTo>
                  <a:pt x="2" y="0"/>
                </a:lnTo>
                <a:lnTo>
                  <a:pt x="4" y="1"/>
                </a:lnTo>
                <a:lnTo>
                  <a:pt x="5" y="1"/>
                </a:lnTo>
                <a:lnTo>
                  <a:pt x="4" y="0"/>
                </a:lnTo>
                <a:lnTo>
                  <a:pt x="6" y="0"/>
                </a:lnTo>
                <a:lnTo>
                  <a:pt x="5" y="2"/>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2" name="Freeform 78"/>
          <p:cNvSpPr>
            <a:spLocks/>
          </p:cNvSpPr>
          <p:nvPr/>
        </p:nvSpPr>
        <p:spPr bwMode="auto">
          <a:xfrm>
            <a:off x="5715000" y="5457825"/>
            <a:ext cx="12700"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2147483647 w 8"/>
              <a:gd name="T9" fmla="*/ 2147483647 h 4"/>
              <a:gd name="T10" fmla="*/ 2147483647 w 8"/>
              <a:gd name="T11" fmla="*/ 0 h 4"/>
              <a:gd name="T12" fmla="*/ 2147483647 w 8"/>
              <a:gd name="T13" fmla="*/ 0 h 4"/>
              <a:gd name="T14" fmla="*/ 2147483647 w 8"/>
              <a:gd name="T15" fmla="*/ 2147483647 h 4"/>
              <a:gd name="T16" fmla="*/ 2147483647 w 8"/>
              <a:gd name="T17" fmla="*/ 2147483647 h 4"/>
              <a:gd name="T18" fmla="*/ 2147483647 w 8"/>
              <a:gd name="T19" fmla="*/ 2147483647 h 4"/>
              <a:gd name="T20" fmla="*/ 2147483647 w 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4">
                <a:moveTo>
                  <a:pt x="8" y="4"/>
                </a:moveTo>
                <a:lnTo>
                  <a:pt x="5" y="3"/>
                </a:lnTo>
                <a:lnTo>
                  <a:pt x="0" y="0"/>
                </a:lnTo>
                <a:lnTo>
                  <a:pt x="3" y="2"/>
                </a:lnTo>
                <a:lnTo>
                  <a:pt x="5" y="1"/>
                </a:lnTo>
                <a:lnTo>
                  <a:pt x="5" y="0"/>
                </a:lnTo>
                <a:lnTo>
                  <a:pt x="7" y="0"/>
                </a:lnTo>
                <a:lnTo>
                  <a:pt x="6" y="1"/>
                </a:lnTo>
                <a:lnTo>
                  <a:pt x="8" y="2"/>
                </a:lnTo>
                <a:lnTo>
                  <a:pt x="7" y="3"/>
                </a:lnTo>
                <a:lnTo>
                  <a:pt x="8"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3" name="Freeform 79"/>
          <p:cNvSpPr>
            <a:spLocks/>
          </p:cNvSpPr>
          <p:nvPr/>
        </p:nvSpPr>
        <p:spPr bwMode="auto">
          <a:xfrm>
            <a:off x="5318125" y="5473700"/>
            <a:ext cx="7938" cy="4763"/>
          </a:xfrm>
          <a:custGeom>
            <a:avLst/>
            <a:gdLst>
              <a:gd name="T0" fmla="*/ 2147483647 w 5"/>
              <a:gd name="T1" fmla="*/ 2147483647 h 3"/>
              <a:gd name="T2" fmla="*/ 0 w 5"/>
              <a:gd name="T3" fmla="*/ 2147483647 h 3"/>
              <a:gd name="T4" fmla="*/ 0 w 5"/>
              <a:gd name="T5" fmla="*/ 0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3" y="3"/>
                </a:moveTo>
                <a:lnTo>
                  <a:pt x="0" y="2"/>
                </a:lnTo>
                <a:lnTo>
                  <a:pt x="0" y="0"/>
                </a:lnTo>
                <a:lnTo>
                  <a:pt x="5" y="1"/>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4" name="Freeform 80"/>
          <p:cNvSpPr>
            <a:spLocks/>
          </p:cNvSpPr>
          <p:nvPr/>
        </p:nvSpPr>
        <p:spPr bwMode="auto">
          <a:xfrm>
            <a:off x="5434013" y="5513388"/>
            <a:ext cx="7937" cy="6350"/>
          </a:xfrm>
          <a:custGeom>
            <a:avLst/>
            <a:gdLst>
              <a:gd name="T0" fmla="*/ 0 w 5"/>
              <a:gd name="T1" fmla="*/ 2147483647 h 4"/>
              <a:gd name="T2" fmla="*/ 0 w 5"/>
              <a:gd name="T3" fmla="*/ 2147483647 h 4"/>
              <a:gd name="T4" fmla="*/ 2147483647 w 5"/>
              <a:gd name="T5" fmla="*/ 2147483647 h 4"/>
              <a:gd name="T6" fmla="*/ 2147483647 w 5"/>
              <a:gd name="T7" fmla="*/ 0 h 4"/>
              <a:gd name="T8" fmla="*/ 2147483647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
                <a:moveTo>
                  <a:pt x="0" y="4"/>
                </a:moveTo>
                <a:lnTo>
                  <a:pt x="0" y="1"/>
                </a:lnTo>
                <a:lnTo>
                  <a:pt x="2" y="1"/>
                </a:lnTo>
                <a:lnTo>
                  <a:pt x="3" y="0"/>
                </a:lnTo>
                <a:lnTo>
                  <a:pt x="5" y="1"/>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5" name="Freeform 81"/>
          <p:cNvSpPr>
            <a:spLocks/>
          </p:cNvSpPr>
          <p:nvPr/>
        </p:nvSpPr>
        <p:spPr bwMode="auto">
          <a:xfrm>
            <a:off x="5697538" y="5411788"/>
            <a:ext cx="4762" cy="7937"/>
          </a:xfrm>
          <a:custGeom>
            <a:avLst/>
            <a:gdLst>
              <a:gd name="T0" fmla="*/ 2147483647 w 3"/>
              <a:gd name="T1" fmla="*/ 2147483647 h 5"/>
              <a:gd name="T2" fmla="*/ 0 w 3"/>
              <a:gd name="T3" fmla="*/ 2147483647 h 5"/>
              <a:gd name="T4" fmla="*/ 0 w 3"/>
              <a:gd name="T5" fmla="*/ 2147483647 h 5"/>
              <a:gd name="T6" fmla="*/ 0 w 3"/>
              <a:gd name="T7" fmla="*/ 0 h 5"/>
              <a:gd name="T8" fmla="*/ 2147483647 w 3"/>
              <a:gd name="T9" fmla="*/ 2147483647 h 5"/>
              <a:gd name="T10" fmla="*/ 2147483647 w 3"/>
              <a:gd name="T11" fmla="*/ 214748364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5">
                <a:moveTo>
                  <a:pt x="1" y="5"/>
                </a:moveTo>
                <a:lnTo>
                  <a:pt x="0" y="4"/>
                </a:lnTo>
                <a:lnTo>
                  <a:pt x="0" y="3"/>
                </a:lnTo>
                <a:lnTo>
                  <a:pt x="0" y="0"/>
                </a:lnTo>
                <a:lnTo>
                  <a:pt x="3" y="1"/>
                </a:lnTo>
                <a:lnTo>
                  <a:pt x="1"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6" name="Freeform 82"/>
          <p:cNvSpPr>
            <a:spLocks/>
          </p:cNvSpPr>
          <p:nvPr/>
        </p:nvSpPr>
        <p:spPr bwMode="auto">
          <a:xfrm>
            <a:off x="5456238" y="5537200"/>
            <a:ext cx="4762" cy="7938"/>
          </a:xfrm>
          <a:custGeom>
            <a:avLst/>
            <a:gdLst>
              <a:gd name="T0" fmla="*/ 2147483647 w 3"/>
              <a:gd name="T1" fmla="*/ 2147483647 h 5"/>
              <a:gd name="T2" fmla="*/ 0 w 3"/>
              <a:gd name="T3" fmla="*/ 2147483647 h 5"/>
              <a:gd name="T4" fmla="*/ 2147483647 w 3"/>
              <a:gd name="T5" fmla="*/ 2147483647 h 5"/>
              <a:gd name="T6" fmla="*/ 0 w 3"/>
              <a:gd name="T7" fmla="*/ 2147483647 h 5"/>
              <a:gd name="T8" fmla="*/ 2147483647 w 3"/>
              <a:gd name="T9" fmla="*/ 0 h 5"/>
              <a:gd name="T10" fmla="*/ 2147483647 w 3"/>
              <a:gd name="T11" fmla="*/ 0 h 5"/>
              <a:gd name="T12" fmla="*/ 2147483647 w 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1" y="5"/>
                </a:moveTo>
                <a:lnTo>
                  <a:pt x="0" y="4"/>
                </a:lnTo>
                <a:lnTo>
                  <a:pt x="1" y="3"/>
                </a:lnTo>
                <a:lnTo>
                  <a:pt x="0" y="1"/>
                </a:lnTo>
                <a:lnTo>
                  <a:pt x="1" y="0"/>
                </a:lnTo>
                <a:lnTo>
                  <a:pt x="3" y="0"/>
                </a:lnTo>
                <a:lnTo>
                  <a:pt x="1"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7" name="Freeform 83"/>
          <p:cNvSpPr>
            <a:spLocks/>
          </p:cNvSpPr>
          <p:nvPr/>
        </p:nvSpPr>
        <p:spPr bwMode="auto">
          <a:xfrm>
            <a:off x="5708650" y="5430838"/>
            <a:ext cx="4763" cy="7937"/>
          </a:xfrm>
          <a:custGeom>
            <a:avLst/>
            <a:gdLst>
              <a:gd name="T0" fmla="*/ 2147483647 w 3"/>
              <a:gd name="T1" fmla="*/ 2147483647 h 5"/>
              <a:gd name="T2" fmla="*/ 2147483647 w 3"/>
              <a:gd name="T3" fmla="*/ 2147483647 h 5"/>
              <a:gd name="T4" fmla="*/ 2147483647 w 3"/>
              <a:gd name="T5" fmla="*/ 2147483647 h 5"/>
              <a:gd name="T6" fmla="*/ 0 w 3"/>
              <a:gd name="T7" fmla="*/ 2147483647 h 5"/>
              <a:gd name="T8" fmla="*/ 2147483647 w 3"/>
              <a:gd name="T9" fmla="*/ 2147483647 h 5"/>
              <a:gd name="T10" fmla="*/ 2147483647 w 3"/>
              <a:gd name="T11" fmla="*/ 0 h 5"/>
              <a:gd name="T12" fmla="*/ 2147483647 w 3"/>
              <a:gd name="T13" fmla="*/ 0 h 5"/>
              <a:gd name="T14" fmla="*/ 2147483647 w 3"/>
              <a:gd name="T15" fmla="*/ 0 h 5"/>
              <a:gd name="T16" fmla="*/ 2147483647 w 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5">
                <a:moveTo>
                  <a:pt x="3" y="2"/>
                </a:moveTo>
                <a:lnTo>
                  <a:pt x="3" y="4"/>
                </a:lnTo>
                <a:lnTo>
                  <a:pt x="1" y="5"/>
                </a:lnTo>
                <a:lnTo>
                  <a:pt x="0" y="4"/>
                </a:lnTo>
                <a:lnTo>
                  <a:pt x="1" y="3"/>
                </a:lnTo>
                <a:lnTo>
                  <a:pt x="1" y="0"/>
                </a:lnTo>
                <a:lnTo>
                  <a:pt x="3" y="0"/>
                </a:lnTo>
                <a:lnTo>
                  <a:pt x="1"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8" name="Freeform 84"/>
          <p:cNvSpPr>
            <a:spLocks/>
          </p:cNvSpPr>
          <p:nvPr/>
        </p:nvSpPr>
        <p:spPr bwMode="auto">
          <a:xfrm>
            <a:off x="5616575" y="5511800"/>
            <a:ext cx="9525" cy="6350"/>
          </a:xfrm>
          <a:custGeom>
            <a:avLst/>
            <a:gdLst>
              <a:gd name="T0" fmla="*/ 2147483647 w 6"/>
              <a:gd name="T1" fmla="*/ 2147483647 h 4"/>
              <a:gd name="T2" fmla="*/ 2147483647 w 6"/>
              <a:gd name="T3" fmla="*/ 2147483647 h 4"/>
              <a:gd name="T4" fmla="*/ 2147483647 w 6"/>
              <a:gd name="T5" fmla="*/ 2147483647 h 4"/>
              <a:gd name="T6" fmla="*/ 0 w 6"/>
              <a:gd name="T7" fmla="*/ 0 h 4"/>
              <a:gd name="T8" fmla="*/ 2147483647 w 6"/>
              <a:gd name="T9" fmla="*/ 2147483647 h 4"/>
              <a:gd name="T10" fmla="*/ 2147483647 w 6"/>
              <a:gd name="T11" fmla="*/ 2147483647 h 4"/>
              <a:gd name="T12" fmla="*/ 2147483647 w 6"/>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5" y="4"/>
                </a:moveTo>
                <a:lnTo>
                  <a:pt x="3" y="1"/>
                </a:lnTo>
                <a:lnTo>
                  <a:pt x="1" y="1"/>
                </a:lnTo>
                <a:lnTo>
                  <a:pt x="0" y="0"/>
                </a:lnTo>
                <a:lnTo>
                  <a:pt x="5" y="1"/>
                </a:lnTo>
                <a:lnTo>
                  <a:pt x="6" y="2"/>
                </a:lnTo>
                <a:lnTo>
                  <a:pt x="5"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9" name="Freeform 85"/>
          <p:cNvSpPr>
            <a:spLocks/>
          </p:cNvSpPr>
          <p:nvPr/>
        </p:nvSpPr>
        <p:spPr bwMode="auto">
          <a:xfrm>
            <a:off x="5648325" y="5529263"/>
            <a:ext cx="4763" cy="6350"/>
          </a:xfrm>
          <a:custGeom>
            <a:avLst/>
            <a:gdLst>
              <a:gd name="T0" fmla="*/ 2147483647 w 3"/>
              <a:gd name="T1" fmla="*/ 2147483647 h 4"/>
              <a:gd name="T2" fmla="*/ 0 w 3"/>
              <a:gd name="T3" fmla="*/ 2147483647 h 4"/>
              <a:gd name="T4" fmla="*/ 0 w 3"/>
              <a:gd name="T5" fmla="*/ 2147483647 h 4"/>
              <a:gd name="T6" fmla="*/ 2147483647 w 3"/>
              <a:gd name="T7" fmla="*/ 2147483647 h 4"/>
              <a:gd name="T8" fmla="*/ 2147483647 w 3"/>
              <a:gd name="T9" fmla="*/ 0 h 4"/>
              <a:gd name="T10" fmla="*/ 2147483647 w 3"/>
              <a:gd name="T11" fmla="*/ 2147483647 h 4"/>
              <a:gd name="T12" fmla="*/ 2147483647 w 3"/>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1" y="4"/>
                </a:moveTo>
                <a:lnTo>
                  <a:pt x="0" y="3"/>
                </a:lnTo>
                <a:lnTo>
                  <a:pt x="0" y="2"/>
                </a:lnTo>
                <a:lnTo>
                  <a:pt x="1" y="2"/>
                </a:lnTo>
                <a:lnTo>
                  <a:pt x="2" y="0"/>
                </a:lnTo>
                <a:lnTo>
                  <a:pt x="3" y="3"/>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0" name="Freeform 86"/>
          <p:cNvSpPr>
            <a:spLocks/>
          </p:cNvSpPr>
          <p:nvPr/>
        </p:nvSpPr>
        <p:spPr bwMode="auto">
          <a:xfrm>
            <a:off x="5678488" y="5499100"/>
            <a:ext cx="7937" cy="6350"/>
          </a:xfrm>
          <a:custGeom>
            <a:avLst/>
            <a:gdLst>
              <a:gd name="T0" fmla="*/ 2147483647 w 5"/>
              <a:gd name="T1" fmla="*/ 2147483647 h 4"/>
              <a:gd name="T2" fmla="*/ 2147483647 w 5"/>
              <a:gd name="T3" fmla="*/ 2147483647 h 4"/>
              <a:gd name="T4" fmla="*/ 2147483647 w 5"/>
              <a:gd name="T5" fmla="*/ 2147483647 h 4"/>
              <a:gd name="T6" fmla="*/ 0 w 5"/>
              <a:gd name="T7" fmla="*/ 2147483647 h 4"/>
              <a:gd name="T8" fmla="*/ 2147483647 w 5"/>
              <a:gd name="T9" fmla="*/ 0 h 4"/>
              <a:gd name="T10" fmla="*/ 2147483647 w 5"/>
              <a:gd name="T11" fmla="*/ 2147483647 h 4"/>
              <a:gd name="T12" fmla="*/ 2147483647 w 5"/>
              <a:gd name="T13" fmla="*/ 2147483647 h 4"/>
              <a:gd name="T14" fmla="*/ 2147483647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4">
                <a:moveTo>
                  <a:pt x="3" y="3"/>
                </a:moveTo>
                <a:lnTo>
                  <a:pt x="1" y="2"/>
                </a:lnTo>
                <a:lnTo>
                  <a:pt x="1" y="4"/>
                </a:lnTo>
                <a:lnTo>
                  <a:pt x="0" y="1"/>
                </a:lnTo>
                <a:lnTo>
                  <a:pt x="4" y="0"/>
                </a:lnTo>
                <a:lnTo>
                  <a:pt x="5" y="1"/>
                </a:lnTo>
                <a:lnTo>
                  <a:pt x="3" y="1"/>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1" name="Freeform 87"/>
          <p:cNvSpPr>
            <a:spLocks/>
          </p:cNvSpPr>
          <p:nvPr/>
        </p:nvSpPr>
        <p:spPr bwMode="auto">
          <a:xfrm>
            <a:off x="5638800" y="5534025"/>
            <a:ext cx="4763" cy="7938"/>
          </a:xfrm>
          <a:custGeom>
            <a:avLst/>
            <a:gdLst>
              <a:gd name="T0" fmla="*/ 0 w 3"/>
              <a:gd name="T1" fmla="*/ 2147483647 h 5"/>
              <a:gd name="T2" fmla="*/ 2147483647 w 3"/>
              <a:gd name="T3" fmla="*/ 2147483647 h 5"/>
              <a:gd name="T4" fmla="*/ 0 w 3"/>
              <a:gd name="T5" fmla="*/ 2147483647 h 5"/>
              <a:gd name="T6" fmla="*/ 2147483647 w 3"/>
              <a:gd name="T7" fmla="*/ 2147483647 h 5"/>
              <a:gd name="T8" fmla="*/ 2147483647 w 3"/>
              <a:gd name="T9" fmla="*/ 2147483647 h 5"/>
              <a:gd name="T10" fmla="*/ 2147483647 w 3"/>
              <a:gd name="T11" fmla="*/ 0 h 5"/>
              <a:gd name="T12" fmla="*/ 2147483647 w 3"/>
              <a:gd name="T13" fmla="*/ 2147483647 h 5"/>
              <a:gd name="T14" fmla="*/ 0 w 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0" y="5"/>
                </a:moveTo>
                <a:lnTo>
                  <a:pt x="2" y="4"/>
                </a:lnTo>
                <a:lnTo>
                  <a:pt x="0" y="2"/>
                </a:lnTo>
                <a:lnTo>
                  <a:pt x="1" y="1"/>
                </a:lnTo>
                <a:lnTo>
                  <a:pt x="2" y="2"/>
                </a:lnTo>
                <a:lnTo>
                  <a:pt x="3" y="0"/>
                </a:lnTo>
                <a:lnTo>
                  <a:pt x="3" y="4"/>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2" name="Freeform 88"/>
          <p:cNvSpPr>
            <a:spLocks/>
          </p:cNvSpPr>
          <p:nvPr/>
        </p:nvSpPr>
        <p:spPr bwMode="auto">
          <a:xfrm>
            <a:off x="5789613" y="5432425"/>
            <a:ext cx="3175" cy="22225"/>
          </a:xfrm>
          <a:custGeom>
            <a:avLst/>
            <a:gdLst>
              <a:gd name="T0" fmla="*/ 2147483647 w 2"/>
              <a:gd name="T1" fmla="*/ 0 h 14"/>
              <a:gd name="T2" fmla="*/ 2147483647 w 2"/>
              <a:gd name="T3" fmla="*/ 2147483647 h 14"/>
              <a:gd name="T4" fmla="*/ 2147483647 w 2"/>
              <a:gd name="T5" fmla="*/ 2147483647 h 14"/>
              <a:gd name="T6" fmla="*/ 0 w 2"/>
              <a:gd name="T7" fmla="*/ 2147483647 h 14"/>
              <a:gd name="T8" fmla="*/ 2147483647 w 2"/>
              <a:gd name="T9" fmla="*/ 2147483647 h 14"/>
              <a:gd name="T10" fmla="*/ 2147483647 w 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4">
                <a:moveTo>
                  <a:pt x="1" y="0"/>
                </a:moveTo>
                <a:lnTo>
                  <a:pt x="2" y="2"/>
                </a:lnTo>
                <a:lnTo>
                  <a:pt x="1" y="11"/>
                </a:lnTo>
                <a:lnTo>
                  <a:pt x="0" y="14"/>
                </a:lnTo>
                <a:lnTo>
                  <a:pt x="1" y="7"/>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3" name="Freeform 89"/>
          <p:cNvSpPr>
            <a:spLocks/>
          </p:cNvSpPr>
          <p:nvPr/>
        </p:nvSpPr>
        <p:spPr bwMode="auto">
          <a:xfrm>
            <a:off x="5722938" y="5426075"/>
            <a:ext cx="6350" cy="11113"/>
          </a:xfrm>
          <a:custGeom>
            <a:avLst/>
            <a:gdLst>
              <a:gd name="T0" fmla="*/ 0 w 4"/>
              <a:gd name="T1" fmla="*/ 2147483647 h 7"/>
              <a:gd name="T2" fmla="*/ 2147483647 w 4"/>
              <a:gd name="T3" fmla="*/ 0 h 7"/>
              <a:gd name="T4" fmla="*/ 2147483647 w 4"/>
              <a:gd name="T5" fmla="*/ 2147483647 h 7"/>
              <a:gd name="T6" fmla="*/ 2147483647 w 4"/>
              <a:gd name="T7" fmla="*/ 2147483647 h 7"/>
              <a:gd name="T8" fmla="*/ 2147483647 w 4"/>
              <a:gd name="T9" fmla="*/ 2147483647 h 7"/>
              <a:gd name="T10" fmla="*/ 2147483647 w 4"/>
              <a:gd name="T11" fmla="*/ 2147483647 h 7"/>
              <a:gd name="T12" fmla="*/ 2147483647 w 4"/>
              <a:gd name="T13" fmla="*/ 2147483647 h 7"/>
              <a:gd name="T14" fmla="*/ 0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7">
                <a:moveTo>
                  <a:pt x="0" y="7"/>
                </a:moveTo>
                <a:lnTo>
                  <a:pt x="3" y="0"/>
                </a:lnTo>
                <a:lnTo>
                  <a:pt x="4" y="2"/>
                </a:lnTo>
                <a:lnTo>
                  <a:pt x="2" y="4"/>
                </a:lnTo>
                <a:lnTo>
                  <a:pt x="3" y="4"/>
                </a:lnTo>
                <a:lnTo>
                  <a:pt x="2" y="5"/>
                </a:lnTo>
                <a:lnTo>
                  <a:pt x="0"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4" name="Freeform 90"/>
          <p:cNvSpPr>
            <a:spLocks/>
          </p:cNvSpPr>
          <p:nvPr/>
        </p:nvSpPr>
        <p:spPr bwMode="auto">
          <a:xfrm>
            <a:off x="5708650" y="5438775"/>
            <a:ext cx="6350" cy="4763"/>
          </a:xfrm>
          <a:custGeom>
            <a:avLst/>
            <a:gdLst>
              <a:gd name="T0" fmla="*/ 2147483647 w 4"/>
              <a:gd name="T1" fmla="*/ 2147483647 h 3"/>
              <a:gd name="T2" fmla="*/ 0 w 4"/>
              <a:gd name="T3" fmla="*/ 2147483647 h 3"/>
              <a:gd name="T4" fmla="*/ 0 w 4"/>
              <a:gd name="T5" fmla="*/ 0 h 3"/>
              <a:gd name="T6" fmla="*/ 2147483647 w 4"/>
              <a:gd name="T7" fmla="*/ 2147483647 h 3"/>
              <a:gd name="T8" fmla="*/ 2147483647 w 4"/>
              <a:gd name="T9" fmla="*/ 0 h 3"/>
              <a:gd name="T10" fmla="*/ 2147483647 w 4"/>
              <a:gd name="T11" fmla="*/ 2147483647 h 3"/>
              <a:gd name="T12" fmla="*/ 2147483647 w 4"/>
              <a:gd name="T13" fmla="*/ 2147483647 h 3"/>
              <a:gd name="T14" fmla="*/ 2147483647 w 4"/>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3">
                <a:moveTo>
                  <a:pt x="1" y="3"/>
                </a:moveTo>
                <a:lnTo>
                  <a:pt x="0" y="2"/>
                </a:lnTo>
                <a:lnTo>
                  <a:pt x="0" y="0"/>
                </a:lnTo>
                <a:lnTo>
                  <a:pt x="1" y="1"/>
                </a:lnTo>
                <a:lnTo>
                  <a:pt x="3" y="0"/>
                </a:lnTo>
                <a:lnTo>
                  <a:pt x="4" y="2"/>
                </a:lnTo>
                <a:lnTo>
                  <a:pt x="3"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5" name="Freeform 91"/>
          <p:cNvSpPr>
            <a:spLocks/>
          </p:cNvSpPr>
          <p:nvPr/>
        </p:nvSpPr>
        <p:spPr bwMode="auto">
          <a:xfrm>
            <a:off x="5553075" y="5576888"/>
            <a:ext cx="15875" cy="4762"/>
          </a:xfrm>
          <a:custGeom>
            <a:avLst/>
            <a:gdLst>
              <a:gd name="T0" fmla="*/ 2147483647 w 10"/>
              <a:gd name="T1" fmla="*/ 2147483647 h 3"/>
              <a:gd name="T2" fmla="*/ 0 w 10"/>
              <a:gd name="T3" fmla="*/ 0 h 3"/>
              <a:gd name="T4" fmla="*/ 2147483647 w 10"/>
              <a:gd name="T5" fmla="*/ 2147483647 h 3"/>
              <a:gd name="T6" fmla="*/ 2147483647 w 1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
                <a:moveTo>
                  <a:pt x="7" y="3"/>
                </a:moveTo>
                <a:lnTo>
                  <a:pt x="0" y="0"/>
                </a:lnTo>
                <a:lnTo>
                  <a:pt x="10" y="3"/>
                </a:lnTo>
                <a:lnTo>
                  <a:pt x="7"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6" name="Freeform 92"/>
          <p:cNvSpPr>
            <a:spLocks/>
          </p:cNvSpPr>
          <p:nvPr/>
        </p:nvSpPr>
        <p:spPr bwMode="auto">
          <a:xfrm>
            <a:off x="5678488" y="5387975"/>
            <a:ext cx="4762" cy="6350"/>
          </a:xfrm>
          <a:custGeom>
            <a:avLst/>
            <a:gdLst>
              <a:gd name="T0" fmla="*/ 0 w 3"/>
              <a:gd name="T1" fmla="*/ 2147483647 h 4"/>
              <a:gd name="T2" fmla="*/ 0 w 3"/>
              <a:gd name="T3" fmla="*/ 0 h 4"/>
              <a:gd name="T4" fmla="*/ 2147483647 w 3"/>
              <a:gd name="T5" fmla="*/ 2147483647 h 4"/>
              <a:gd name="T6" fmla="*/ 2147483647 w 3"/>
              <a:gd name="T7" fmla="*/ 2147483647 h 4"/>
              <a:gd name="T8" fmla="*/ 0 w 3"/>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2"/>
                </a:moveTo>
                <a:lnTo>
                  <a:pt x="0" y="0"/>
                </a:lnTo>
                <a:lnTo>
                  <a:pt x="3" y="4"/>
                </a:lnTo>
                <a:lnTo>
                  <a:pt x="1" y="4"/>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7" name="Freeform 93"/>
          <p:cNvSpPr>
            <a:spLocks/>
          </p:cNvSpPr>
          <p:nvPr/>
        </p:nvSpPr>
        <p:spPr bwMode="auto">
          <a:xfrm>
            <a:off x="5499100" y="5570538"/>
            <a:ext cx="4763" cy="4762"/>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2" y="3"/>
                </a:moveTo>
                <a:lnTo>
                  <a:pt x="0" y="1"/>
                </a:lnTo>
                <a:lnTo>
                  <a:pt x="2" y="0"/>
                </a:lnTo>
                <a:lnTo>
                  <a:pt x="3" y="1"/>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8" name="Freeform 94"/>
          <p:cNvSpPr>
            <a:spLocks/>
          </p:cNvSpPr>
          <p:nvPr/>
        </p:nvSpPr>
        <p:spPr bwMode="auto">
          <a:xfrm>
            <a:off x="5681663" y="5502275"/>
            <a:ext cx="4762" cy="3175"/>
          </a:xfrm>
          <a:custGeom>
            <a:avLst/>
            <a:gdLst>
              <a:gd name="T0" fmla="*/ 2147483647 w 3"/>
              <a:gd name="T1" fmla="*/ 2147483647 h 2"/>
              <a:gd name="T2" fmla="*/ 2147483647 w 3"/>
              <a:gd name="T3" fmla="*/ 0 h 2"/>
              <a:gd name="T4" fmla="*/ 2147483647 w 3"/>
              <a:gd name="T5" fmla="*/ 2147483647 h 2"/>
              <a:gd name="T6" fmla="*/ 0 w 3"/>
              <a:gd name="T7" fmla="*/ 2147483647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1" y="1"/>
                </a:moveTo>
                <a:lnTo>
                  <a:pt x="3" y="0"/>
                </a:lnTo>
                <a:lnTo>
                  <a:pt x="3" y="2"/>
                </a:lnTo>
                <a:lnTo>
                  <a:pt x="0" y="2"/>
                </a:lnTo>
                <a:lnTo>
                  <a:pt x="0" y="1"/>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9" name="Freeform 95"/>
          <p:cNvSpPr>
            <a:spLocks/>
          </p:cNvSpPr>
          <p:nvPr/>
        </p:nvSpPr>
        <p:spPr bwMode="auto">
          <a:xfrm>
            <a:off x="5508625" y="5565775"/>
            <a:ext cx="4763" cy="4763"/>
          </a:xfrm>
          <a:custGeom>
            <a:avLst/>
            <a:gdLst>
              <a:gd name="T0" fmla="*/ 2147483647 w 3"/>
              <a:gd name="T1" fmla="*/ 2147483647 h 3"/>
              <a:gd name="T2" fmla="*/ 2147483647 w 3"/>
              <a:gd name="T3" fmla="*/ 2147483647 h 3"/>
              <a:gd name="T4" fmla="*/ 0 w 3"/>
              <a:gd name="T5" fmla="*/ 0 h 3"/>
              <a:gd name="T6" fmla="*/ 2147483647 w 3"/>
              <a:gd name="T7" fmla="*/ 0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3" y="1"/>
                </a:moveTo>
                <a:lnTo>
                  <a:pt x="1" y="3"/>
                </a:lnTo>
                <a:lnTo>
                  <a:pt x="0" y="0"/>
                </a:lnTo>
                <a:lnTo>
                  <a:pt x="2" y="0"/>
                </a:lnTo>
                <a:lnTo>
                  <a:pt x="3"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0" name="Freeform 96"/>
          <p:cNvSpPr>
            <a:spLocks/>
          </p:cNvSpPr>
          <p:nvPr/>
        </p:nvSpPr>
        <p:spPr bwMode="auto">
          <a:xfrm>
            <a:off x="5708650" y="5453063"/>
            <a:ext cx="9525" cy="3175"/>
          </a:xfrm>
          <a:custGeom>
            <a:avLst/>
            <a:gdLst>
              <a:gd name="T0" fmla="*/ 0 w 6"/>
              <a:gd name="T1" fmla="*/ 2147483647 h 2"/>
              <a:gd name="T2" fmla="*/ 2147483647 w 6"/>
              <a:gd name="T3" fmla="*/ 2147483647 h 2"/>
              <a:gd name="T4" fmla="*/ 2147483647 w 6"/>
              <a:gd name="T5" fmla="*/ 0 h 2"/>
              <a:gd name="T6" fmla="*/ 2147483647 w 6"/>
              <a:gd name="T7" fmla="*/ 2147483647 h 2"/>
              <a:gd name="T8" fmla="*/ 0 w 6"/>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0" y="2"/>
                </a:moveTo>
                <a:lnTo>
                  <a:pt x="3" y="1"/>
                </a:lnTo>
                <a:lnTo>
                  <a:pt x="4" y="0"/>
                </a:lnTo>
                <a:lnTo>
                  <a:pt x="6" y="2"/>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1" name="Freeform 97"/>
          <p:cNvSpPr>
            <a:spLocks/>
          </p:cNvSpPr>
          <p:nvPr/>
        </p:nvSpPr>
        <p:spPr bwMode="auto">
          <a:xfrm>
            <a:off x="5691188" y="5470525"/>
            <a:ext cx="4762" cy="6350"/>
          </a:xfrm>
          <a:custGeom>
            <a:avLst/>
            <a:gdLst>
              <a:gd name="T0" fmla="*/ 2147483647 w 3"/>
              <a:gd name="T1" fmla="*/ 2147483647 h 4"/>
              <a:gd name="T2" fmla="*/ 0 w 3"/>
              <a:gd name="T3" fmla="*/ 2147483647 h 4"/>
              <a:gd name="T4" fmla="*/ 0 w 3"/>
              <a:gd name="T5" fmla="*/ 0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1" y="4"/>
                </a:moveTo>
                <a:lnTo>
                  <a:pt x="0" y="2"/>
                </a:lnTo>
                <a:lnTo>
                  <a:pt x="0" y="0"/>
                </a:lnTo>
                <a:lnTo>
                  <a:pt x="3" y="3"/>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2" name="Freeform 98"/>
          <p:cNvSpPr>
            <a:spLocks/>
          </p:cNvSpPr>
          <p:nvPr/>
        </p:nvSpPr>
        <p:spPr bwMode="auto">
          <a:xfrm>
            <a:off x="5561013" y="5545138"/>
            <a:ext cx="1587" cy="6350"/>
          </a:xfrm>
          <a:custGeom>
            <a:avLst/>
            <a:gdLst>
              <a:gd name="T0" fmla="*/ 0 w 1"/>
              <a:gd name="T1" fmla="*/ 2147483647 h 4"/>
              <a:gd name="T2" fmla="*/ 0 w 1"/>
              <a:gd name="T3" fmla="*/ 0 h 4"/>
              <a:gd name="T4" fmla="*/ 2147483647 w 1"/>
              <a:gd name="T5" fmla="*/ 0 h 4"/>
              <a:gd name="T6" fmla="*/ 2147483647 w 1"/>
              <a:gd name="T7" fmla="*/ 2147483647 h 4"/>
              <a:gd name="T8" fmla="*/ 0 w 1"/>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4"/>
                </a:moveTo>
                <a:lnTo>
                  <a:pt x="0" y="0"/>
                </a:lnTo>
                <a:lnTo>
                  <a:pt x="1" y="0"/>
                </a:lnTo>
                <a:lnTo>
                  <a:pt x="1" y="2"/>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3" name="Freeform 99"/>
          <p:cNvSpPr>
            <a:spLocks/>
          </p:cNvSpPr>
          <p:nvPr/>
        </p:nvSpPr>
        <p:spPr bwMode="auto">
          <a:xfrm>
            <a:off x="5622925" y="5529263"/>
            <a:ext cx="4763" cy="4762"/>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2"/>
                </a:lnTo>
                <a:lnTo>
                  <a:pt x="1" y="0"/>
                </a:lnTo>
                <a:lnTo>
                  <a:pt x="1" y="2"/>
                </a:lnTo>
                <a:lnTo>
                  <a:pt x="3" y="1"/>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4" name="Freeform 100"/>
          <p:cNvSpPr>
            <a:spLocks/>
          </p:cNvSpPr>
          <p:nvPr/>
        </p:nvSpPr>
        <p:spPr bwMode="auto">
          <a:xfrm>
            <a:off x="5665788" y="5491163"/>
            <a:ext cx="4762" cy="4762"/>
          </a:xfrm>
          <a:custGeom>
            <a:avLst/>
            <a:gdLst>
              <a:gd name="T0" fmla="*/ 2147483647 w 3"/>
              <a:gd name="T1" fmla="*/ 2147483647 h 3"/>
              <a:gd name="T2" fmla="*/ 0 w 3"/>
              <a:gd name="T3" fmla="*/ 2147483647 h 3"/>
              <a:gd name="T4" fmla="*/ 0 w 3"/>
              <a:gd name="T5" fmla="*/ 0 h 3"/>
              <a:gd name="T6" fmla="*/ 2147483647 w 3"/>
              <a:gd name="T7" fmla="*/ 0 h 3"/>
              <a:gd name="T8" fmla="*/ 2147483647 w 3"/>
              <a:gd name="T9" fmla="*/ 2147483647 h 3"/>
              <a:gd name="T10" fmla="*/ 2147483647 w 3"/>
              <a:gd name="T11" fmla="*/ 2147483647 h 3"/>
              <a:gd name="T12" fmla="*/ 2147483647 w 3"/>
              <a:gd name="T13" fmla="*/ 2147483647 h 3"/>
              <a:gd name="T14" fmla="*/ 2147483647 w 3"/>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3"/>
                </a:moveTo>
                <a:lnTo>
                  <a:pt x="0" y="2"/>
                </a:lnTo>
                <a:lnTo>
                  <a:pt x="0" y="0"/>
                </a:lnTo>
                <a:lnTo>
                  <a:pt x="2" y="0"/>
                </a:lnTo>
                <a:lnTo>
                  <a:pt x="1" y="1"/>
                </a:lnTo>
                <a:lnTo>
                  <a:pt x="3" y="1"/>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5" name="Freeform 101"/>
          <p:cNvSpPr>
            <a:spLocks/>
          </p:cNvSpPr>
          <p:nvPr/>
        </p:nvSpPr>
        <p:spPr bwMode="auto">
          <a:xfrm>
            <a:off x="5703888" y="5399088"/>
            <a:ext cx="4762" cy="4762"/>
          </a:xfrm>
          <a:custGeom>
            <a:avLst/>
            <a:gdLst>
              <a:gd name="T0" fmla="*/ 0 w 3"/>
              <a:gd name="T1" fmla="*/ 2147483647 h 3"/>
              <a:gd name="T2" fmla="*/ 0 w 3"/>
              <a:gd name="T3" fmla="*/ 2147483647 h 3"/>
              <a:gd name="T4" fmla="*/ 2147483647 w 3"/>
              <a:gd name="T5" fmla="*/ 0 h 3"/>
              <a:gd name="T6" fmla="*/ 2147483647 w 3"/>
              <a:gd name="T7" fmla="*/ 2147483647 h 3"/>
              <a:gd name="T8" fmla="*/ 0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3"/>
                </a:moveTo>
                <a:lnTo>
                  <a:pt x="0" y="1"/>
                </a:lnTo>
                <a:lnTo>
                  <a:pt x="2" y="0"/>
                </a:lnTo>
                <a:lnTo>
                  <a:pt x="3" y="1"/>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 name="Freeform 102"/>
          <p:cNvSpPr>
            <a:spLocks/>
          </p:cNvSpPr>
          <p:nvPr/>
        </p:nvSpPr>
        <p:spPr bwMode="auto">
          <a:xfrm>
            <a:off x="5626100" y="5541963"/>
            <a:ext cx="3175"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1"/>
                </a:lnTo>
                <a:lnTo>
                  <a:pt x="2" y="0"/>
                </a:lnTo>
                <a:lnTo>
                  <a:pt x="2" y="2"/>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 name="Freeform 103"/>
          <p:cNvSpPr>
            <a:spLocks/>
          </p:cNvSpPr>
          <p:nvPr/>
        </p:nvSpPr>
        <p:spPr bwMode="auto">
          <a:xfrm>
            <a:off x="5718175" y="5449888"/>
            <a:ext cx="4763" cy="6350"/>
          </a:xfrm>
          <a:custGeom>
            <a:avLst/>
            <a:gdLst>
              <a:gd name="T0" fmla="*/ 2147483647 w 3"/>
              <a:gd name="T1" fmla="*/ 2147483647 h 4"/>
              <a:gd name="T2" fmla="*/ 0 w 3"/>
              <a:gd name="T3" fmla="*/ 2147483647 h 4"/>
              <a:gd name="T4" fmla="*/ 2147483647 w 3"/>
              <a:gd name="T5" fmla="*/ 0 h 4"/>
              <a:gd name="T6" fmla="*/ 2147483647 w 3"/>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lnTo>
                  <a:pt x="0" y="1"/>
                </a:lnTo>
                <a:lnTo>
                  <a:pt x="1" y="0"/>
                </a:lnTo>
                <a:lnTo>
                  <a:pt x="3"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 name="Freeform 104"/>
          <p:cNvSpPr>
            <a:spLocks/>
          </p:cNvSpPr>
          <p:nvPr/>
        </p:nvSpPr>
        <p:spPr bwMode="auto">
          <a:xfrm>
            <a:off x="5734050" y="5421313"/>
            <a:ext cx="4763" cy="4762"/>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3"/>
                </a:moveTo>
                <a:lnTo>
                  <a:pt x="0" y="2"/>
                </a:lnTo>
                <a:lnTo>
                  <a:pt x="1" y="0"/>
                </a:lnTo>
                <a:lnTo>
                  <a:pt x="3" y="1"/>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 name="Freeform 105"/>
          <p:cNvSpPr>
            <a:spLocks/>
          </p:cNvSpPr>
          <p:nvPr/>
        </p:nvSpPr>
        <p:spPr bwMode="auto">
          <a:xfrm>
            <a:off x="5632450" y="5541963"/>
            <a:ext cx="6350" cy="3175"/>
          </a:xfrm>
          <a:custGeom>
            <a:avLst/>
            <a:gdLst>
              <a:gd name="T0" fmla="*/ 2147483647 w 4"/>
              <a:gd name="T1" fmla="*/ 2147483647 h 2"/>
              <a:gd name="T2" fmla="*/ 0 w 4"/>
              <a:gd name="T3" fmla="*/ 2147483647 h 2"/>
              <a:gd name="T4" fmla="*/ 2147483647 w 4"/>
              <a:gd name="T5" fmla="*/ 0 h 2"/>
              <a:gd name="T6" fmla="*/ 2147483647 w 4"/>
              <a:gd name="T7" fmla="*/ 0 h 2"/>
              <a:gd name="T8" fmla="*/ 2147483647 w 4"/>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1" y="2"/>
                </a:moveTo>
                <a:lnTo>
                  <a:pt x="0" y="2"/>
                </a:lnTo>
                <a:lnTo>
                  <a:pt x="1" y="0"/>
                </a:lnTo>
                <a:lnTo>
                  <a:pt x="4"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 name="Freeform 106"/>
          <p:cNvSpPr>
            <a:spLocks/>
          </p:cNvSpPr>
          <p:nvPr/>
        </p:nvSpPr>
        <p:spPr bwMode="auto">
          <a:xfrm>
            <a:off x="5708650" y="5414963"/>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1"/>
                </a:lnTo>
                <a:lnTo>
                  <a:pt x="3"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 name="Freeform 107"/>
          <p:cNvSpPr>
            <a:spLocks/>
          </p:cNvSpPr>
          <p:nvPr/>
        </p:nvSpPr>
        <p:spPr bwMode="auto">
          <a:xfrm>
            <a:off x="5618163" y="5508625"/>
            <a:ext cx="4762" cy="3175"/>
          </a:xfrm>
          <a:custGeom>
            <a:avLst/>
            <a:gdLst>
              <a:gd name="T0" fmla="*/ 2147483647 w 3"/>
              <a:gd name="T1" fmla="*/ 2147483647 h 2"/>
              <a:gd name="T2" fmla="*/ 2147483647 w 3"/>
              <a:gd name="T3" fmla="*/ 2147483647 h 2"/>
              <a:gd name="T4" fmla="*/ 0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2"/>
                </a:moveTo>
                <a:lnTo>
                  <a:pt x="1" y="1"/>
                </a:lnTo>
                <a:lnTo>
                  <a:pt x="0" y="0"/>
                </a:lnTo>
                <a:lnTo>
                  <a:pt x="2"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2" name="Freeform 108"/>
          <p:cNvSpPr>
            <a:spLocks/>
          </p:cNvSpPr>
          <p:nvPr/>
        </p:nvSpPr>
        <p:spPr bwMode="auto">
          <a:xfrm>
            <a:off x="5692775" y="5465763"/>
            <a:ext cx="3175" cy="3175"/>
          </a:xfrm>
          <a:custGeom>
            <a:avLst/>
            <a:gdLst>
              <a:gd name="T0" fmla="*/ 2147483647 w 2"/>
              <a:gd name="T1" fmla="*/ 2147483647 h 2"/>
              <a:gd name="T2" fmla="*/ 0 w 2"/>
              <a:gd name="T3" fmla="*/ 0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0"/>
                </a:lnTo>
                <a:lnTo>
                  <a:pt x="2" y="1"/>
                </a:lnTo>
                <a:lnTo>
                  <a:pt x="2" y="2"/>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3" name="Freeform 109"/>
          <p:cNvSpPr>
            <a:spLocks/>
          </p:cNvSpPr>
          <p:nvPr/>
        </p:nvSpPr>
        <p:spPr bwMode="auto">
          <a:xfrm>
            <a:off x="5513388" y="5564188"/>
            <a:ext cx="3175" cy="3175"/>
          </a:xfrm>
          <a:custGeom>
            <a:avLst/>
            <a:gdLst>
              <a:gd name="T0" fmla="*/ 0 w 2"/>
              <a:gd name="T1" fmla="*/ 2147483647 h 2"/>
              <a:gd name="T2" fmla="*/ 0 w 2"/>
              <a:gd name="T3" fmla="*/ 0 h 2"/>
              <a:gd name="T4" fmla="*/ 2147483647 w 2"/>
              <a:gd name="T5" fmla="*/ 0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 name="Freeform 110"/>
          <p:cNvSpPr>
            <a:spLocks/>
          </p:cNvSpPr>
          <p:nvPr/>
        </p:nvSpPr>
        <p:spPr bwMode="auto">
          <a:xfrm>
            <a:off x="5675313" y="5494338"/>
            <a:ext cx="4762" cy="4762"/>
          </a:xfrm>
          <a:custGeom>
            <a:avLst/>
            <a:gdLst>
              <a:gd name="T0" fmla="*/ 2147483647 w 3"/>
              <a:gd name="T1" fmla="*/ 2147483647 h 3"/>
              <a:gd name="T2" fmla="*/ 0 w 3"/>
              <a:gd name="T3" fmla="*/ 2147483647 h 3"/>
              <a:gd name="T4" fmla="*/ 2147483647 w 3"/>
              <a:gd name="T5" fmla="*/ 0 h 3"/>
              <a:gd name="T6" fmla="*/ 2147483647 w 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1" y="3"/>
                </a:moveTo>
                <a:lnTo>
                  <a:pt x="0" y="1"/>
                </a:lnTo>
                <a:lnTo>
                  <a:pt x="3"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111"/>
          <p:cNvSpPr>
            <a:spLocks/>
          </p:cNvSpPr>
          <p:nvPr/>
        </p:nvSpPr>
        <p:spPr bwMode="auto">
          <a:xfrm>
            <a:off x="5784850" y="5454650"/>
            <a:ext cx="4763" cy="6350"/>
          </a:xfrm>
          <a:custGeom>
            <a:avLst/>
            <a:gdLst>
              <a:gd name="T0" fmla="*/ 2147483647 w 3"/>
              <a:gd name="T1" fmla="*/ 2147483647 h 4"/>
              <a:gd name="T2" fmla="*/ 0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2" y="4"/>
                </a:moveTo>
                <a:lnTo>
                  <a:pt x="0" y="3"/>
                </a:lnTo>
                <a:lnTo>
                  <a:pt x="1" y="3"/>
                </a:lnTo>
                <a:lnTo>
                  <a:pt x="3" y="0"/>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 name="Freeform 112"/>
          <p:cNvSpPr>
            <a:spLocks/>
          </p:cNvSpPr>
          <p:nvPr/>
        </p:nvSpPr>
        <p:spPr bwMode="auto">
          <a:xfrm>
            <a:off x="5503863" y="5575300"/>
            <a:ext cx="4762"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2"/>
                </a:moveTo>
                <a:lnTo>
                  <a:pt x="0" y="1"/>
                </a:lnTo>
                <a:lnTo>
                  <a:pt x="3"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113"/>
          <p:cNvSpPr>
            <a:spLocks/>
          </p:cNvSpPr>
          <p:nvPr/>
        </p:nvSpPr>
        <p:spPr bwMode="auto">
          <a:xfrm>
            <a:off x="5627688" y="5534025"/>
            <a:ext cx="1587" cy="6350"/>
          </a:xfrm>
          <a:custGeom>
            <a:avLst/>
            <a:gdLst>
              <a:gd name="T0" fmla="*/ 2147483647 w 1"/>
              <a:gd name="T1" fmla="*/ 2147483647 h 4"/>
              <a:gd name="T2" fmla="*/ 0 w 1"/>
              <a:gd name="T3" fmla="*/ 2147483647 h 4"/>
              <a:gd name="T4" fmla="*/ 0 w 1"/>
              <a:gd name="T5" fmla="*/ 2147483647 h 4"/>
              <a:gd name="T6" fmla="*/ 0 w 1"/>
              <a:gd name="T7" fmla="*/ 0 h 4"/>
              <a:gd name="T8" fmla="*/ 2147483647 w 1"/>
              <a:gd name="T9" fmla="*/ 2147483647 h 4"/>
              <a:gd name="T10" fmla="*/ 2147483647 w 1"/>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4">
                <a:moveTo>
                  <a:pt x="1" y="4"/>
                </a:moveTo>
                <a:lnTo>
                  <a:pt x="0" y="2"/>
                </a:lnTo>
                <a:lnTo>
                  <a:pt x="0" y="0"/>
                </a:lnTo>
                <a:lnTo>
                  <a:pt x="1" y="2"/>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 name="Freeform 114"/>
          <p:cNvSpPr>
            <a:spLocks/>
          </p:cNvSpPr>
          <p:nvPr/>
        </p:nvSpPr>
        <p:spPr bwMode="auto">
          <a:xfrm>
            <a:off x="5634038" y="5514975"/>
            <a:ext cx="3175" cy="4763"/>
          </a:xfrm>
          <a:custGeom>
            <a:avLst/>
            <a:gdLst>
              <a:gd name="T0" fmla="*/ 0 w 2"/>
              <a:gd name="T1" fmla="*/ 2147483647 h 3"/>
              <a:gd name="T2" fmla="*/ 0 w 2"/>
              <a:gd name="T3" fmla="*/ 0 h 3"/>
              <a:gd name="T4" fmla="*/ 2147483647 w 2"/>
              <a:gd name="T5" fmla="*/ 2147483647 h 3"/>
              <a:gd name="T6" fmla="*/ 0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lnTo>
                  <a:pt x="0" y="0"/>
                </a:lnTo>
                <a:lnTo>
                  <a:pt x="2" y="1"/>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115"/>
          <p:cNvSpPr>
            <a:spLocks/>
          </p:cNvSpPr>
          <p:nvPr/>
        </p:nvSpPr>
        <p:spPr bwMode="auto">
          <a:xfrm>
            <a:off x="5568950" y="5568950"/>
            <a:ext cx="7938" cy="3175"/>
          </a:xfrm>
          <a:custGeom>
            <a:avLst/>
            <a:gdLst>
              <a:gd name="T0" fmla="*/ 0 w 5"/>
              <a:gd name="T1" fmla="*/ 2147483647 h 2"/>
              <a:gd name="T2" fmla="*/ 2147483647 w 5"/>
              <a:gd name="T3" fmla="*/ 0 h 2"/>
              <a:gd name="T4" fmla="*/ 2147483647 w 5"/>
              <a:gd name="T5" fmla="*/ 0 h 2"/>
              <a:gd name="T6" fmla="*/ 0 w 5"/>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0" y="2"/>
                </a:moveTo>
                <a:lnTo>
                  <a:pt x="4" y="0"/>
                </a:lnTo>
                <a:lnTo>
                  <a:pt x="5"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0" name="Freeform 116"/>
          <p:cNvSpPr>
            <a:spLocks/>
          </p:cNvSpPr>
          <p:nvPr/>
        </p:nvSpPr>
        <p:spPr bwMode="auto">
          <a:xfrm>
            <a:off x="5737225" y="5397500"/>
            <a:ext cx="4763" cy="3175"/>
          </a:xfrm>
          <a:custGeom>
            <a:avLst/>
            <a:gdLst>
              <a:gd name="T0" fmla="*/ 0 w 3"/>
              <a:gd name="T1" fmla="*/ 2147483647 h 2"/>
              <a:gd name="T2" fmla="*/ 2147483647 w 3"/>
              <a:gd name="T3" fmla="*/ 0 h 2"/>
              <a:gd name="T4" fmla="*/ 2147483647 w 3"/>
              <a:gd name="T5" fmla="*/ 0 h 2"/>
              <a:gd name="T6" fmla="*/ 0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1" y="0"/>
                </a:lnTo>
                <a:lnTo>
                  <a:pt x="3"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117"/>
          <p:cNvSpPr>
            <a:spLocks/>
          </p:cNvSpPr>
          <p:nvPr/>
        </p:nvSpPr>
        <p:spPr bwMode="auto">
          <a:xfrm>
            <a:off x="5715000" y="5427663"/>
            <a:ext cx="1588" cy="6350"/>
          </a:xfrm>
          <a:custGeom>
            <a:avLst/>
            <a:gdLst>
              <a:gd name="T0" fmla="*/ 0 w 1"/>
              <a:gd name="T1" fmla="*/ 2147483647 h 4"/>
              <a:gd name="T2" fmla="*/ 0 w 1"/>
              <a:gd name="T3" fmla="*/ 0 h 4"/>
              <a:gd name="T4" fmla="*/ 2147483647 w 1"/>
              <a:gd name="T5" fmla="*/ 2147483647 h 4"/>
              <a:gd name="T6" fmla="*/ 0 w 1"/>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lnTo>
                  <a:pt x="0" y="0"/>
                </a:lnTo>
                <a:lnTo>
                  <a:pt x="1" y="1"/>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2" name="Freeform 118"/>
          <p:cNvSpPr>
            <a:spLocks/>
          </p:cNvSpPr>
          <p:nvPr/>
        </p:nvSpPr>
        <p:spPr bwMode="auto">
          <a:xfrm>
            <a:off x="5443538" y="5516563"/>
            <a:ext cx="1587" cy="6350"/>
          </a:xfrm>
          <a:custGeom>
            <a:avLst/>
            <a:gdLst>
              <a:gd name="T0" fmla="*/ 0 w 1"/>
              <a:gd name="T1" fmla="*/ 2147483647 h 4"/>
              <a:gd name="T2" fmla="*/ 0 w 1"/>
              <a:gd name="T3" fmla="*/ 0 h 4"/>
              <a:gd name="T4" fmla="*/ 2147483647 w 1"/>
              <a:gd name="T5" fmla="*/ 2147483647 h 4"/>
              <a:gd name="T6" fmla="*/ 0 w 1"/>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lnTo>
                  <a:pt x="0" y="0"/>
                </a:lnTo>
                <a:lnTo>
                  <a:pt x="1" y="1"/>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119"/>
          <p:cNvSpPr>
            <a:spLocks/>
          </p:cNvSpPr>
          <p:nvPr/>
        </p:nvSpPr>
        <p:spPr bwMode="auto">
          <a:xfrm>
            <a:off x="5638800" y="5526088"/>
            <a:ext cx="3175" cy="6350"/>
          </a:xfrm>
          <a:custGeom>
            <a:avLst/>
            <a:gdLst>
              <a:gd name="T0" fmla="*/ 2147483647 w 2"/>
              <a:gd name="T1" fmla="*/ 2147483647 h 4"/>
              <a:gd name="T2" fmla="*/ 0 w 2"/>
              <a:gd name="T3" fmla="*/ 2147483647 h 4"/>
              <a:gd name="T4" fmla="*/ 2147483647 w 2"/>
              <a:gd name="T5" fmla="*/ 0 h 4"/>
              <a:gd name="T6" fmla="*/ 2147483647 w 2"/>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lnTo>
                  <a:pt x="0" y="2"/>
                </a:lnTo>
                <a:lnTo>
                  <a:pt x="2" y="0"/>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4" name="Freeform 120"/>
          <p:cNvSpPr>
            <a:spLocks/>
          </p:cNvSpPr>
          <p:nvPr/>
        </p:nvSpPr>
        <p:spPr bwMode="auto">
          <a:xfrm>
            <a:off x="5668963" y="5487988"/>
            <a:ext cx="3175"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1"/>
                </a:lnTo>
                <a:lnTo>
                  <a:pt x="1"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5" name="Freeform 121"/>
          <p:cNvSpPr>
            <a:spLocks/>
          </p:cNvSpPr>
          <p:nvPr/>
        </p:nvSpPr>
        <p:spPr bwMode="auto">
          <a:xfrm>
            <a:off x="5518150" y="5567363"/>
            <a:ext cx="1588" cy="3175"/>
          </a:xfrm>
          <a:custGeom>
            <a:avLst/>
            <a:gdLst>
              <a:gd name="T0" fmla="*/ 0 w 1"/>
              <a:gd name="T1" fmla="*/ 2147483647 h 2"/>
              <a:gd name="T2" fmla="*/ 0 w 1"/>
              <a:gd name="T3" fmla="*/ 2147483647 h 2"/>
              <a:gd name="T4" fmla="*/ 0 w 1"/>
              <a:gd name="T5" fmla="*/ 0 h 2"/>
              <a:gd name="T6" fmla="*/ 2147483647 w 1"/>
              <a:gd name="T7" fmla="*/ 2147483647 h 2"/>
              <a:gd name="T8" fmla="*/ 0 w 1"/>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0" y="1"/>
                </a:lnTo>
                <a:lnTo>
                  <a:pt x="0" y="0"/>
                </a:lnTo>
                <a:lnTo>
                  <a:pt x="1" y="2"/>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6" name="Freeform 122"/>
          <p:cNvSpPr>
            <a:spLocks/>
          </p:cNvSpPr>
          <p:nvPr/>
        </p:nvSpPr>
        <p:spPr bwMode="auto">
          <a:xfrm>
            <a:off x="5672138" y="5492750"/>
            <a:ext cx="3175" cy="3175"/>
          </a:xfrm>
          <a:custGeom>
            <a:avLst/>
            <a:gdLst>
              <a:gd name="T0" fmla="*/ 0 w 2"/>
              <a:gd name="T1" fmla="*/ 2147483647 h 2"/>
              <a:gd name="T2" fmla="*/ 0 w 2"/>
              <a:gd name="T3" fmla="*/ 0 h 2"/>
              <a:gd name="T4" fmla="*/ 2147483647 w 2"/>
              <a:gd name="T5" fmla="*/ 2147483647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7" name="Freeform 123"/>
          <p:cNvSpPr>
            <a:spLocks/>
          </p:cNvSpPr>
          <p:nvPr/>
        </p:nvSpPr>
        <p:spPr bwMode="auto">
          <a:xfrm>
            <a:off x="5640388" y="5516563"/>
            <a:ext cx="3175" cy="1587"/>
          </a:xfrm>
          <a:custGeom>
            <a:avLst/>
            <a:gdLst>
              <a:gd name="T0" fmla="*/ 2147483647 w 2"/>
              <a:gd name="T1" fmla="*/ 0 h 1"/>
              <a:gd name="T2" fmla="*/ 2147483647 w 2"/>
              <a:gd name="T3" fmla="*/ 2147483647 h 1"/>
              <a:gd name="T4" fmla="*/ 0 w 2"/>
              <a:gd name="T5" fmla="*/ 0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1" y="1"/>
                </a:lnTo>
                <a:lnTo>
                  <a:pt x="0"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8" name="Freeform 124"/>
          <p:cNvSpPr>
            <a:spLocks/>
          </p:cNvSpPr>
          <p:nvPr/>
        </p:nvSpPr>
        <p:spPr bwMode="auto">
          <a:xfrm>
            <a:off x="5729288" y="5426075"/>
            <a:ext cx="3175" cy="3175"/>
          </a:xfrm>
          <a:custGeom>
            <a:avLst/>
            <a:gdLst>
              <a:gd name="T0" fmla="*/ 2147483647 w 2"/>
              <a:gd name="T1" fmla="*/ 2147483647 h 2"/>
              <a:gd name="T2" fmla="*/ 0 w 2"/>
              <a:gd name="T3" fmla="*/ 2147483647 h 2"/>
              <a:gd name="T4" fmla="*/ 2147483647 w 2"/>
              <a:gd name="T5" fmla="*/ 0 h 2"/>
              <a:gd name="T6" fmla="*/ 2147483647 w 2"/>
              <a:gd name="T7" fmla="*/ 0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1"/>
                </a:lnTo>
                <a:lnTo>
                  <a:pt x="1"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9" name="Freeform 125"/>
          <p:cNvSpPr>
            <a:spLocks/>
          </p:cNvSpPr>
          <p:nvPr/>
        </p:nvSpPr>
        <p:spPr bwMode="auto">
          <a:xfrm>
            <a:off x="5543550" y="5549900"/>
            <a:ext cx="4763" cy="3175"/>
          </a:xfrm>
          <a:custGeom>
            <a:avLst/>
            <a:gdLst>
              <a:gd name="T0" fmla="*/ 2147483647 w 3"/>
              <a:gd name="T1" fmla="*/ 2147483647 h 2"/>
              <a:gd name="T2" fmla="*/ 0 w 3"/>
              <a:gd name="T3" fmla="*/ 0 h 2"/>
              <a:gd name="T4" fmla="*/ 2147483647 w 3"/>
              <a:gd name="T5" fmla="*/ 2147483647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0"/>
                </a:lnTo>
                <a:lnTo>
                  <a:pt x="3" y="1"/>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0" name="Freeform 126"/>
          <p:cNvSpPr>
            <a:spLocks/>
          </p:cNvSpPr>
          <p:nvPr/>
        </p:nvSpPr>
        <p:spPr bwMode="auto">
          <a:xfrm>
            <a:off x="5530850" y="5556250"/>
            <a:ext cx="3175" cy="6350"/>
          </a:xfrm>
          <a:custGeom>
            <a:avLst/>
            <a:gdLst>
              <a:gd name="T0" fmla="*/ 2147483647 w 2"/>
              <a:gd name="T1" fmla="*/ 2147483647 h 4"/>
              <a:gd name="T2" fmla="*/ 0 w 2"/>
              <a:gd name="T3" fmla="*/ 2147483647 h 4"/>
              <a:gd name="T4" fmla="*/ 2147483647 w 2"/>
              <a:gd name="T5" fmla="*/ 0 h 4"/>
              <a:gd name="T6" fmla="*/ 2147483647 w 2"/>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lnTo>
                  <a:pt x="0" y="1"/>
                </a:lnTo>
                <a:lnTo>
                  <a:pt x="1" y="0"/>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1" name="Freeform 127"/>
          <p:cNvSpPr>
            <a:spLocks/>
          </p:cNvSpPr>
          <p:nvPr/>
        </p:nvSpPr>
        <p:spPr bwMode="auto">
          <a:xfrm>
            <a:off x="5707063" y="5416550"/>
            <a:ext cx="4762" cy="3175"/>
          </a:xfrm>
          <a:custGeom>
            <a:avLst/>
            <a:gdLst>
              <a:gd name="T0" fmla="*/ 2147483647 w 3"/>
              <a:gd name="T1" fmla="*/ 2147483647 h 2"/>
              <a:gd name="T2" fmla="*/ 0 w 3"/>
              <a:gd name="T3" fmla="*/ 0 h 2"/>
              <a:gd name="T4" fmla="*/ 2147483647 w 3"/>
              <a:gd name="T5" fmla="*/ 2147483647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2"/>
                </a:moveTo>
                <a:lnTo>
                  <a:pt x="0" y="0"/>
                </a:lnTo>
                <a:lnTo>
                  <a:pt x="3" y="2"/>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2" name="Freeform 128"/>
          <p:cNvSpPr>
            <a:spLocks/>
          </p:cNvSpPr>
          <p:nvPr/>
        </p:nvSpPr>
        <p:spPr bwMode="auto">
          <a:xfrm>
            <a:off x="5487988" y="5580063"/>
            <a:ext cx="6350" cy="1587"/>
          </a:xfrm>
          <a:custGeom>
            <a:avLst/>
            <a:gdLst>
              <a:gd name="T0" fmla="*/ 2147483647 w 4"/>
              <a:gd name="T1" fmla="*/ 2147483647 h 1"/>
              <a:gd name="T2" fmla="*/ 0 w 4"/>
              <a:gd name="T3" fmla="*/ 0 h 1"/>
              <a:gd name="T4" fmla="*/ 2147483647 w 4"/>
              <a:gd name="T5" fmla="*/ 2147483647 h 1"/>
              <a:gd name="T6" fmla="*/ 2147483647 w 4"/>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4" y="1"/>
                </a:moveTo>
                <a:lnTo>
                  <a:pt x="0" y="0"/>
                </a:lnTo>
                <a:lnTo>
                  <a:pt x="4"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129"/>
          <p:cNvSpPr>
            <a:spLocks/>
          </p:cNvSpPr>
          <p:nvPr/>
        </p:nvSpPr>
        <p:spPr bwMode="auto">
          <a:xfrm>
            <a:off x="5543550" y="5553075"/>
            <a:ext cx="3175" cy="3175"/>
          </a:xfrm>
          <a:custGeom>
            <a:avLst/>
            <a:gdLst>
              <a:gd name="T0" fmla="*/ 2147483647 w 2"/>
              <a:gd name="T1" fmla="*/ 2147483647 h 2"/>
              <a:gd name="T2" fmla="*/ 0 w 2"/>
              <a:gd name="T3" fmla="*/ 2147483647 h 2"/>
              <a:gd name="T4" fmla="*/ 0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2"/>
                </a:lnTo>
                <a:lnTo>
                  <a:pt x="0"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4" name="Freeform 130"/>
          <p:cNvSpPr>
            <a:spLocks/>
          </p:cNvSpPr>
          <p:nvPr/>
        </p:nvSpPr>
        <p:spPr bwMode="auto">
          <a:xfrm>
            <a:off x="5526088" y="5561013"/>
            <a:ext cx="3175" cy="4762"/>
          </a:xfrm>
          <a:custGeom>
            <a:avLst/>
            <a:gdLst>
              <a:gd name="T0" fmla="*/ 0 w 2"/>
              <a:gd name="T1" fmla="*/ 2147483647 h 3"/>
              <a:gd name="T2" fmla="*/ 0 w 2"/>
              <a:gd name="T3" fmla="*/ 0 h 3"/>
              <a:gd name="T4" fmla="*/ 2147483647 w 2"/>
              <a:gd name="T5" fmla="*/ 2147483647 h 3"/>
              <a:gd name="T6" fmla="*/ 0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lnTo>
                  <a:pt x="0" y="0"/>
                </a:lnTo>
                <a:lnTo>
                  <a:pt x="2"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5" name="Freeform 131"/>
          <p:cNvSpPr>
            <a:spLocks/>
          </p:cNvSpPr>
          <p:nvPr/>
        </p:nvSpPr>
        <p:spPr bwMode="auto">
          <a:xfrm>
            <a:off x="5699125" y="5426075"/>
            <a:ext cx="6350" cy="1588"/>
          </a:xfrm>
          <a:custGeom>
            <a:avLst/>
            <a:gdLst>
              <a:gd name="T0" fmla="*/ 0 w 4"/>
              <a:gd name="T1" fmla="*/ 0 h 1"/>
              <a:gd name="T2" fmla="*/ 2147483647 w 4"/>
              <a:gd name="T3" fmla="*/ 0 h 1"/>
              <a:gd name="T4" fmla="*/ 2147483647 w 4"/>
              <a:gd name="T5" fmla="*/ 2147483647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3" y="0"/>
                </a:lnTo>
                <a:lnTo>
                  <a:pt x="4"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6" name="Freeform 132"/>
          <p:cNvSpPr>
            <a:spLocks/>
          </p:cNvSpPr>
          <p:nvPr/>
        </p:nvSpPr>
        <p:spPr bwMode="auto">
          <a:xfrm>
            <a:off x="5713413" y="5421313"/>
            <a:ext cx="3175" cy="3175"/>
          </a:xfrm>
          <a:custGeom>
            <a:avLst/>
            <a:gdLst>
              <a:gd name="T0" fmla="*/ 2147483647 w 2"/>
              <a:gd name="T1" fmla="*/ 2147483647 h 2"/>
              <a:gd name="T2" fmla="*/ 0 w 2"/>
              <a:gd name="T3" fmla="*/ 2147483647 h 2"/>
              <a:gd name="T4" fmla="*/ 0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2"/>
                </a:lnTo>
                <a:lnTo>
                  <a:pt x="0"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7" name="Freeform 133"/>
          <p:cNvSpPr>
            <a:spLocks/>
          </p:cNvSpPr>
          <p:nvPr/>
        </p:nvSpPr>
        <p:spPr bwMode="auto">
          <a:xfrm>
            <a:off x="5564188" y="5553075"/>
            <a:ext cx="1587" cy="3175"/>
          </a:xfrm>
          <a:custGeom>
            <a:avLst/>
            <a:gdLst>
              <a:gd name="T0" fmla="*/ 0 w 1"/>
              <a:gd name="T1" fmla="*/ 2147483647 h 2"/>
              <a:gd name="T2" fmla="*/ 0 w 1"/>
              <a:gd name="T3" fmla="*/ 0 h 2"/>
              <a:gd name="T4" fmla="*/ 2147483647 w 1"/>
              <a:gd name="T5" fmla="*/ 0 h 2"/>
              <a:gd name="T6" fmla="*/ 2147483647 w 1"/>
              <a:gd name="T7" fmla="*/ 2147483647 h 2"/>
              <a:gd name="T8" fmla="*/ 0 w 1"/>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0" y="0"/>
                </a:lnTo>
                <a:lnTo>
                  <a:pt x="1" y="0"/>
                </a:lnTo>
                <a:lnTo>
                  <a:pt x="1"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8" name="Freeform 134"/>
          <p:cNvSpPr>
            <a:spLocks/>
          </p:cNvSpPr>
          <p:nvPr/>
        </p:nvSpPr>
        <p:spPr bwMode="auto">
          <a:xfrm>
            <a:off x="5700713" y="5476875"/>
            <a:ext cx="3175" cy="3175"/>
          </a:xfrm>
          <a:custGeom>
            <a:avLst/>
            <a:gdLst>
              <a:gd name="T0" fmla="*/ 0 w 2"/>
              <a:gd name="T1" fmla="*/ 2147483647 h 2"/>
              <a:gd name="T2" fmla="*/ 0 w 2"/>
              <a:gd name="T3" fmla="*/ 0 h 2"/>
              <a:gd name="T4" fmla="*/ 2147483647 w 2"/>
              <a:gd name="T5" fmla="*/ 2147483647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9" name="Freeform 135"/>
          <p:cNvSpPr>
            <a:spLocks/>
          </p:cNvSpPr>
          <p:nvPr/>
        </p:nvSpPr>
        <p:spPr bwMode="auto">
          <a:xfrm>
            <a:off x="5618163" y="5518150"/>
            <a:ext cx="1587" cy="3175"/>
          </a:xfrm>
          <a:custGeom>
            <a:avLst/>
            <a:gdLst>
              <a:gd name="T0" fmla="*/ 2147483647 w 1"/>
              <a:gd name="T1" fmla="*/ 2147483647 h 2"/>
              <a:gd name="T2" fmla="*/ 0 w 1"/>
              <a:gd name="T3" fmla="*/ 0 h 2"/>
              <a:gd name="T4" fmla="*/ 2147483647 w 1"/>
              <a:gd name="T5" fmla="*/ 2147483647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0" name="Freeform 136"/>
          <p:cNvSpPr>
            <a:spLocks/>
          </p:cNvSpPr>
          <p:nvPr/>
        </p:nvSpPr>
        <p:spPr bwMode="auto">
          <a:xfrm>
            <a:off x="5676900" y="5483225"/>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2"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1" name="Freeform 137"/>
          <p:cNvSpPr>
            <a:spLocks/>
          </p:cNvSpPr>
          <p:nvPr/>
        </p:nvSpPr>
        <p:spPr bwMode="auto">
          <a:xfrm>
            <a:off x="5668963" y="5399088"/>
            <a:ext cx="4762" cy="1587"/>
          </a:xfrm>
          <a:custGeom>
            <a:avLst/>
            <a:gdLst>
              <a:gd name="T0" fmla="*/ 0 w 3"/>
              <a:gd name="T1" fmla="*/ 0 h 1"/>
              <a:gd name="T2" fmla="*/ 2147483647 w 3"/>
              <a:gd name="T3" fmla="*/ 0 h 1"/>
              <a:gd name="T4" fmla="*/ 2147483647 w 3"/>
              <a:gd name="T5" fmla="*/ 2147483647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3" y="0"/>
                </a:lnTo>
                <a:lnTo>
                  <a:pt x="1"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2" name="Freeform 138"/>
          <p:cNvSpPr>
            <a:spLocks/>
          </p:cNvSpPr>
          <p:nvPr/>
        </p:nvSpPr>
        <p:spPr bwMode="auto">
          <a:xfrm>
            <a:off x="5673725" y="5399088"/>
            <a:ext cx="4763" cy="1587"/>
          </a:xfrm>
          <a:custGeom>
            <a:avLst/>
            <a:gdLst>
              <a:gd name="T0" fmla="*/ 2147483647 w 3"/>
              <a:gd name="T1" fmla="*/ 2147483647 h 1"/>
              <a:gd name="T2" fmla="*/ 0 w 3"/>
              <a:gd name="T3" fmla="*/ 0 h 1"/>
              <a:gd name="T4" fmla="*/ 2147483647 w 3"/>
              <a:gd name="T5" fmla="*/ 0 h 1"/>
              <a:gd name="T6" fmla="*/ 2147483647 w 3"/>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2" y="1"/>
                </a:moveTo>
                <a:lnTo>
                  <a:pt x="0" y="0"/>
                </a:lnTo>
                <a:lnTo>
                  <a:pt x="3"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3" name="Freeform 139"/>
          <p:cNvSpPr>
            <a:spLocks/>
          </p:cNvSpPr>
          <p:nvPr/>
        </p:nvSpPr>
        <p:spPr bwMode="auto">
          <a:xfrm>
            <a:off x="5653088" y="5529263"/>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4" name="Freeform 140"/>
          <p:cNvSpPr>
            <a:spLocks/>
          </p:cNvSpPr>
          <p:nvPr/>
        </p:nvSpPr>
        <p:spPr bwMode="auto">
          <a:xfrm>
            <a:off x="5680075" y="5468938"/>
            <a:ext cx="3175" cy="3175"/>
          </a:xfrm>
          <a:custGeom>
            <a:avLst/>
            <a:gdLst>
              <a:gd name="T0" fmla="*/ 0 w 2"/>
              <a:gd name="T1" fmla="*/ 2147483647 h 2"/>
              <a:gd name="T2" fmla="*/ 0 w 2"/>
              <a:gd name="T3" fmla="*/ 2147483647 h 2"/>
              <a:gd name="T4" fmla="*/ 2147483647 w 2"/>
              <a:gd name="T5" fmla="*/ 0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1"/>
                </a:lnTo>
                <a:lnTo>
                  <a:pt x="2"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5" name="Freeform 141"/>
          <p:cNvSpPr>
            <a:spLocks/>
          </p:cNvSpPr>
          <p:nvPr/>
        </p:nvSpPr>
        <p:spPr bwMode="auto">
          <a:xfrm>
            <a:off x="5524500" y="5565775"/>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6" name="Freeform 142"/>
          <p:cNvSpPr>
            <a:spLocks/>
          </p:cNvSpPr>
          <p:nvPr/>
        </p:nvSpPr>
        <p:spPr bwMode="auto">
          <a:xfrm>
            <a:off x="5675313" y="5394325"/>
            <a:ext cx="1587" cy="3175"/>
          </a:xfrm>
          <a:custGeom>
            <a:avLst/>
            <a:gdLst>
              <a:gd name="T0" fmla="*/ 0 w 1"/>
              <a:gd name="T1" fmla="*/ 2147483647 h 2"/>
              <a:gd name="T2" fmla="*/ 0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7" name="Freeform 143"/>
          <p:cNvSpPr>
            <a:spLocks/>
          </p:cNvSpPr>
          <p:nvPr/>
        </p:nvSpPr>
        <p:spPr bwMode="auto">
          <a:xfrm>
            <a:off x="5524500" y="5562600"/>
            <a:ext cx="1588" cy="3175"/>
          </a:xfrm>
          <a:custGeom>
            <a:avLst/>
            <a:gdLst>
              <a:gd name="T0" fmla="*/ 2147483647 w 1"/>
              <a:gd name="T1" fmla="*/ 2147483647 h 2"/>
              <a:gd name="T2" fmla="*/ 0 w 1"/>
              <a:gd name="T3" fmla="*/ 2147483647 h 2"/>
              <a:gd name="T4" fmla="*/ 0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2"/>
                </a:lnTo>
                <a:lnTo>
                  <a:pt x="0"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8" name="Freeform 144"/>
          <p:cNvSpPr>
            <a:spLocks/>
          </p:cNvSpPr>
          <p:nvPr/>
        </p:nvSpPr>
        <p:spPr bwMode="auto">
          <a:xfrm>
            <a:off x="5727700" y="5416550"/>
            <a:ext cx="3175" cy="3175"/>
          </a:xfrm>
          <a:custGeom>
            <a:avLst/>
            <a:gdLst>
              <a:gd name="T0" fmla="*/ 0 w 2"/>
              <a:gd name="T1" fmla="*/ 2147483647 h 2"/>
              <a:gd name="T2" fmla="*/ 0 w 2"/>
              <a:gd name="T3" fmla="*/ 0 h 2"/>
              <a:gd name="T4" fmla="*/ 2147483647 w 2"/>
              <a:gd name="T5" fmla="*/ 0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9" name="Freeform 145"/>
          <p:cNvSpPr>
            <a:spLocks/>
          </p:cNvSpPr>
          <p:nvPr/>
        </p:nvSpPr>
        <p:spPr bwMode="auto">
          <a:xfrm>
            <a:off x="5510213" y="5562600"/>
            <a:ext cx="3175" cy="1588"/>
          </a:xfrm>
          <a:custGeom>
            <a:avLst/>
            <a:gdLst>
              <a:gd name="T0" fmla="*/ 0 w 2"/>
              <a:gd name="T1" fmla="*/ 2147483647 h 1"/>
              <a:gd name="T2" fmla="*/ 0 w 2"/>
              <a:gd name="T3" fmla="*/ 0 h 1"/>
              <a:gd name="T4" fmla="*/ 2147483647 w 2"/>
              <a:gd name="T5" fmla="*/ 0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0" y="0"/>
                </a:ln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0" name="Freeform 146"/>
          <p:cNvSpPr>
            <a:spLocks/>
          </p:cNvSpPr>
          <p:nvPr/>
        </p:nvSpPr>
        <p:spPr bwMode="auto">
          <a:xfrm>
            <a:off x="5789613" y="5424488"/>
            <a:ext cx="1587" cy="4762"/>
          </a:xfrm>
          <a:custGeom>
            <a:avLst/>
            <a:gdLst>
              <a:gd name="T0" fmla="*/ 2147483647 w 1"/>
              <a:gd name="T1" fmla="*/ 2147483647 h 3"/>
              <a:gd name="T2" fmla="*/ 0 w 1"/>
              <a:gd name="T3" fmla="*/ 0 h 3"/>
              <a:gd name="T4" fmla="*/ 2147483647 w 1"/>
              <a:gd name="T5" fmla="*/ 0 h 3"/>
              <a:gd name="T6" fmla="*/ 2147483647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0"/>
                </a:lnTo>
                <a:lnTo>
                  <a:pt x="1"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1" name="Freeform 147"/>
          <p:cNvSpPr>
            <a:spLocks/>
          </p:cNvSpPr>
          <p:nvPr/>
        </p:nvSpPr>
        <p:spPr bwMode="auto">
          <a:xfrm>
            <a:off x="5567363" y="5546725"/>
            <a:ext cx="1587" cy="6350"/>
          </a:xfrm>
          <a:custGeom>
            <a:avLst/>
            <a:gdLst>
              <a:gd name="T0" fmla="*/ 0 w 1"/>
              <a:gd name="T1" fmla="*/ 2147483647 h 4"/>
              <a:gd name="T2" fmla="*/ 0 w 1"/>
              <a:gd name="T3" fmla="*/ 0 h 4"/>
              <a:gd name="T4" fmla="*/ 2147483647 w 1"/>
              <a:gd name="T5" fmla="*/ 2147483647 h 4"/>
              <a:gd name="T6" fmla="*/ 2147483647 w 1"/>
              <a:gd name="T7" fmla="*/ 2147483647 h 4"/>
              <a:gd name="T8" fmla="*/ 0 w 1"/>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4"/>
                </a:moveTo>
                <a:lnTo>
                  <a:pt x="0" y="0"/>
                </a:lnTo>
                <a:lnTo>
                  <a:pt x="1" y="2"/>
                </a:lnTo>
                <a:lnTo>
                  <a:pt x="1" y="3"/>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2" name="Freeform 148"/>
          <p:cNvSpPr>
            <a:spLocks/>
          </p:cNvSpPr>
          <p:nvPr/>
        </p:nvSpPr>
        <p:spPr bwMode="auto">
          <a:xfrm>
            <a:off x="5522913" y="5567363"/>
            <a:ext cx="1587" cy="4762"/>
          </a:xfrm>
          <a:custGeom>
            <a:avLst/>
            <a:gdLst>
              <a:gd name="T0" fmla="*/ 0 w 1"/>
              <a:gd name="T1" fmla="*/ 2147483647 h 3"/>
              <a:gd name="T2" fmla="*/ 0 w 1"/>
              <a:gd name="T3" fmla="*/ 0 h 3"/>
              <a:gd name="T4" fmla="*/ 2147483647 w 1"/>
              <a:gd name="T5" fmla="*/ 2147483647 h 3"/>
              <a:gd name="T6" fmla="*/ 0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0"/>
                </a:lnTo>
                <a:lnTo>
                  <a:pt x="1"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3" name="Freeform 149"/>
          <p:cNvSpPr>
            <a:spLocks/>
          </p:cNvSpPr>
          <p:nvPr/>
        </p:nvSpPr>
        <p:spPr bwMode="auto">
          <a:xfrm>
            <a:off x="5730875" y="5429250"/>
            <a:ext cx="4763" cy="3175"/>
          </a:xfrm>
          <a:custGeom>
            <a:avLst/>
            <a:gdLst>
              <a:gd name="T0" fmla="*/ 0 w 3"/>
              <a:gd name="T1" fmla="*/ 2147483647 h 2"/>
              <a:gd name="T2" fmla="*/ 2147483647 w 3"/>
              <a:gd name="T3" fmla="*/ 0 h 2"/>
              <a:gd name="T4" fmla="*/ 2147483647 w 3"/>
              <a:gd name="T5" fmla="*/ 0 h 2"/>
              <a:gd name="T6" fmla="*/ 0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2" y="0"/>
                </a:lnTo>
                <a:lnTo>
                  <a:pt x="3"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4" name="Freeform 150"/>
          <p:cNvSpPr>
            <a:spLocks/>
          </p:cNvSpPr>
          <p:nvPr/>
        </p:nvSpPr>
        <p:spPr bwMode="auto">
          <a:xfrm>
            <a:off x="5684838" y="5508625"/>
            <a:ext cx="1587" cy="1588"/>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5" name="Freeform 151"/>
          <p:cNvSpPr>
            <a:spLocks/>
          </p:cNvSpPr>
          <p:nvPr/>
        </p:nvSpPr>
        <p:spPr bwMode="auto">
          <a:xfrm>
            <a:off x="5716588" y="5443538"/>
            <a:ext cx="3175" cy="1587"/>
          </a:xfrm>
          <a:custGeom>
            <a:avLst/>
            <a:gdLst>
              <a:gd name="T0" fmla="*/ 0 w 2"/>
              <a:gd name="T1" fmla="*/ 2147483647 h 1"/>
              <a:gd name="T2" fmla="*/ 2147483647 w 2"/>
              <a:gd name="T3" fmla="*/ 0 h 1"/>
              <a:gd name="T4" fmla="*/ 2147483647 w 2"/>
              <a:gd name="T5" fmla="*/ 2147483647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1" y="0"/>
                </a:lnTo>
                <a:lnTo>
                  <a:pt x="2"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6" name="Freeform 152"/>
          <p:cNvSpPr>
            <a:spLocks/>
          </p:cNvSpPr>
          <p:nvPr/>
        </p:nvSpPr>
        <p:spPr bwMode="auto">
          <a:xfrm>
            <a:off x="5786438" y="5461000"/>
            <a:ext cx="1587" cy="4763"/>
          </a:xfrm>
          <a:custGeom>
            <a:avLst/>
            <a:gdLst>
              <a:gd name="T0" fmla="*/ 2147483647 w 1"/>
              <a:gd name="T1" fmla="*/ 0 h 3"/>
              <a:gd name="T2" fmla="*/ 0 w 1"/>
              <a:gd name="T3" fmla="*/ 2147483647 h 3"/>
              <a:gd name="T4" fmla="*/ 0 w 1"/>
              <a:gd name="T5" fmla="*/ 0 h 3"/>
              <a:gd name="T6" fmla="*/ 2147483647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0" y="3"/>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7" name="Freeform 153"/>
          <p:cNvSpPr>
            <a:spLocks/>
          </p:cNvSpPr>
          <p:nvPr/>
        </p:nvSpPr>
        <p:spPr bwMode="auto">
          <a:xfrm>
            <a:off x="5561013" y="5573713"/>
            <a:ext cx="4762" cy="1587"/>
          </a:xfrm>
          <a:custGeom>
            <a:avLst/>
            <a:gdLst>
              <a:gd name="T0" fmla="*/ 2147483647 w 3"/>
              <a:gd name="T1" fmla="*/ 2147483647 h 1"/>
              <a:gd name="T2" fmla="*/ 0 w 3"/>
              <a:gd name="T3" fmla="*/ 0 h 1"/>
              <a:gd name="T4" fmla="*/ 2147483647 w 3"/>
              <a:gd name="T5" fmla="*/ 0 h 1"/>
              <a:gd name="T6" fmla="*/ 2147483647 w 3"/>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1" y="1"/>
                </a:moveTo>
                <a:lnTo>
                  <a:pt x="0" y="0"/>
                </a:lnTo>
                <a:lnTo>
                  <a:pt x="3"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8" name="Freeform 154"/>
          <p:cNvSpPr>
            <a:spLocks/>
          </p:cNvSpPr>
          <p:nvPr/>
        </p:nvSpPr>
        <p:spPr bwMode="auto">
          <a:xfrm>
            <a:off x="5729288" y="5453063"/>
            <a:ext cx="3175" cy="1587"/>
          </a:xfrm>
          <a:custGeom>
            <a:avLst/>
            <a:gdLst>
              <a:gd name="T0" fmla="*/ 0 w 2"/>
              <a:gd name="T1" fmla="*/ 2147483647 h 1"/>
              <a:gd name="T2" fmla="*/ 0 w 2"/>
              <a:gd name="T3" fmla="*/ 0 h 1"/>
              <a:gd name="T4" fmla="*/ 2147483647 w 2"/>
              <a:gd name="T5" fmla="*/ 0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0" y="0"/>
                </a:ln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9" name="Freeform 155"/>
          <p:cNvSpPr>
            <a:spLocks/>
          </p:cNvSpPr>
          <p:nvPr/>
        </p:nvSpPr>
        <p:spPr bwMode="auto">
          <a:xfrm>
            <a:off x="5624513" y="5518150"/>
            <a:ext cx="3175" cy="3175"/>
          </a:xfrm>
          <a:custGeom>
            <a:avLst/>
            <a:gdLst>
              <a:gd name="T0" fmla="*/ 0 w 2"/>
              <a:gd name="T1" fmla="*/ 2147483647 h 2"/>
              <a:gd name="T2" fmla="*/ 2147483647 w 2"/>
              <a:gd name="T3" fmla="*/ 0 h 2"/>
              <a:gd name="T4" fmla="*/ 2147483647 w 2"/>
              <a:gd name="T5" fmla="*/ 0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1" y="0"/>
                </a:lnTo>
                <a:lnTo>
                  <a:pt x="2"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0" name="Freeform 156"/>
          <p:cNvSpPr>
            <a:spLocks/>
          </p:cNvSpPr>
          <p:nvPr/>
        </p:nvSpPr>
        <p:spPr bwMode="auto">
          <a:xfrm>
            <a:off x="5613400" y="5538788"/>
            <a:ext cx="1588" cy="3175"/>
          </a:xfrm>
          <a:custGeom>
            <a:avLst/>
            <a:gdLst>
              <a:gd name="T0" fmla="*/ 2147483647 w 1"/>
              <a:gd name="T1" fmla="*/ 2147483647 h 2"/>
              <a:gd name="T2" fmla="*/ 0 w 1"/>
              <a:gd name="T3" fmla="*/ 2147483647 h 2"/>
              <a:gd name="T4" fmla="*/ 0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0"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1" name="Freeform 157"/>
          <p:cNvSpPr>
            <a:spLocks/>
          </p:cNvSpPr>
          <p:nvPr/>
        </p:nvSpPr>
        <p:spPr bwMode="auto">
          <a:xfrm>
            <a:off x="5718175" y="5424488"/>
            <a:ext cx="1588" cy="4762"/>
          </a:xfrm>
          <a:custGeom>
            <a:avLst/>
            <a:gdLst>
              <a:gd name="T0" fmla="*/ 0 w 1"/>
              <a:gd name="T1" fmla="*/ 2147483647 h 3"/>
              <a:gd name="T2" fmla="*/ 0 w 1"/>
              <a:gd name="T3" fmla="*/ 0 h 3"/>
              <a:gd name="T4" fmla="*/ 2147483647 w 1"/>
              <a:gd name="T5" fmla="*/ 2147483647 h 3"/>
              <a:gd name="T6" fmla="*/ 0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0"/>
                </a:lnTo>
                <a:lnTo>
                  <a:pt x="1"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2" name="Freeform 158"/>
          <p:cNvSpPr>
            <a:spLocks/>
          </p:cNvSpPr>
          <p:nvPr/>
        </p:nvSpPr>
        <p:spPr bwMode="auto">
          <a:xfrm>
            <a:off x="5514975" y="5570538"/>
            <a:ext cx="1588" cy="3175"/>
          </a:xfrm>
          <a:custGeom>
            <a:avLst/>
            <a:gdLst>
              <a:gd name="T0" fmla="*/ 0 w 1"/>
              <a:gd name="T1" fmla="*/ 2147483647 h 2"/>
              <a:gd name="T2" fmla="*/ 0 w 1"/>
              <a:gd name="T3" fmla="*/ 2147483647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3" name="Freeform 159"/>
          <p:cNvSpPr>
            <a:spLocks/>
          </p:cNvSpPr>
          <p:nvPr/>
        </p:nvSpPr>
        <p:spPr bwMode="auto">
          <a:xfrm>
            <a:off x="5789613" y="5429250"/>
            <a:ext cx="1587" cy="3175"/>
          </a:xfrm>
          <a:custGeom>
            <a:avLst/>
            <a:gdLst>
              <a:gd name="T0" fmla="*/ 2147483647 w 1"/>
              <a:gd name="T1" fmla="*/ 2147483647 h 2"/>
              <a:gd name="T2" fmla="*/ 0 w 1"/>
              <a:gd name="T3" fmla="*/ 2147483647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4" name="Freeform 160"/>
          <p:cNvSpPr>
            <a:spLocks/>
          </p:cNvSpPr>
          <p:nvPr/>
        </p:nvSpPr>
        <p:spPr bwMode="auto">
          <a:xfrm>
            <a:off x="5487988" y="5553075"/>
            <a:ext cx="1587" cy="3175"/>
          </a:xfrm>
          <a:custGeom>
            <a:avLst/>
            <a:gdLst>
              <a:gd name="T0" fmla="*/ 2147483647 w 1"/>
              <a:gd name="T1" fmla="*/ 2147483647 h 2"/>
              <a:gd name="T2" fmla="*/ 0 w 1"/>
              <a:gd name="T3" fmla="*/ 0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5" name="Freeform 161"/>
          <p:cNvSpPr>
            <a:spLocks/>
          </p:cNvSpPr>
          <p:nvPr/>
        </p:nvSpPr>
        <p:spPr bwMode="auto">
          <a:xfrm>
            <a:off x="5670550" y="5502275"/>
            <a:ext cx="3175" cy="1588"/>
          </a:xfrm>
          <a:custGeom>
            <a:avLst/>
            <a:gdLst>
              <a:gd name="T0" fmla="*/ 2147483647 w 2"/>
              <a:gd name="T1" fmla="*/ 2147483647 h 1"/>
              <a:gd name="T2" fmla="*/ 0 w 2"/>
              <a:gd name="T3" fmla="*/ 2147483647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1"/>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6" name="Freeform 162"/>
          <p:cNvSpPr>
            <a:spLocks/>
          </p:cNvSpPr>
          <p:nvPr/>
        </p:nvSpPr>
        <p:spPr bwMode="auto">
          <a:xfrm>
            <a:off x="5688013" y="5500688"/>
            <a:ext cx="3175" cy="3175"/>
          </a:xfrm>
          <a:custGeom>
            <a:avLst/>
            <a:gdLst>
              <a:gd name="T0" fmla="*/ 2147483647 w 2"/>
              <a:gd name="T1" fmla="*/ 2147483647 h 2"/>
              <a:gd name="T2" fmla="*/ 0 w 2"/>
              <a:gd name="T3" fmla="*/ 0 h 2"/>
              <a:gd name="T4" fmla="*/ 2147483647 w 2"/>
              <a:gd name="T5" fmla="*/ 2147483647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7" name="Freeform 163"/>
          <p:cNvSpPr>
            <a:spLocks/>
          </p:cNvSpPr>
          <p:nvPr/>
        </p:nvSpPr>
        <p:spPr bwMode="auto">
          <a:xfrm>
            <a:off x="5508625" y="5580063"/>
            <a:ext cx="1588" cy="1587"/>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8" name="Freeform 164"/>
          <p:cNvSpPr>
            <a:spLocks/>
          </p:cNvSpPr>
          <p:nvPr/>
        </p:nvSpPr>
        <p:spPr bwMode="auto">
          <a:xfrm>
            <a:off x="5151438" y="5457825"/>
            <a:ext cx="1587" cy="3175"/>
          </a:xfrm>
          <a:custGeom>
            <a:avLst/>
            <a:gdLst>
              <a:gd name="T0" fmla="*/ 2147483647 w 1"/>
              <a:gd name="T1" fmla="*/ 2147483647 h 2"/>
              <a:gd name="T2" fmla="*/ 0 w 1"/>
              <a:gd name="T3" fmla="*/ 2147483647 h 2"/>
              <a:gd name="T4" fmla="*/ 0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1"/>
                </a:moveTo>
                <a:lnTo>
                  <a:pt x="0" y="2"/>
                </a:ln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9" name="Freeform 165"/>
          <p:cNvSpPr>
            <a:spLocks/>
          </p:cNvSpPr>
          <p:nvPr/>
        </p:nvSpPr>
        <p:spPr bwMode="auto">
          <a:xfrm>
            <a:off x="5702300" y="5481638"/>
            <a:ext cx="3175" cy="1587"/>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0" name="Freeform 166"/>
          <p:cNvSpPr>
            <a:spLocks/>
          </p:cNvSpPr>
          <p:nvPr/>
        </p:nvSpPr>
        <p:spPr bwMode="auto">
          <a:xfrm>
            <a:off x="5694363" y="5468938"/>
            <a:ext cx="1587" cy="3175"/>
          </a:xfrm>
          <a:custGeom>
            <a:avLst/>
            <a:gdLst>
              <a:gd name="T0" fmla="*/ 0 w 1"/>
              <a:gd name="T1" fmla="*/ 0 h 2"/>
              <a:gd name="T2" fmla="*/ 2147483647 w 1"/>
              <a:gd name="T3" fmla="*/ 2147483647 h 2"/>
              <a:gd name="T4" fmla="*/ 2147483647 w 1"/>
              <a:gd name="T5" fmla="*/ 2147483647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1"/>
                </a:lnTo>
                <a:lnTo>
                  <a:pt x="1" y="2"/>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1" name="Freeform 167"/>
          <p:cNvSpPr>
            <a:spLocks/>
          </p:cNvSpPr>
          <p:nvPr/>
        </p:nvSpPr>
        <p:spPr bwMode="auto">
          <a:xfrm>
            <a:off x="5688013" y="5468938"/>
            <a:ext cx="1587" cy="3175"/>
          </a:xfrm>
          <a:custGeom>
            <a:avLst/>
            <a:gdLst>
              <a:gd name="T0" fmla="*/ 2147483647 w 1"/>
              <a:gd name="T1" fmla="*/ 2147483647 h 2"/>
              <a:gd name="T2" fmla="*/ 0 w 1"/>
              <a:gd name="T3" fmla="*/ 0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2" name="Freeform 168"/>
          <p:cNvSpPr>
            <a:spLocks/>
          </p:cNvSpPr>
          <p:nvPr/>
        </p:nvSpPr>
        <p:spPr bwMode="auto">
          <a:xfrm>
            <a:off x="5664200" y="5486400"/>
            <a:ext cx="1588" cy="3175"/>
          </a:xfrm>
          <a:custGeom>
            <a:avLst/>
            <a:gdLst>
              <a:gd name="T0" fmla="*/ 0 w 1"/>
              <a:gd name="T1" fmla="*/ 2147483647 h 2"/>
              <a:gd name="T2" fmla="*/ 0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3" name="Freeform 169"/>
          <p:cNvSpPr>
            <a:spLocks/>
          </p:cNvSpPr>
          <p:nvPr/>
        </p:nvSpPr>
        <p:spPr bwMode="auto">
          <a:xfrm>
            <a:off x="5621338" y="5524500"/>
            <a:ext cx="1587" cy="3175"/>
          </a:xfrm>
          <a:custGeom>
            <a:avLst/>
            <a:gdLst>
              <a:gd name="T0" fmla="*/ 2147483647 w 1"/>
              <a:gd name="T1" fmla="*/ 2147483647 h 2"/>
              <a:gd name="T2" fmla="*/ 0 w 1"/>
              <a:gd name="T3" fmla="*/ 2147483647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2"/>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4" name="Freeform 170"/>
          <p:cNvSpPr>
            <a:spLocks/>
          </p:cNvSpPr>
          <p:nvPr/>
        </p:nvSpPr>
        <p:spPr bwMode="auto">
          <a:xfrm>
            <a:off x="5505450" y="5568950"/>
            <a:ext cx="3175" cy="1588"/>
          </a:xfrm>
          <a:custGeom>
            <a:avLst/>
            <a:gdLst>
              <a:gd name="T0" fmla="*/ 0 w 2"/>
              <a:gd name="T1" fmla="*/ 2147483647 h 1"/>
              <a:gd name="T2" fmla="*/ 0 w 2"/>
              <a:gd name="T3" fmla="*/ 0 h 1"/>
              <a:gd name="T4" fmla="*/ 2147483647 w 2"/>
              <a:gd name="T5" fmla="*/ 0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0" y="0"/>
                </a:ln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5" name="Freeform 171"/>
          <p:cNvSpPr>
            <a:spLocks/>
          </p:cNvSpPr>
          <p:nvPr/>
        </p:nvSpPr>
        <p:spPr bwMode="auto">
          <a:xfrm>
            <a:off x="5707063" y="5441950"/>
            <a:ext cx="3175" cy="1588"/>
          </a:xfrm>
          <a:custGeom>
            <a:avLst/>
            <a:gdLst>
              <a:gd name="T0" fmla="*/ 2147483647 w 2"/>
              <a:gd name="T1" fmla="*/ 2147483647 h 1"/>
              <a:gd name="T2" fmla="*/ 0 w 2"/>
              <a:gd name="T3" fmla="*/ 2147483647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1"/>
                </a:lnTo>
                <a:lnTo>
                  <a:pt x="1"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6" name="Freeform 172"/>
          <p:cNvSpPr>
            <a:spLocks/>
          </p:cNvSpPr>
          <p:nvPr/>
        </p:nvSpPr>
        <p:spPr bwMode="auto">
          <a:xfrm>
            <a:off x="5715000" y="5441950"/>
            <a:ext cx="3175" cy="1588"/>
          </a:xfrm>
          <a:custGeom>
            <a:avLst/>
            <a:gdLst>
              <a:gd name="T0" fmla="*/ 0 w 2"/>
              <a:gd name="T1" fmla="*/ 2147483647 h 1"/>
              <a:gd name="T2" fmla="*/ 2147483647 w 2"/>
              <a:gd name="T3" fmla="*/ 0 h 1"/>
              <a:gd name="T4" fmla="*/ 2147483647 w 2"/>
              <a:gd name="T5" fmla="*/ 2147483647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2" y="0"/>
                </a:lnTo>
                <a:lnTo>
                  <a:pt x="2"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7" name="Freeform 173"/>
          <p:cNvSpPr>
            <a:spLocks/>
          </p:cNvSpPr>
          <p:nvPr/>
        </p:nvSpPr>
        <p:spPr bwMode="auto">
          <a:xfrm>
            <a:off x="5775325" y="5476875"/>
            <a:ext cx="1588" cy="3175"/>
          </a:xfrm>
          <a:custGeom>
            <a:avLst/>
            <a:gdLst>
              <a:gd name="T0" fmla="*/ 0 w 1"/>
              <a:gd name="T1" fmla="*/ 2147483647 h 2"/>
              <a:gd name="T2" fmla="*/ 0 w 1"/>
              <a:gd name="T3" fmla="*/ 2147483647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8" name="Freeform 174"/>
          <p:cNvSpPr>
            <a:spLocks/>
          </p:cNvSpPr>
          <p:nvPr/>
        </p:nvSpPr>
        <p:spPr bwMode="auto">
          <a:xfrm>
            <a:off x="5768975" y="5454650"/>
            <a:ext cx="1588" cy="4763"/>
          </a:xfrm>
          <a:custGeom>
            <a:avLst/>
            <a:gdLst>
              <a:gd name="T0" fmla="*/ 0 w 1"/>
              <a:gd name="T1" fmla="*/ 2147483647 h 3"/>
              <a:gd name="T2" fmla="*/ 0 w 1"/>
              <a:gd name="T3" fmla="*/ 0 h 3"/>
              <a:gd name="T4" fmla="*/ 2147483647 w 1"/>
              <a:gd name="T5" fmla="*/ 2147483647 h 3"/>
              <a:gd name="T6" fmla="*/ 0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0"/>
                </a:lnTo>
                <a:lnTo>
                  <a:pt x="1" y="1"/>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9" name="Freeform 175"/>
          <p:cNvSpPr>
            <a:spLocks/>
          </p:cNvSpPr>
          <p:nvPr/>
        </p:nvSpPr>
        <p:spPr bwMode="auto">
          <a:xfrm>
            <a:off x="5734050" y="5402263"/>
            <a:ext cx="1588" cy="3175"/>
          </a:xfrm>
          <a:custGeom>
            <a:avLst/>
            <a:gdLst>
              <a:gd name="T0" fmla="*/ 0 w 1"/>
              <a:gd name="T1" fmla="*/ 2147483647 h 2"/>
              <a:gd name="T2" fmla="*/ 0 w 1"/>
              <a:gd name="T3" fmla="*/ 2147483647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0" name="Freeform 176"/>
          <p:cNvSpPr>
            <a:spLocks/>
          </p:cNvSpPr>
          <p:nvPr/>
        </p:nvSpPr>
        <p:spPr bwMode="auto">
          <a:xfrm>
            <a:off x="5621338" y="5548313"/>
            <a:ext cx="1587" cy="1587"/>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1" name="Freeform 177"/>
          <p:cNvSpPr>
            <a:spLocks/>
          </p:cNvSpPr>
          <p:nvPr/>
        </p:nvSpPr>
        <p:spPr bwMode="auto">
          <a:xfrm>
            <a:off x="5510213" y="5573713"/>
            <a:ext cx="3175" cy="1587"/>
          </a:xfrm>
          <a:custGeom>
            <a:avLst/>
            <a:gdLst>
              <a:gd name="T0" fmla="*/ 2147483647 w 2"/>
              <a:gd name="T1" fmla="*/ 2147483647 h 1"/>
              <a:gd name="T2" fmla="*/ 0 w 2"/>
              <a:gd name="T3" fmla="*/ 2147483647 h 1"/>
              <a:gd name="T4" fmla="*/ 2147483647 w 2"/>
              <a:gd name="T5" fmla="*/ 0 h 1"/>
              <a:gd name="T6" fmla="*/ 2147483647 w 2"/>
              <a:gd name="T7" fmla="*/ 0 h 1"/>
              <a:gd name="T8" fmla="*/ 2147483647 w 2"/>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lnTo>
                  <a:pt x="0" y="1"/>
                </a:lnTo>
                <a:lnTo>
                  <a:pt x="1"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2" name="Freeform 178"/>
          <p:cNvSpPr>
            <a:spLocks/>
          </p:cNvSpPr>
          <p:nvPr/>
        </p:nvSpPr>
        <p:spPr bwMode="auto">
          <a:xfrm>
            <a:off x="5586413" y="5554663"/>
            <a:ext cx="1587"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3" name="Freeform 179"/>
          <p:cNvSpPr>
            <a:spLocks/>
          </p:cNvSpPr>
          <p:nvPr/>
        </p:nvSpPr>
        <p:spPr bwMode="auto">
          <a:xfrm>
            <a:off x="5646738" y="5537200"/>
            <a:ext cx="1587" cy="1588"/>
          </a:xfrm>
          <a:custGeom>
            <a:avLst/>
            <a:gdLst>
              <a:gd name="T0" fmla="*/ 2147483647 w 1"/>
              <a:gd name="T1" fmla="*/ 2147483647 h 1"/>
              <a:gd name="T2" fmla="*/ 0 w 1"/>
              <a:gd name="T3" fmla="*/ 2147483647 h 1"/>
              <a:gd name="T4" fmla="*/ 0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4" name="Freeform 180"/>
          <p:cNvSpPr>
            <a:spLocks/>
          </p:cNvSpPr>
          <p:nvPr/>
        </p:nvSpPr>
        <p:spPr bwMode="auto">
          <a:xfrm>
            <a:off x="5680075" y="5487988"/>
            <a:ext cx="1588" cy="1587"/>
          </a:xfrm>
          <a:custGeom>
            <a:avLst/>
            <a:gdLst>
              <a:gd name="T0" fmla="*/ 0 w 1"/>
              <a:gd name="T1" fmla="*/ 2147483647 h 1"/>
              <a:gd name="T2" fmla="*/ 0 w 1"/>
              <a:gd name="T3" fmla="*/ 0 h 1"/>
              <a:gd name="T4" fmla="*/ 2147483647 w 1"/>
              <a:gd name="T5" fmla="*/ 2147483647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5" name="Freeform 181"/>
          <p:cNvSpPr>
            <a:spLocks/>
          </p:cNvSpPr>
          <p:nvPr/>
        </p:nvSpPr>
        <p:spPr bwMode="auto">
          <a:xfrm>
            <a:off x="5691188" y="5500688"/>
            <a:ext cx="1587"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6" name="Freeform 182"/>
          <p:cNvSpPr>
            <a:spLocks/>
          </p:cNvSpPr>
          <p:nvPr/>
        </p:nvSpPr>
        <p:spPr bwMode="auto">
          <a:xfrm>
            <a:off x="5735638" y="5513388"/>
            <a:ext cx="4762" cy="1587"/>
          </a:xfrm>
          <a:custGeom>
            <a:avLst/>
            <a:gdLst>
              <a:gd name="T0" fmla="*/ 2147483647 w 3"/>
              <a:gd name="T1" fmla="*/ 0 h 1587"/>
              <a:gd name="T2" fmla="*/ 0 w 3"/>
              <a:gd name="T3" fmla="*/ 0 h 1587"/>
              <a:gd name="T4" fmla="*/ 2147483647 w 3"/>
              <a:gd name="T5" fmla="*/ 0 h 1587"/>
              <a:gd name="T6" fmla="*/ 2147483647 w 3"/>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87">
                <a:moveTo>
                  <a:pt x="3" y="0"/>
                </a:moveTo>
                <a:lnTo>
                  <a:pt x="0" y="0"/>
                </a:lnTo>
                <a:lnTo>
                  <a:pt x="3"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7" name="Freeform 183"/>
          <p:cNvSpPr>
            <a:spLocks/>
          </p:cNvSpPr>
          <p:nvPr/>
        </p:nvSpPr>
        <p:spPr bwMode="auto">
          <a:xfrm>
            <a:off x="5556250" y="5567363"/>
            <a:ext cx="1588"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8" name="Freeform 184"/>
          <p:cNvSpPr>
            <a:spLocks/>
          </p:cNvSpPr>
          <p:nvPr/>
        </p:nvSpPr>
        <p:spPr bwMode="auto">
          <a:xfrm>
            <a:off x="5724525" y="5424488"/>
            <a:ext cx="1588" cy="1587"/>
          </a:xfrm>
          <a:custGeom>
            <a:avLst/>
            <a:gdLst>
              <a:gd name="T0" fmla="*/ 0 w 1"/>
              <a:gd name="T1" fmla="*/ 2147483647 h 1"/>
              <a:gd name="T2" fmla="*/ 2147483647 w 1"/>
              <a:gd name="T3" fmla="*/ 0 h 1"/>
              <a:gd name="T4" fmla="*/ 2147483647 w 1"/>
              <a:gd name="T5" fmla="*/ 2147483647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9" name="Freeform 185"/>
          <p:cNvSpPr>
            <a:spLocks/>
          </p:cNvSpPr>
          <p:nvPr/>
        </p:nvSpPr>
        <p:spPr bwMode="auto">
          <a:xfrm>
            <a:off x="5529263" y="5565775"/>
            <a:ext cx="1587" cy="1588"/>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0" name="Freeform 186"/>
          <p:cNvSpPr>
            <a:spLocks/>
          </p:cNvSpPr>
          <p:nvPr/>
        </p:nvSpPr>
        <p:spPr bwMode="auto">
          <a:xfrm>
            <a:off x="5548313" y="5537200"/>
            <a:ext cx="1587" cy="4763"/>
          </a:xfrm>
          <a:custGeom>
            <a:avLst/>
            <a:gdLst>
              <a:gd name="T0" fmla="*/ 0 w 1587"/>
              <a:gd name="T1" fmla="*/ 2147483647 h 3"/>
              <a:gd name="T2" fmla="*/ 0 w 1587"/>
              <a:gd name="T3" fmla="*/ 2147483647 h 3"/>
              <a:gd name="T4" fmla="*/ 0 w 1587"/>
              <a:gd name="T5" fmla="*/ 0 h 3"/>
              <a:gd name="T6" fmla="*/ 0 w 158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3">
                <a:moveTo>
                  <a:pt x="0" y="1"/>
                </a:moveTo>
                <a:lnTo>
                  <a:pt x="0" y="3"/>
                </a:ln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1" name="Freeform 187"/>
          <p:cNvSpPr>
            <a:spLocks/>
          </p:cNvSpPr>
          <p:nvPr/>
        </p:nvSpPr>
        <p:spPr bwMode="auto">
          <a:xfrm>
            <a:off x="5718175" y="5527675"/>
            <a:ext cx="1588" cy="1588"/>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2" name="Freeform 188"/>
          <p:cNvSpPr>
            <a:spLocks/>
          </p:cNvSpPr>
          <p:nvPr/>
        </p:nvSpPr>
        <p:spPr bwMode="auto">
          <a:xfrm>
            <a:off x="5781675" y="5441950"/>
            <a:ext cx="3175" cy="1588"/>
          </a:xfrm>
          <a:custGeom>
            <a:avLst/>
            <a:gdLst>
              <a:gd name="T0" fmla="*/ 0 w 2"/>
              <a:gd name="T1" fmla="*/ 2147483647 h 1"/>
              <a:gd name="T2" fmla="*/ 2147483647 w 2"/>
              <a:gd name="T3" fmla="*/ 0 h 1"/>
              <a:gd name="T4" fmla="*/ 2147483647 w 2"/>
              <a:gd name="T5" fmla="*/ 0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3" name="Freeform 189"/>
          <p:cNvSpPr>
            <a:spLocks/>
          </p:cNvSpPr>
          <p:nvPr/>
        </p:nvSpPr>
        <p:spPr bwMode="auto">
          <a:xfrm>
            <a:off x="5514975" y="5568950"/>
            <a:ext cx="1588" cy="1588"/>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4" name="Freeform 190"/>
          <p:cNvSpPr>
            <a:spLocks/>
          </p:cNvSpPr>
          <p:nvPr/>
        </p:nvSpPr>
        <p:spPr bwMode="auto">
          <a:xfrm>
            <a:off x="5684838" y="5494338"/>
            <a:ext cx="1587" cy="1587"/>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5" name="Freeform 191"/>
          <p:cNvSpPr>
            <a:spLocks/>
          </p:cNvSpPr>
          <p:nvPr/>
        </p:nvSpPr>
        <p:spPr bwMode="auto">
          <a:xfrm>
            <a:off x="5554663" y="5573713"/>
            <a:ext cx="1587" cy="1587"/>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6" name="Freeform 192"/>
          <p:cNvSpPr>
            <a:spLocks/>
          </p:cNvSpPr>
          <p:nvPr/>
        </p:nvSpPr>
        <p:spPr bwMode="auto">
          <a:xfrm>
            <a:off x="5683250" y="5470525"/>
            <a:ext cx="1588" cy="1588"/>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7" name="Freeform 193"/>
          <p:cNvSpPr>
            <a:spLocks/>
          </p:cNvSpPr>
          <p:nvPr/>
        </p:nvSpPr>
        <p:spPr bwMode="auto">
          <a:xfrm>
            <a:off x="5546725" y="5540375"/>
            <a:ext cx="1588" cy="1588"/>
          </a:xfrm>
          <a:custGeom>
            <a:avLst/>
            <a:gdLst>
              <a:gd name="T0" fmla="*/ 0 w 1588"/>
              <a:gd name="T1" fmla="*/ 2147483647 h 1"/>
              <a:gd name="T2" fmla="*/ 0 w 1588"/>
              <a:gd name="T3" fmla="*/ 2147483647 h 1"/>
              <a:gd name="T4" fmla="*/ 0 w 1588"/>
              <a:gd name="T5" fmla="*/ 0 h 1"/>
              <a:gd name="T6" fmla="*/ 0 w 158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
                <a:moveTo>
                  <a:pt x="0" y="1"/>
                </a:moveTo>
                <a:lnTo>
                  <a:pt x="0" y="1"/>
                </a:ln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8" name="Freeform 194"/>
          <p:cNvSpPr>
            <a:spLocks/>
          </p:cNvSpPr>
          <p:nvPr/>
        </p:nvSpPr>
        <p:spPr bwMode="auto">
          <a:xfrm>
            <a:off x="5643563" y="5538788"/>
            <a:ext cx="1587" cy="1587"/>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9" name="Freeform 195"/>
          <p:cNvSpPr>
            <a:spLocks/>
          </p:cNvSpPr>
          <p:nvPr/>
        </p:nvSpPr>
        <p:spPr bwMode="auto">
          <a:xfrm>
            <a:off x="5637213" y="5513388"/>
            <a:ext cx="1587" cy="1587"/>
          </a:xfrm>
          <a:custGeom>
            <a:avLst/>
            <a:gdLst>
              <a:gd name="T0" fmla="*/ 0 w 1"/>
              <a:gd name="T1" fmla="*/ 2147483647 h 1"/>
              <a:gd name="T2" fmla="*/ 0 w 1"/>
              <a:gd name="T3" fmla="*/ 0 h 1"/>
              <a:gd name="T4" fmla="*/ 2147483647 w 1"/>
              <a:gd name="T5" fmla="*/ 2147483647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0" name="Freeform 196"/>
          <p:cNvSpPr>
            <a:spLocks/>
          </p:cNvSpPr>
          <p:nvPr/>
        </p:nvSpPr>
        <p:spPr bwMode="auto">
          <a:xfrm>
            <a:off x="5781675" y="5468938"/>
            <a:ext cx="3175" cy="1587"/>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1" name="Freeform 197"/>
          <p:cNvSpPr>
            <a:spLocks/>
          </p:cNvSpPr>
          <p:nvPr/>
        </p:nvSpPr>
        <p:spPr bwMode="auto">
          <a:xfrm>
            <a:off x="5735638" y="5400675"/>
            <a:ext cx="1587" cy="3175"/>
          </a:xfrm>
          <a:custGeom>
            <a:avLst/>
            <a:gdLst>
              <a:gd name="T0" fmla="*/ 2147483647 w 1"/>
              <a:gd name="T1" fmla="*/ 0 h 2"/>
              <a:gd name="T2" fmla="*/ 2147483647 w 1"/>
              <a:gd name="T3" fmla="*/ 2147483647 h 2"/>
              <a:gd name="T4" fmla="*/ 0 w 1"/>
              <a:gd name="T5" fmla="*/ 0 h 2"/>
              <a:gd name="T6" fmla="*/ 2147483647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2"/>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2" name="Freeform 198"/>
          <p:cNvSpPr>
            <a:spLocks/>
          </p:cNvSpPr>
          <p:nvPr/>
        </p:nvSpPr>
        <p:spPr bwMode="auto">
          <a:xfrm>
            <a:off x="5576888" y="5557838"/>
            <a:ext cx="1587" cy="1587"/>
          </a:xfrm>
          <a:custGeom>
            <a:avLst/>
            <a:gdLst>
              <a:gd name="T0" fmla="*/ 0 w 1587"/>
              <a:gd name="T1" fmla="*/ 2147483647 h 1"/>
              <a:gd name="T2" fmla="*/ 0 w 1587"/>
              <a:gd name="T3" fmla="*/ 0 h 1"/>
              <a:gd name="T4" fmla="*/ 0 w 1587"/>
              <a:gd name="T5" fmla="*/ 0 h 1"/>
              <a:gd name="T6" fmla="*/ 0 w 1587"/>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1">
                <a:moveTo>
                  <a:pt x="0" y="1"/>
                </a:move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3" name="Freeform 199"/>
          <p:cNvSpPr>
            <a:spLocks/>
          </p:cNvSpPr>
          <p:nvPr/>
        </p:nvSpPr>
        <p:spPr bwMode="auto">
          <a:xfrm>
            <a:off x="5686425" y="5472113"/>
            <a:ext cx="1588" cy="1587"/>
          </a:xfrm>
          <a:custGeom>
            <a:avLst/>
            <a:gdLst>
              <a:gd name="T0" fmla="*/ 2147483647 w 1"/>
              <a:gd name="T1" fmla="*/ 2147483647 h 1"/>
              <a:gd name="T2" fmla="*/ 0 w 1"/>
              <a:gd name="T3" fmla="*/ 2147483647 h 1"/>
              <a:gd name="T4" fmla="*/ 0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4" name="Freeform 200"/>
          <p:cNvSpPr>
            <a:spLocks/>
          </p:cNvSpPr>
          <p:nvPr/>
        </p:nvSpPr>
        <p:spPr bwMode="auto">
          <a:xfrm>
            <a:off x="5641975" y="5521325"/>
            <a:ext cx="1588" cy="1588"/>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5" name="Freeform 201"/>
          <p:cNvSpPr>
            <a:spLocks/>
          </p:cNvSpPr>
          <p:nvPr/>
        </p:nvSpPr>
        <p:spPr bwMode="auto">
          <a:xfrm>
            <a:off x="5737225" y="5430838"/>
            <a:ext cx="1588" cy="1587"/>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6" name="Freeform 202"/>
          <p:cNvSpPr>
            <a:spLocks/>
          </p:cNvSpPr>
          <p:nvPr/>
        </p:nvSpPr>
        <p:spPr bwMode="auto">
          <a:xfrm>
            <a:off x="5721350" y="5432425"/>
            <a:ext cx="1588" cy="1588"/>
          </a:xfrm>
          <a:custGeom>
            <a:avLst/>
            <a:gdLst>
              <a:gd name="T0" fmla="*/ 0 w 1588"/>
              <a:gd name="T1" fmla="*/ 2147483647 h 1"/>
              <a:gd name="T2" fmla="*/ 0 w 1588"/>
              <a:gd name="T3" fmla="*/ 0 h 1"/>
              <a:gd name="T4" fmla="*/ 0 w 1588"/>
              <a:gd name="T5" fmla="*/ 0 h 1"/>
              <a:gd name="T6" fmla="*/ 0 w 158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
                <a:moveTo>
                  <a:pt x="0" y="1"/>
                </a:move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7" name="Freeform 203"/>
          <p:cNvSpPr>
            <a:spLocks/>
          </p:cNvSpPr>
          <p:nvPr/>
        </p:nvSpPr>
        <p:spPr bwMode="auto">
          <a:xfrm>
            <a:off x="5584825" y="5553075"/>
            <a:ext cx="1588" cy="1588"/>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8" name="Freeform 204"/>
          <p:cNvSpPr>
            <a:spLocks/>
          </p:cNvSpPr>
          <p:nvPr/>
        </p:nvSpPr>
        <p:spPr bwMode="auto">
          <a:xfrm>
            <a:off x="5705475" y="5435600"/>
            <a:ext cx="1588" cy="1588"/>
          </a:xfrm>
          <a:custGeom>
            <a:avLst/>
            <a:gdLst>
              <a:gd name="T0" fmla="*/ 0 w 1"/>
              <a:gd name="T1" fmla="*/ 0 h 1"/>
              <a:gd name="T2" fmla="*/ 2147483647 w 1"/>
              <a:gd name="T3" fmla="*/ 2147483647 h 1"/>
              <a:gd name="T4" fmla="*/ 2147483647 w 1"/>
              <a:gd name="T5" fmla="*/ 2147483647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 name="Rectangle 205"/>
          <p:cNvSpPr>
            <a:spLocks noChangeArrowheads="1"/>
          </p:cNvSpPr>
          <p:nvPr/>
        </p:nvSpPr>
        <p:spPr bwMode="auto">
          <a:xfrm>
            <a:off x="5200650" y="5200650"/>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LA</a:t>
            </a:r>
            <a:endParaRPr lang="en-US" altLang="en-US" sz="1000"/>
          </a:p>
        </p:txBody>
      </p:sp>
      <p:sp>
        <p:nvSpPr>
          <p:cNvPr id="6350" name="Freeform 206"/>
          <p:cNvSpPr>
            <a:spLocks/>
          </p:cNvSpPr>
          <p:nvPr/>
        </p:nvSpPr>
        <p:spPr bwMode="auto">
          <a:xfrm>
            <a:off x="1962150" y="4140200"/>
            <a:ext cx="817563" cy="968375"/>
          </a:xfrm>
          <a:custGeom>
            <a:avLst/>
            <a:gdLst>
              <a:gd name="T0" fmla="*/ 2147483647 w 515"/>
              <a:gd name="T1" fmla="*/ 2147483647 h 610"/>
              <a:gd name="T2" fmla="*/ 2147483647 w 515"/>
              <a:gd name="T3" fmla="*/ 2147483647 h 610"/>
              <a:gd name="T4" fmla="*/ 0 w 515"/>
              <a:gd name="T5" fmla="*/ 2147483647 h 610"/>
              <a:gd name="T6" fmla="*/ 2147483647 w 515"/>
              <a:gd name="T7" fmla="*/ 2147483647 h 610"/>
              <a:gd name="T8" fmla="*/ 2147483647 w 515"/>
              <a:gd name="T9" fmla="*/ 2147483647 h 610"/>
              <a:gd name="T10" fmla="*/ 2147483647 w 515"/>
              <a:gd name="T11" fmla="*/ 2147483647 h 610"/>
              <a:gd name="T12" fmla="*/ 2147483647 w 515"/>
              <a:gd name="T13" fmla="*/ 2147483647 h 610"/>
              <a:gd name="T14" fmla="*/ 2147483647 w 515"/>
              <a:gd name="T15" fmla="*/ 2147483647 h 610"/>
              <a:gd name="T16" fmla="*/ 2147483647 w 515"/>
              <a:gd name="T17" fmla="*/ 2147483647 h 610"/>
              <a:gd name="T18" fmla="*/ 2147483647 w 515"/>
              <a:gd name="T19" fmla="*/ 2147483647 h 610"/>
              <a:gd name="T20" fmla="*/ 2147483647 w 515"/>
              <a:gd name="T21" fmla="*/ 2147483647 h 610"/>
              <a:gd name="T22" fmla="*/ 2147483647 w 515"/>
              <a:gd name="T23" fmla="*/ 2147483647 h 610"/>
              <a:gd name="T24" fmla="*/ 2147483647 w 515"/>
              <a:gd name="T25" fmla="*/ 2147483647 h 610"/>
              <a:gd name="T26" fmla="*/ 2147483647 w 515"/>
              <a:gd name="T27" fmla="*/ 2147483647 h 610"/>
              <a:gd name="T28" fmla="*/ 2147483647 w 515"/>
              <a:gd name="T29" fmla="*/ 2147483647 h 610"/>
              <a:gd name="T30" fmla="*/ 2147483647 w 515"/>
              <a:gd name="T31" fmla="*/ 2147483647 h 610"/>
              <a:gd name="T32" fmla="*/ 2147483647 w 515"/>
              <a:gd name="T33" fmla="*/ 2147483647 h 610"/>
              <a:gd name="T34" fmla="*/ 2147483647 w 515"/>
              <a:gd name="T35" fmla="*/ 2147483647 h 610"/>
              <a:gd name="T36" fmla="*/ 2147483647 w 515"/>
              <a:gd name="T37" fmla="*/ 2147483647 h 610"/>
              <a:gd name="T38" fmla="*/ 2147483647 w 515"/>
              <a:gd name="T39" fmla="*/ 2147483647 h 610"/>
              <a:gd name="T40" fmla="*/ 2147483647 w 515"/>
              <a:gd name="T41" fmla="*/ 2147483647 h 610"/>
              <a:gd name="T42" fmla="*/ 2147483647 w 515"/>
              <a:gd name="T43" fmla="*/ 2147483647 h 610"/>
              <a:gd name="T44" fmla="*/ 2147483647 w 515"/>
              <a:gd name="T45" fmla="*/ 2147483647 h 610"/>
              <a:gd name="T46" fmla="*/ 2147483647 w 515"/>
              <a:gd name="T47" fmla="*/ 2147483647 h 610"/>
              <a:gd name="T48" fmla="*/ 2147483647 w 515"/>
              <a:gd name="T49" fmla="*/ 2147483647 h 610"/>
              <a:gd name="T50" fmla="*/ 2147483647 w 515"/>
              <a:gd name="T51" fmla="*/ 2147483647 h 610"/>
              <a:gd name="T52" fmla="*/ 2147483647 w 515"/>
              <a:gd name="T53" fmla="*/ 2147483647 h 610"/>
              <a:gd name="T54" fmla="*/ 2147483647 w 515"/>
              <a:gd name="T55" fmla="*/ 2147483647 h 610"/>
              <a:gd name="T56" fmla="*/ 2147483647 w 515"/>
              <a:gd name="T57" fmla="*/ 2147483647 h 610"/>
              <a:gd name="T58" fmla="*/ 2147483647 w 515"/>
              <a:gd name="T59" fmla="*/ 2147483647 h 610"/>
              <a:gd name="T60" fmla="*/ 2147483647 w 515"/>
              <a:gd name="T61" fmla="*/ 2147483647 h 610"/>
              <a:gd name="T62" fmla="*/ 2147483647 w 515"/>
              <a:gd name="T63" fmla="*/ 2147483647 h 610"/>
              <a:gd name="T64" fmla="*/ 2147483647 w 515"/>
              <a:gd name="T65" fmla="*/ 2147483647 h 610"/>
              <a:gd name="T66" fmla="*/ 2147483647 w 515"/>
              <a:gd name="T67" fmla="*/ 2147483647 h 610"/>
              <a:gd name="T68" fmla="*/ 2147483647 w 515"/>
              <a:gd name="T69" fmla="*/ 2147483647 h 610"/>
              <a:gd name="T70" fmla="*/ 2147483647 w 515"/>
              <a:gd name="T71" fmla="*/ 2147483647 h 610"/>
              <a:gd name="T72" fmla="*/ 2147483647 w 515"/>
              <a:gd name="T73" fmla="*/ 2147483647 h 610"/>
              <a:gd name="T74" fmla="*/ 2147483647 w 515"/>
              <a:gd name="T75" fmla="*/ 2147483647 h 610"/>
              <a:gd name="T76" fmla="*/ 2147483647 w 515"/>
              <a:gd name="T77" fmla="*/ 2147483647 h 610"/>
              <a:gd name="T78" fmla="*/ 2147483647 w 515"/>
              <a:gd name="T79" fmla="*/ 2147483647 h 610"/>
              <a:gd name="T80" fmla="*/ 2147483647 w 515"/>
              <a:gd name="T81" fmla="*/ 2147483647 h 610"/>
              <a:gd name="T82" fmla="*/ 2147483647 w 515"/>
              <a:gd name="T83" fmla="*/ 2147483647 h 610"/>
              <a:gd name="T84" fmla="*/ 2147483647 w 515"/>
              <a:gd name="T85" fmla="*/ 2147483647 h 610"/>
              <a:gd name="T86" fmla="*/ 2147483647 w 515"/>
              <a:gd name="T87" fmla="*/ 2147483647 h 610"/>
              <a:gd name="T88" fmla="*/ 2147483647 w 515"/>
              <a:gd name="T89" fmla="*/ 2147483647 h 610"/>
              <a:gd name="T90" fmla="*/ 2147483647 w 515"/>
              <a:gd name="T91" fmla="*/ 2147483647 h 610"/>
              <a:gd name="T92" fmla="*/ 2147483647 w 515"/>
              <a:gd name="T93" fmla="*/ 2147483647 h 610"/>
              <a:gd name="T94" fmla="*/ 2147483647 w 515"/>
              <a:gd name="T95" fmla="*/ 2147483647 h 610"/>
              <a:gd name="T96" fmla="*/ 2147483647 w 515"/>
              <a:gd name="T97" fmla="*/ 2147483647 h 610"/>
              <a:gd name="T98" fmla="*/ 2147483647 w 515"/>
              <a:gd name="T99" fmla="*/ 2147483647 h 610"/>
              <a:gd name="T100" fmla="*/ 2147483647 w 515"/>
              <a:gd name="T101" fmla="*/ 2147483647 h 610"/>
              <a:gd name="T102" fmla="*/ 2147483647 w 515"/>
              <a:gd name="T103" fmla="*/ 2147483647 h 610"/>
              <a:gd name="T104" fmla="*/ 2147483647 w 515"/>
              <a:gd name="T105" fmla="*/ 2147483647 h 610"/>
              <a:gd name="T106" fmla="*/ 2147483647 w 515"/>
              <a:gd name="T107" fmla="*/ 0 h 6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10">
                <a:moveTo>
                  <a:pt x="515" y="0"/>
                </a:moveTo>
                <a:lnTo>
                  <a:pt x="515" y="110"/>
                </a:lnTo>
                <a:lnTo>
                  <a:pt x="514" y="320"/>
                </a:lnTo>
                <a:lnTo>
                  <a:pt x="515" y="376"/>
                </a:lnTo>
                <a:lnTo>
                  <a:pt x="515" y="497"/>
                </a:lnTo>
                <a:lnTo>
                  <a:pt x="515" y="609"/>
                </a:lnTo>
                <a:lnTo>
                  <a:pt x="492" y="609"/>
                </a:lnTo>
                <a:lnTo>
                  <a:pt x="345" y="609"/>
                </a:lnTo>
                <a:lnTo>
                  <a:pt x="335" y="610"/>
                </a:lnTo>
                <a:lnTo>
                  <a:pt x="226" y="569"/>
                </a:lnTo>
                <a:lnTo>
                  <a:pt x="143" y="539"/>
                </a:lnTo>
                <a:lnTo>
                  <a:pt x="79" y="515"/>
                </a:lnTo>
                <a:lnTo>
                  <a:pt x="73" y="514"/>
                </a:lnTo>
                <a:lnTo>
                  <a:pt x="6" y="488"/>
                </a:lnTo>
                <a:lnTo>
                  <a:pt x="0" y="487"/>
                </a:lnTo>
                <a:lnTo>
                  <a:pt x="0" y="486"/>
                </a:lnTo>
                <a:lnTo>
                  <a:pt x="0" y="485"/>
                </a:lnTo>
                <a:lnTo>
                  <a:pt x="0" y="483"/>
                </a:lnTo>
                <a:lnTo>
                  <a:pt x="1" y="482"/>
                </a:lnTo>
                <a:lnTo>
                  <a:pt x="1" y="481"/>
                </a:lnTo>
                <a:lnTo>
                  <a:pt x="1" y="480"/>
                </a:lnTo>
                <a:lnTo>
                  <a:pt x="1" y="479"/>
                </a:lnTo>
                <a:lnTo>
                  <a:pt x="0" y="479"/>
                </a:lnTo>
                <a:lnTo>
                  <a:pt x="1" y="478"/>
                </a:lnTo>
                <a:lnTo>
                  <a:pt x="1" y="477"/>
                </a:lnTo>
                <a:lnTo>
                  <a:pt x="1" y="476"/>
                </a:lnTo>
                <a:lnTo>
                  <a:pt x="0" y="474"/>
                </a:lnTo>
                <a:lnTo>
                  <a:pt x="0" y="473"/>
                </a:lnTo>
                <a:lnTo>
                  <a:pt x="1" y="473"/>
                </a:lnTo>
                <a:lnTo>
                  <a:pt x="2" y="473"/>
                </a:lnTo>
                <a:lnTo>
                  <a:pt x="3" y="472"/>
                </a:lnTo>
                <a:lnTo>
                  <a:pt x="4" y="471"/>
                </a:lnTo>
                <a:lnTo>
                  <a:pt x="5" y="469"/>
                </a:lnTo>
                <a:lnTo>
                  <a:pt x="6" y="468"/>
                </a:lnTo>
                <a:lnTo>
                  <a:pt x="8" y="463"/>
                </a:lnTo>
                <a:lnTo>
                  <a:pt x="9" y="461"/>
                </a:lnTo>
                <a:lnTo>
                  <a:pt x="10" y="461"/>
                </a:lnTo>
                <a:lnTo>
                  <a:pt x="17" y="462"/>
                </a:lnTo>
                <a:lnTo>
                  <a:pt x="17" y="461"/>
                </a:lnTo>
                <a:lnTo>
                  <a:pt x="20" y="461"/>
                </a:lnTo>
                <a:lnTo>
                  <a:pt x="20" y="460"/>
                </a:lnTo>
                <a:lnTo>
                  <a:pt x="22" y="460"/>
                </a:lnTo>
                <a:lnTo>
                  <a:pt x="22" y="459"/>
                </a:lnTo>
                <a:lnTo>
                  <a:pt x="24" y="459"/>
                </a:lnTo>
                <a:lnTo>
                  <a:pt x="24" y="458"/>
                </a:lnTo>
                <a:lnTo>
                  <a:pt x="25" y="458"/>
                </a:lnTo>
                <a:lnTo>
                  <a:pt x="25" y="456"/>
                </a:lnTo>
                <a:lnTo>
                  <a:pt x="25" y="454"/>
                </a:lnTo>
                <a:lnTo>
                  <a:pt x="28" y="451"/>
                </a:lnTo>
                <a:lnTo>
                  <a:pt x="29" y="450"/>
                </a:lnTo>
                <a:lnTo>
                  <a:pt x="30" y="449"/>
                </a:lnTo>
                <a:lnTo>
                  <a:pt x="31" y="446"/>
                </a:lnTo>
                <a:lnTo>
                  <a:pt x="30" y="444"/>
                </a:lnTo>
                <a:lnTo>
                  <a:pt x="31" y="443"/>
                </a:lnTo>
                <a:lnTo>
                  <a:pt x="30" y="440"/>
                </a:lnTo>
                <a:lnTo>
                  <a:pt x="30" y="439"/>
                </a:lnTo>
                <a:lnTo>
                  <a:pt x="31" y="437"/>
                </a:lnTo>
                <a:lnTo>
                  <a:pt x="30" y="436"/>
                </a:lnTo>
                <a:lnTo>
                  <a:pt x="28" y="436"/>
                </a:lnTo>
                <a:lnTo>
                  <a:pt x="28" y="435"/>
                </a:lnTo>
                <a:lnTo>
                  <a:pt x="28" y="432"/>
                </a:lnTo>
                <a:lnTo>
                  <a:pt x="26" y="430"/>
                </a:lnTo>
                <a:lnTo>
                  <a:pt x="24" y="429"/>
                </a:lnTo>
                <a:lnTo>
                  <a:pt x="21" y="429"/>
                </a:lnTo>
                <a:lnTo>
                  <a:pt x="19" y="430"/>
                </a:lnTo>
                <a:lnTo>
                  <a:pt x="18" y="430"/>
                </a:lnTo>
                <a:lnTo>
                  <a:pt x="17" y="429"/>
                </a:lnTo>
                <a:lnTo>
                  <a:pt x="15" y="427"/>
                </a:lnTo>
                <a:lnTo>
                  <a:pt x="15" y="428"/>
                </a:lnTo>
                <a:lnTo>
                  <a:pt x="14" y="429"/>
                </a:lnTo>
                <a:lnTo>
                  <a:pt x="13" y="428"/>
                </a:lnTo>
                <a:lnTo>
                  <a:pt x="12" y="428"/>
                </a:lnTo>
                <a:lnTo>
                  <a:pt x="12" y="426"/>
                </a:lnTo>
                <a:lnTo>
                  <a:pt x="10" y="424"/>
                </a:lnTo>
                <a:lnTo>
                  <a:pt x="9" y="423"/>
                </a:lnTo>
                <a:lnTo>
                  <a:pt x="9" y="422"/>
                </a:lnTo>
                <a:lnTo>
                  <a:pt x="10" y="420"/>
                </a:lnTo>
                <a:lnTo>
                  <a:pt x="12" y="416"/>
                </a:lnTo>
                <a:lnTo>
                  <a:pt x="12" y="415"/>
                </a:lnTo>
                <a:lnTo>
                  <a:pt x="12" y="411"/>
                </a:lnTo>
                <a:lnTo>
                  <a:pt x="12" y="409"/>
                </a:lnTo>
                <a:lnTo>
                  <a:pt x="11" y="407"/>
                </a:lnTo>
                <a:lnTo>
                  <a:pt x="12" y="405"/>
                </a:lnTo>
                <a:lnTo>
                  <a:pt x="12" y="404"/>
                </a:lnTo>
                <a:lnTo>
                  <a:pt x="11" y="403"/>
                </a:lnTo>
                <a:lnTo>
                  <a:pt x="8" y="402"/>
                </a:lnTo>
                <a:lnTo>
                  <a:pt x="7" y="400"/>
                </a:lnTo>
                <a:lnTo>
                  <a:pt x="8" y="400"/>
                </a:lnTo>
                <a:lnTo>
                  <a:pt x="10" y="397"/>
                </a:lnTo>
                <a:lnTo>
                  <a:pt x="10" y="395"/>
                </a:lnTo>
                <a:lnTo>
                  <a:pt x="9" y="391"/>
                </a:lnTo>
                <a:lnTo>
                  <a:pt x="7" y="390"/>
                </a:lnTo>
                <a:lnTo>
                  <a:pt x="7" y="389"/>
                </a:lnTo>
                <a:lnTo>
                  <a:pt x="10" y="389"/>
                </a:lnTo>
                <a:lnTo>
                  <a:pt x="12" y="389"/>
                </a:lnTo>
                <a:lnTo>
                  <a:pt x="15" y="388"/>
                </a:lnTo>
                <a:lnTo>
                  <a:pt x="16" y="387"/>
                </a:lnTo>
                <a:lnTo>
                  <a:pt x="16" y="386"/>
                </a:lnTo>
                <a:lnTo>
                  <a:pt x="17" y="384"/>
                </a:lnTo>
                <a:lnTo>
                  <a:pt x="19" y="380"/>
                </a:lnTo>
                <a:lnTo>
                  <a:pt x="20" y="379"/>
                </a:lnTo>
                <a:lnTo>
                  <a:pt x="22" y="377"/>
                </a:lnTo>
                <a:lnTo>
                  <a:pt x="22" y="376"/>
                </a:lnTo>
                <a:lnTo>
                  <a:pt x="23" y="376"/>
                </a:lnTo>
                <a:lnTo>
                  <a:pt x="24" y="374"/>
                </a:lnTo>
                <a:lnTo>
                  <a:pt x="25" y="373"/>
                </a:lnTo>
                <a:lnTo>
                  <a:pt x="24" y="371"/>
                </a:lnTo>
                <a:lnTo>
                  <a:pt x="24" y="370"/>
                </a:lnTo>
                <a:lnTo>
                  <a:pt x="25" y="367"/>
                </a:lnTo>
                <a:lnTo>
                  <a:pt x="25" y="366"/>
                </a:lnTo>
                <a:lnTo>
                  <a:pt x="25" y="365"/>
                </a:lnTo>
                <a:lnTo>
                  <a:pt x="25" y="364"/>
                </a:lnTo>
                <a:lnTo>
                  <a:pt x="26" y="362"/>
                </a:lnTo>
                <a:lnTo>
                  <a:pt x="25" y="361"/>
                </a:lnTo>
                <a:lnTo>
                  <a:pt x="25" y="359"/>
                </a:lnTo>
                <a:lnTo>
                  <a:pt x="26" y="359"/>
                </a:lnTo>
                <a:lnTo>
                  <a:pt x="28" y="358"/>
                </a:lnTo>
                <a:lnTo>
                  <a:pt x="28" y="357"/>
                </a:lnTo>
                <a:lnTo>
                  <a:pt x="27" y="354"/>
                </a:lnTo>
                <a:lnTo>
                  <a:pt x="27" y="352"/>
                </a:lnTo>
                <a:lnTo>
                  <a:pt x="26" y="348"/>
                </a:lnTo>
                <a:lnTo>
                  <a:pt x="25" y="346"/>
                </a:lnTo>
                <a:lnTo>
                  <a:pt x="25" y="344"/>
                </a:lnTo>
                <a:lnTo>
                  <a:pt x="25" y="341"/>
                </a:lnTo>
                <a:lnTo>
                  <a:pt x="27" y="341"/>
                </a:lnTo>
                <a:lnTo>
                  <a:pt x="27" y="340"/>
                </a:lnTo>
                <a:lnTo>
                  <a:pt x="27" y="338"/>
                </a:lnTo>
                <a:lnTo>
                  <a:pt x="26" y="337"/>
                </a:lnTo>
                <a:lnTo>
                  <a:pt x="27" y="336"/>
                </a:lnTo>
                <a:lnTo>
                  <a:pt x="25" y="334"/>
                </a:lnTo>
                <a:lnTo>
                  <a:pt x="24" y="333"/>
                </a:lnTo>
                <a:lnTo>
                  <a:pt x="25" y="332"/>
                </a:lnTo>
                <a:lnTo>
                  <a:pt x="26" y="331"/>
                </a:lnTo>
                <a:lnTo>
                  <a:pt x="27" y="330"/>
                </a:lnTo>
                <a:lnTo>
                  <a:pt x="30" y="327"/>
                </a:lnTo>
                <a:lnTo>
                  <a:pt x="30" y="325"/>
                </a:lnTo>
                <a:lnTo>
                  <a:pt x="31" y="325"/>
                </a:lnTo>
                <a:lnTo>
                  <a:pt x="32" y="324"/>
                </a:lnTo>
                <a:lnTo>
                  <a:pt x="33" y="317"/>
                </a:lnTo>
                <a:lnTo>
                  <a:pt x="34" y="315"/>
                </a:lnTo>
                <a:lnTo>
                  <a:pt x="36" y="314"/>
                </a:lnTo>
                <a:lnTo>
                  <a:pt x="38" y="314"/>
                </a:lnTo>
                <a:lnTo>
                  <a:pt x="40" y="313"/>
                </a:lnTo>
                <a:lnTo>
                  <a:pt x="41" y="312"/>
                </a:lnTo>
                <a:lnTo>
                  <a:pt x="43" y="311"/>
                </a:lnTo>
                <a:lnTo>
                  <a:pt x="45" y="310"/>
                </a:lnTo>
                <a:lnTo>
                  <a:pt x="47" y="308"/>
                </a:lnTo>
                <a:lnTo>
                  <a:pt x="50" y="307"/>
                </a:lnTo>
                <a:lnTo>
                  <a:pt x="52" y="306"/>
                </a:lnTo>
                <a:lnTo>
                  <a:pt x="53" y="304"/>
                </a:lnTo>
                <a:lnTo>
                  <a:pt x="56" y="301"/>
                </a:lnTo>
                <a:lnTo>
                  <a:pt x="57" y="298"/>
                </a:lnTo>
                <a:lnTo>
                  <a:pt x="60" y="298"/>
                </a:lnTo>
                <a:lnTo>
                  <a:pt x="60" y="297"/>
                </a:lnTo>
                <a:lnTo>
                  <a:pt x="60" y="292"/>
                </a:lnTo>
                <a:lnTo>
                  <a:pt x="57" y="289"/>
                </a:lnTo>
                <a:lnTo>
                  <a:pt x="55" y="287"/>
                </a:lnTo>
                <a:lnTo>
                  <a:pt x="53" y="286"/>
                </a:lnTo>
                <a:lnTo>
                  <a:pt x="49" y="283"/>
                </a:lnTo>
                <a:lnTo>
                  <a:pt x="47" y="283"/>
                </a:lnTo>
                <a:lnTo>
                  <a:pt x="47" y="282"/>
                </a:lnTo>
                <a:lnTo>
                  <a:pt x="46" y="280"/>
                </a:lnTo>
                <a:lnTo>
                  <a:pt x="43" y="278"/>
                </a:lnTo>
                <a:lnTo>
                  <a:pt x="41" y="277"/>
                </a:lnTo>
                <a:lnTo>
                  <a:pt x="40" y="278"/>
                </a:lnTo>
                <a:lnTo>
                  <a:pt x="39" y="278"/>
                </a:lnTo>
                <a:lnTo>
                  <a:pt x="39" y="277"/>
                </a:lnTo>
                <a:lnTo>
                  <a:pt x="39" y="276"/>
                </a:lnTo>
                <a:lnTo>
                  <a:pt x="39" y="275"/>
                </a:lnTo>
                <a:lnTo>
                  <a:pt x="39" y="270"/>
                </a:lnTo>
                <a:lnTo>
                  <a:pt x="38" y="268"/>
                </a:lnTo>
                <a:lnTo>
                  <a:pt x="37" y="266"/>
                </a:lnTo>
                <a:lnTo>
                  <a:pt x="36" y="265"/>
                </a:lnTo>
                <a:lnTo>
                  <a:pt x="34" y="263"/>
                </a:lnTo>
                <a:lnTo>
                  <a:pt x="34" y="262"/>
                </a:lnTo>
                <a:lnTo>
                  <a:pt x="35" y="261"/>
                </a:lnTo>
                <a:lnTo>
                  <a:pt x="34" y="260"/>
                </a:lnTo>
                <a:lnTo>
                  <a:pt x="33" y="259"/>
                </a:lnTo>
                <a:lnTo>
                  <a:pt x="33" y="256"/>
                </a:lnTo>
                <a:lnTo>
                  <a:pt x="31" y="255"/>
                </a:lnTo>
                <a:lnTo>
                  <a:pt x="32" y="254"/>
                </a:lnTo>
                <a:lnTo>
                  <a:pt x="33" y="254"/>
                </a:lnTo>
                <a:lnTo>
                  <a:pt x="32" y="254"/>
                </a:lnTo>
                <a:lnTo>
                  <a:pt x="32" y="253"/>
                </a:lnTo>
                <a:lnTo>
                  <a:pt x="31" y="251"/>
                </a:lnTo>
                <a:lnTo>
                  <a:pt x="31" y="250"/>
                </a:lnTo>
                <a:lnTo>
                  <a:pt x="31" y="249"/>
                </a:lnTo>
                <a:lnTo>
                  <a:pt x="30" y="249"/>
                </a:lnTo>
                <a:lnTo>
                  <a:pt x="29" y="249"/>
                </a:lnTo>
                <a:lnTo>
                  <a:pt x="29" y="248"/>
                </a:lnTo>
                <a:lnTo>
                  <a:pt x="28" y="247"/>
                </a:lnTo>
                <a:lnTo>
                  <a:pt x="26" y="246"/>
                </a:lnTo>
                <a:lnTo>
                  <a:pt x="23" y="244"/>
                </a:lnTo>
                <a:lnTo>
                  <a:pt x="22" y="241"/>
                </a:lnTo>
                <a:lnTo>
                  <a:pt x="21" y="239"/>
                </a:lnTo>
                <a:lnTo>
                  <a:pt x="20" y="236"/>
                </a:lnTo>
                <a:lnTo>
                  <a:pt x="18" y="233"/>
                </a:lnTo>
                <a:lnTo>
                  <a:pt x="16" y="233"/>
                </a:lnTo>
                <a:lnTo>
                  <a:pt x="16" y="232"/>
                </a:lnTo>
                <a:lnTo>
                  <a:pt x="16" y="231"/>
                </a:lnTo>
                <a:lnTo>
                  <a:pt x="16" y="229"/>
                </a:lnTo>
                <a:lnTo>
                  <a:pt x="16" y="227"/>
                </a:lnTo>
                <a:lnTo>
                  <a:pt x="16" y="224"/>
                </a:lnTo>
                <a:lnTo>
                  <a:pt x="16" y="223"/>
                </a:lnTo>
                <a:lnTo>
                  <a:pt x="16" y="220"/>
                </a:lnTo>
                <a:lnTo>
                  <a:pt x="16" y="218"/>
                </a:lnTo>
                <a:lnTo>
                  <a:pt x="15" y="215"/>
                </a:lnTo>
                <a:lnTo>
                  <a:pt x="16" y="213"/>
                </a:lnTo>
                <a:lnTo>
                  <a:pt x="18" y="211"/>
                </a:lnTo>
                <a:lnTo>
                  <a:pt x="19" y="210"/>
                </a:lnTo>
                <a:lnTo>
                  <a:pt x="18" y="209"/>
                </a:lnTo>
                <a:lnTo>
                  <a:pt x="15" y="208"/>
                </a:lnTo>
                <a:lnTo>
                  <a:pt x="15" y="207"/>
                </a:lnTo>
                <a:lnTo>
                  <a:pt x="16" y="206"/>
                </a:lnTo>
                <a:lnTo>
                  <a:pt x="17" y="205"/>
                </a:lnTo>
                <a:lnTo>
                  <a:pt x="18" y="205"/>
                </a:lnTo>
                <a:lnTo>
                  <a:pt x="19" y="205"/>
                </a:lnTo>
                <a:lnTo>
                  <a:pt x="21" y="204"/>
                </a:lnTo>
                <a:lnTo>
                  <a:pt x="21" y="202"/>
                </a:lnTo>
                <a:lnTo>
                  <a:pt x="22" y="199"/>
                </a:lnTo>
                <a:lnTo>
                  <a:pt x="21" y="195"/>
                </a:lnTo>
                <a:lnTo>
                  <a:pt x="19" y="188"/>
                </a:lnTo>
                <a:lnTo>
                  <a:pt x="19" y="184"/>
                </a:lnTo>
                <a:lnTo>
                  <a:pt x="19" y="181"/>
                </a:lnTo>
                <a:lnTo>
                  <a:pt x="17" y="177"/>
                </a:lnTo>
                <a:lnTo>
                  <a:pt x="15" y="174"/>
                </a:lnTo>
                <a:lnTo>
                  <a:pt x="15" y="170"/>
                </a:lnTo>
                <a:lnTo>
                  <a:pt x="13" y="168"/>
                </a:lnTo>
                <a:lnTo>
                  <a:pt x="12" y="165"/>
                </a:lnTo>
                <a:lnTo>
                  <a:pt x="12" y="163"/>
                </a:lnTo>
                <a:lnTo>
                  <a:pt x="13" y="162"/>
                </a:lnTo>
                <a:lnTo>
                  <a:pt x="13" y="159"/>
                </a:lnTo>
                <a:lnTo>
                  <a:pt x="13" y="156"/>
                </a:lnTo>
                <a:lnTo>
                  <a:pt x="12" y="155"/>
                </a:lnTo>
                <a:lnTo>
                  <a:pt x="13" y="155"/>
                </a:lnTo>
                <a:lnTo>
                  <a:pt x="14" y="154"/>
                </a:lnTo>
                <a:lnTo>
                  <a:pt x="14" y="152"/>
                </a:lnTo>
                <a:lnTo>
                  <a:pt x="12" y="148"/>
                </a:lnTo>
                <a:lnTo>
                  <a:pt x="11" y="148"/>
                </a:lnTo>
                <a:lnTo>
                  <a:pt x="11" y="147"/>
                </a:lnTo>
                <a:lnTo>
                  <a:pt x="12" y="144"/>
                </a:lnTo>
                <a:lnTo>
                  <a:pt x="10" y="142"/>
                </a:lnTo>
                <a:lnTo>
                  <a:pt x="10" y="141"/>
                </a:lnTo>
                <a:lnTo>
                  <a:pt x="10" y="136"/>
                </a:lnTo>
                <a:lnTo>
                  <a:pt x="10" y="134"/>
                </a:lnTo>
                <a:lnTo>
                  <a:pt x="10" y="133"/>
                </a:lnTo>
                <a:lnTo>
                  <a:pt x="9" y="131"/>
                </a:lnTo>
                <a:lnTo>
                  <a:pt x="10" y="128"/>
                </a:lnTo>
                <a:lnTo>
                  <a:pt x="10" y="127"/>
                </a:lnTo>
                <a:lnTo>
                  <a:pt x="11" y="125"/>
                </a:lnTo>
                <a:lnTo>
                  <a:pt x="12" y="125"/>
                </a:lnTo>
                <a:lnTo>
                  <a:pt x="13" y="124"/>
                </a:lnTo>
                <a:lnTo>
                  <a:pt x="10" y="121"/>
                </a:lnTo>
                <a:lnTo>
                  <a:pt x="9" y="119"/>
                </a:lnTo>
                <a:lnTo>
                  <a:pt x="9" y="117"/>
                </a:lnTo>
                <a:lnTo>
                  <a:pt x="7" y="116"/>
                </a:lnTo>
                <a:lnTo>
                  <a:pt x="7" y="114"/>
                </a:lnTo>
                <a:lnTo>
                  <a:pt x="6" y="111"/>
                </a:lnTo>
                <a:lnTo>
                  <a:pt x="6" y="109"/>
                </a:lnTo>
                <a:lnTo>
                  <a:pt x="8" y="107"/>
                </a:lnTo>
                <a:lnTo>
                  <a:pt x="8" y="106"/>
                </a:lnTo>
                <a:lnTo>
                  <a:pt x="7" y="104"/>
                </a:lnTo>
                <a:lnTo>
                  <a:pt x="5" y="101"/>
                </a:lnTo>
                <a:lnTo>
                  <a:pt x="5" y="99"/>
                </a:lnTo>
                <a:lnTo>
                  <a:pt x="7" y="98"/>
                </a:lnTo>
                <a:lnTo>
                  <a:pt x="13" y="97"/>
                </a:lnTo>
                <a:lnTo>
                  <a:pt x="14" y="95"/>
                </a:lnTo>
                <a:lnTo>
                  <a:pt x="16" y="95"/>
                </a:lnTo>
                <a:lnTo>
                  <a:pt x="18" y="95"/>
                </a:lnTo>
                <a:lnTo>
                  <a:pt x="22" y="93"/>
                </a:lnTo>
                <a:lnTo>
                  <a:pt x="27" y="94"/>
                </a:lnTo>
                <a:lnTo>
                  <a:pt x="27" y="95"/>
                </a:lnTo>
                <a:lnTo>
                  <a:pt x="27" y="96"/>
                </a:lnTo>
                <a:lnTo>
                  <a:pt x="30" y="95"/>
                </a:lnTo>
                <a:lnTo>
                  <a:pt x="31" y="95"/>
                </a:lnTo>
                <a:lnTo>
                  <a:pt x="32" y="96"/>
                </a:lnTo>
                <a:lnTo>
                  <a:pt x="33" y="96"/>
                </a:lnTo>
                <a:lnTo>
                  <a:pt x="35" y="94"/>
                </a:lnTo>
                <a:lnTo>
                  <a:pt x="36" y="94"/>
                </a:lnTo>
                <a:lnTo>
                  <a:pt x="39" y="94"/>
                </a:lnTo>
                <a:lnTo>
                  <a:pt x="41" y="96"/>
                </a:lnTo>
                <a:lnTo>
                  <a:pt x="44" y="98"/>
                </a:lnTo>
                <a:lnTo>
                  <a:pt x="45" y="101"/>
                </a:lnTo>
                <a:lnTo>
                  <a:pt x="44" y="103"/>
                </a:lnTo>
                <a:lnTo>
                  <a:pt x="46" y="104"/>
                </a:lnTo>
                <a:lnTo>
                  <a:pt x="48" y="105"/>
                </a:lnTo>
                <a:lnTo>
                  <a:pt x="49" y="107"/>
                </a:lnTo>
                <a:lnTo>
                  <a:pt x="51" y="108"/>
                </a:lnTo>
                <a:lnTo>
                  <a:pt x="52" y="108"/>
                </a:lnTo>
                <a:lnTo>
                  <a:pt x="55" y="107"/>
                </a:lnTo>
                <a:lnTo>
                  <a:pt x="57" y="107"/>
                </a:lnTo>
                <a:lnTo>
                  <a:pt x="58" y="107"/>
                </a:lnTo>
                <a:lnTo>
                  <a:pt x="60" y="106"/>
                </a:lnTo>
                <a:lnTo>
                  <a:pt x="61" y="100"/>
                </a:lnTo>
                <a:lnTo>
                  <a:pt x="62" y="100"/>
                </a:lnTo>
                <a:lnTo>
                  <a:pt x="61" y="98"/>
                </a:lnTo>
                <a:lnTo>
                  <a:pt x="62" y="97"/>
                </a:lnTo>
                <a:lnTo>
                  <a:pt x="63" y="95"/>
                </a:lnTo>
                <a:lnTo>
                  <a:pt x="66" y="92"/>
                </a:lnTo>
                <a:lnTo>
                  <a:pt x="68" y="88"/>
                </a:lnTo>
                <a:lnTo>
                  <a:pt x="68" y="0"/>
                </a:lnTo>
                <a:lnTo>
                  <a:pt x="267" y="1"/>
                </a:lnTo>
                <a:lnTo>
                  <a:pt x="397" y="0"/>
                </a:lnTo>
                <a:lnTo>
                  <a:pt x="515"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 name="Freeform 207"/>
          <p:cNvSpPr>
            <a:spLocks/>
          </p:cNvSpPr>
          <p:nvPr/>
        </p:nvSpPr>
        <p:spPr bwMode="auto">
          <a:xfrm>
            <a:off x="1962150" y="4140200"/>
            <a:ext cx="817563" cy="968375"/>
          </a:xfrm>
          <a:custGeom>
            <a:avLst/>
            <a:gdLst>
              <a:gd name="T0" fmla="*/ 2147483647 w 515"/>
              <a:gd name="T1" fmla="*/ 2147483647 h 610"/>
              <a:gd name="T2" fmla="*/ 2147483647 w 515"/>
              <a:gd name="T3" fmla="*/ 2147483647 h 610"/>
              <a:gd name="T4" fmla="*/ 0 w 515"/>
              <a:gd name="T5" fmla="*/ 2147483647 h 610"/>
              <a:gd name="T6" fmla="*/ 2147483647 w 515"/>
              <a:gd name="T7" fmla="*/ 2147483647 h 610"/>
              <a:gd name="T8" fmla="*/ 2147483647 w 515"/>
              <a:gd name="T9" fmla="*/ 2147483647 h 610"/>
              <a:gd name="T10" fmla="*/ 2147483647 w 515"/>
              <a:gd name="T11" fmla="*/ 2147483647 h 610"/>
              <a:gd name="T12" fmla="*/ 2147483647 w 515"/>
              <a:gd name="T13" fmla="*/ 2147483647 h 610"/>
              <a:gd name="T14" fmla="*/ 2147483647 w 515"/>
              <a:gd name="T15" fmla="*/ 2147483647 h 610"/>
              <a:gd name="T16" fmla="*/ 2147483647 w 515"/>
              <a:gd name="T17" fmla="*/ 2147483647 h 610"/>
              <a:gd name="T18" fmla="*/ 2147483647 w 515"/>
              <a:gd name="T19" fmla="*/ 2147483647 h 610"/>
              <a:gd name="T20" fmla="*/ 2147483647 w 515"/>
              <a:gd name="T21" fmla="*/ 2147483647 h 610"/>
              <a:gd name="T22" fmla="*/ 2147483647 w 515"/>
              <a:gd name="T23" fmla="*/ 2147483647 h 610"/>
              <a:gd name="T24" fmla="*/ 2147483647 w 515"/>
              <a:gd name="T25" fmla="*/ 2147483647 h 610"/>
              <a:gd name="T26" fmla="*/ 2147483647 w 515"/>
              <a:gd name="T27" fmla="*/ 2147483647 h 610"/>
              <a:gd name="T28" fmla="*/ 2147483647 w 515"/>
              <a:gd name="T29" fmla="*/ 2147483647 h 610"/>
              <a:gd name="T30" fmla="*/ 2147483647 w 515"/>
              <a:gd name="T31" fmla="*/ 2147483647 h 610"/>
              <a:gd name="T32" fmla="*/ 2147483647 w 515"/>
              <a:gd name="T33" fmla="*/ 2147483647 h 610"/>
              <a:gd name="T34" fmla="*/ 2147483647 w 515"/>
              <a:gd name="T35" fmla="*/ 2147483647 h 610"/>
              <a:gd name="T36" fmla="*/ 2147483647 w 515"/>
              <a:gd name="T37" fmla="*/ 2147483647 h 610"/>
              <a:gd name="T38" fmla="*/ 2147483647 w 515"/>
              <a:gd name="T39" fmla="*/ 2147483647 h 610"/>
              <a:gd name="T40" fmla="*/ 2147483647 w 515"/>
              <a:gd name="T41" fmla="*/ 2147483647 h 610"/>
              <a:gd name="T42" fmla="*/ 2147483647 w 515"/>
              <a:gd name="T43" fmla="*/ 2147483647 h 610"/>
              <a:gd name="T44" fmla="*/ 2147483647 w 515"/>
              <a:gd name="T45" fmla="*/ 2147483647 h 610"/>
              <a:gd name="T46" fmla="*/ 2147483647 w 515"/>
              <a:gd name="T47" fmla="*/ 2147483647 h 610"/>
              <a:gd name="T48" fmla="*/ 2147483647 w 515"/>
              <a:gd name="T49" fmla="*/ 2147483647 h 610"/>
              <a:gd name="T50" fmla="*/ 2147483647 w 515"/>
              <a:gd name="T51" fmla="*/ 2147483647 h 610"/>
              <a:gd name="T52" fmla="*/ 2147483647 w 515"/>
              <a:gd name="T53" fmla="*/ 2147483647 h 610"/>
              <a:gd name="T54" fmla="*/ 2147483647 w 515"/>
              <a:gd name="T55" fmla="*/ 2147483647 h 610"/>
              <a:gd name="T56" fmla="*/ 2147483647 w 515"/>
              <a:gd name="T57" fmla="*/ 2147483647 h 610"/>
              <a:gd name="T58" fmla="*/ 2147483647 w 515"/>
              <a:gd name="T59" fmla="*/ 2147483647 h 610"/>
              <a:gd name="T60" fmla="*/ 2147483647 w 515"/>
              <a:gd name="T61" fmla="*/ 2147483647 h 610"/>
              <a:gd name="T62" fmla="*/ 2147483647 w 515"/>
              <a:gd name="T63" fmla="*/ 2147483647 h 610"/>
              <a:gd name="T64" fmla="*/ 2147483647 w 515"/>
              <a:gd name="T65" fmla="*/ 2147483647 h 610"/>
              <a:gd name="T66" fmla="*/ 2147483647 w 515"/>
              <a:gd name="T67" fmla="*/ 2147483647 h 610"/>
              <a:gd name="T68" fmla="*/ 2147483647 w 515"/>
              <a:gd name="T69" fmla="*/ 2147483647 h 610"/>
              <a:gd name="T70" fmla="*/ 2147483647 w 515"/>
              <a:gd name="T71" fmla="*/ 2147483647 h 610"/>
              <a:gd name="T72" fmla="*/ 2147483647 w 515"/>
              <a:gd name="T73" fmla="*/ 2147483647 h 610"/>
              <a:gd name="T74" fmla="*/ 2147483647 w 515"/>
              <a:gd name="T75" fmla="*/ 2147483647 h 610"/>
              <a:gd name="T76" fmla="*/ 2147483647 w 515"/>
              <a:gd name="T77" fmla="*/ 2147483647 h 610"/>
              <a:gd name="T78" fmla="*/ 2147483647 w 515"/>
              <a:gd name="T79" fmla="*/ 2147483647 h 610"/>
              <a:gd name="T80" fmla="*/ 2147483647 w 515"/>
              <a:gd name="T81" fmla="*/ 2147483647 h 610"/>
              <a:gd name="T82" fmla="*/ 2147483647 w 515"/>
              <a:gd name="T83" fmla="*/ 2147483647 h 610"/>
              <a:gd name="T84" fmla="*/ 2147483647 w 515"/>
              <a:gd name="T85" fmla="*/ 2147483647 h 610"/>
              <a:gd name="T86" fmla="*/ 2147483647 w 515"/>
              <a:gd name="T87" fmla="*/ 2147483647 h 610"/>
              <a:gd name="T88" fmla="*/ 2147483647 w 515"/>
              <a:gd name="T89" fmla="*/ 2147483647 h 610"/>
              <a:gd name="T90" fmla="*/ 2147483647 w 515"/>
              <a:gd name="T91" fmla="*/ 2147483647 h 610"/>
              <a:gd name="T92" fmla="*/ 2147483647 w 515"/>
              <a:gd name="T93" fmla="*/ 2147483647 h 610"/>
              <a:gd name="T94" fmla="*/ 2147483647 w 515"/>
              <a:gd name="T95" fmla="*/ 2147483647 h 610"/>
              <a:gd name="T96" fmla="*/ 2147483647 w 515"/>
              <a:gd name="T97" fmla="*/ 2147483647 h 610"/>
              <a:gd name="T98" fmla="*/ 2147483647 w 515"/>
              <a:gd name="T99" fmla="*/ 2147483647 h 610"/>
              <a:gd name="T100" fmla="*/ 2147483647 w 515"/>
              <a:gd name="T101" fmla="*/ 2147483647 h 610"/>
              <a:gd name="T102" fmla="*/ 2147483647 w 515"/>
              <a:gd name="T103" fmla="*/ 2147483647 h 610"/>
              <a:gd name="T104" fmla="*/ 2147483647 w 515"/>
              <a:gd name="T105" fmla="*/ 2147483647 h 610"/>
              <a:gd name="T106" fmla="*/ 2147483647 w 515"/>
              <a:gd name="T107" fmla="*/ 0 h 6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10">
                <a:moveTo>
                  <a:pt x="515" y="0"/>
                </a:moveTo>
                <a:lnTo>
                  <a:pt x="515" y="110"/>
                </a:lnTo>
                <a:lnTo>
                  <a:pt x="514" y="320"/>
                </a:lnTo>
                <a:lnTo>
                  <a:pt x="515" y="376"/>
                </a:lnTo>
                <a:lnTo>
                  <a:pt x="515" y="497"/>
                </a:lnTo>
                <a:lnTo>
                  <a:pt x="515" y="609"/>
                </a:lnTo>
                <a:lnTo>
                  <a:pt x="492" y="609"/>
                </a:lnTo>
                <a:lnTo>
                  <a:pt x="345" y="609"/>
                </a:lnTo>
                <a:lnTo>
                  <a:pt x="335" y="610"/>
                </a:lnTo>
                <a:lnTo>
                  <a:pt x="226" y="569"/>
                </a:lnTo>
                <a:lnTo>
                  <a:pt x="143" y="539"/>
                </a:lnTo>
                <a:lnTo>
                  <a:pt x="79" y="515"/>
                </a:lnTo>
                <a:lnTo>
                  <a:pt x="73" y="514"/>
                </a:lnTo>
                <a:lnTo>
                  <a:pt x="6" y="488"/>
                </a:lnTo>
                <a:lnTo>
                  <a:pt x="0" y="487"/>
                </a:lnTo>
                <a:lnTo>
                  <a:pt x="0" y="486"/>
                </a:lnTo>
                <a:lnTo>
                  <a:pt x="0" y="485"/>
                </a:lnTo>
                <a:lnTo>
                  <a:pt x="0" y="483"/>
                </a:lnTo>
                <a:lnTo>
                  <a:pt x="1" y="482"/>
                </a:lnTo>
                <a:lnTo>
                  <a:pt x="1" y="481"/>
                </a:lnTo>
                <a:lnTo>
                  <a:pt x="1" y="480"/>
                </a:lnTo>
                <a:lnTo>
                  <a:pt x="1" y="479"/>
                </a:lnTo>
                <a:lnTo>
                  <a:pt x="0" y="479"/>
                </a:lnTo>
                <a:lnTo>
                  <a:pt x="1" y="478"/>
                </a:lnTo>
                <a:lnTo>
                  <a:pt x="1" y="477"/>
                </a:lnTo>
                <a:lnTo>
                  <a:pt x="1" y="476"/>
                </a:lnTo>
                <a:lnTo>
                  <a:pt x="0" y="474"/>
                </a:lnTo>
                <a:lnTo>
                  <a:pt x="0" y="473"/>
                </a:lnTo>
                <a:lnTo>
                  <a:pt x="1" y="473"/>
                </a:lnTo>
                <a:lnTo>
                  <a:pt x="2" y="473"/>
                </a:lnTo>
                <a:lnTo>
                  <a:pt x="3" y="472"/>
                </a:lnTo>
                <a:lnTo>
                  <a:pt x="4" y="471"/>
                </a:lnTo>
                <a:lnTo>
                  <a:pt x="5" y="469"/>
                </a:lnTo>
                <a:lnTo>
                  <a:pt x="6" y="468"/>
                </a:lnTo>
                <a:lnTo>
                  <a:pt x="8" y="463"/>
                </a:lnTo>
                <a:lnTo>
                  <a:pt x="9" y="461"/>
                </a:lnTo>
                <a:lnTo>
                  <a:pt x="10" y="461"/>
                </a:lnTo>
                <a:lnTo>
                  <a:pt x="17" y="462"/>
                </a:lnTo>
                <a:lnTo>
                  <a:pt x="17" y="461"/>
                </a:lnTo>
                <a:lnTo>
                  <a:pt x="20" y="461"/>
                </a:lnTo>
                <a:lnTo>
                  <a:pt x="20" y="460"/>
                </a:lnTo>
                <a:lnTo>
                  <a:pt x="22" y="460"/>
                </a:lnTo>
                <a:lnTo>
                  <a:pt x="22" y="459"/>
                </a:lnTo>
                <a:lnTo>
                  <a:pt x="24" y="459"/>
                </a:lnTo>
                <a:lnTo>
                  <a:pt x="24" y="458"/>
                </a:lnTo>
                <a:lnTo>
                  <a:pt x="25" y="458"/>
                </a:lnTo>
                <a:lnTo>
                  <a:pt x="25" y="456"/>
                </a:lnTo>
                <a:lnTo>
                  <a:pt x="25" y="454"/>
                </a:lnTo>
                <a:lnTo>
                  <a:pt x="28" y="451"/>
                </a:lnTo>
                <a:lnTo>
                  <a:pt x="29" y="450"/>
                </a:lnTo>
                <a:lnTo>
                  <a:pt x="30" y="449"/>
                </a:lnTo>
                <a:lnTo>
                  <a:pt x="31" y="446"/>
                </a:lnTo>
                <a:lnTo>
                  <a:pt x="30" y="444"/>
                </a:lnTo>
                <a:lnTo>
                  <a:pt x="31" y="443"/>
                </a:lnTo>
                <a:lnTo>
                  <a:pt x="30" y="440"/>
                </a:lnTo>
                <a:lnTo>
                  <a:pt x="30" y="439"/>
                </a:lnTo>
                <a:lnTo>
                  <a:pt x="31" y="437"/>
                </a:lnTo>
                <a:lnTo>
                  <a:pt x="30" y="436"/>
                </a:lnTo>
                <a:lnTo>
                  <a:pt x="28" y="436"/>
                </a:lnTo>
                <a:lnTo>
                  <a:pt x="28" y="435"/>
                </a:lnTo>
                <a:lnTo>
                  <a:pt x="28" y="432"/>
                </a:lnTo>
                <a:lnTo>
                  <a:pt x="26" y="430"/>
                </a:lnTo>
                <a:lnTo>
                  <a:pt x="24" y="429"/>
                </a:lnTo>
                <a:lnTo>
                  <a:pt x="21" y="429"/>
                </a:lnTo>
                <a:lnTo>
                  <a:pt x="19" y="430"/>
                </a:lnTo>
                <a:lnTo>
                  <a:pt x="18" y="430"/>
                </a:lnTo>
                <a:lnTo>
                  <a:pt x="17" y="429"/>
                </a:lnTo>
                <a:lnTo>
                  <a:pt x="15" y="427"/>
                </a:lnTo>
                <a:lnTo>
                  <a:pt x="15" y="428"/>
                </a:lnTo>
                <a:lnTo>
                  <a:pt x="14" y="429"/>
                </a:lnTo>
                <a:lnTo>
                  <a:pt x="13" y="428"/>
                </a:lnTo>
                <a:lnTo>
                  <a:pt x="12" y="428"/>
                </a:lnTo>
                <a:lnTo>
                  <a:pt x="12" y="426"/>
                </a:lnTo>
                <a:lnTo>
                  <a:pt x="10" y="424"/>
                </a:lnTo>
                <a:lnTo>
                  <a:pt x="9" y="423"/>
                </a:lnTo>
                <a:lnTo>
                  <a:pt x="9" y="422"/>
                </a:lnTo>
                <a:lnTo>
                  <a:pt x="10" y="420"/>
                </a:lnTo>
                <a:lnTo>
                  <a:pt x="12" y="416"/>
                </a:lnTo>
                <a:lnTo>
                  <a:pt x="12" y="415"/>
                </a:lnTo>
                <a:lnTo>
                  <a:pt x="12" y="411"/>
                </a:lnTo>
                <a:lnTo>
                  <a:pt x="12" y="409"/>
                </a:lnTo>
                <a:lnTo>
                  <a:pt x="11" y="407"/>
                </a:lnTo>
                <a:lnTo>
                  <a:pt x="12" y="405"/>
                </a:lnTo>
                <a:lnTo>
                  <a:pt x="12" y="404"/>
                </a:lnTo>
                <a:lnTo>
                  <a:pt x="11" y="403"/>
                </a:lnTo>
                <a:lnTo>
                  <a:pt x="8" y="402"/>
                </a:lnTo>
                <a:lnTo>
                  <a:pt x="7" y="400"/>
                </a:lnTo>
                <a:lnTo>
                  <a:pt x="8" y="400"/>
                </a:lnTo>
                <a:lnTo>
                  <a:pt x="10" y="397"/>
                </a:lnTo>
                <a:lnTo>
                  <a:pt x="10" y="395"/>
                </a:lnTo>
                <a:lnTo>
                  <a:pt x="9" y="391"/>
                </a:lnTo>
                <a:lnTo>
                  <a:pt x="7" y="390"/>
                </a:lnTo>
                <a:lnTo>
                  <a:pt x="7" y="389"/>
                </a:lnTo>
                <a:lnTo>
                  <a:pt x="10" y="389"/>
                </a:lnTo>
                <a:lnTo>
                  <a:pt x="12" y="389"/>
                </a:lnTo>
                <a:lnTo>
                  <a:pt x="15" y="388"/>
                </a:lnTo>
                <a:lnTo>
                  <a:pt x="16" y="387"/>
                </a:lnTo>
                <a:lnTo>
                  <a:pt x="16" y="386"/>
                </a:lnTo>
                <a:lnTo>
                  <a:pt x="17" y="384"/>
                </a:lnTo>
                <a:lnTo>
                  <a:pt x="19" y="380"/>
                </a:lnTo>
                <a:lnTo>
                  <a:pt x="20" y="379"/>
                </a:lnTo>
                <a:lnTo>
                  <a:pt x="22" y="377"/>
                </a:lnTo>
                <a:lnTo>
                  <a:pt x="22" y="376"/>
                </a:lnTo>
                <a:lnTo>
                  <a:pt x="23" y="376"/>
                </a:lnTo>
                <a:lnTo>
                  <a:pt x="24" y="374"/>
                </a:lnTo>
                <a:lnTo>
                  <a:pt x="25" y="373"/>
                </a:lnTo>
                <a:lnTo>
                  <a:pt x="24" y="371"/>
                </a:lnTo>
                <a:lnTo>
                  <a:pt x="24" y="370"/>
                </a:lnTo>
                <a:lnTo>
                  <a:pt x="25" y="367"/>
                </a:lnTo>
                <a:lnTo>
                  <a:pt x="25" y="366"/>
                </a:lnTo>
                <a:lnTo>
                  <a:pt x="25" y="365"/>
                </a:lnTo>
                <a:lnTo>
                  <a:pt x="25" y="364"/>
                </a:lnTo>
                <a:lnTo>
                  <a:pt x="26" y="362"/>
                </a:lnTo>
                <a:lnTo>
                  <a:pt x="25" y="361"/>
                </a:lnTo>
                <a:lnTo>
                  <a:pt x="25" y="359"/>
                </a:lnTo>
                <a:lnTo>
                  <a:pt x="26" y="359"/>
                </a:lnTo>
                <a:lnTo>
                  <a:pt x="28" y="358"/>
                </a:lnTo>
                <a:lnTo>
                  <a:pt x="28" y="357"/>
                </a:lnTo>
                <a:lnTo>
                  <a:pt x="27" y="354"/>
                </a:lnTo>
                <a:lnTo>
                  <a:pt x="27" y="352"/>
                </a:lnTo>
                <a:lnTo>
                  <a:pt x="26" y="348"/>
                </a:lnTo>
                <a:lnTo>
                  <a:pt x="25" y="346"/>
                </a:lnTo>
                <a:lnTo>
                  <a:pt x="25" y="344"/>
                </a:lnTo>
                <a:lnTo>
                  <a:pt x="25" y="341"/>
                </a:lnTo>
                <a:lnTo>
                  <a:pt x="27" y="341"/>
                </a:lnTo>
                <a:lnTo>
                  <a:pt x="27" y="340"/>
                </a:lnTo>
                <a:lnTo>
                  <a:pt x="27" y="338"/>
                </a:lnTo>
                <a:lnTo>
                  <a:pt x="26" y="337"/>
                </a:lnTo>
                <a:lnTo>
                  <a:pt x="27" y="336"/>
                </a:lnTo>
                <a:lnTo>
                  <a:pt x="25" y="334"/>
                </a:lnTo>
                <a:lnTo>
                  <a:pt x="24" y="333"/>
                </a:lnTo>
                <a:lnTo>
                  <a:pt x="25" y="332"/>
                </a:lnTo>
                <a:lnTo>
                  <a:pt x="26" y="331"/>
                </a:lnTo>
                <a:lnTo>
                  <a:pt x="27" y="330"/>
                </a:lnTo>
                <a:lnTo>
                  <a:pt x="30" y="327"/>
                </a:lnTo>
                <a:lnTo>
                  <a:pt x="30" y="325"/>
                </a:lnTo>
                <a:lnTo>
                  <a:pt x="31" y="325"/>
                </a:lnTo>
                <a:lnTo>
                  <a:pt x="32" y="324"/>
                </a:lnTo>
                <a:lnTo>
                  <a:pt x="33" y="317"/>
                </a:lnTo>
                <a:lnTo>
                  <a:pt x="34" y="315"/>
                </a:lnTo>
                <a:lnTo>
                  <a:pt x="36" y="314"/>
                </a:lnTo>
                <a:lnTo>
                  <a:pt x="38" y="314"/>
                </a:lnTo>
                <a:lnTo>
                  <a:pt x="40" y="313"/>
                </a:lnTo>
                <a:lnTo>
                  <a:pt x="41" y="312"/>
                </a:lnTo>
                <a:lnTo>
                  <a:pt x="43" y="311"/>
                </a:lnTo>
                <a:lnTo>
                  <a:pt x="45" y="310"/>
                </a:lnTo>
                <a:lnTo>
                  <a:pt x="47" y="308"/>
                </a:lnTo>
                <a:lnTo>
                  <a:pt x="50" y="307"/>
                </a:lnTo>
                <a:lnTo>
                  <a:pt x="52" y="306"/>
                </a:lnTo>
                <a:lnTo>
                  <a:pt x="53" y="304"/>
                </a:lnTo>
                <a:lnTo>
                  <a:pt x="56" y="301"/>
                </a:lnTo>
                <a:lnTo>
                  <a:pt x="57" y="298"/>
                </a:lnTo>
                <a:lnTo>
                  <a:pt x="60" y="298"/>
                </a:lnTo>
                <a:lnTo>
                  <a:pt x="60" y="297"/>
                </a:lnTo>
                <a:lnTo>
                  <a:pt x="60" y="292"/>
                </a:lnTo>
                <a:lnTo>
                  <a:pt x="57" y="289"/>
                </a:lnTo>
                <a:lnTo>
                  <a:pt x="55" y="287"/>
                </a:lnTo>
                <a:lnTo>
                  <a:pt x="53" y="286"/>
                </a:lnTo>
                <a:lnTo>
                  <a:pt x="49" y="283"/>
                </a:lnTo>
                <a:lnTo>
                  <a:pt x="47" y="283"/>
                </a:lnTo>
                <a:lnTo>
                  <a:pt x="47" y="282"/>
                </a:lnTo>
                <a:lnTo>
                  <a:pt x="46" y="280"/>
                </a:lnTo>
                <a:lnTo>
                  <a:pt x="43" y="278"/>
                </a:lnTo>
                <a:lnTo>
                  <a:pt x="41" y="277"/>
                </a:lnTo>
                <a:lnTo>
                  <a:pt x="40" y="278"/>
                </a:lnTo>
                <a:lnTo>
                  <a:pt x="39" y="278"/>
                </a:lnTo>
                <a:lnTo>
                  <a:pt x="39" y="277"/>
                </a:lnTo>
                <a:lnTo>
                  <a:pt x="39" y="276"/>
                </a:lnTo>
                <a:lnTo>
                  <a:pt x="39" y="275"/>
                </a:lnTo>
                <a:lnTo>
                  <a:pt x="39" y="270"/>
                </a:lnTo>
                <a:lnTo>
                  <a:pt x="38" y="268"/>
                </a:lnTo>
                <a:lnTo>
                  <a:pt x="37" y="266"/>
                </a:lnTo>
                <a:lnTo>
                  <a:pt x="36" y="265"/>
                </a:lnTo>
                <a:lnTo>
                  <a:pt x="34" y="263"/>
                </a:lnTo>
                <a:lnTo>
                  <a:pt x="34" y="262"/>
                </a:lnTo>
                <a:lnTo>
                  <a:pt x="35" y="261"/>
                </a:lnTo>
                <a:lnTo>
                  <a:pt x="34" y="260"/>
                </a:lnTo>
                <a:lnTo>
                  <a:pt x="33" y="259"/>
                </a:lnTo>
                <a:lnTo>
                  <a:pt x="33" y="256"/>
                </a:lnTo>
                <a:lnTo>
                  <a:pt x="31" y="255"/>
                </a:lnTo>
                <a:lnTo>
                  <a:pt x="32" y="254"/>
                </a:lnTo>
                <a:lnTo>
                  <a:pt x="33" y="254"/>
                </a:lnTo>
                <a:lnTo>
                  <a:pt x="32" y="254"/>
                </a:lnTo>
                <a:lnTo>
                  <a:pt x="32" y="253"/>
                </a:lnTo>
                <a:lnTo>
                  <a:pt x="31" y="251"/>
                </a:lnTo>
                <a:lnTo>
                  <a:pt x="31" y="250"/>
                </a:lnTo>
                <a:lnTo>
                  <a:pt x="31" y="249"/>
                </a:lnTo>
                <a:lnTo>
                  <a:pt x="30" y="249"/>
                </a:lnTo>
                <a:lnTo>
                  <a:pt x="29" y="249"/>
                </a:lnTo>
                <a:lnTo>
                  <a:pt x="29" y="248"/>
                </a:lnTo>
                <a:lnTo>
                  <a:pt x="28" y="247"/>
                </a:lnTo>
                <a:lnTo>
                  <a:pt x="26" y="246"/>
                </a:lnTo>
                <a:lnTo>
                  <a:pt x="23" y="244"/>
                </a:lnTo>
                <a:lnTo>
                  <a:pt x="22" y="241"/>
                </a:lnTo>
                <a:lnTo>
                  <a:pt x="21" y="239"/>
                </a:lnTo>
                <a:lnTo>
                  <a:pt x="20" y="236"/>
                </a:lnTo>
                <a:lnTo>
                  <a:pt x="18" y="233"/>
                </a:lnTo>
                <a:lnTo>
                  <a:pt x="16" y="233"/>
                </a:lnTo>
                <a:lnTo>
                  <a:pt x="16" y="232"/>
                </a:lnTo>
                <a:lnTo>
                  <a:pt x="16" y="231"/>
                </a:lnTo>
                <a:lnTo>
                  <a:pt x="16" y="229"/>
                </a:lnTo>
                <a:lnTo>
                  <a:pt x="16" y="227"/>
                </a:lnTo>
                <a:lnTo>
                  <a:pt x="16" y="224"/>
                </a:lnTo>
                <a:lnTo>
                  <a:pt x="16" y="223"/>
                </a:lnTo>
                <a:lnTo>
                  <a:pt x="16" y="220"/>
                </a:lnTo>
                <a:lnTo>
                  <a:pt x="16" y="218"/>
                </a:lnTo>
                <a:lnTo>
                  <a:pt x="15" y="215"/>
                </a:lnTo>
                <a:lnTo>
                  <a:pt x="16" y="213"/>
                </a:lnTo>
                <a:lnTo>
                  <a:pt x="18" y="211"/>
                </a:lnTo>
                <a:lnTo>
                  <a:pt x="19" y="210"/>
                </a:lnTo>
                <a:lnTo>
                  <a:pt x="18" y="209"/>
                </a:lnTo>
                <a:lnTo>
                  <a:pt x="15" y="208"/>
                </a:lnTo>
                <a:lnTo>
                  <a:pt x="15" y="207"/>
                </a:lnTo>
                <a:lnTo>
                  <a:pt x="16" y="206"/>
                </a:lnTo>
                <a:lnTo>
                  <a:pt x="17" y="205"/>
                </a:lnTo>
                <a:lnTo>
                  <a:pt x="18" y="205"/>
                </a:lnTo>
                <a:lnTo>
                  <a:pt x="19" y="205"/>
                </a:lnTo>
                <a:lnTo>
                  <a:pt x="21" y="204"/>
                </a:lnTo>
                <a:lnTo>
                  <a:pt x="21" y="202"/>
                </a:lnTo>
                <a:lnTo>
                  <a:pt x="22" y="199"/>
                </a:lnTo>
                <a:lnTo>
                  <a:pt x="21" y="195"/>
                </a:lnTo>
                <a:lnTo>
                  <a:pt x="19" y="188"/>
                </a:lnTo>
                <a:lnTo>
                  <a:pt x="19" y="184"/>
                </a:lnTo>
                <a:lnTo>
                  <a:pt x="19" y="181"/>
                </a:lnTo>
                <a:lnTo>
                  <a:pt x="17" y="177"/>
                </a:lnTo>
                <a:lnTo>
                  <a:pt x="15" y="174"/>
                </a:lnTo>
                <a:lnTo>
                  <a:pt x="15" y="170"/>
                </a:lnTo>
                <a:lnTo>
                  <a:pt x="13" y="168"/>
                </a:lnTo>
                <a:lnTo>
                  <a:pt x="12" y="165"/>
                </a:lnTo>
                <a:lnTo>
                  <a:pt x="12" y="163"/>
                </a:lnTo>
                <a:lnTo>
                  <a:pt x="13" y="162"/>
                </a:lnTo>
                <a:lnTo>
                  <a:pt x="13" y="159"/>
                </a:lnTo>
                <a:lnTo>
                  <a:pt x="13" y="156"/>
                </a:lnTo>
                <a:lnTo>
                  <a:pt x="12" y="155"/>
                </a:lnTo>
                <a:lnTo>
                  <a:pt x="13" y="155"/>
                </a:lnTo>
                <a:lnTo>
                  <a:pt x="14" y="154"/>
                </a:lnTo>
                <a:lnTo>
                  <a:pt x="14" y="152"/>
                </a:lnTo>
                <a:lnTo>
                  <a:pt x="12" y="148"/>
                </a:lnTo>
                <a:lnTo>
                  <a:pt x="11" y="148"/>
                </a:lnTo>
                <a:lnTo>
                  <a:pt x="11" y="147"/>
                </a:lnTo>
                <a:lnTo>
                  <a:pt x="12" y="144"/>
                </a:lnTo>
                <a:lnTo>
                  <a:pt x="10" y="142"/>
                </a:lnTo>
                <a:lnTo>
                  <a:pt x="10" y="141"/>
                </a:lnTo>
                <a:lnTo>
                  <a:pt x="10" y="136"/>
                </a:lnTo>
                <a:lnTo>
                  <a:pt x="10" y="134"/>
                </a:lnTo>
                <a:lnTo>
                  <a:pt x="10" y="133"/>
                </a:lnTo>
                <a:lnTo>
                  <a:pt x="9" y="131"/>
                </a:lnTo>
                <a:lnTo>
                  <a:pt x="10" y="128"/>
                </a:lnTo>
                <a:lnTo>
                  <a:pt x="10" y="127"/>
                </a:lnTo>
                <a:lnTo>
                  <a:pt x="11" y="125"/>
                </a:lnTo>
                <a:lnTo>
                  <a:pt x="12" y="125"/>
                </a:lnTo>
                <a:lnTo>
                  <a:pt x="13" y="124"/>
                </a:lnTo>
                <a:lnTo>
                  <a:pt x="10" y="121"/>
                </a:lnTo>
                <a:lnTo>
                  <a:pt x="9" y="119"/>
                </a:lnTo>
                <a:lnTo>
                  <a:pt x="9" y="117"/>
                </a:lnTo>
                <a:lnTo>
                  <a:pt x="7" y="116"/>
                </a:lnTo>
                <a:lnTo>
                  <a:pt x="7" y="114"/>
                </a:lnTo>
                <a:lnTo>
                  <a:pt x="6" y="111"/>
                </a:lnTo>
                <a:lnTo>
                  <a:pt x="6" y="109"/>
                </a:lnTo>
                <a:lnTo>
                  <a:pt x="8" y="107"/>
                </a:lnTo>
                <a:lnTo>
                  <a:pt x="8" y="106"/>
                </a:lnTo>
                <a:lnTo>
                  <a:pt x="7" y="104"/>
                </a:lnTo>
                <a:lnTo>
                  <a:pt x="5" y="101"/>
                </a:lnTo>
                <a:lnTo>
                  <a:pt x="5" y="99"/>
                </a:lnTo>
                <a:lnTo>
                  <a:pt x="7" y="98"/>
                </a:lnTo>
                <a:lnTo>
                  <a:pt x="13" y="97"/>
                </a:lnTo>
                <a:lnTo>
                  <a:pt x="14" y="95"/>
                </a:lnTo>
                <a:lnTo>
                  <a:pt x="16" y="95"/>
                </a:lnTo>
                <a:lnTo>
                  <a:pt x="18" y="95"/>
                </a:lnTo>
                <a:lnTo>
                  <a:pt x="22" y="93"/>
                </a:lnTo>
                <a:lnTo>
                  <a:pt x="27" y="94"/>
                </a:lnTo>
                <a:lnTo>
                  <a:pt x="27" y="95"/>
                </a:lnTo>
                <a:lnTo>
                  <a:pt x="27" y="96"/>
                </a:lnTo>
                <a:lnTo>
                  <a:pt x="30" y="95"/>
                </a:lnTo>
                <a:lnTo>
                  <a:pt x="31" y="95"/>
                </a:lnTo>
                <a:lnTo>
                  <a:pt x="32" y="96"/>
                </a:lnTo>
                <a:lnTo>
                  <a:pt x="33" y="96"/>
                </a:lnTo>
                <a:lnTo>
                  <a:pt x="35" y="94"/>
                </a:lnTo>
                <a:lnTo>
                  <a:pt x="36" y="94"/>
                </a:lnTo>
                <a:lnTo>
                  <a:pt x="39" y="94"/>
                </a:lnTo>
                <a:lnTo>
                  <a:pt x="41" y="96"/>
                </a:lnTo>
                <a:lnTo>
                  <a:pt x="44" y="98"/>
                </a:lnTo>
                <a:lnTo>
                  <a:pt x="45" y="101"/>
                </a:lnTo>
                <a:lnTo>
                  <a:pt x="44" y="103"/>
                </a:lnTo>
                <a:lnTo>
                  <a:pt x="46" y="104"/>
                </a:lnTo>
                <a:lnTo>
                  <a:pt x="48" y="105"/>
                </a:lnTo>
                <a:lnTo>
                  <a:pt x="49" y="107"/>
                </a:lnTo>
                <a:lnTo>
                  <a:pt x="51" y="108"/>
                </a:lnTo>
                <a:lnTo>
                  <a:pt x="52" y="108"/>
                </a:lnTo>
                <a:lnTo>
                  <a:pt x="55" y="107"/>
                </a:lnTo>
                <a:lnTo>
                  <a:pt x="57" y="107"/>
                </a:lnTo>
                <a:lnTo>
                  <a:pt x="58" y="107"/>
                </a:lnTo>
                <a:lnTo>
                  <a:pt x="60" y="106"/>
                </a:lnTo>
                <a:lnTo>
                  <a:pt x="61" y="100"/>
                </a:lnTo>
                <a:lnTo>
                  <a:pt x="62" y="100"/>
                </a:lnTo>
                <a:lnTo>
                  <a:pt x="61" y="98"/>
                </a:lnTo>
                <a:lnTo>
                  <a:pt x="62" y="97"/>
                </a:lnTo>
                <a:lnTo>
                  <a:pt x="63" y="95"/>
                </a:lnTo>
                <a:lnTo>
                  <a:pt x="66" y="92"/>
                </a:lnTo>
                <a:lnTo>
                  <a:pt x="68" y="88"/>
                </a:lnTo>
                <a:lnTo>
                  <a:pt x="68" y="0"/>
                </a:lnTo>
                <a:lnTo>
                  <a:pt x="267" y="1"/>
                </a:lnTo>
                <a:lnTo>
                  <a:pt x="397" y="0"/>
                </a:lnTo>
                <a:lnTo>
                  <a:pt x="515"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 name="Rectangle 208"/>
          <p:cNvSpPr>
            <a:spLocks noChangeArrowheads="1"/>
          </p:cNvSpPr>
          <p:nvPr/>
        </p:nvSpPr>
        <p:spPr bwMode="auto">
          <a:xfrm>
            <a:off x="2305050" y="4619625"/>
            <a:ext cx="161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AZ</a:t>
            </a:r>
            <a:endParaRPr lang="en-US" altLang="en-US" sz="1000"/>
          </a:p>
        </p:txBody>
      </p:sp>
      <p:sp>
        <p:nvSpPr>
          <p:cNvPr id="6353" name="Freeform 209"/>
          <p:cNvSpPr>
            <a:spLocks/>
          </p:cNvSpPr>
          <p:nvPr/>
        </p:nvSpPr>
        <p:spPr bwMode="auto">
          <a:xfrm>
            <a:off x="4970463" y="4321175"/>
            <a:ext cx="704850" cy="598488"/>
          </a:xfrm>
          <a:custGeom>
            <a:avLst/>
            <a:gdLst>
              <a:gd name="T0" fmla="*/ 2147483647 w 444"/>
              <a:gd name="T1" fmla="*/ 2147483647 h 377"/>
              <a:gd name="T2" fmla="*/ 2147483647 w 444"/>
              <a:gd name="T3" fmla="*/ 2147483647 h 377"/>
              <a:gd name="T4" fmla="*/ 2147483647 w 444"/>
              <a:gd name="T5" fmla="*/ 2147483647 h 377"/>
              <a:gd name="T6" fmla="*/ 2147483647 w 444"/>
              <a:gd name="T7" fmla="*/ 2147483647 h 377"/>
              <a:gd name="T8" fmla="*/ 2147483647 w 444"/>
              <a:gd name="T9" fmla="*/ 2147483647 h 377"/>
              <a:gd name="T10" fmla="*/ 2147483647 w 444"/>
              <a:gd name="T11" fmla="*/ 2147483647 h 377"/>
              <a:gd name="T12" fmla="*/ 2147483647 w 444"/>
              <a:gd name="T13" fmla="*/ 2147483647 h 377"/>
              <a:gd name="T14" fmla="*/ 2147483647 w 444"/>
              <a:gd name="T15" fmla="*/ 2147483647 h 377"/>
              <a:gd name="T16" fmla="*/ 2147483647 w 444"/>
              <a:gd name="T17" fmla="*/ 2147483647 h 377"/>
              <a:gd name="T18" fmla="*/ 2147483647 w 444"/>
              <a:gd name="T19" fmla="*/ 2147483647 h 377"/>
              <a:gd name="T20" fmla="*/ 2147483647 w 444"/>
              <a:gd name="T21" fmla="*/ 2147483647 h 377"/>
              <a:gd name="T22" fmla="*/ 2147483647 w 444"/>
              <a:gd name="T23" fmla="*/ 2147483647 h 377"/>
              <a:gd name="T24" fmla="*/ 2147483647 w 444"/>
              <a:gd name="T25" fmla="*/ 2147483647 h 377"/>
              <a:gd name="T26" fmla="*/ 2147483647 w 444"/>
              <a:gd name="T27" fmla="*/ 2147483647 h 377"/>
              <a:gd name="T28" fmla="*/ 2147483647 w 444"/>
              <a:gd name="T29" fmla="*/ 2147483647 h 377"/>
              <a:gd name="T30" fmla="*/ 2147483647 w 444"/>
              <a:gd name="T31" fmla="*/ 2147483647 h 377"/>
              <a:gd name="T32" fmla="*/ 2147483647 w 444"/>
              <a:gd name="T33" fmla="*/ 2147483647 h 377"/>
              <a:gd name="T34" fmla="*/ 2147483647 w 444"/>
              <a:gd name="T35" fmla="*/ 2147483647 h 377"/>
              <a:gd name="T36" fmla="*/ 2147483647 w 444"/>
              <a:gd name="T37" fmla="*/ 2147483647 h 377"/>
              <a:gd name="T38" fmla="*/ 2147483647 w 444"/>
              <a:gd name="T39" fmla="*/ 2147483647 h 377"/>
              <a:gd name="T40" fmla="*/ 2147483647 w 444"/>
              <a:gd name="T41" fmla="*/ 2147483647 h 377"/>
              <a:gd name="T42" fmla="*/ 2147483647 w 444"/>
              <a:gd name="T43" fmla="*/ 2147483647 h 377"/>
              <a:gd name="T44" fmla="*/ 2147483647 w 444"/>
              <a:gd name="T45" fmla="*/ 2147483647 h 377"/>
              <a:gd name="T46" fmla="*/ 2147483647 w 444"/>
              <a:gd name="T47" fmla="*/ 2147483647 h 377"/>
              <a:gd name="T48" fmla="*/ 2147483647 w 444"/>
              <a:gd name="T49" fmla="*/ 2147483647 h 377"/>
              <a:gd name="T50" fmla="*/ 2147483647 w 444"/>
              <a:gd name="T51" fmla="*/ 2147483647 h 377"/>
              <a:gd name="T52" fmla="*/ 2147483647 w 444"/>
              <a:gd name="T53" fmla="*/ 2147483647 h 377"/>
              <a:gd name="T54" fmla="*/ 2147483647 w 444"/>
              <a:gd name="T55" fmla="*/ 2147483647 h 377"/>
              <a:gd name="T56" fmla="*/ 2147483647 w 444"/>
              <a:gd name="T57" fmla="*/ 2147483647 h 377"/>
              <a:gd name="T58" fmla="*/ 2147483647 w 444"/>
              <a:gd name="T59" fmla="*/ 2147483647 h 377"/>
              <a:gd name="T60" fmla="*/ 2147483647 w 444"/>
              <a:gd name="T61" fmla="*/ 2147483647 h 377"/>
              <a:gd name="T62" fmla="*/ 2147483647 w 444"/>
              <a:gd name="T63" fmla="*/ 2147483647 h 377"/>
              <a:gd name="T64" fmla="*/ 2147483647 w 444"/>
              <a:gd name="T65" fmla="*/ 2147483647 h 377"/>
              <a:gd name="T66" fmla="*/ 2147483647 w 444"/>
              <a:gd name="T67" fmla="*/ 2147483647 h 377"/>
              <a:gd name="T68" fmla="*/ 2147483647 w 444"/>
              <a:gd name="T69" fmla="*/ 2147483647 h 377"/>
              <a:gd name="T70" fmla="*/ 2147483647 w 444"/>
              <a:gd name="T71" fmla="*/ 2147483647 h 377"/>
              <a:gd name="T72" fmla="*/ 2147483647 w 444"/>
              <a:gd name="T73" fmla="*/ 2147483647 h 377"/>
              <a:gd name="T74" fmla="*/ 2147483647 w 444"/>
              <a:gd name="T75" fmla="*/ 2147483647 h 377"/>
              <a:gd name="T76" fmla="*/ 2147483647 w 444"/>
              <a:gd name="T77" fmla="*/ 2147483647 h 377"/>
              <a:gd name="T78" fmla="*/ 2147483647 w 444"/>
              <a:gd name="T79" fmla="*/ 2147483647 h 377"/>
              <a:gd name="T80" fmla="*/ 2147483647 w 444"/>
              <a:gd name="T81" fmla="*/ 2147483647 h 377"/>
              <a:gd name="T82" fmla="*/ 2147483647 w 444"/>
              <a:gd name="T83" fmla="*/ 2147483647 h 377"/>
              <a:gd name="T84" fmla="*/ 2147483647 w 444"/>
              <a:gd name="T85" fmla="*/ 2147483647 h 377"/>
              <a:gd name="T86" fmla="*/ 2147483647 w 444"/>
              <a:gd name="T87" fmla="*/ 2147483647 h 377"/>
              <a:gd name="T88" fmla="*/ 2147483647 w 444"/>
              <a:gd name="T89" fmla="*/ 2147483647 h 377"/>
              <a:gd name="T90" fmla="*/ 2147483647 w 444"/>
              <a:gd name="T91" fmla="*/ 2147483647 h 377"/>
              <a:gd name="T92" fmla="*/ 2147483647 w 444"/>
              <a:gd name="T93" fmla="*/ 2147483647 h 377"/>
              <a:gd name="T94" fmla="*/ 2147483647 w 444"/>
              <a:gd name="T95" fmla="*/ 2147483647 h 377"/>
              <a:gd name="T96" fmla="*/ 2147483647 w 444"/>
              <a:gd name="T97" fmla="*/ 2147483647 h 377"/>
              <a:gd name="T98" fmla="*/ 2147483647 w 444"/>
              <a:gd name="T99" fmla="*/ 2147483647 h 377"/>
              <a:gd name="T100" fmla="*/ 2147483647 w 444"/>
              <a:gd name="T101" fmla="*/ 2147483647 h 377"/>
              <a:gd name="T102" fmla="*/ 2147483647 w 444"/>
              <a:gd name="T103" fmla="*/ 2147483647 h 377"/>
              <a:gd name="T104" fmla="*/ 2147483647 w 444"/>
              <a:gd name="T105" fmla="*/ 2147483647 h 377"/>
              <a:gd name="T106" fmla="*/ 2147483647 w 444"/>
              <a:gd name="T107" fmla="*/ 2147483647 h 377"/>
              <a:gd name="T108" fmla="*/ 2147483647 w 444"/>
              <a:gd name="T109" fmla="*/ 2147483647 h 377"/>
              <a:gd name="T110" fmla="*/ 2147483647 w 444"/>
              <a:gd name="T111" fmla="*/ 2147483647 h 377"/>
              <a:gd name="T112" fmla="*/ 2147483647 w 444"/>
              <a:gd name="T113" fmla="*/ 2147483647 h 377"/>
              <a:gd name="T114" fmla="*/ 2147483647 w 444"/>
              <a:gd name="T115" fmla="*/ 2147483647 h 377"/>
              <a:gd name="T116" fmla="*/ 2147483647 w 444"/>
              <a:gd name="T117" fmla="*/ 2147483647 h 377"/>
              <a:gd name="T118" fmla="*/ 2147483647 w 444"/>
              <a:gd name="T119" fmla="*/ 2147483647 h 377"/>
              <a:gd name="T120" fmla="*/ 2147483647 w 444"/>
              <a:gd name="T121" fmla="*/ 2147483647 h 377"/>
              <a:gd name="T122" fmla="*/ 2147483647 w 444"/>
              <a:gd name="T123" fmla="*/ 2147483647 h 3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4" h="377">
                <a:moveTo>
                  <a:pt x="0" y="1"/>
                </a:moveTo>
                <a:lnTo>
                  <a:pt x="41" y="1"/>
                </a:lnTo>
                <a:lnTo>
                  <a:pt x="73" y="1"/>
                </a:lnTo>
                <a:lnTo>
                  <a:pt x="109" y="1"/>
                </a:lnTo>
                <a:lnTo>
                  <a:pt x="140" y="1"/>
                </a:lnTo>
                <a:lnTo>
                  <a:pt x="147" y="1"/>
                </a:lnTo>
                <a:lnTo>
                  <a:pt x="180" y="1"/>
                </a:lnTo>
                <a:lnTo>
                  <a:pt x="181" y="0"/>
                </a:lnTo>
                <a:lnTo>
                  <a:pt x="224" y="1"/>
                </a:lnTo>
                <a:lnTo>
                  <a:pt x="311" y="1"/>
                </a:lnTo>
                <a:lnTo>
                  <a:pt x="343" y="1"/>
                </a:lnTo>
                <a:lnTo>
                  <a:pt x="356" y="1"/>
                </a:lnTo>
                <a:lnTo>
                  <a:pt x="357" y="1"/>
                </a:lnTo>
                <a:lnTo>
                  <a:pt x="364" y="1"/>
                </a:lnTo>
                <a:lnTo>
                  <a:pt x="386" y="1"/>
                </a:lnTo>
                <a:lnTo>
                  <a:pt x="387" y="1"/>
                </a:lnTo>
                <a:lnTo>
                  <a:pt x="393" y="1"/>
                </a:lnTo>
                <a:lnTo>
                  <a:pt x="393" y="2"/>
                </a:lnTo>
                <a:lnTo>
                  <a:pt x="394" y="3"/>
                </a:lnTo>
                <a:lnTo>
                  <a:pt x="396" y="3"/>
                </a:lnTo>
                <a:lnTo>
                  <a:pt x="397" y="1"/>
                </a:lnTo>
                <a:lnTo>
                  <a:pt x="399" y="1"/>
                </a:lnTo>
                <a:lnTo>
                  <a:pt x="399" y="2"/>
                </a:lnTo>
                <a:lnTo>
                  <a:pt x="398" y="3"/>
                </a:lnTo>
                <a:lnTo>
                  <a:pt x="398" y="4"/>
                </a:lnTo>
                <a:lnTo>
                  <a:pt x="399" y="4"/>
                </a:lnTo>
                <a:lnTo>
                  <a:pt x="399" y="5"/>
                </a:lnTo>
                <a:lnTo>
                  <a:pt x="400" y="5"/>
                </a:lnTo>
                <a:lnTo>
                  <a:pt x="400" y="8"/>
                </a:lnTo>
                <a:lnTo>
                  <a:pt x="400" y="9"/>
                </a:lnTo>
                <a:lnTo>
                  <a:pt x="399" y="10"/>
                </a:lnTo>
                <a:lnTo>
                  <a:pt x="400" y="10"/>
                </a:lnTo>
                <a:lnTo>
                  <a:pt x="400" y="11"/>
                </a:lnTo>
                <a:lnTo>
                  <a:pt x="401" y="11"/>
                </a:lnTo>
                <a:lnTo>
                  <a:pt x="403" y="12"/>
                </a:lnTo>
                <a:lnTo>
                  <a:pt x="405" y="13"/>
                </a:lnTo>
                <a:lnTo>
                  <a:pt x="406" y="13"/>
                </a:lnTo>
                <a:lnTo>
                  <a:pt x="406" y="14"/>
                </a:lnTo>
                <a:lnTo>
                  <a:pt x="406" y="17"/>
                </a:lnTo>
                <a:lnTo>
                  <a:pt x="406" y="18"/>
                </a:lnTo>
                <a:lnTo>
                  <a:pt x="405" y="19"/>
                </a:lnTo>
                <a:lnTo>
                  <a:pt x="406" y="20"/>
                </a:lnTo>
                <a:lnTo>
                  <a:pt x="405" y="21"/>
                </a:lnTo>
                <a:lnTo>
                  <a:pt x="406" y="21"/>
                </a:lnTo>
                <a:lnTo>
                  <a:pt x="406" y="23"/>
                </a:lnTo>
                <a:lnTo>
                  <a:pt x="406" y="24"/>
                </a:lnTo>
                <a:lnTo>
                  <a:pt x="405" y="24"/>
                </a:lnTo>
                <a:lnTo>
                  <a:pt x="405" y="25"/>
                </a:lnTo>
                <a:lnTo>
                  <a:pt x="405" y="26"/>
                </a:lnTo>
                <a:lnTo>
                  <a:pt x="402" y="28"/>
                </a:lnTo>
                <a:lnTo>
                  <a:pt x="401" y="30"/>
                </a:lnTo>
                <a:lnTo>
                  <a:pt x="401" y="31"/>
                </a:lnTo>
                <a:lnTo>
                  <a:pt x="400" y="31"/>
                </a:lnTo>
                <a:lnTo>
                  <a:pt x="399" y="32"/>
                </a:lnTo>
                <a:lnTo>
                  <a:pt x="397" y="33"/>
                </a:lnTo>
                <a:lnTo>
                  <a:pt x="396" y="34"/>
                </a:lnTo>
                <a:lnTo>
                  <a:pt x="395" y="34"/>
                </a:lnTo>
                <a:lnTo>
                  <a:pt x="394" y="36"/>
                </a:lnTo>
                <a:lnTo>
                  <a:pt x="392" y="37"/>
                </a:lnTo>
                <a:lnTo>
                  <a:pt x="391" y="38"/>
                </a:lnTo>
                <a:lnTo>
                  <a:pt x="391" y="39"/>
                </a:lnTo>
                <a:lnTo>
                  <a:pt x="391" y="41"/>
                </a:lnTo>
                <a:lnTo>
                  <a:pt x="389" y="43"/>
                </a:lnTo>
                <a:lnTo>
                  <a:pt x="384" y="47"/>
                </a:lnTo>
                <a:lnTo>
                  <a:pt x="383" y="48"/>
                </a:lnTo>
                <a:lnTo>
                  <a:pt x="382" y="49"/>
                </a:lnTo>
                <a:lnTo>
                  <a:pt x="382" y="51"/>
                </a:lnTo>
                <a:lnTo>
                  <a:pt x="381" y="52"/>
                </a:lnTo>
                <a:lnTo>
                  <a:pt x="379" y="55"/>
                </a:lnTo>
                <a:lnTo>
                  <a:pt x="403" y="55"/>
                </a:lnTo>
                <a:lnTo>
                  <a:pt x="408" y="55"/>
                </a:lnTo>
                <a:lnTo>
                  <a:pt x="436" y="55"/>
                </a:lnTo>
                <a:lnTo>
                  <a:pt x="437" y="55"/>
                </a:lnTo>
                <a:lnTo>
                  <a:pt x="437" y="56"/>
                </a:lnTo>
                <a:lnTo>
                  <a:pt x="437" y="57"/>
                </a:lnTo>
                <a:lnTo>
                  <a:pt x="437" y="58"/>
                </a:lnTo>
                <a:lnTo>
                  <a:pt x="437" y="59"/>
                </a:lnTo>
                <a:lnTo>
                  <a:pt x="438" y="60"/>
                </a:lnTo>
                <a:lnTo>
                  <a:pt x="442" y="63"/>
                </a:lnTo>
                <a:lnTo>
                  <a:pt x="444" y="66"/>
                </a:lnTo>
                <a:lnTo>
                  <a:pt x="444" y="67"/>
                </a:lnTo>
                <a:lnTo>
                  <a:pt x="443" y="68"/>
                </a:lnTo>
                <a:lnTo>
                  <a:pt x="442" y="69"/>
                </a:lnTo>
                <a:lnTo>
                  <a:pt x="442" y="68"/>
                </a:lnTo>
                <a:lnTo>
                  <a:pt x="440" y="68"/>
                </a:lnTo>
                <a:lnTo>
                  <a:pt x="438" y="66"/>
                </a:lnTo>
                <a:lnTo>
                  <a:pt x="437" y="66"/>
                </a:lnTo>
                <a:lnTo>
                  <a:pt x="436" y="66"/>
                </a:lnTo>
                <a:lnTo>
                  <a:pt x="435" y="66"/>
                </a:lnTo>
                <a:lnTo>
                  <a:pt x="434" y="67"/>
                </a:lnTo>
                <a:lnTo>
                  <a:pt x="433" y="69"/>
                </a:lnTo>
                <a:lnTo>
                  <a:pt x="433" y="70"/>
                </a:lnTo>
                <a:lnTo>
                  <a:pt x="433" y="71"/>
                </a:lnTo>
                <a:lnTo>
                  <a:pt x="434" y="72"/>
                </a:lnTo>
                <a:lnTo>
                  <a:pt x="435" y="72"/>
                </a:lnTo>
                <a:lnTo>
                  <a:pt x="437" y="72"/>
                </a:lnTo>
                <a:lnTo>
                  <a:pt x="438" y="73"/>
                </a:lnTo>
                <a:lnTo>
                  <a:pt x="439" y="73"/>
                </a:lnTo>
                <a:lnTo>
                  <a:pt x="439" y="74"/>
                </a:lnTo>
                <a:lnTo>
                  <a:pt x="438" y="76"/>
                </a:lnTo>
                <a:lnTo>
                  <a:pt x="437" y="76"/>
                </a:lnTo>
                <a:lnTo>
                  <a:pt x="435" y="77"/>
                </a:lnTo>
                <a:lnTo>
                  <a:pt x="434" y="76"/>
                </a:lnTo>
                <a:lnTo>
                  <a:pt x="433" y="76"/>
                </a:lnTo>
                <a:lnTo>
                  <a:pt x="432" y="77"/>
                </a:lnTo>
                <a:lnTo>
                  <a:pt x="430" y="78"/>
                </a:lnTo>
                <a:lnTo>
                  <a:pt x="430" y="80"/>
                </a:lnTo>
                <a:lnTo>
                  <a:pt x="429" y="81"/>
                </a:lnTo>
                <a:lnTo>
                  <a:pt x="425" y="83"/>
                </a:lnTo>
                <a:lnTo>
                  <a:pt x="424" y="84"/>
                </a:lnTo>
                <a:lnTo>
                  <a:pt x="423" y="83"/>
                </a:lnTo>
                <a:lnTo>
                  <a:pt x="421" y="82"/>
                </a:lnTo>
                <a:lnTo>
                  <a:pt x="420" y="82"/>
                </a:lnTo>
                <a:lnTo>
                  <a:pt x="418" y="83"/>
                </a:lnTo>
                <a:lnTo>
                  <a:pt x="417" y="84"/>
                </a:lnTo>
                <a:lnTo>
                  <a:pt x="416" y="85"/>
                </a:lnTo>
                <a:lnTo>
                  <a:pt x="416" y="88"/>
                </a:lnTo>
                <a:lnTo>
                  <a:pt x="416" y="90"/>
                </a:lnTo>
                <a:lnTo>
                  <a:pt x="417" y="91"/>
                </a:lnTo>
                <a:lnTo>
                  <a:pt x="418" y="91"/>
                </a:lnTo>
                <a:lnTo>
                  <a:pt x="418" y="92"/>
                </a:lnTo>
                <a:lnTo>
                  <a:pt x="420" y="93"/>
                </a:lnTo>
                <a:lnTo>
                  <a:pt x="421" y="92"/>
                </a:lnTo>
                <a:lnTo>
                  <a:pt x="423" y="91"/>
                </a:lnTo>
                <a:lnTo>
                  <a:pt x="424" y="91"/>
                </a:lnTo>
                <a:lnTo>
                  <a:pt x="425" y="92"/>
                </a:lnTo>
                <a:lnTo>
                  <a:pt x="426" y="94"/>
                </a:lnTo>
                <a:lnTo>
                  <a:pt x="425" y="95"/>
                </a:lnTo>
                <a:lnTo>
                  <a:pt x="422" y="97"/>
                </a:lnTo>
                <a:lnTo>
                  <a:pt x="420" y="98"/>
                </a:lnTo>
                <a:lnTo>
                  <a:pt x="418" y="98"/>
                </a:lnTo>
                <a:lnTo>
                  <a:pt x="417" y="98"/>
                </a:lnTo>
                <a:lnTo>
                  <a:pt x="416" y="99"/>
                </a:lnTo>
                <a:lnTo>
                  <a:pt x="415" y="100"/>
                </a:lnTo>
                <a:lnTo>
                  <a:pt x="415" y="101"/>
                </a:lnTo>
                <a:lnTo>
                  <a:pt x="416" y="102"/>
                </a:lnTo>
                <a:lnTo>
                  <a:pt x="417" y="103"/>
                </a:lnTo>
                <a:lnTo>
                  <a:pt x="419" y="104"/>
                </a:lnTo>
                <a:lnTo>
                  <a:pt x="421" y="105"/>
                </a:lnTo>
                <a:lnTo>
                  <a:pt x="421" y="106"/>
                </a:lnTo>
                <a:lnTo>
                  <a:pt x="421" y="107"/>
                </a:lnTo>
                <a:lnTo>
                  <a:pt x="421" y="108"/>
                </a:lnTo>
                <a:lnTo>
                  <a:pt x="420" y="109"/>
                </a:lnTo>
                <a:lnTo>
                  <a:pt x="417" y="108"/>
                </a:lnTo>
                <a:lnTo>
                  <a:pt x="416" y="107"/>
                </a:lnTo>
                <a:lnTo>
                  <a:pt x="416" y="106"/>
                </a:lnTo>
                <a:lnTo>
                  <a:pt x="414" y="104"/>
                </a:lnTo>
                <a:lnTo>
                  <a:pt x="412" y="103"/>
                </a:lnTo>
                <a:lnTo>
                  <a:pt x="411" y="104"/>
                </a:lnTo>
                <a:lnTo>
                  <a:pt x="410" y="104"/>
                </a:lnTo>
                <a:lnTo>
                  <a:pt x="409" y="105"/>
                </a:lnTo>
                <a:lnTo>
                  <a:pt x="408" y="106"/>
                </a:lnTo>
                <a:lnTo>
                  <a:pt x="408" y="107"/>
                </a:lnTo>
                <a:lnTo>
                  <a:pt x="408" y="109"/>
                </a:lnTo>
                <a:lnTo>
                  <a:pt x="408" y="110"/>
                </a:lnTo>
                <a:lnTo>
                  <a:pt x="408" y="111"/>
                </a:lnTo>
                <a:lnTo>
                  <a:pt x="410" y="113"/>
                </a:lnTo>
                <a:lnTo>
                  <a:pt x="412" y="116"/>
                </a:lnTo>
                <a:lnTo>
                  <a:pt x="412" y="118"/>
                </a:lnTo>
                <a:lnTo>
                  <a:pt x="411" y="118"/>
                </a:lnTo>
                <a:lnTo>
                  <a:pt x="410" y="119"/>
                </a:lnTo>
                <a:lnTo>
                  <a:pt x="408" y="119"/>
                </a:lnTo>
                <a:lnTo>
                  <a:pt x="408" y="120"/>
                </a:lnTo>
                <a:lnTo>
                  <a:pt x="406" y="121"/>
                </a:lnTo>
                <a:lnTo>
                  <a:pt x="406" y="120"/>
                </a:lnTo>
                <a:lnTo>
                  <a:pt x="406" y="119"/>
                </a:lnTo>
                <a:lnTo>
                  <a:pt x="405" y="118"/>
                </a:lnTo>
                <a:lnTo>
                  <a:pt x="405" y="116"/>
                </a:lnTo>
                <a:lnTo>
                  <a:pt x="406" y="114"/>
                </a:lnTo>
                <a:lnTo>
                  <a:pt x="406" y="113"/>
                </a:lnTo>
                <a:lnTo>
                  <a:pt x="405" y="112"/>
                </a:lnTo>
                <a:lnTo>
                  <a:pt x="403" y="112"/>
                </a:lnTo>
                <a:lnTo>
                  <a:pt x="402" y="112"/>
                </a:lnTo>
                <a:lnTo>
                  <a:pt x="401" y="113"/>
                </a:lnTo>
                <a:lnTo>
                  <a:pt x="401" y="115"/>
                </a:lnTo>
                <a:lnTo>
                  <a:pt x="401" y="117"/>
                </a:lnTo>
                <a:lnTo>
                  <a:pt x="399" y="118"/>
                </a:lnTo>
                <a:lnTo>
                  <a:pt x="398" y="118"/>
                </a:lnTo>
                <a:lnTo>
                  <a:pt x="397" y="119"/>
                </a:lnTo>
                <a:lnTo>
                  <a:pt x="397" y="121"/>
                </a:lnTo>
                <a:lnTo>
                  <a:pt x="396" y="122"/>
                </a:lnTo>
                <a:lnTo>
                  <a:pt x="397" y="124"/>
                </a:lnTo>
                <a:lnTo>
                  <a:pt x="400" y="124"/>
                </a:lnTo>
                <a:lnTo>
                  <a:pt x="400" y="123"/>
                </a:lnTo>
                <a:lnTo>
                  <a:pt x="399" y="122"/>
                </a:lnTo>
                <a:lnTo>
                  <a:pt x="400" y="119"/>
                </a:lnTo>
                <a:lnTo>
                  <a:pt x="401" y="119"/>
                </a:lnTo>
                <a:lnTo>
                  <a:pt x="403" y="119"/>
                </a:lnTo>
                <a:lnTo>
                  <a:pt x="403" y="122"/>
                </a:lnTo>
                <a:lnTo>
                  <a:pt x="404" y="122"/>
                </a:lnTo>
                <a:lnTo>
                  <a:pt x="405" y="123"/>
                </a:lnTo>
                <a:lnTo>
                  <a:pt x="404" y="125"/>
                </a:lnTo>
                <a:lnTo>
                  <a:pt x="403" y="126"/>
                </a:lnTo>
                <a:lnTo>
                  <a:pt x="403" y="127"/>
                </a:lnTo>
                <a:lnTo>
                  <a:pt x="403" y="128"/>
                </a:lnTo>
                <a:lnTo>
                  <a:pt x="403" y="130"/>
                </a:lnTo>
                <a:lnTo>
                  <a:pt x="403" y="132"/>
                </a:lnTo>
                <a:lnTo>
                  <a:pt x="400" y="132"/>
                </a:lnTo>
                <a:lnTo>
                  <a:pt x="399" y="132"/>
                </a:lnTo>
                <a:lnTo>
                  <a:pt x="398" y="132"/>
                </a:lnTo>
                <a:lnTo>
                  <a:pt x="397" y="133"/>
                </a:lnTo>
                <a:lnTo>
                  <a:pt x="397" y="134"/>
                </a:lnTo>
                <a:lnTo>
                  <a:pt x="397" y="135"/>
                </a:lnTo>
                <a:lnTo>
                  <a:pt x="398" y="136"/>
                </a:lnTo>
                <a:lnTo>
                  <a:pt x="399" y="137"/>
                </a:lnTo>
                <a:lnTo>
                  <a:pt x="400" y="137"/>
                </a:lnTo>
                <a:lnTo>
                  <a:pt x="402" y="137"/>
                </a:lnTo>
                <a:lnTo>
                  <a:pt x="403" y="137"/>
                </a:lnTo>
                <a:lnTo>
                  <a:pt x="404" y="138"/>
                </a:lnTo>
                <a:lnTo>
                  <a:pt x="405" y="140"/>
                </a:lnTo>
                <a:lnTo>
                  <a:pt x="405" y="141"/>
                </a:lnTo>
                <a:lnTo>
                  <a:pt x="404" y="141"/>
                </a:lnTo>
                <a:lnTo>
                  <a:pt x="403" y="142"/>
                </a:lnTo>
                <a:lnTo>
                  <a:pt x="403" y="143"/>
                </a:lnTo>
                <a:lnTo>
                  <a:pt x="402" y="143"/>
                </a:lnTo>
                <a:lnTo>
                  <a:pt x="402" y="144"/>
                </a:lnTo>
                <a:lnTo>
                  <a:pt x="402" y="145"/>
                </a:lnTo>
                <a:lnTo>
                  <a:pt x="403" y="145"/>
                </a:lnTo>
                <a:lnTo>
                  <a:pt x="403" y="146"/>
                </a:lnTo>
                <a:lnTo>
                  <a:pt x="405" y="147"/>
                </a:lnTo>
                <a:lnTo>
                  <a:pt x="406" y="148"/>
                </a:lnTo>
                <a:lnTo>
                  <a:pt x="406" y="149"/>
                </a:lnTo>
                <a:lnTo>
                  <a:pt x="405" y="151"/>
                </a:lnTo>
                <a:lnTo>
                  <a:pt x="404" y="151"/>
                </a:lnTo>
                <a:lnTo>
                  <a:pt x="403" y="151"/>
                </a:lnTo>
                <a:lnTo>
                  <a:pt x="402" y="151"/>
                </a:lnTo>
                <a:lnTo>
                  <a:pt x="400" y="150"/>
                </a:lnTo>
                <a:lnTo>
                  <a:pt x="399" y="150"/>
                </a:lnTo>
                <a:lnTo>
                  <a:pt x="397" y="151"/>
                </a:lnTo>
                <a:lnTo>
                  <a:pt x="396" y="152"/>
                </a:lnTo>
                <a:lnTo>
                  <a:pt x="396" y="155"/>
                </a:lnTo>
                <a:lnTo>
                  <a:pt x="395" y="157"/>
                </a:lnTo>
                <a:lnTo>
                  <a:pt x="395" y="159"/>
                </a:lnTo>
                <a:lnTo>
                  <a:pt x="395" y="160"/>
                </a:lnTo>
                <a:lnTo>
                  <a:pt x="394" y="160"/>
                </a:lnTo>
                <a:lnTo>
                  <a:pt x="393" y="161"/>
                </a:lnTo>
                <a:lnTo>
                  <a:pt x="392" y="161"/>
                </a:lnTo>
                <a:lnTo>
                  <a:pt x="390" y="160"/>
                </a:lnTo>
                <a:lnTo>
                  <a:pt x="387" y="160"/>
                </a:lnTo>
                <a:lnTo>
                  <a:pt x="386" y="160"/>
                </a:lnTo>
                <a:lnTo>
                  <a:pt x="385" y="160"/>
                </a:lnTo>
                <a:lnTo>
                  <a:pt x="384" y="161"/>
                </a:lnTo>
                <a:lnTo>
                  <a:pt x="384" y="163"/>
                </a:lnTo>
                <a:lnTo>
                  <a:pt x="384" y="164"/>
                </a:lnTo>
                <a:lnTo>
                  <a:pt x="384" y="165"/>
                </a:lnTo>
                <a:lnTo>
                  <a:pt x="385" y="166"/>
                </a:lnTo>
                <a:lnTo>
                  <a:pt x="388" y="169"/>
                </a:lnTo>
                <a:lnTo>
                  <a:pt x="390" y="170"/>
                </a:lnTo>
                <a:lnTo>
                  <a:pt x="390" y="172"/>
                </a:lnTo>
                <a:lnTo>
                  <a:pt x="390" y="173"/>
                </a:lnTo>
                <a:lnTo>
                  <a:pt x="390" y="175"/>
                </a:lnTo>
                <a:lnTo>
                  <a:pt x="389" y="176"/>
                </a:lnTo>
                <a:lnTo>
                  <a:pt x="385" y="178"/>
                </a:lnTo>
                <a:lnTo>
                  <a:pt x="384" y="178"/>
                </a:lnTo>
                <a:lnTo>
                  <a:pt x="385" y="179"/>
                </a:lnTo>
                <a:lnTo>
                  <a:pt x="385" y="180"/>
                </a:lnTo>
                <a:lnTo>
                  <a:pt x="384" y="181"/>
                </a:lnTo>
                <a:lnTo>
                  <a:pt x="383" y="181"/>
                </a:lnTo>
                <a:lnTo>
                  <a:pt x="381" y="179"/>
                </a:lnTo>
                <a:lnTo>
                  <a:pt x="379" y="180"/>
                </a:lnTo>
                <a:lnTo>
                  <a:pt x="375" y="182"/>
                </a:lnTo>
                <a:lnTo>
                  <a:pt x="374" y="182"/>
                </a:lnTo>
                <a:lnTo>
                  <a:pt x="373" y="180"/>
                </a:lnTo>
                <a:lnTo>
                  <a:pt x="374" y="178"/>
                </a:lnTo>
                <a:lnTo>
                  <a:pt x="373" y="177"/>
                </a:lnTo>
                <a:lnTo>
                  <a:pt x="372" y="176"/>
                </a:lnTo>
                <a:lnTo>
                  <a:pt x="371" y="176"/>
                </a:lnTo>
                <a:lnTo>
                  <a:pt x="369" y="177"/>
                </a:lnTo>
                <a:lnTo>
                  <a:pt x="369" y="178"/>
                </a:lnTo>
                <a:lnTo>
                  <a:pt x="369" y="179"/>
                </a:lnTo>
                <a:lnTo>
                  <a:pt x="370" y="181"/>
                </a:lnTo>
                <a:lnTo>
                  <a:pt x="371" y="184"/>
                </a:lnTo>
                <a:lnTo>
                  <a:pt x="370" y="184"/>
                </a:lnTo>
                <a:lnTo>
                  <a:pt x="370" y="185"/>
                </a:lnTo>
                <a:lnTo>
                  <a:pt x="370" y="187"/>
                </a:lnTo>
                <a:lnTo>
                  <a:pt x="372" y="190"/>
                </a:lnTo>
                <a:lnTo>
                  <a:pt x="372" y="191"/>
                </a:lnTo>
                <a:lnTo>
                  <a:pt x="372" y="192"/>
                </a:lnTo>
                <a:lnTo>
                  <a:pt x="370" y="193"/>
                </a:lnTo>
                <a:lnTo>
                  <a:pt x="368" y="194"/>
                </a:lnTo>
                <a:lnTo>
                  <a:pt x="367" y="194"/>
                </a:lnTo>
                <a:lnTo>
                  <a:pt x="365" y="193"/>
                </a:lnTo>
                <a:lnTo>
                  <a:pt x="365" y="191"/>
                </a:lnTo>
                <a:lnTo>
                  <a:pt x="366" y="190"/>
                </a:lnTo>
                <a:lnTo>
                  <a:pt x="367" y="190"/>
                </a:lnTo>
                <a:lnTo>
                  <a:pt x="367" y="189"/>
                </a:lnTo>
                <a:lnTo>
                  <a:pt x="367" y="187"/>
                </a:lnTo>
                <a:lnTo>
                  <a:pt x="367" y="186"/>
                </a:lnTo>
                <a:lnTo>
                  <a:pt x="366" y="186"/>
                </a:lnTo>
                <a:lnTo>
                  <a:pt x="364" y="186"/>
                </a:lnTo>
                <a:lnTo>
                  <a:pt x="363" y="188"/>
                </a:lnTo>
                <a:lnTo>
                  <a:pt x="364" y="190"/>
                </a:lnTo>
                <a:lnTo>
                  <a:pt x="364" y="191"/>
                </a:lnTo>
                <a:lnTo>
                  <a:pt x="364" y="192"/>
                </a:lnTo>
                <a:lnTo>
                  <a:pt x="363" y="192"/>
                </a:lnTo>
                <a:lnTo>
                  <a:pt x="362" y="193"/>
                </a:lnTo>
                <a:lnTo>
                  <a:pt x="361" y="193"/>
                </a:lnTo>
                <a:lnTo>
                  <a:pt x="361" y="194"/>
                </a:lnTo>
                <a:lnTo>
                  <a:pt x="363" y="196"/>
                </a:lnTo>
                <a:lnTo>
                  <a:pt x="364" y="197"/>
                </a:lnTo>
                <a:lnTo>
                  <a:pt x="365" y="197"/>
                </a:lnTo>
                <a:lnTo>
                  <a:pt x="370" y="196"/>
                </a:lnTo>
                <a:lnTo>
                  <a:pt x="370" y="197"/>
                </a:lnTo>
                <a:lnTo>
                  <a:pt x="371" y="198"/>
                </a:lnTo>
                <a:lnTo>
                  <a:pt x="370" y="200"/>
                </a:lnTo>
                <a:lnTo>
                  <a:pt x="367" y="203"/>
                </a:lnTo>
                <a:lnTo>
                  <a:pt x="365" y="205"/>
                </a:lnTo>
                <a:lnTo>
                  <a:pt x="364" y="204"/>
                </a:lnTo>
                <a:lnTo>
                  <a:pt x="363" y="203"/>
                </a:lnTo>
                <a:lnTo>
                  <a:pt x="362" y="202"/>
                </a:lnTo>
                <a:lnTo>
                  <a:pt x="363" y="200"/>
                </a:lnTo>
                <a:lnTo>
                  <a:pt x="364" y="200"/>
                </a:lnTo>
                <a:lnTo>
                  <a:pt x="364" y="199"/>
                </a:lnTo>
                <a:lnTo>
                  <a:pt x="363" y="198"/>
                </a:lnTo>
                <a:lnTo>
                  <a:pt x="362" y="197"/>
                </a:lnTo>
                <a:lnTo>
                  <a:pt x="361" y="197"/>
                </a:lnTo>
                <a:lnTo>
                  <a:pt x="359" y="200"/>
                </a:lnTo>
                <a:lnTo>
                  <a:pt x="359" y="201"/>
                </a:lnTo>
                <a:lnTo>
                  <a:pt x="360" y="202"/>
                </a:lnTo>
                <a:lnTo>
                  <a:pt x="360" y="205"/>
                </a:lnTo>
                <a:lnTo>
                  <a:pt x="360" y="206"/>
                </a:lnTo>
                <a:lnTo>
                  <a:pt x="361" y="209"/>
                </a:lnTo>
                <a:lnTo>
                  <a:pt x="362" y="211"/>
                </a:lnTo>
                <a:lnTo>
                  <a:pt x="363" y="212"/>
                </a:lnTo>
                <a:lnTo>
                  <a:pt x="363" y="214"/>
                </a:lnTo>
                <a:lnTo>
                  <a:pt x="361" y="215"/>
                </a:lnTo>
                <a:lnTo>
                  <a:pt x="359" y="219"/>
                </a:lnTo>
                <a:lnTo>
                  <a:pt x="359" y="220"/>
                </a:lnTo>
                <a:lnTo>
                  <a:pt x="360" y="223"/>
                </a:lnTo>
                <a:lnTo>
                  <a:pt x="361" y="224"/>
                </a:lnTo>
                <a:lnTo>
                  <a:pt x="361" y="225"/>
                </a:lnTo>
                <a:lnTo>
                  <a:pt x="361" y="226"/>
                </a:lnTo>
                <a:lnTo>
                  <a:pt x="360" y="227"/>
                </a:lnTo>
                <a:lnTo>
                  <a:pt x="360" y="229"/>
                </a:lnTo>
                <a:lnTo>
                  <a:pt x="357" y="230"/>
                </a:lnTo>
                <a:lnTo>
                  <a:pt x="354" y="231"/>
                </a:lnTo>
                <a:lnTo>
                  <a:pt x="353" y="231"/>
                </a:lnTo>
                <a:lnTo>
                  <a:pt x="354" y="232"/>
                </a:lnTo>
                <a:lnTo>
                  <a:pt x="353" y="232"/>
                </a:lnTo>
                <a:lnTo>
                  <a:pt x="353" y="233"/>
                </a:lnTo>
                <a:lnTo>
                  <a:pt x="352" y="234"/>
                </a:lnTo>
                <a:lnTo>
                  <a:pt x="353" y="236"/>
                </a:lnTo>
                <a:lnTo>
                  <a:pt x="353" y="237"/>
                </a:lnTo>
                <a:lnTo>
                  <a:pt x="352" y="238"/>
                </a:lnTo>
                <a:lnTo>
                  <a:pt x="351" y="238"/>
                </a:lnTo>
                <a:lnTo>
                  <a:pt x="350" y="238"/>
                </a:lnTo>
                <a:lnTo>
                  <a:pt x="350" y="236"/>
                </a:lnTo>
                <a:lnTo>
                  <a:pt x="351" y="234"/>
                </a:lnTo>
                <a:lnTo>
                  <a:pt x="351" y="233"/>
                </a:lnTo>
                <a:lnTo>
                  <a:pt x="351" y="232"/>
                </a:lnTo>
                <a:lnTo>
                  <a:pt x="349" y="233"/>
                </a:lnTo>
                <a:lnTo>
                  <a:pt x="347" y="233"/>
                </a:lnTo>
                <a:lnTo>
                  <a:pt x="345" y="232"/>
                </a:lnTo>
                <a:lnTo>
                  <a:pt x="344" y="233"/>
                </a:lnTo>
                <a:lnTo>
                  <a:pt x="343" y="234"/>
                </a:lnTo>
                <a:lnTo>
                  <a:pt x="343" y="235"/>
                </a:lnTo>
                <a:lnTo>
                  <a:pt x="345" y="236"/>
                </a:lnTo>
                <a:lnTo>
                  <a:pt x="345" y="237"/>
                </a:lnTo>
                <a:lnTo>
                  <a:pt x="345" y="239"/>
                </a:lnTo>
                <a:lnTo>
                  <a:pt x="344" y="242"/>
                </a:lnTo>
                <a:lnTo>
                  <a:pt x="343" y="242"/>
                </a:lnTo>
                <a:lnTo>
                  <a:pt x="341" y="241"/>
                </a:lnTo>
                <a:lnTo>
                  <a:pt x="340" y="241"/>
                </a:lnTo>
                <a:lnTo>
                  <a:pt x="339" y="241"/>
                </a:lnTo>
                <a:lnTo>
                  <a:pt x="338" y="243"/>
                </a:lnTo>
                <a:lnTo>
                  <a:pt x="337" y="248"/>
                </a:lnTo>
                <a:lnTo>
                  <a:pt x="336" y="249"/>
                </a:lnTo>
                <a:lnTo>
                  <a:pt x="334" y="249"/>
                </a:lnTo>
                <a:lnTo>
                  <a:pt x="333" y="248"/>
                </a:lnTo>
                <a:lnTo>
                  <a:pt x="331" y="246"/>
                </a:lnTo>
                <a:lnTo>
                  <a:pt x="330" y="245"/>
                </a:lnTo>
                <a:lnTo>
                  <a:pt x="329" y="246"/>
                </a:lnTo>
                <a:lnTo>
                  <a:pt x="328" y="247"/>
                </a:lnTo>
                <a:lnTo>
                  <a:pt x="329" y="249"/>
                </a:lnTo>
                <a:lnTo>
                  <a:pt x="329" y="250"/>
                </a:lnTo>
                <a:lnTo>
                  <a:pt x="331" y="252"/>
                </a:lnTo>
                <a:lnTo>
                  <a:pt x="333" y="252"/>
                </a:lnTo>
                <a:lnTo>
                  <a:pt x="335" y="252"/>
                </a:lnTo>
                <a:lnTo>
                  <a:pt x="338" y="252"/>
                </a:lnTo>
                <a:lnTo>
                  <a:pt x="339" y="253"/>
                </a:lnTo>
                <a:lnTo>
                  <a:pt x="340" y="253"/>
                </a:lnTo>
                <a:lnTo>
                  <a:pt x="340" y="254"/>
                </a:lnTo>
                <a:lnTo>
                  <a:pt x="339" y="256"/>
                </a:lnTo>
                <a:lnTo>
                  <a:pt x="338" y="257"/>
                </a:lnTo>
                <a:lnTo>
                  <a:pt x="336" y="257"/>
                </a:lnTo>
                <a:lnTo>
                  <a:pt x="334" y="257"/>
                </a:lnTo>
                <a:lnTo>
                  <a:pt x="331" y="254"/>
                </a:lnTo>
                <a:lnTo>
                  <a:pt x="329" y="254"/>
                </a:lnTo>
                <a:lnTo>
                  <a:pt x="327" y="254"/>
                </a:lnTo>
                <a:lnTo>
                  <a:pt x="326" y="256"/>
                </a:lnTo>
                <a:lnTo>
                  <a:pt x="326" y="257"/>
                </a:lnTo>
                <a:lnTo>
                  <a:pt x="327" y="259"/>
                </a:lnTo>
                <a:lnTo>
                  <a:pt x="330" y="262"/>
                </a:lnTo>
                <a:lnTo>
                  <a:pt x="331" y="262"/>
                </a:lnTo>
                <a:lnTo>
                  <a:pt x="333" y="262"/>
                </a:lnTo>
                <a:lnTo>
                  <a:pt x="334" y="262"/>
                </a:lnTo>
                <a:lnTo>
                  <a:pt x="334" y="263"/>
                </a:lnTo>
                <a:lnTo>
                  <a:pt x="333" y="265"/>
                </a:lnTo>
                <a:lnTo>
                  <a:pt x="333" y="268"/>
                </a:lnTo>
                <a:lnTo>
                  <a:pt x="331" y="268"/>
                </a:lnTo>
                <a:lnTo>
                  <a:pt x="330" y="269"/>
                </a:lnTo>
                <a:lnTo>
                  <a:pt x="328" y="270"/>
                </a:lnTo>
                <a:lnTo>
                  <a:pt x="327" y="270"/>
                </a:lnTo>
                <a:lnTo>
                  <a:pt x="324" y="270"/>
                </a:lnTo>
                <a:lnTo>
                  <a:pt x="324" y="272"/>
                </a:lnTo>
                <a:lnTo>
                  <a:pt x="326" y="274"/>
                </a:lnTo>
                <a:lnTo>
                  <a:pt x="326" y="275"/>
                </a:lnTo>
                <a:lnTo>
                  <a:pt x="325" y="275"/>
                </a:lnTo>
                <a:lnTo>
                  <a:pt x="323" y="275"/>
                </a:lnTo>
                <a:lnTo>
                  <a:pt x="322" y="275"/>
                </a:lnTo>
                <a:lnTo>
                  <a:pt x="321" y="272"/>
                </a:lnTo>
                <a:lnTo>
                  <a:pt x="319" y="273"/>
                </a:lnTo>
                <a:lnTo>
                  <a:pt x="316" y="274"/>
                </a:lnTo>
                <a:lnTo>
                  <a:pt x="315" y="274"/>
                </a:lnTo>
                <a:lnTo>
                  <a:pt x="314" y="275"/>
                </a:lnTo>
                <a:lnTo>
                  <a:pt x="314" y="276"/>
                </a:lnTo>
                <a:lnTo>
                  <a:pt x="315" y="277"/>
                </a:lnTo>
                <a:lnTo>
                  <a:pt x="319" y="277"/>
                </a:lnTo>
                <a:lnTo>
                  <a:pt x="321" y="278"/>
                </a:lnTo>
                <a:lnTo>
                  <a:pt x="321" y="279"/>
                </a:lnTo>
                <a:lnTo>
                  <a:pt x="321" y="280"/>
                </a:lnTo>
                <a:lnTo>
                  <a:pt x="321" y="281"/>
                </a:lnTo>
                <a:lnTo>
                  <a:pt x="320" y="283"/>
                </a:lnTo>
                <a:lnTo>
                  <a:pt x="317" y="286"/>
                </a:lnTo>
                <a:lnTo>
                  <a:pt x="316" y="287"/>
                </a:lnTo>
                <a:lnTo>
                  <a:pt x="316" y="288"/>
                </a:lnTo>
                <a:lnTo>
                  <a:pt x="320" y="292"/>
                </a:lnTo>
                <a:lnTo>
                  <a:pt x="323" y="294"/>
                </a:lnTo>
                <a:lnTo>
                  <a:pt x="324" y="295"/>
                </a:lnTo>
                <a:lnTo>
                  <a:pt x="323" y="296"/>
                </a:lnTo>
                <a:lnTo>
                  <a:pt x="322" y="297"/>
                </a:lnTo>
                <a:lnTo>
                  <a:pt x="321" y="297"/>
                </a:lnTo>
                <a:lnTo>
                  <a:pt x="320" y="297"/>
                </a:lnTo>
                <a:lnTo>
                  <a:pt x="318" y="295"/>
                </a:lnTo>
                <a:lnTo>
                  <a:pt x="316" y="295"/>
                </a:lnTo>
                <a:lnTo>
                  <a:pt x="315" y="295"/>
                </a:lnTo>
                <a:lnTo>
                  <a:pt x="313" y="296"/>
                </a:lnTo>
                <a:lnTo>
                  <a:pt x="312" y="295"/>
                </a:lnTo>
                <a:lnTo>
                  <a:pt x="311" y="295"/>
                </a:lnTo>
                <a:lnTo>
                  <a:pt x="310" y="295"/>
                </a:lnTo>
                <a:lnTo>
                  <a:pt x="310" y="296"/>
                </a:lnTo>
                <a:lnTo>
                  <a:pt x="310" y="297"/>
                </a:lnTo>
                <a:lnTo>
                  <a:pt x="310" y="298"/>
                </a:lnTo>
                <a:lnTo>
                  <a:pt x="310" y="300"/>
                </a:lnTo>
                <a:lnTo>
                  <a:pt x="310" y="301"/>
                </a:lnTo>
                <a:lnTo>
                  <a:pt x="311" y="302"/>
                </a:lnTo>
                <a:lnTo>
                  <a:pt x="312" y="303"/>
                </a:lnTo>
                <a:lnTo>
                  <a:pt x="314" y="303"/>
                </a:lnTo>
                <a:lnTo>
                  <a:pt x="315" y="303"/>
                </a:lnTo>
                <a:lnTo>
                  <a:pt x="317" y="302"/>
                </a:lnTo>
                <a:lnTo>
                  <a:pt x="318" y="302"/>
                </a:lnTo>
                <a:lnTo>
                  <a:pt x="319" y="303"/>
                </a:lnTo>
                <a:lnTo>
                  <a:pt x="319" y="305"/>
                </a:lnTo>
                <a:lnTo>
                  <a:pt x="320" y="305"/>
                </a:lnTo>
                <a:lnTo>
                  <a:pt x="320" y="306"/>
                </a:lnTo>
                <a:lnTo>
                  <a:pt x="319" y="307"/>
                </a:lnTo>
                <a:lnTo>
                  <a:pt x="315" y="308"/>
                </a:lnTo>
                <a:lnTo>
                  <a:pt x="313" y="308"/>
                </a:lnTo>
                <a:lnTo>
                  <a:pt x="312" y="307"/>
                </a:lnTo>
                <a:lnTo>
                  <a:pt x="310" y="305"/>
                </a:lnTo>
                <a:lnTo>
                  <a:pt x="308" y="303"/>
                </a:lnTo>
                <a:lnTo>
                  <a:pt x="306" y="304"/>
                </a:lnTo>
                <a:lnTo>
                  <a:pt x="303" y="304"/>
                </a:lnTo>
                <a:lnTo>
                  <a:pt x="303" y="305"/>
                </a:lnTo>
                <a:lnTo>
                  <a:pt x="302" y="306"/>
                </a:lnTo>
                <a:lnTo>
                  <a:pt x="302" y="307"/>
                </a:lnTo>
                <a:lnTo>
                  <a:pt x="303" y="308"/>
                </a:lnTo>
                <a:lnTo>
                  <a:pt x="305" y="308"/>
                </a:lnTo>
                <a:lnTo>
                  <a:pt x="306" y="309"/>
                </a:lnTo>
                <a:lnTo>
                  <a:pt x="307" y="310"/>
                </a:lnTo>
                <a:lnTo>
                  <a:pt x="311" y="312"/>
                </a:lnTo>
                <a:lnTo>
                  <a:pt x="311" y="313"/>
                </a:lnTo>
                <a:lnTo>
                  <a:pt x="311" y="314"/>
                </a:lnTo>
                <a:lnTo>
                  <a:pt x="310" y="315"/>
                </a:lnTo>
                <a:lnTo>
                  <a:pt x="308" y="317"/>
                </a:lnTo>
                <a:lnTo>
                  <a:pt x="307" y="318"/>
                </a:lnTo>
                <a:lnTo>
                  <a:pt x="304" y="318"/>
                </a:lnTo>
                <a:lnTo>
                  <a:pt x="302" y="318"/>
                </a:lnTo>
                <a:lnTo>
                  <a:pt x="301" y="319"/>
                </a:lnTo>
                <a:lnTo>
                  <a:pt x="302" y="321"/>
                </a:lnTo>
                <a:lnTo>
                  <a:pt x="303" y="322"/>
                </a:lnTo>
                <a:lnTo>
                  <a:pt x="304" y="322"/>
                </a:lnTo>
                <a:lnTo>
                  <a:pt x="306" y="324"/>
                </a:lnTo>
                <a:lnTo>
                  <a:pt x="306" y="325"/>
                </a:lnTo>
                <a:lnTo>
                  <a:pt x="306" y="327"/>
                </a:lnTo>
                <a:lnTo>
                  <a:pt x="302" y="331"/>
                </a:lnTo>
                <a:lnTo>
                  <a:pt x="302" y="332"/>
                </a:lnTo>
                <a:lnTo>
                  <a:pt x="304" y="332"/>
                </a:lnTo>
                <a:lnTo>
                  <a:pt x="306" y="332"/>
                </a:lnTo>
                <a:lnTo>
                  <a:pt x="307" y="331"/>
                </a:lnTo>
                <a:lnTo>
                  <a:pt x="307" y="330"/>
                </a:lnTo>
                <a:lnTo>
                  <a:pt x="307" y="328"/>
                </a:lnTo>
                <a:lnTo>
                  <a:pt x="307" y="326"/>
                </a:lnTo>
                <a:lnTo>
                  <a:pt x="308" y="325"/>
                </a:lnTo>
                <a:lnTo>
                  <a:pt x="309" y="325"/>
                </a:lnTo>
                <a:lnTo>
                  <a:pt x="311" y="326"/>
                </a:lnTo>
                <a:lnTo>
                  <a:pt x="312" y="328"/>
                </a:lnTo>
                <a:lnTo>
                  <a:pt x="312" y="331"/>
                </a:lnTo>
                <a:lnTo>
                  <a:pt x="312" y="332"/>
                </a:lnTo>
                <a:lnTo>
                  <a:pt x="310" y="334"/>
                </a:lnTo>
                <a:lnTo>
                  <a:pt x="307" y="334"/>
                </a:lnTo>
                <a:lnTo>
                  <a:pt x="305" y="334"/>
                </a:lnTo>
                <a:lnTo>
                  <a:pt x="304" y="335"/>
                </a:lnTo>
                <a:lnTo>
                  <a:pt x="304" y="336"/>
                </a:lnTo>
                <a:lnTo>
                  <a:pt x="307" y="338"/>
                </a:lnTo>
                <a:lnTo>
                  <a:pt x="308" y="338"/>
                </a:lnTo>
                <a:lnTo>
                  <a:pt x="310" y="338"/>
                </a:lnTo>
                <a:lnTo>
                  <a:pt x="312" y="338"/>
                </a:lnTo>
                <a:lnTo>
                  <a:pt x="313" y="336"/>
                </a:lnTo>
                <a:lnTo>
                  <a:pt x="314" y="335"/>
                </a:lnTo>
                <a:lnTo>
                  <a:pt x="314" y="331"/>
                </a:lnTo>
                <a:lnTo>
                  <a:pt x="315" y="330"/>
                </a:lnTo>
                <a:lnTo>
                  <a:pt x="316" y="330"/>
                </a:lnTo>
                <a:lnTo>
                  <a:pt x="317" y="331"/>
                </a:lnTo>
                <a:lnTo>
                  <a:pt x="318" y="332"/>
                </a:lnTo>
                <a:lnTo>
                  <a:pt x="317" y="333"/>
                </a:lnTo>
                <a:lnTo>
                  <a:pt x="316" y="335"/>
                </a:lnTo>
                <a:lnTo>
                  <a:pt x="313" y="338"/>
                </a:lnTo>
                <a:lnTo>
                  <a:pt x="311" y="341"/>
                </a:lnTo>
                <a:lnTo>
                  <a:pt x="310" y="342"/>
                </a:lnTo>
                <a:lnTo>
                  <a:pt x="310" y="347"/>
                </a:lnTo>
                <a:lnTo>
                  <a:pt x="311" y="350"/>
                </a:lnTo>
                <a:lnTo>
                  <a:pt x="313" y="351"/>
                </a:lnTo>
                <a:lnTo>
                  <a:pt x="314" y="353"/>
                </a:lnTo>
                <a:lnTo>
                  <a:pt x="315" y="350"/>
                </a:lnTo>
                <a:lnTo>
                  <a:pt x="315" y="349"/>
                </a:lnTo>
                <a:lnTo>
                  <a:pt x="316" y="349"/>
                </a:lnTo>
                <a:lnTo>
                  <a:pt x="317" y="348"/>
                </a:lnTo>
                <a:lnTo>
                  <a:pt x="318" y="349"/>
                </a:lnTo>
                <a:lnTo>
                  <a:pt x="319" y="350"/>
                </a:lnTo>
                <a:lnTo>
                  <a:pt x="318" y="353"/>
                </a:lnTo>
                <a:lnTo>
                  <a:pt x="316" y="354"/>
                </a:lnTo>
                <a:lnTo>
                  <a:pt x="315" y="355"/>
                </a:lnTo>
                <a:lnTo>
                  <a:pt x="315" y="361"/>
                </a:lnTo>
                <a:lnTo>
                  <a:pt x="315" y="364"/>
                </a:lnTo>
                <a:lnTo>
                  <a:pt x="314" y="365"/>
                </a:lnTo>
                <a:lnTo>
                  <a:pt x="312" y="366"/>
                </a:lnTo>
                <a:lnTo>
                  <a:pt x="310" y="365"/>
                </a:lnTo>
                <a:lnTo>
                  <a:pt x="309" y="364"/>
                </a:lnTo>
                <a:lnTo>
                  <a:pt x="307" y="364"/>
                </a:lnTo>
                <a:lnTo>
                  <a:pt x="306" y="364"/>
                </a:lnTo>
                <a:lnTo>
                  <a:pt x="305" y="365"/>
                </a:lnTo>
                <a:lnTo>
                  <a:pt x="305" y="367"/>
                </a:lnTo>
                <a:lnTo>
                  <a:pt x="306" y="368"/>
                </a:lnTo>
                <a:lnTo>
                  <a:pt x="307" y="370"/>
                </a:lnTo>
                <a:lnTo>
                  <a:pt x="309" y="370"/>
                </a:lnTo>
                <a:lnTo>
                  <a:pt x="311" y="371"/>
                </a:lnTo>
                <a:lnTo>
                  <a:pt x="312" y="373"/>
                </a:lnTo>
                <a:lnTo>
                  <a:pt x="312" y="375"/>
                </a:lnTo>
                <a:lnTo>
                  <a:pt x="309" y="376"/>
                </a:lnTo>
                <a:lnTo>
                  <a:pt x="309" y="377"/>
                </a:lnTo>
                <a:lnTo>
                  <a:pt x="267" y="377"/>
                </a:lnTo>
                <a:lnTo>
                  <a:pt x="256" y="377"/>
                </a:lnTo>
                <a:lnTo>
                  <a:pt x="254" y="377"/>
                </a:lnTo>
                <a:lnTo>
                  <a:pt x="250" y="377"/>
                </a:lnTo>
                <a:lnTo>
                  <a:pt x="242" y="377"/>
                </a:lnTo>
                <a:lnTo>
                  <a:pt x="241" y="377"/>
                </a:lnTo>
                <a:lnTo>
                  <a:pt x="236" y="377"/>
                </a:lnTo>
                <a:lnTo>
                  <a:pt x="157" y="376"/>
                </a:lnTo>
                <a:lnTo>
                  <a:pt x="138" y="376"/>
                </a:lnTo>
                <a:lnTo>
                  <a:pt x="129" y="376"/>
                </a:lnTo>
                <a:lnTo>
                  <a:pt x="124" y="376"/>
                </a:lnTo>
                <a:lnTo>
                  <a:pt x="123" y="376"/>
                </a:lnTo>
                <a:lnTo>
                  <a:pt x="103" y="376"/>
                </a:lnTo>
                <a:lnTo>
                  <a:pt x="59" y="376"/>
                </a:lnTo>
                <a:lnTo>
                  <a:pt x="51" y="376"/>
                </a:lnTo>
                <a:lnTo>
                  <a:pt x="51" y="370"/>
                </a:lnTo>
                <a:lnTo>
                  <a:pt x="51" y="355"/>
                </a:lnTo>
                <a:lnTo>
                  <a:pt x="51" y="351"/>
                </a:lnTo>
                <a:lnTo>
                  <a:pt x="51" y="340"/>
                </a:lnTo>
                <a:lnTo>
                  <a:pt x="50" y="326"/>
                </a:lnTo>
                <a:lnTo>
                  <a:pt x="50" y="320"/>
                </a:lnTo>
                <a:lnTo>
                  <a:pt x="47" y="320"/>
                </a:lnTo>
                <a:lnTo>
                  <a:pt x="47" y="319"/>
                </a:lnTo>
                <a:lnTo>
                  <a:pt x="48" y="319"/>
                </a:lnTo>
                <a:lnTo>
                  <a:pt x="49" y="319"/>
                </a:lnTo>
                <a:lnTo>
                  <a:pt x="49" y="318"/>
                </a:lnTo>
                <a:lnTo>
                  <a:pt x="47" y="318"/>
                </a:lnTo>
                <a:lnTo>
                  <a:pt x="47" y="317"/>
                </a:lnTo>
                <a:lnTo>
                  <a:pt x="46" y="317"/>
                </a:lnTo>
                <a:lnTo>
                  <a:pt x="46" y="318"/>
                </a:lnTo>
                <a:lnTo>
                  <a:pt x="45" y="318"/>
                </a:lnTo>
                <a:lnTo>
                  <a:pt x="43" y="318"/>
                </a:lnTo>
                <a:lnTo>
                  <a:pt x="42" y="319"/>
                </a:lnTo>
                <a:lnTo>
                  <a:pt x="42" y="318"/>
                </a:lnTo>
                <a:lnTo>
                  <a:pt x="41" y="318"/>
                </a:lnTo>
                <a:lnTo>
                  <a:pt x="40" y="318"/>
                </a:lnTo>
                <a:lnTo>
                  <a:pt x="41" y="317"/>
                </a:lnTo>
                <a:lnTo>
                  <a:pt x="40" y="317"/>
                </a:lnTo>
                <a:lnTo>
                  <a:pt x="40" y="316"/>
                </a:lnTo>
                <a:lnTo>
                  <a:pt x="39" y="316"/>
                </a:lnTo>
                <a:lnTo>
                  <a:pt x="37" y="316"/>
                </a:lnTo>
                <a:lnTo>
                  <a:pt x="37" y="317"/>
                </a:lnTo>
                <a:lnTo>
                  <a:pt x="35" y="316"/>
                </a:lnTo>
                <a:lnTo>
                  <a:pt x="35" y="317"/>
                </a:lnTo>
                <a:lnTo>
                  <a:pt x="35" y="318"/>
                </a:lnTo>
                <a:lnTo>
                  <a:pt x="36" y="317"/>
                </a:lnTo>
                <a:lnTo>
                  <a:pt x="37" y="319"/>
                </a:lnTo>
                <a:lnTo>
                  <a:pt x="36" y="320"/>
                </a:lnTo>
                <a:lnTo>
                  <a:pt x="36" y="319"/>
                </a:lnTo>
                <a:lnTo>
                  <a:pt x="35" y="319"/>
                </a:lnTo>
                <a:lnTo>
                  <a:pt x="34" y="320"/>
                </a:lnTo>
                <a:lnTo>
                  <a:pt x="33" y="320"/>
                </a:lnTo>
                <a:lnTo>
                  <a:pt x="32" y="319"/>
                </a:lnTo>
                <a:lnTo>
                  <a:pt x="32" y="318"/>
                </a:lnTo>
                <a:lnTo>
                  <a:pt x="33" y="317"/>
                </a:lnTo>
                <a:lnTo>
                  <a:pt x="33" y="316"/>
                </a:lnTo>
                <a:lnTo>
                  <a:pt x="31" y="317"/>
                </a:lnTo>
                <a:lnTo>
                  <a:pt x="30" y="319"/>
                </a:lnTo>
                <a:lnTo>
                  <a:pt x="29" y="319"/>
                </a:lnTo>
                <a:lnTo>
                  <a:pt x="28" y="319"/>
                </a:lnTo>
                <a:lnTo>
                  <a:pt x="29" y="317"/>
                </a:lnTo>
                <a:lnTo>
                  <a:pt x="28" y="317"/>
                </a:lnTo>
                <a:lnTo>
                  <a:pt x="27" y="320"/>
                </a:lnTo>
                <a:lnTo>
                  <a:pt x="26" y="320"/>
                </a:lnTo>
                <a:lnTo>
                  <a:pt x="25" y="320"/>
                </a:lnTo>
                <a:lnTo>
                  <a:pt x="24" y="319"/>
                </a:lnTo>
                <a:lnTo>
                  <a:pt x="23" y="319"/>
                </a:lnTo>
                <a:lnTo>
                  <a:pt x="22" y="319"/>
                </a:lnTo>
                <a:lnTo>
                  <a:pt x="23" y="320"/>
                </a:lnTo>
                <a:lnTo>
                  <a:pt x="22" y="321"/>
                </a:lnTo>
                <a:lnTo>
                  <a:pt x="21" y="321"/>
                </a:lnTo>
                <a:lnTo>
                  <a:pt x="20" y="321"/>
                </a:lnTo>
                <a:lnTo>
                  <a:pt x="19" y="320"/>
                </a:lnTo>
                <a:lnTo>
                  <a:pt x="18" y="319"/>
                </a:lnTo>
                <a:lnTo>
                  <a:pt x="19" y="319"/>
                </a:lnTo>
                <a:lnTo>
                  <a:pt x="20" y="319"/>
                </a:lnTo>
                <a:lnTo>
                  <a:pt x="21" y="318"/>
                </a:lnTo>
                <a:lnTo>
                  <a:pt x="21" y="317"/>
                </a:lnTo>
                <a:lnTo>
                  <a:pt x="20" y="316"/>
                </a:lnTo>
                <a:lnTo>
                  <a:pt x="18" y="318"/>
                </a:lnTo>
                <a:lnTo>
                  <a:pt x="17" y="318"/>
                </a:lnTo>
                <a:lnTo>
                  <a:pt x="16" y="316"/>
                </a:lnTo>
                <a:lnTo>
                  <a:pt x="16" y="315"/>
                </a:lnTo>
                <a:lnTo>
                  <a:pt x="15" y="315"/>
                </a:lnTo>
                <a:lnTo>
                  <a:pt x="15" y="316"/>
                </a:lnTo>
                <a:lnTo>
                  <a:pt x="14" y="314"/>
                </a:lnTo>
                <a:lnTo>
                  <a:pt x="15" y="313"/>
                </a:lnTo>
                <a:lnTo>
                  <a:pt x="14" y="313"/>
                </a:lnTo>
                <a:lnTo>
                  <a:pt x="13" y="312"/>
                </a:lnTo>
                <a:lnTo>
                  <a:pt x="13" y="311"/>
                </a:lnTo>
                <a:lnTo>
                  <a:pt x="14" y="311"/>
                </a:lnTo>
                <a:lnTo>
                  <a:pt x="14" y="310"/>
                </a:lnTo>
                <a:lnTo>
                  <a:pt x="13" y="310"/>
                </a:lnTo>
                <a:lnTo>
                  <a:pt x="13" y="311"/>
                </a:lnTo>
                <a:lnTo>
                  <a:pt x="10" y="310"/>
                </a:lnTo>
                <a:lnTo>
                  <a:pt x="10" y="309"/>
                </a:lnTo>
                <a:lnTo>
                  <a:pt x="11" y="304"/>
                </a:lnTo>
                <a:lnTo>
                  <a:pt x="11" y="284"/>
                </a:lnTo>
                <a:lnTo>
                  <a:pt x="12" y="281"/>
                </a:lnTo>
                <a:lnTo>
                  <a:pt x="11" y="277"/>
                </a:lnTo>
                <a:lnTo>
                  <a:pt x="12" y="277"/>
                </a:lnTo>
                <a:lnTo>
                  <a:pt x="12" y="265"/>
                </a:lnTo>
                <a:lnTo>
                  <a:pt x="12" y="264"/>
                </a:lnTo>
                <a:lnTo>
                  <a:pt x="13" y="196"/>
                </a:lnTo>
                <a:lnTo>
                  <a:pt x="14" y="183"/>
                </a:lnTo>
                <a:lnTo>
                  <a:pt x="14" y="176"/>
                </a:lnTo>
                <a:lnTo>
                  <a:pt x="15" y="161"/>
                </a:lnTo>
                <a:lnTo>
                  <a:pt x="15" y="160"/>
                </a:lnTo>
                <a:lnTo>
                  <a:pt x="15" y="151"/>
                </a:lnTo>
                <a:lnTo>
                  <a:pt x="15" y="143"/>
                </a:lnTo>
                <a:lnTo>
                  <a:pt x="15" y="140"/>
                </a:lnTo>
                <a:lnTo>
                  <a:pt x="15" y="139"/>
                </a:lnTo>
                <a:lnTo>
                  <a:pt x="16" y="136"/>
                </a:lnTo>
                <a:lnTo>
                  <a:pt x="15" y="134"/>
                </a:lnTo>
                <a:lnTo>
                  <a:pt x="15" y="133"/>
                </a:lnTo>
                <a:lnTo>
                  <a:pt x="15" y="131"/>
                </a:lnTo>
                <a:lnTo>
                  <a:pt x="15" y="130"/>
                </a:lnTo>
                <a:lnTo>
                  <a:pt x="16" y="122"/>
                </a:lnTo>
                <a:lnTo>
                  <a:pt x="15" y="121"/>
                </a:lnTo>
                <a:lnTo>
                  <a:pt x="15" y="120"/>
                </a:lnTo>
                <a:lnTo>
                  <a:pt x="15" y="118"/>
                </a:lnTo>
                <a:lnTo>
                  <a:pt x="12" y="91"/>
                </a:lnTo>
                <a:lnTo>
                  <a:pt x="11" y="88"/>
                </a:lnTo>
                <a:lnTo>
                  <a:pt x="11" y="87"/>
                </a:lnTo>
                <a:lnTo>
                  <a:pt x="11" y="86"/>
                </a:lnTo>
                <a:lnTo>
                  <a:pt x="10" y="77"/>
                </a:lnTo>
                <a:lnTo>
                  <a:pt x="10" y="76"/>
                </a:lnTo>
                <a:lnTo>
                  <a:pt x="9" y="72"/>
                </a:lnTo>
                <a:lnTo>
                  <a:pt x="8" y="64"/>
                </a:lnTo>
                <a:lnTo>
                  <a:pt x="5" y="48"/>
                </a:lnTo>
                <a:lnTo>
                  <a:pt x="5" y="47"/>
                </a:lnTo>
                <a:lnTo>
                  <a:pt x="3" y="28"/>
                </a:lnTo>
                <a:lnTo>
                  <a:pt x="1" y="12"/>
                </a:lnTo>
                <a:lnTo>
                  <a:pt x="0" y="10"/>
                </a:lnTo>
                <a:lnTo>
                  <a:pt x="0" y="1"/>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 name="Freeform 210"/>
          <p:cNvSpPr>
            <a:spLocks/>
          </p:cNvSpPr>
          <p:nvPr/>
        </p:nvSpPr>
        <p:spPr bwMode="auto">
          <a:xfrm>
            <a:off x="4970463" y="4321175"/>
            <a:ext cx="704850" cy="598488"/>
          </a:xfrm>
          <a:custGeom>
            <a:avLst/>
            <a:gdLst>
              <a:gd name="T0" fmla="*/ 2147483647 w 444"/>
              <a:gd name="T1" fmla="*/ 2147483647 h 377"/>
              <a:gd name="T2" fmla="*/ 2147483647 w 444"/>
              <a:gd name="T3" fmla="*/ 2147483647 h 377"/>
              <a:gd name="T4" fmla="*/ 2147483647 w 444"/>
              <a:gd name="T5" fmla="*/ 2147483647 h 377"/>
              <a:gd name="T6" fmla="*/ 2147483647 w 444"/>
              <a:gd name="T7" fmla="*/ 2147483647 h 377"/>
              <a:gd name="T8" fmla="*/ 2147483647 w 444"/>
              <a:gd name="T9" fmla="*/ 2147483647 h 377"/>
              <a:gd name="T10" fmla="*/ 2147483647 w 444"/>
              <a:gd name="T11" fmla="*/ 2147483647 h 377"/>
              <a:gd name="T12" fmla="*/ 2147483647 w 444"/>
              <a:gd name="T13" fmla="*/ 2147483647 h 377"/>
              <a:gd name="T14" fmla="*/ 2147483647 w 444"/>
              <a:gd name="T15" fmla="*/ 2147483647 h 377"/>
              <a:gd name="T16" fmla="*/ 2147483647 w 444"/>
              <a:gd name="T17" fmla="*/ 2147483647 h 377"/>
              <a:gd name="T18" fmla="*/ 2147483647 w 444"/>
              <a:gd name="T19" fmla="*/ 2147483647 h 377"/>
              <a:gd name="T20" fmla="*/ 2147483647 w 444"/>
              <a:gd name="T21" fmla="*/ 2147483647 h 377"/>
              <a:gd name="T22" fmla="*/ 2147483647 w 444"/>
              <a:gd name="T23" fmla="*/ 2147483647 h 377"/>
              <a:gd name="T24" fmla="*/ 2147483647 w 444"/>
              <a:gd name="T25" fmla="*/ 2147483647 h 377"/>
              <a:gd name="T26" fmla="*/ 2147483647 w 444"/>
              <a:gd name="T27" fmla="*/ 2147483647 h 377"/>
              <a:gd name="T28" fmla="*/ 2147483647 w 444"/>
              <a:gd name="T29" fmla="*/ 2147483647 h 377"/>
              <a:gd name="T30" fmla="*/ 2147483647 w 444"/>
              <a:gd name="T31" fmla="*/ 2147483647 h 377"/>
              <a:gd name="T32" fmla="*/ 2147483647 w 444"/>
              <a:gd name="T33" fmla="*/ 2147483647 h 377"/>
              <a:gd name="T34" fmla="*/ 2147483647 w 444"/>
              <a:gd name="T35" fmla="*/ 2147483647 h 377"/>
              <a:gd name="T36" fmla="*/ 2147483647 w 444"/>
              <a:gd name="T37" fmla="*/ 2147483647 h 377"/>
              <a:gd name="T38" fmla="*/ 2147483647 w 444"/>
              <a:gd name="T39" fmla="*/ 2147483647 h 377"/>
              <a:gd name="T40" fmla="*/ 2147483647 w 444"/>
              <a:gd name="T41" fmla="*/ 2147483647 h 377"/>
              <a:gd name="T42" fmla="*/ 2147483647 w 444"/>
              <a:gd name="T43" fmla="*/ 2147483647 h 377"/>
              <a:gd name="T44" fmla="*/ 2147483647 w 444"/>
              <a:gd name="T45" fmla="*/ 2147483647 h 377"/>
              <a:gd name="T46" fmla="*/ 2147483647 w 444"/>
              <a:gd name="T47" fmla="*/ 2147483647 h 377"/>
              <a:gd name="T48" fmla="*/ 2147483647 w 444"/>
              <a:gd name="T49" fmla="*/ 2147483647 h 377"/>
              <a:gd name="T50" fmla="*/ 2147483647 w 444"/>
              <a:gd name="T51" fmla="*/ 2147483647 h 377"/>
              <a:gd name="T52" fmla="*/ 2147483647 w 444"/>
              <a:gd name="T53" fmla="*/ 2147483647 h 377"/>
              <a:gd name="T54" fmla="*/ 2147483647 w 444"/>
              <a:gd name="T55" fmla="*/ 2147483647 h 377"/>
              <a:gd name="T56" fmla="*/ 2147483647 w 444"/>
              <a:gd name="T57" fmla="*/ 2147483647 h 377"/>
              <a:gd name="T58" fmla="*/ 2147483647 w 444"/>
              <a:gd name="T59" fmla="*/ 2147483647 h 377"/>
              <a:gd name="T60" fmla="*/ 2147483647 w 444"/>
              <a:gd name="T61" fmla="*/ 2147483647 h 377"/>
              <a:gd name="T62" fmla="*/ 2147483647 w 444"/>
              <a:gd name="T63" fmla="*/ 2147483647 h 377"/>
              <a:gd name="T64" fmla="*/ 2147483647 w 444"/>
              <a:gd name="T65" fmla="*/ 2147483647 h 377"/>
              <a:gd name="T66" fmla="*/ 2147483647 w 444"/>
              <a:gd name="T67" fmla="*/ 2147483647 h 377"/>
              <a:gd name="T68" fmla="*/ 2147483647 w 444"/>
              <a:gd name="T69" fmla="*/ 2147483647 h 377"/>
              <a:gd name="T70" fmla="*/ 2147483647 w 444"/>
              <a:gd name="T71" fmla="*/ 2147483647 h 377"/>
              <a:gd name="T72" fmla="*/ 2147483647 w 444"/>
              <a:gd name="T73" fmla="*/ 2147483647 h 377"/>
              <a:gd name="T74" fmla="*/ 2147483647 w 444"/>
              <a:gd name="T75" fmla="*/ 2147483647 h 377"/>
              <a:gd name="T76" fmla="*/ 2147483647 w 444"/>
              <a:gd name="T77" fmla="*/ 2147483647 h 377"/>
              <a:gd name="T78" fmla="*/ 2147483647 w 444"/>
              <a:gd name="T79" fmla="*/ 2147483647 h 377"/>
              <a:gd name="T80" fmla="*/ 2147483647 w 444"/>
              <a:gd name="T81" fmla="*/ 2147483647 h 377"/>
              <a:gd name="T82" fmla="*/ 2147483647 w 444"/>
              <a:gd name="T83" fmla="*/ 2147483647 h 377"/>
              <a:gd name="T84" fmla="*/ 2147483647 w 444"/>
              <a:gd name="T85" fmla="*/ 2147483647 h 377"/>
              <a:gd name="T86" fmla="*/ 2147483647 w 444"/>
              <a:gd name="T87" fmla="*/ 2147483647 h 377"/>
              <a:gd name="T88" fmla="*/ 2147483647 w 444"/>
              <a:gd name="T89" fmla="*/ 2147483647 h 377"/>
              <a:gd name="T90" fmla="*/ 2147483647 w 444"/>
              <a:gd name="T91" fmla="*/ 2147483647 h 377"/>
              <a:gd name="T92" fmla="*/ 2147483647 w 444"/>
              <a:gd name="T93" fmla="*/ 2147483647 h 377"/>
              <a:gd name="T94" fmla="*/ 2147483647 w 444"/>
              <a:gd name="T95" fmla="*/ 2147483647 h 377"/>
              <a:gd name="T96" fmla="*/ 2147483647 w 444"/>
              <a:gd name="T97" fmla="*/ 2147483647 h 377"/>
              <a:gd name="T98" fmla="*/ 2147483647 w 444"/>
              <a:gd name="T99" fmla="*/ 2147483647 h 377"/>
              <a:gd name="T100" fmla="*/ 2147483647 w 444"/>
              <a:gd name="T101" fmla="*/ 2147483647 h 377"/>
              <a:gd name="T102" fmla="*/ 2147483647 w 444"/>
              <a:gd name="T103" fmla="*/ 2147483647 h 377"/>
              <a:gd name="T104" fmla="*/ 2147483647 w 444"/>
              <a:gd name="T105" fmla="*/ 2147483647 h 377"/>
              <a:gd name="T106" fmla="*/ 2147483647 w 444"/>
              <a:gd name="T107" fmla="*/ 2147483647 h 377"/>
              <a:gd name="T108" fmla="*/ 2147483647 w 444"/>
              <a:gd name="T109" fmla="*/ 2147483647 h 377"/>
              <a:gd name="T110" fmla="*/ 2147483647 w 444"/>
              <a:gd name="T111" fmla="*/ 2147483647 h 377"/>
              <a:gd name="T112" fmla="*/ 2147483647 w 444"/>
              <a:gd name="T113" fmla="*/ 2147483647 h 377"/>
              <a:gd name="T114" fmla="*/ 2147483647 w 444"/>
              <a:gd name="T115" fmla="*/ 2147483647 h 377"/>
              <a:gd name="T116" fmla="*/ 2147483647 w 444"/>
              <a:gd name="T117" fmla="*/ 2147483647 h 377"/>
              <a:gd name="T118" fmla="*/ 2147483647 w 444"/>
              <a:gd name="T119" fmla="*/ 2147483647 h 377"/>
              <a:gd name="T120" fmla="*/ 2147483647 w 444"/>
              <a:gd name="T121" fmla="*/ 2147483647 h 377"/>
              <a:gd name="T122" fmla="*/ 2147483647 w 444"/>
              <a:gd name="T123" fmla="*/ 2147483647 h 3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4" h="377">
                <a:moveTo>
                  <a:pt x="0" y="1"/>
                </a:moveTo>
                <a:lnTo>
                  <a:pt x="41" y="1"/>
                </a:lnTo>
                <a:lnTo>
                  <a:pt x="73" y="1"/>
                </a:lnTo>
                <a:lnTo>
                  <a:pt x="109" y="1"/>
                </a:lnTo>
                <a:lnTo>
                  <a:pt x="140" y="1"/>
                </a:lnTo>
                <a:lnTo>
                  <a:pt x="147" y="1"/>
                </a:lnTo>
                <a:lnTo>
                  <a:pt x="180" y="1"/>
                </a:lnTo>
                <a:lnTo>
                  <a:pt x="181" y="0"/>
                </a:lnTo>
                <a:lnTo>
                  <a:pt x="224" y="1"/>
                </a:lnTo>
                <a:lnTo>
                  <a:pt x="311" y="1"/>
                </a:lnTo>
                <a:lnTo>
                  <a:pt x="343" y="1"/>
                </a:lnTo>
                <a:lnTo>
                  <a:pt x="356" y="1"/>
                </a:lnTo>
                <a:lnTo>
                  <a:pt x="357" y="1"/>
                </a:lnTo>
                <a:lnTo>
                  <a:pt x="364" y="1"/>
                </a:lnTo>
                <a:lnTo>
                  <a:pt x="386" y="1"/>
                </a:lnTo>
                <a:lnTo>
                  <a:pt x="387" y="1"/>
                </a:lnTo>
                <a:lnTo>
                  <a:pt x="393" y="1"/>
                </a:lnTo>
                <a:lnTo>
                  <a:pt x="393" y="2"/>
                </a:lnTo>
                <a:lnTo>
                  <a:pt x="394" y="3"/>
                </a:lnTo>
                <a:lnTo>
                  <a:pt x="396" y="3"/>
                </a:lnTo>
                <a:lnTo>
                  <a:pt x="397" y="1"/>
                </a:lnTo>
                <a:lnTo>
                  <a:pt x="399" y="1"/>
                </a:lnTo>
                <a:lnTo>
                  <a:pt x="399" y="2"/>
                </a:lnTo>
                <a:lnTo>
                  <a:pt x="398" y="3"/>
                </a:lnTo>
                <a:lnTo>
                  <a:pt x="398" y="4"/>
                </a:lnTo>
                <a:lnTo>
                  <a:pt x="399" y="4"/>
                </a:lnTo>
                <a:lnTo>
                  <a:pt x="399" y="5"/>
                </a:lnTo>
                <a:lnTo>
                  <a:pt x="400" y="5"/>
                </a:lnTo>
                <a:lnTo>
                  <a:pt x="400" y="8"/>
                </a:lnTo>
                <a:lnTo>
                  <a:pt x="400" y="9"/>
                </a:lnTo>
                <a:lnTo>
                  <a:pt x="399" y="10"/>
                </a:lnTo>
                <a:lnTo>
                  <a:pt x="400" y="10"/>
                </a:lnTo>
                <a:lnTo>
                  <a:pt x="400" y="11"/>
                </a:lnTo>
                <a:lnTo>
                  <a:pt x="401" y="11"/>
                </a:lnTo>
                <a:lnTo>
                  <a:pt x="403" y="12"/>
                </a:lnTo>
                <a:lnTo>
                  <a:pt x="405" y="13"/>
                </a:lnTo>
                <a:lnTo>
                  <a:pt x="406" y="13"/>
                </a:lnTo>
                <a:lnTo>
                  <a:pt x="406" y="14"/>
                </a:lnTo>
                <a:lnTo>
                  <a:pt x="406" y="17"/>
                </a:lnTo>
                <a:lnTo>
                  <a:pt x="406" y="18"/>
                </a:lnTo>
                <a:lnTo>
                  <a:pt x="405" y="19"/>
                </a:lnTo>
                <a:lnTo>
                  <a:pt x="406" y="20"/>
                </a:lnTo>
                <a:lnTo>
                  <a:pt x="405" y="21"/>
                </a:lnTo>
                <a:lnTo>
                  <a:pt x="406" y="21"/>
                </a:lnTo>
                <a:lnTo>
                  <a:pt x="406" y="23"/>
                </a:lnTo>
                <a:lnTo>
                  <a:pt x="406" y="24"/>
                </a:lnTo>
                <a:lnTo>
                  <a:pt x="405" y="24"/>
                </a:lnTo>
                <a:lnTo>
                  <a:pt x="405" y="25"/>
                </a:lnTo>
                <a:lnTo>
                  <a:pt x="405" y="26"/>
                </a:lnTo>
                <a:lnTo>
                  <a:pt x="402" y="28"/>
                </a:lnTo>
                <a:lnTo>
                  <a:pt x="401" y="30"/>
                </a:lnTo>
                <a:lnTo>
                  <a:pt x="401" y="31"/>
                </a:lnTo>
                <a:lnTo>
                  <a:pt x="400" y="31"/>
                </a:lnTo>
                <a:lnTo>
                  <a:pt x="399" y="32"/>
                </a:lnTo>
                <a:lnTo>
                  <a:pt x="397" y="33"/>
                </a:lnTo>
                <a:lnTo>
                  <a:pt x="396" y="34"/>
                </a:lnTo>
                <a:lnTo>
                  <a:pt x="395" y="34"/>
                </a:lnTo>
                <a:lnTo>
                  <a:pt x="394" y="36"/>
                </a:lnTo>
                <a:lnTo>
                  <a:pt x="392" y="37"/>
                </a:lnTo>
                <a:lnTo>
                  <a:pt x="391" y="38"/>
                </a:lnTo>
                <a:lnTo>
                  <a:pt x="391" y="39"/>
                </a:lnTo>
                <a:lnTo>
                  <a:pt x="391" y="41"/>
                </a:lnTo>
                <a:lnTo>
                  <a:pt x="389" y="43"/>
                </a:lnTo>
                <a:lnTo>
                  <a:pt x="384" y="47"/>
                </a:lnTo>
                <a:lnTo>
                  <a:pt x="383" y="48"/>
                </a:lnTo>
                <a:lnTo>
                  <a:pt x="382" y="49"/>
                </a:lnTo>
                <a:lnTo>
                  <a:pt x="382" y="51"/>
                </a:lnTo>
                <a:lnTo>
                  <a:pt x="381" y="52"/>
                </a:lnTo>
                <a:lnTo>
                  <a:pt x="379" y="55"/>
                </a:lnTo>
                <a:lnTo>
                  <a:pt x="403" y="55"/>
                </a:lnTo>
                <a:lnTo>
                  <a:pt x="408" y="55"/>
                </a:lnTo>
                <a:lnTo>
                  <a:pt x="436" y="55"/>
                </a:lnTo>
                <a:lnTo>
                  <a:pt x="437" y="55"/>
                </a:lnTo>
                <a:lnTo>
                  <a:pt x="437" y="56"/>
                </a:lnTo>
                <a:lnTo>
                  <a:pt x="437" y="57"/>
                </a:lnTo>
                <a:lnTo>
                  <a:pt x="437" y="58"/>
                </a:lnTo>
                <a:lnTo>
                  <a:pt x="437" y="59"/>
                </a:lnTo>
                <a:lnTo>
                  <a:pt x="438" y="60"/>
                </a:lnTo>
                <a:lnTo>
                  <a:pt x="442" y="63"/>
                </a:lnTo>
                <a:lnTo>
                  <a:pt x="444" y="66"/>
                </a:lnTo>
                <a:lnTo>
                  <a:pt x="444" y="67"/>
                </a:lnTo>
                <a:lnTo>
                  <a:pt x="443" y="68"/>
                </a:lnTo>
                <a:lnTo>
                  <a:pt x="442" y="69"/>
                </a:lnTo>
                <a:lnTo>
                  <a:pt x="442" y="68"/>
                </a:lnTo>
                <a:lnTo>
                  <a:pt x="440" y="68"/>
                </a:lnTo>
                <a:lnTo>
                  <a:pt x="438" y="66"/>
                </a:lnTo>
                <a:lnTo>
                  <a:pt x="437" y="66"/>
                </a:lnTo>
                <a:lnTo>
                  <a:pt x="436" y="66"/>
                </a:lnTo>
                <a:lnTo>
                  <a:pt x="435" y="66"/>
                </a:lnTo>
                <a:lnTo>
                  <a:pt x="434" y="67"/>
                </a:lnTo>
                <a:lnTo>
                  <a:pt x="433" y="69"/>
                </a:lnTo>
                <a:lnTo>
                  <a:pt x="433" y="70"/>
                </a:lnTo>
                <a:lnTo>
                  <a:pt x="433" y="71"/>
                </a:lnTo>
                <a:lnTo>
                  <a:pt x="434" y="72"/>
                </a:lnTo>
                <a:lnTo>
                  <a:pt x="435" y="72"/>
                </a:lnTo>
                <a:lnTo>
                  <a:pt x="437" y="72"/>
                </a:lnTo>
                <a:lnTo>
                  <a:pt x="438" y="73"/>
                </a:lnTo>
                <a:lnTo>
                  <a:pt x="439" y="73"/>
                </a:lnTo>
                <a:lnTo>
                  <a:pt x="439" y="74"/>
                </a:lnTo>
                <a:lnTo>
                  <a:pt x="438" y="76"/>
                </a:lnTo>
                <a:lnTo>
                  <a:pt x="437" y="76"/>
                </a:lnTo>
                <a:lnTo>
                  <a:pt x="435" y="77"/>
                </a:lnTo>
                <a:lnTo>
                  <a:pt x="434" y="76"/>
                </a:lnTo>
                <a:lnTo>
                  <a:pt x="433" y="76"/>
                </a:lnTo>
                <a:lnTo>
                  <a:pt x="432" y="77"/>
                </a:lnTo>
                <a:lnTo>
                  <a:pt x="430" y="78"/>
                </a:lnTo>
                <a:lnTo>
                  <a:pt x="430" y="80"/>
                </a:lnTo>
                <a:lnTo>
                  <a:pt x="429" y="81"/>
                </a:lnTo>
                <a:lnTo>
                  <a:pt x="425" y="83"/>
                </a:lnTo>
                <a:lnTo>
                  <a:pt x="424" y="84"/>
                </a:lnTo>
                <a:lnTo>
                  <a:pt x="423" y="83"/>
                </a:lnTo>
                <a:lnTo>
                  <a:pt x="421" y="82"/>
                </a:lnTo>
                <a:lnTo>
                  <a:pt x="420" y="82"/>
                </a:lnTo>
                <a:lnTo>
                  <a:pt x="418" y="83"/>
                </a:lnTo>
                <a:lnTo>
                  <a:pt x="417" y="84"/>
                </a:lnTo>
                <a:lnTo>
                  <a:pt x="416" y="85"/>
                </a:lnTo>
                <a:lnTo>
                  <a:pt x="416" y="88"/>
                </a:lnTo>
                <a:lnTo>
                  <a:pt x="416" y="90"/>
                </a:lnTo>
                <a:lnTo>
                  <a:pt x="417" y="91"/>
                </a:lnTo>
                <a:lnTo>
                  <a:pt x="418" y="91"/>
                </a:lnTo>
                <a:lnTo>
                  <a:pt x="418" y="92"/>
                </a:lnTo>
                <a:lnTo>
                  <a:pt x="420" y="93"/>
                </a:lnTo>
                <a:lnTo>
                  <a:pt x="421" y="92"/>
                </a:lnTo>
                <a:lnTo>
                  <a:pt x="423" y="91"/>
                </a:lnTo>
                <a:lnTo>
                  <a:pt x="424" y="91"/>
                </a:lnTo>
                <a:lnTo>
                  <a:pt x="425" y="92"/>
                </a:lnTo>
                <a:lnTo>
                  <a:pt x="426" y="94"/>
                </a:lnTo>
                <a:lnTo>
                  <a:pt x="425" y="95"/>
                </a:lnTo>
                <a:lnTo>
                  <a:pt x="422" y="97"/>
                </a:lnTo>
                <a:lnTo>
                  <a:pt x="420" y="98"/>
                </a:lnTo>
                <a:lnTo>
                  <a:pt x="418" y="98"/>
                </a:lnTo>
                <a:lnTo>
                  <a:pt x="417" y="98"/>
                </a:lnTo>
                <a:lnTo>
                  <a:pt x="416" y="99"/>
                </a:lnTo>
                <a:lnTo>
                  <a:pt x="415" y="100"/>
                </a:lnTo>
                <a:lnTo>
                  <a:pt x="415" y="101"/>
                </a:lnTo>
                <a:lnTo>
                  <a:pt x="416" y="102"/>
                </a:lnTo>
                <a:lnTo>
                  <a:pt x="417" y="103"/>
                </a:lnTo>
                <a:lnTo>
                  <a:pt x="419" y="104"/>
                </a:lnTo>
                <a:lnTo>
                  <a:pt x="421" y="105"/>
                </a:lnTo>
                <a:lnTo>
                  <a:pt x="421" y="106"/>
                </a:lnTo>
                <a:lnTo>
                  <a:pt x="421" y="107"/>
                </a:lnTo>
                <a:lnTo>
                  <a:pt x="421" y="108"/>
                </a:lnTo>
                <a:lnTo>
                  <a:pt x="420" y="109"/>
                </a:lnTo>
                <a:lnTo>
                  <a:pt x="417" y="108"/>
                </a:lnTo>
                <a:lnTo>
                  <a:pt x="416" y="107"/>
                </a:lnTo>
                <a:lnTo>
                  <a:pt x="416" y="106"/>
                </a:lnTo>
                <a:lnTo>
                  <a:pt x="414" y="104"/>
                </a:lnTo>
                <a:lnTo>
                  <a:pt x="412" y="103"/>
                </a:lnTo>
                <a:lnTo>
                  <a:pt x="411" y="104"/>
                </a:lnTo>
                <a:lnTo>
                  <a:pt x="410" y="104"/>
                </a:lnTo>
                <a:lnTo>
                  <a:pt x="409" y="105"/>
                </a:lnTo>
                <a:lnTo>
                  <a:pt x="408" y="106"/>
                </a:lnTo>
                <a:lnTo>
                  <a:pt x="408" y="107"/>
                </a:lnTo>
                <a:lnTo>
                  <a:pt x="408" y="109"/>
                </a:lnTo>
                <a:lnTo>
                  <a:pt x="408" y="110"/>
                </a:lnTo>
                <a:lnTo>
                  <a:pt x="408" y="111"/>
                </a:lnTo>
                <a:lnTo>
                  <a:pt x="410" y="113"/>
                </a:lnTo>
                <a:lnTo>
                  <a:pt x="412" y="116"/>
                </a:lnTo>
                <a:lnTo>
                  <a:pt x="412" y="118"/>
                </a:lnTo>
                <a:lnTo>
                  <a:pt x="411" y="118"/>
                </a:lnTo>
                <a:lnTo>
                  <a:pt x="410" y="119"/>
                </a:lnTo>
                <a:lnTo>
                  <a:pt x="408" y="119"/>
                </a:lnTo>
                <a:lnTo>
                  <a:pt x="408" y="120"/>
                </a:lnTo>
                <a:lnTo>
                  <a:pt x="406" y="121"/>
                </a:lnTo>
                <a:lnTo>
                  <a:pt x="406" y="120"/>
                </a:lnTo>
                <a:lnTo>
                  <a:pt x="406" y="119"/>
                </a:lnTo>
                <a:lnTo>
                  <a:pt x="405" y="118"/>
                </a:lnTo>
                <a:lnTo>
                  <a:pt x="405" y="116"/>
                </a:lnTo>
                <a:lnTo>
                  <a:pt x="406" y="114"/>
                </a:lnTo>
                <a:lnTo>
                  <a:pt x="406" y="113"/>
                </a:lnTo>
                <a:lnTo>
                  <a:pt x="405" y="112"/>
                </a:lnTo>
                <a:lnTo>
                  <a:pt x="403" y="112"/>
                </a:lnTo>
                <a:lnTo>
                  <a:pt x="402" y="112"/>
                </a:lnTo>
                <a:lnTo>
                  <a:pt x="401" y="113"/>
                </a:lnTo>
                <a:lnTo>
                  <a:pt x="401" y="115"/>
                </a:lnTo>
                <a:lnTo>
                  <a:pt x="401" y="117"/>
                </a:lnTo>
                <a:lnTo>
                  <a:pt x="399" y="118"/>
                </a:lnTo>
                <a:lnTo>
                  <a:pt x="398" y="118"/>
                </a:lnTo>
                <a:lnTo>
                  <a:pt x="397" y="119"/>
                </a:lnTo>
                <a:lnTo>
                  <a:pt x="397" y="121"/>
                </a:lnTo>
                <a:lnTo>
                  <a:pt x="396" y="122"/>
                </a:lnTo>
                <a:lnTo>
                  <a:pt x="397" y="124"/>
                </a:lnTo>
                <a:lnTo>
                  <a:pt x="400" y="124"/>
                </a:lnTo>
                <a:lnTo>
                  <a:pt x="400" y="123"/>
                </a:lnTo>
                <a:lnTo>
                  <a:pt x="399" y="122"/>
                </a:lnTo>
                <a:lnTo>
                  <a:pt x="400" y="119"/>
                </a:lnTo>
                <a:lnTo>
                  <a:pt x="401" y="119"/>
                </a:lnTo>
                <a:lnTo>
                  <a:pt x="403" y="119"/>
                </a:lnTo>
                <a:lnTo>
                  <a:pt x="403" y="122"/>
                </a:lnTo>
                <a:lnTo>
                  <a:pt x="404" y="122"/>
                </a:lnTo>
                <a:lnTo>
                  <a:pt x="405" y="123"/>
                </a:lnTo>
                <a:lnTo>
                  <a:pt x="404" y="125"/>
                </a:lnTo>
                <a:lnTo>
                  <a:pt x="403" y="126"/>
                </a:lnTo>
                <a:lnTo>
                  <a:pt x="403" y="127"/>
                </a:lnTo>
                <a:lnTo>
                  <a:pt x="403" y="128"/>
                </a:lnTo>
                <a:lnTo>
                  <a:pt x="403" y="130"/>
                </a:lnTo>
                <a:lnTo>
                  <a:pt x="403" y="132"/>
                </a:lnTo>
                <a:lnTo>
                  <a:pt x="400" y="132"/>
                </a:lnTo>
                <a:lnTo>
                  <a:pt x="399" y="132"/>
                </a:lnTo>
                <a:lnTo>
                  <a:pt x="398" y="132"/>
                </a:lnTo>
                <a:lnTo>
                  <a:pt x="397" y="133"/>
                </a:lnTo>
                <a:lnTo>
                  <a:pt x="397" y="134"/>
                </a:lnTo>
                <a:lnTo>
                  <a:pt x="397" y="135"/>
                </a:lnTo>
                <a:lnTo>
                  <a:pt x="398" y="136"/>
                </a:lnTo>
                <a:lnTo>
                  <a:pt x="399" y="137"/>
                </a:lnTo>
                <a:lnTo>
                  <a:pt x="400" y="137"/>
                </a:lnTo>
                <a:lnTo>
                  <a:pt x="402" y="137"/>
                </a:lnTo>
                <a:lnTo>
                  <a:pt x="403" y="137"/>
                </a:lnTo>
                <a:lnTo>
                  <a:pt x="404" y="138"/>
                </a:lnTo>
                <a:lnTo>
                  <a:pt x="405" y="140"/>
                </a:lnTo>
                <a:lnTo>
                  <a:pt x="405" y="141"/>
                </a:lnTo>
                <a:lnTo>
                  <a:pt x="404" y="141"/>
                </a:lnTo>
                <a:lnTo>
                  <a:pt x="403" y="142"/>
                </a:lnTo>
                <a:lnTo>
                  <a:pt x="403" y="143"/>
                </a:lnTo>
                <a:lnTo>
                  <a:pt x="402" y="143"/>
                </a:lnTo>
                <a:lnTo>
                  <a:pt x="402" y="144"/>
                </a:lnTo>
                <a:lnTo>
                  <a:pt x="402" y="145"/>
                </a:lnTo>
                <a:lnTo>
                  <a:pt x="403" y="145"/>
                </a:lnTo>
                <a:lnTo>
                  <a:pt x="403" y="146"/>
                </a:lnTo>
                <a:lnTo>
                  <a:pt x="405" y="147"/>
                </a:lnTo>
                <a:lnTo>
                  <a:pt x="406" y="148"/>
                </a:lnTo>
                <a:lnTo>
                  <a:pt x="406" y="149"/>
                </a:lnTo>
                <a:lnTo>
                  <a:pt x="405" y="151"/>
                </a:lnTo>
                <a:lnTo>
                  <a:pt x="404" y="151"/>
                </a:lnTo>
                <a:lnTo>
                  <a:pt x="403" y="151"/>
                </a:lnTo>
                <a:lnTo>
                  <a:pt x="402" y="151"/>
                </a:lnTo>
                <a:lnTo>
                  <a:pt x="400" y="150"/>
                </a:lnTo>
                <a:lnTo>
                  <a:pt x="399" y="150"/>
                </a:lnTo>
                <a:lnTo>
                  <a:pt x="397" y="151"/>
                </a:lnTo>
                <a:lnTo>
                  <a:pt x="396" y="152"/>
                </a:lnTo>
                <a:lnTo>
                  <a:pt x="396" y="155"/>
                </a:lnTo>
                <a:lnTo>
                  <a:pt x="395" y="157"/>
                </a:lnTo>
                <a:lnTo>
                  <a:pt x="395" y="159"/>
                </a:lnTo>
                <a:lnTo>
                  <a:pt x="395" y="160"/>
                </a:lnTo>
                <a:lnTo>
                  <a:pt x="394" y="160"/>
                </a:lnTo>
                <a:lnTo>
                  <a:pt x="393" y="161"/>
                </a:lnTo>
                <a:lnTo>
                  <a:pt x="392" y="161"/>
                </a:lnTo>
                <a:lnTo>
                  <a:pt x="390" y="160"/>
                </a:lnTo>
                <a:lnTo>
                  <a:pt x="387" y="160"/>
                </a:lnTo>
                <a:lnTo>
                  <a:pt x="386" y="160"/>
                </a:lnTo>
                <a:lnTo>
                  <a:pt x="385" y="160"/>
                </a:lnTo>
                <a:lnTo>
                  <a:pt x="384" y="161"/>
                </a:lnTo>
                <a:lnTo>
                  <a:pt x="384" y="163"/>
                </a:lnTo>
                <a:lnTo>
                  <a:pt x="384" y="164"/>
                </a:lnTo>
                <a:lnTo>
                  <a:pt x="384" y="165"/>
                </a:lnTo>
                <a:lnTo>
                  <a:pt x="385" y="166"/>
                </a:lnTo>
                <a:lnTo>
                  <a:pt x="388" y="169"/>
                </a:lnTo>
                <a:lnTo>
                  <a:pt x="390" y="170"/>
                </a:lnTo>
                <a:lnTo>
                  <a:pt x="390" y="172"/>
                </a:lnTo>
                <a:lnTo>
                  <a:pt x="390" y="173"/>
                </a:lnTo>
                <a:lnTo>
                  <a:pt x="390" y="175"/>
                </a:lnTo>
                <a:lnTo>
                  <a:pt x="389" y="176"/>
                </a:lnTo>
                <a:lnTo>
                  <a:pt x="385" y="178"/>
                </a:lnTo>
                <a:lnTo>
                  <a:pt x="384" y="178"/>
                </a:lnTo>
                <a:lnTo>
                  <a:pt x="385" y="179"/>
                </a:lnTo>
                <a:lnTo>
                  <a:pt x="385" y="180"/>
                </a:lnTo>
                <a:lnTo>
                  <a:pt x="384" y="181"/>
                </a:lnTo>
                <a:lnTo>
                  <a:pt x="383" y="181"/>
                </a:lnTo>
                <a:lnTo>
                  <a:pt x="381" y="179"/>
                </a:lnTo>
                <a:lnTo>
                  <a:pt x="379" y="180"/>
                </a:lnTo>
                <a:lnTo>
                  <a:pt x="375" y="182"/>
                </a:lnTo>
                <a:lnTo>
                  <a:pt x="374" y="182"/>
                </a:lnTo>
                <a:lnTo>
                  <a:pt x="373" y="180"/>
                </a:lnTo>
                <a:lnTo>
                  <a:pt x="374" y="178"/>
                </a:lnTo>
                <a:lnTo>
                  <a:pt x="373" y="177"/>
                </a:lnTo>
                <a:lnTo>
                  <a:pt x="372" y="176"/>
                </a:lnTo>
                <a:lnTo>
                  <a:pt x="371" y="176"/>
                </a:lnTo>
                <a:lnTo>
                  <a:pt x="369" y="177"/>
                </a:lnTo>
                <a:lnTo>
                  <a:pt x="369" y="178"/>
                </a:lnTo>
                <a:lnTo>
                  <a:pt x="369" y="179"/>
                </a:lnTo>
                <a:lnTo>
                  <a:pt x="370" y="181"/>
                </a:lnTo>
                <a:lnTo>
                  <a:pt x="371" y="184"/>
                </a:lnTo>
                <a:lnTo>
                  <a:pt x="370" y="184"/>
                </a:lnTo>
                <a:lnTo>
                  <a:pt x="370" y="185"/>
                </a:lnTo>
                <a:lnTo>
                  <a:pt x="370" y="187"/>
                </a:lnTo>
                <a:lnTo>
                  <a:pt x="372" y="190"/>
                </a:lnTo>
                <a:lnTo>
                  <a:pt x="372" y="191"/>
                </a:lnTo>
                <a:lnTo>
                  <a:pt x="372" y="192"/>
                </a:lnTo>
                <a:lnTo>
                  <a:pt x="370" y="193"/>
                </a:lnTo>
                <a:lnTo>
                  <a:pt x="368" y="194"/>
                </a:lnTo>
                <a:lnTo>
                  <a:pt x="367" y="194"/>
                </a:lnTo>
                <a:lnTo>
                  <a:pt x="365" y="193"/>
                </a:lnTo>
                <a:lnTo>
                  <a:pt x="365" y="191"/>
                </a:lnTo>
                <a:lnTo>
                  <a:pt x="366" y="190"/>
                </a:lnTo>
                <a:lnTo>
                  <a:pt x="367" y="190"/>
                </a:lnTo>
                <a:lnTo>
                  <a:pt x="367" y="189"/>
                </a:lnTo>
                <a:lnTo>
                  <a:pt x="367" y="187"/>
                </a:lnTo>
                <a:lnTo>
                  <a:pt x="367" y="186"/>
                </a:lnTo>
                <a:lnTo>
                  <a:pt x="366" y="186"/>
                </a:lnTo>
                <a:lnTo>
                  <a:pt x="364" y="186"/>
                </a:lnTo>
                <a:lnTo>
                  <a:pt x="363" y="188"/>
                </a:lnTo>
                <a:lnTo>
                  <a:pt x="364" y="190"/>
                </a:lnTo>
                <a:lnTo>
                  <a:pt x="364" y="191"/>
                </a:lnTo>
                <a:lnTo>
                  <a:pt x="364" y="192"/>
                </a:lnTo>
                <a:lnTo>
                  <a:pt x="363" y="192"/>
                </a:lnTo>
                <a:lnTo>
                  <a:pt x="362" y="193"/>
                </a:lnTo>
                <a:lnTo>
                  <a:pt x="361" y="193"/>
                </a:lnTo>
                <a:lnTo>
                  <a:pt x="361" y="194"/>
                </a:lnTo>
                <a:lnTo>
                  <a:pt x="363" y="196"/>
                </a:lnTo>
                <a:lnTo>
                  <a:pt x="364" y="197"/>
                </a:lnTo>
                <a:lnTo>
                  <a:pt x="365" y="197"/>
                </a:lnTo>
                <a:lnTo>
                  <a:pt x="370" y="196"/>
                </a:lnTo>
                <a:lnTo>
                  <a:pt x="370" y="197"/>
                </a:lnTo>
                <a:lnTo>
                  <a:pt x="371" y="198"/>
                </a:lnTo>
                <a:lnTo>
                  <a:pt x="370" y="200"/>
                </a:lnTo>
                <a:lnTo>
                  <a:pt x="367" y="203"/>
                </a:lnTo>
                <a:lnTo>
                  <a:pt x="365" y="205"/>
                </a:lnTo>
                <a:lnTo>
                  <a:pt x="364" y="204"/>
                </a:lnTo>
                <a:lnTo>
                  <a:pt x="363" y="203"/>
                </a:lnTo>
                <a:lnTo>
                  <a:pt x="362" y="202"/>
                </a:lnTo>
                <a:lnTo>
                  <a:pt x="363" y="200"/>
                </a:lnTo>
                <a:lnTo>
                  <a:pt x="364" y="200"/>
                </a:lnTo>
                <a:lnTo>
                  <a:pt x="364" y="199"/>
                </a:lnTo>
                <a:lnTo>
                  <a:pt x="363" y="198"/>
                </a:lnTo>
                <a:lnTo>
                  <a:pt x="362" y="197"/>
                </a:lnTo>
                <a:lnTo>
                  <a:pt x="361" y="197"/>
                </a:lnTo>
                <a:lnTo>
                  <a:pt x="359" y="200"/>
                </a:lnTo>
                <a:lnTo>
                  <a:pt x="359" y="201"/>
                </a:lnTo>
                <a:lnTo>
                  <a:pt x="360" y="202"/>
                </a:lnTo>
                <a:lnTo>
                  <a:pt x="360" y="205"/>
                </a:lnTo>
                <a:lnTo>
                  <a:pt x="360" y="206"/>
                </a:lnTo>
                <a:lnTo>
                  <a:pt x="361" y="209"/>
                </a:lnTo>
                <a:lnTo>
                  <a:pt x="362" y="211"/>
                </a:lnTo>
                <a:lnTo>
                  <a:pt x="363" y="212"/>
                </a:lnTo>
                <a:lnTo>
                  <a:pt x="363" y="214"/>
                </a:lnTo>
                <a:lnTo>
                  <a:pt x="361" y="215"/>
                </a:lnTo>
                <a:lnTo>
                  <a:pt x="359" y="219"/>
                </a:lnTo>
                <a:lnTo>
                  <a:pt x="359" y="220"/>
                </a:lnTo>
                <a:lnTo>
                  <a:pt x="360" y="223"/>
                </a:lnTo>
                <a:lnTo>
                  <a:pt x="361" y="224"/>
                </a:lnTo>
                <a:lnTo>
                  <a:pt x="361" y="225"/>
                </a:lnTo>
                <a:lnTo>
                  <a:pt x="361" y="226"/>
                </a:lnTo>
                <a:lnTo>
                  <a:pt x="360" y="227"/>
                </a:lnTo>
                <a:lnTo>
                  <a:pt x="360" y="229"/>
                </a:lnTo>
                <a:lnTo>
                  <a:pt x="357" y="230"/>
                </a:lnTo>
                <a:lnTo>
                  <a:pt x="354" y="231"/>
                </a:lnTo>
                <a:lnTo>
                  <a:pt x="353" y="231"/>
                </a:lnTo>
                <a:lnTo>
                  <a:pt x="354" y="232"/>
                </a:lnTo>
                <a:lnTo>
                  <a:pt x="353" y="232"/>
                </a:lnTo>
                <a:lnTo>
                  <a:pt x="353" y="233"/>
                </a:lnTo>
                <a:lnTo>
                  <a:pt x="352" y="234"/>
                </a:lnTo>
                <a:lnTo>
                  <a:pt x="353" y="236"/>
                </a:lnTo>
                <a:lnTo>
                  <a:pt x="353" y="237"/>
                </a:lnTo>
                <a:lnTo>
                  <a:pt x="352" y="238"/>
                </a:lnTo>
                <a:lnTo>
                  <a:pt x="351" y="238"/>
                </a:lnTo>
                <a:lnTo>
                  <a:pt x="350" y="238"/>
                </a:lnTo>
                <a:lnTo>
                  <a:pt x="350" y="236"/>
                </a:lnTo>
                <a:lnTo>
                  <a:pt x="351" y="234"/>
                </a:lnTo>
                <a:lnTo>
                  <a:pt x="351" y="233"/>
                </a:lnTo>
                <a:lnTo>
                  <a:pt x="351" y="232"/>
                </a:lnTo>
                <a:lnTo>
                  <a:pt x="349" y="233"/>
                </a:lnTo>
                <a:lnTo>
                  <a:pt x="347" y="233"/>
                </a:lnTo>
                <a:lnTo>
                  <a:pt x="345" y="232"/>
                </a:lnTo>
                <a:lnTo>
                  <a:pt x="344" y="233"/>
                </a:lnTo>
                <a:lnTo>
                  <a:pt x="343" y="234"/>
                </a:lnTo>
                <a:lnTo>
                  <a:pt x="343" y="235"/>
                </a:lnTo>
                <a:lnTo>
                  <a:pt x="345" y="236"/>
                </a:lnTo>
                <a:lnTo>
                  <a:pt x="345" y="237"/>
                </a:lnTo>
                <a:lnTo>
                  <a:pt x="345" y="239"/>
                </a:lnTo>
                <a:lnTo>
                  <a:pt x="344" y="242"/>
                </a:lnTo>
                <a:lnTo>
                  <a:pt x="343" y="242"/>
                </a:lnTo>
                <a:lnTo>
                  <a:pt x="341" y="241"/>
                </a:lnTo>
                <a:lnTo>
                  <a:pt x="340" y="241"/>
                </a:lnTo>
                <a:lnTo>
                  <a:pt x="339" y="241"/>
                </a:lnTo>
                <a:lnTo>
                  <a:pt x="338" y="243"/>
                </a:lnTo>
                <a:lnTo>
                  <a:pt x="337" y="248"/>
                </a:lnTo>
                <a:lnTo>
                  <a:pt x="336" y="249"/>
                </a:lnTo>
                <a:lnTo>
                  <a:pt x="334" y="249"/>
                </a:lnTo>
                <a:lnTo>
                  <a:pt x="333" y="248"/>
                </a:lnTo>
                <a:lnTo>
                  <a:pt x="331" y="246"/>
                </a:lnTo>
                <a:lnTo>
                  <a:pt x="330" y="245"/>
                </a:lnTo>
                <a:lnTo>
                  <a:pt x="329" y="246"/>
                </a:lnTo>
                <a:lnTo>
                  <a:pt x="328" y="247"/>
                </a:lnTo>
                <a:lnTo>
                  <a:pt x="329" y="249"/>
                </a:lnTo>
                <a:lnTo>
                  <a:pt x="329" y="250"/>
                </a:lnTo>
                <a:lnTo>
                  <a:pt x="331" y="252"/>
                </a:lnTo>
                <a:lnTo>
                  <a:pt x="333" y="252"/>
                </a:lnTo>
                <a:lnTo>
                  <a:pt x="335" y="252"/>
                </a:lnTo>
                <a:lnTo>
                  <a:pt x="338" y="252"/>
                </a:lnTo>
                <a:lnTo>
                  <a:pt x="339" y="253"/>
                </a:lnTo>
                <a:lnTo>
                  <a:pt x="340" y="253"/>
                </a:lnTo>
                <a:lnTo>
                  <a:pt x="340" y="254"/>
                </a:lnTo>
                <a:lnTo>
                  <a:pt x="339" y="256"/>
                </a:lnTo>
                <a:lnTo>
                  <a:pt x="338" y="257"/>
                </a:lnTo>
                <a:lnTo>
                  <a:pt x="336" y="257"/>
                </a:lnTo>
                <a:lnTo>
                  <a:pt x="334" y="257"/>
                </a:lnTo>
                <a:lnTo>
                  <a:pt x="331" y="254"/>
                </a:lnTo>
                <a:lnTo>
                  <a:pt x="329" y="254"/>
                </a:lnTo>
                <a:lnTo>
                  <a:pt x="327" y="254"/>
                </a:lnTo>
                <a:lnTo>
                  <a:pt x="326" y="256"/>
                </a:lnTo>
                <a:lnTo>
                  <a:pt x="326" y="257"/>
                </a:lnTo>
                <a:lnTo>
                  <a:pt x="327" y="259"/>
                </a:lnTo>
                <a:lnTo>
                  <a:pt x="330" y="262"/>
                </a:lnTo>
                <a:lnTo>
                  <a:pt x="331" y="262"/>
                </a:lnTo>
                <a:lnTo>
                  <a:pt x="333" y="262"/>
                </a:lnTo>
                <a:lnTo>
                  <a:pt x="334" y="262"/>
                </a:lnTo>
                <a:lnTo>
                  <a:pt x="334" y="263"/>
                </a:lnTo>
                <a:lnTo>
                  <a:pt x="333" y="265"/>
                </a:lnTo>
                <a:lnTo>
                  <a:pt x="333" y="268"/>
                </a:lnTo>
                <a:lnTo>
                  <a:pt x="331" y="268"/>
                </a:lnTo>
                <a:lnTo>
                  <a:pt x="330" y="269"/>
                </a:lnTo>
                <a:lnTo>
                  <a:pt x="328" y="270"/>
                </a:lnTo>
                <a:lnTo>
                  <a:pt x="327" y="270"/>
                </a:lnTo>
                <a:lnTo>
                  <a:pt x="324" y="270"/>
                </a:lnTo>
                <a:lnTo>
                  <a:pt x="324" y="272"/>
                </a:lnTo>
                <a:lnTo>
                  <a:pt x="326" y="274"/>
                </a:lnTo>
                <a:lnTo>
                  <a:pt x="326" y="275"/>
                </a:lnTo>
                <a:lnTo>
                  <a:pt x="325" y="275"/>
                </a:lnTo>
                <a:lnTo>
                  <a:pt x="323" y="275"/>
                </a:lnTo>
                <a:lnTo>
                  <a:pt x="322" y="275"/>
                </a:lnTo>
                <a:lnTo>
                  <a:pt x="321" y="272"/>
                </a:lnTo>
                <a:lnTo>
                  <a:pt x="319" y="273"/>
                </a:lnTo>
                <a:lnTo>
                  <a:pt x="316" y="274"/>
                </a:lnTo>
                <a:lnTo>
                  <a:pt x="315" y="274"/>
                </a:lnTo>
                <a:lnTo>
                  <a:pt x="314" y="275"/>
                </a:lnTo>
                <a:lnTo>
                  <a:pt x="314" y="276"/>
                </a:lnTo>
                <a:lnTo>
                  <a:pt x="315" y="277"/>
                </a:lnTo>
                <a:lnTo>
                  <a:pt x="319" y="277"/>
                </a:lnTo>
                <a:lnTo>
                  <a:pt x="321" y="278"/>
                </a:lnTo>
                <a:lnTo>
                  <a:pt x="321" y="279"/>
                </a:lnTo>
                <a:lnTo>
                  <a:pt x="321" y="280"/>
                </a:lnTo>
                <a:lnTo>
                  <a:pt x="321" y="281"/>
                </a:lnTo>
                <a:lnTo>
                  <a:pt x="320" y="283"/>
                </a:lnTo>
                <a:lnTo>
                  <a:pt x="317" y="286"/>
                </a:lnTo>
                <a:lnTo>
                  <a:pt x="316" y="287"/>
                </a:lnTo>
                <a:lnTo>
                  <a:pt x="316" y="288"/>
                </a:lnTo>
                <a:lnTo>
                  <a:pt x="320" y="292"/>
                </a:lnTo>
                <a:lnTo>
                  <a:pt x="323" y="294"/>
                </a:lnTo>
                <a:lnTo>
                  <a:pt x="324" y="295"/>
                </a:lnTo>
                <a:lnTo>
                  <a:pt x="323" y="296"/>
                </a:lnTo>
                <a:lnTo>
                  <a:pt x="322" y="297"/>
                </a:lnTo>
                <a:lnTo>
                  <a:pt x="321" y="297"/>
                </a:lnTo>
                <a:lnTo>
                  <a:pt x="320" y="297"/>
                </a:lnTo>
                <a:lnTo>
                  <a:pt x="318" y="295"/>
                </a:lnTo>
                <a:lnTo>
                  <a:pt x="316" y="295"/>
                </a:lnTo>
                <a:lnTo>
                  <a:pt x="315" y="295"/>
                </a:lnTo>
                <a:lnTo>
                  <a:pt x="313" y="296"/>
                </a:lnTo>
                <a:lnTo>
                  <a:pt x="312" y="295"/>
                </a:lnTo>
                <a:lnTo>
                  <a:pt x="311" y="295"/>
                </a:lnTo>
                <a:lnTo>
                  <a:pt x="310" y="295"/>
                </a:lnTo>
                <a:lnTo>
                  <a:pt x="310" y="296"/>
                </a:lnTo>
                <a:lnTo>
                  <a:pt x="310" y="297"/>
                </a:lnTo>
                <a:lnTo>
                  <a:pt x="310" y="298"/>
                </a:lnTo>
                <a:lnTo>
                  <a:pt x="310" y="300"/>
                </a:lnTo>
                <a:lnTo>
                  <a:pt x="310" y="301"/>
                </a:lnTo>
                <a:lnTo>
                  <a:pt x="311" y="302"/>
                </a:lnTo>
                <a:lnTo>
                  <a:pt x="312" y="303"/>
                </a:lnTo>
                <a:lnTo>
                  <a:pt x="314" y="303"/>
                </a:lnTo>
                <a:lnTo>
                  <a:pt x="315" y="303"/>
                </a:lnTo>
                <a:lnTo>
                  <a:pt x="317" y="302"/>
                </a:lnTo>
                <a:lnTo>
                  <a:pt x="318" y="302"/>
                </a:lnTo>
                <a:lnTo>
                  <a:pt x="319" y="303"/>
                </a:lnTo>
                <a:lnTo>
                  <a:pt x="319" y="305"/>
                </a:lnTo>
                <a:lnTo>
                  <a:pt x="320" y="305"/>
                </a:lnTo>
                <a:lnTo>
                  <a:pt x="320" y="306"/>
                </a:lnTo>
                <a:lnTo>
                  <a:pt x="319" y="307"/>
                </a:lnTo>
                <a:lnTo>
                  <a:pt x="315" y="308"/>
                </a:lnTo>
                <a:lnTo>
                  <a:pt x="313" y="308"/>
                </a:lnTo>
                <a:lnTo>
                  <a:pt x="312" y="307"/>
                </a:lnTo>
                <a:lnTo>
                  <a:pt x="310" y="305"/>
                </a:lnTo>
                <a:lnTo>
                  <a:pt x="308" y="303"/>
                </a:lnTo>
                <a:lnTo>
                  <a:pt x="306" y="304"/>
                </a:lnTo>
                <a:lnTo>
                  <a:pt x="303" y="304"/>
                </a:lnTo>
                <a:lnTo>
                  <a:pt x="303" y="305"/>
                </a:lnTo>
                <a:lnTo>
                  <a:pt x="302" y="306"/>
                </a:lnTo>
                <a:lnTo>
                  <a:pt x="302" y="307"/>
                </a:lnTo>
                <a:lnTo>
                  <a:pt x="303" y="308"/>
                </a:lnTo>
                <a:lnTo>
                  <a:pt x="305" y="308"/>
                </a:lnTo>
                <a:lnTo>
                  <a:pt x="306" y="309"/>
                </a:lnTo>
                <a:lnTo>
                  <a:pt x="307" y="310"/>
                </a:lnTo>
                <a:lnTo>
                  <a:pt x="311" y="312"/>
                </a:lnTo>
                <a:lnTo>
                  <a:pt x="311" y="313"/>
                </a:lnTo>
                <a:lnTo>
                  <a:pt x="311" y="314"/>
                </a:lnTo>
                <a:lnTo>
                  <a:pt x="310" y="315"/>
                </a:lnTo>
                <a:lnTo>
                  <a:pt x="308" y="317"/>
                </a:lnTo>
                <a:lnTo>
                  <a:pt x="307" y="318"/>
                </a:lnTo>
                <a:lnTo>
                  <a:pt x="304" y="318"/>
                </a:lnTo>
                <a:lnTo>
                  <a:pt x="302" y="318"/>
                </a:lnTo>
                <a:lnTo>
                  <a:pt x="301" y="319"/>
                </a:lnTo>
                <a:lnTo>
                  <a:pt x="302" y="321"/>
                </a:lnTo>
                <a:lnTo>
                  <a:pt x="303" y="322"/>
                </a:lnTo>
                <a:lnTo>
                  <a:pt x="304" y="322"/>
                </a:lnTo>
                <a:lnTo>
                  <a:pt x="306" y="324"/>
                </a:lnTo>
                <a:lnTo>
                  <a:pt x="306" y="325"/>
                </a:lnTo>
                <a:lnTo>
                  <a:pt x="306" y="327"/>
                </a:lnTo>
                <a:lnTo>
                  <a:pt x="302" y="331"/>
                </a:lnTo>
                <a:lnTo>
                  <a:pt x="302" y="332"/>
                </a:lnTo>
                <a:lnTo>
                  <a:pt x="304" y="332"/>
                </a:lnTo>
                <a:lnTo>
                  <a:pt x="306" y="332"/>
                </a:lnTo>
                <a:lnTo>
                  <a:pt x="307" y="331"/>
                </a:lnTo>
                <a:lnTo>
                  <a:pt x="307" y="330"/>
                </a:lnTo>
                <a:lnTo>
                  <a:pt x="307" y="328"/>
                </a:lnTo>
                <a:lnTo>
                  <a:pt x="307" y="326"/>
                </a:lnTo>
                <a:lnTo>
                  <a:pt x="308" y="325"/>
                </a:lnTo>
                <a:lnTo>
                  <a:pt x="309" y="325"/>
                </a:lnTo>
                <a:lnTo>
                  <a:pt x="311" y="326"/>
                </a:lnTo>
                <a:lnTo>
                  <a:pt x="312" y="328"/>
                </a:lnTo>
                <a:lnTo>
                  <a:pt x="312" y="331"/>
                </a:lnTo>
                <a:lnTo>
                  <a:pt x="312" y="332"/>
                </a:lnTo>
                <a:lnTo>
                  <a:pt x="310" y="334"/>
                </a:lnTo>
                <a:lnTo>
                  <a:pt x="307" y="334"/>
                </a:lnTo>
                <a:lnTo>
                  <a:pt x="305" y="334"/>
                </a:lnTo>
                <a:lnTo>
                  <a:pt x="304" y="335"/>
                </a:lnTo>
                <a:lnTo>
                  <a:pt x="304" y="336"/>
                </a:lnTo>
                <a:lnTo>
                  <a:pt x="307" y="338"/>
                </a:lnTo>
                <a:lnTo>
                  <a:pt x="308" y="338"/>
                </a:lnTo>
                <a:lnTo>
                  <a:pt x="310" y="338"/>
                </a:lnTo>
                <a:lnTo>
                  <a:pt x="312" y="338"/>
                </a:lnTo>
                <a:lnTo>
                  <a:pt x="313" y="336"/>
                </a:lnTo>
                <a:lnTo>
                  <a:pt x="314" y="335"/>
                </a:lnTo>
                <a:lnTo>
                  <a:pt x="314" y="331"/>
                </a:lnTo>
                <a:lnTo>
                  <a:pt x="315" y="330"/>
                </a:lnTo>
                <a:lnTo>
                  <a:pt x="316" y="330"/>
                </a:lnTo>
                <a:lnTo>
                  <a:pt x="317" y="331"/>
                </a:lnTo>
                <a:lnTo>
                  <a:pt x="318" y="332"/>
                </a:lnTo>
                <a:lnTo>
                  <a:pt x="317" y="333"/>
                </a:lnTo>
                <a:lnTo>
                  <a:pt x="316" y="335"/>
                </a:lnTo>
                <a:lnTo>
                  <a:pt x="313" y="338"/>
                </a:lnTo>
                <a:lnTo>
                  <a:pt x="311" y="341"/>
                </a:lnTo>
                <a:lnTo>
                  <a:pt x="310" y="342"/>
                </a:lnTo>
                <a:lnTo>
                  <a:pt x="310" y="347"/>
                </a:lnTo>
                <a:lnTo>
                  <a:pt x="311" y="350"/>
                </a:lnTo>
                <a:lnTo>
                  <a:pt x="313" y="351"/>
                </a:lnTo>
                <a:lnTo>
                  <a:pt x="314" y="353"/>
                </a:lnTo>
                <a:lnTo>
                  <a:pt x="315" y="350"/>
                </a:lnTo>
                <a:lnTo>
                  <a:pt x="315" y="349"/>
                </a:lnTo>
                <a:lnTo>
                  <a:pt x="316" y="349"/>
                </a:lnTo>
                <a:lnTo>
                  <a:pt x="317" y="348"/>
                </a:lnTo>
                <a:lnTo>
                  <a:pt x="318" y="349"/>
                </a:lnTo>
                <a:lnTo>
                  <a:pt x="319" y="350"/>
                </a:lnTo>
                <a:lnTo>
                  <a:pt x="318" y="353"/>
                </a:lnTo>
                <a:lnTo>
                  <a:pt x="316" y="354"/>
                </a:lnTo>
                <a:lnTo>
                  <a:pt x="315" y="355"/>
                </a:lnTo>
                <a:lnTo>
                  <a:pt x="315" y="361"/>
                </a:lnTo>
                <a:lnTo>
                  <a:pt x="315" y="364"/>
                </a:lnTo>
                <a:lnTo>
                  <a:pt x="314" y="365"/>
                </a:lnTo>
                <a:lnTo>
                  <a:pt x="312" y="366"/>
                </a:lnTo>
                <a:lnTo>
                  <a:pt x="310" y="365"/>
                </a:lnTo>
                <a:lnTo>
                  <a:pt x="309" y="364"/>
                </a:lnTo>
                <a:lnTo>
                  <a:pt x="307" y="364"/>
                </a:lnTo>
                <a:lnTo>
                  <a:pt x="306" y="364"/>
                </a:lnTo>
                <a:lnTo>
                  <a:pt x="305" y="365"/>
                </a:lnTo>
                <a:lnTo>
                  <a:pt x="305" y="367"/>
                </a:lnTo>
                <a:lnTo>
                  <a:pt x="306" y="368"/>
                </a:lnTo>
                <a:lnTo>
                  <a:pt x="307" y="370"/>
                </a:lnTo>
                <a:lnTo>
                  <a:pt x="309" y="370"/>
                </a:lnTo>
                <a:lnTo>
                  <a:pt x="311" y="371"/>
                </a:lnTo>
                <a:lnTo>
                  <a:pt x="312" y="373"/>
                </a:lnTo>
                <a:lnTo>
                  <a:pt x="312" y="375"/>
                </a:lnTo>
                <a:lnTo>
                  <a:pt x="309" y="376"/>
                </a:lnTo>
                <a:lnTo>
                  <a:pt x="309" y="377"/>
                </a:lnTo>
                <a:lnTo>
                  <a:pt x="267" y="377"/>
                </a:lnTo>
                <a:lnTo>
                  <a:pt x="256" y="377"/>
                </a:lnTo>
                <a:lnTo>
                  <a:pt x="254" y="377"/>
                </a:lnTo>
                <a:lnTo>
                  <a:pt x="250" y="377"/>
                </a:lnTo>
                <a:lnTo>
                  <a:pt x="242" y="377"/>
                </a:lnTo>
                <a:lnTo>
                  <a:pt x="241" y="377"/>
                </a:lnTo>
                <a:lnTo>
                  <a:pt x="236" y="377"/>
                </a:lnTo>
                <a:lnTo>
                  <a:pt x="157" y="376"/>
                </a:lnTo>
                <a:lnTo>
                  <a:pt x="138" y="376"/>
                </a:lnTo>
                <a:lnTo>
                  <a:pt x="129" y="376"/>
                </a:lnTo>
                <a:lnTo>
                  <a:pt x="124" y="376"/>
                </a:lnTo>
                <a:lnTo>
                  <a:pt x="123" y="376"/>
                </a:lnTo>
                <a:lnTo>
                  <a:pt x="103" y="376"/>
                </a:lnTo>
                <a:lnTo>
                  <a:pt x="59" y="376"/>
                </a:lnTo>
                <a:lnTo>
                  <a:pt x="51" y="376"/>
                </a:lnTo>
                <a:lnTo>
                  <a:pt x="51" y="370"/>
                </a:lnTo>
                <a:lnTo>
                  <a:pt x="51" y="355"/>
                </a:lnTo>
                <a:lnTo>
                  <a:pt x="51" y="351"/>
                </a:lnTo>
                <a:lnTo>
                  <a:pt x="51" y="340"/>
                </a:lnTo>
                <a:lnTo>
                  <a:pt x="50" y="326"/>
                </a:lnTo>
                <a:lnTo>
                  <a:pt x="50" y="320"/>
                </a:lnTo>
                <a:lnTo>
                  <a:pt x="47" y="320"/>
                </a:lnTo>
                <a:lnTo>
                  <a:pt x="47" y="319"/>
                </a:lnTo>
                <a:lnTo>
                  <a:pt x="48" y="319"/>
                </a:lnTo>
                <a:lnTo>
                  <a:pt x="49" y="319"/>
                </a:lnTo>
                <a:lnTo>
                  <a:pt x="49" y="318"/>
                </a:lnTo>
                <a:lnTo>
                  <a:pt x="47" y="318"/>
                </a:lnTo>
                <a:lnTo>
                  <a:pt x="47" y="317"/>
                </a:lnTo>
                <a:lnTo>
                  <a:pt x="46" y="317"/>
                </a:lnTo>
                <a:lnTo>
                  <a:pt x="46" y="318"/>
                </a:lnTo>
                <a:lnTo>
                  <a:pt x="45" y="318"/>
                </a:lnTo>
                <a:lnTo>
                  <a:pt x="43" y="318"/>
                </a:lnTo>
                <a:lnTo>
                  <a:pt x="42" y="319"/>
                </a:lnTo>
                <a:lnTo>
                  <a:pt x="42" y="318"/>
                </a:lnTo>
                <a:lnTo>
                  <a:pt x="41" y="318"/>
                </a:lnTo>
                <a:lnTo>
                  <a:pt x="40" y="318"/>
                </a:lnTo>
                <a:lnTo>
                  <a:pt x="41" y="317"/>
                </a:lnTo>
                <a:lnTo>
                  <a:pt x="40" y="317"/>
                </a:lnTo>
                <a:lnTo>
                  <a:pt x="40" y="316"/>
                </a:lnTo>
                <a:lnTo>
                  <a:pt x="39" y="316"/>
                </a:lnTo>
                <a:lnTo>
                  <a:pt x="37" y="316"/>
                </a:lnTo>
                <a:lnTo>
                  <a:pt x="37" y="317"/>
                </a:lnTo>
                <a:lnTo>
                  <a:pt x="35" y="316"/>
                </a:lnTo>
                <a:lnTo>
                  <a:pt x="35" y="317"/>
                </a:lnTo>
                <a:lnTo>
                  <a:pt x="35" y="318"/>
                </a:lnTo>
                <a:lnTo>
                  <a:pt x="36" y="317"/>
                </a:lnTo>
                <a:lnTo>
                  <a:pt x="37" y="319"/>
                </a:lnTo>
                <a:lnTo>
                  <a:pt x="36" y="320"/>
                </a:lnTo>
                <a:lnTo>
                  <a:pt x="36" y="319"/>
                </a:lnTo>
                <a:lnTo>
                  <a:pt x="35" y="319"/>
                </a:lnTo>
                <a:lnTo>
                  <a:pt x="34" y="320"/>
                </a:lnTo>
                <a:lnTo>
                  <a:pt x="33" y="320"/>
                </a:lnTo>
                <a:lnTo>
                  <a:pt x="32" y="319"/>
                </a:lnTo>
                <a:lnTo>
                  <a:pt x="32" y="318"/>
                </a:lnTo>
                <a:lnTo>
                  <a:pt x="33" y="317"/>
                </a:lnTo>
                <a:lnTo>
                  <a:pt x="33" y="316"/>
                </a:lnTo>
                <a:lnTo>
                  <a:pt x="31" y="317"/>
                </a:lnTo>
                <a:lnTo>
                  <a:pt x="30" y="319"/>
                </a:lnTo>
                <a:lnTo>
                  <a:pt x="29" y="319"/>
                </a:lnTo>
                <a:lnTo>
                  <a:pt x="28" y="319"/>
                </a:lnTo>
                <a:lnTo>
                  <a:pt x="29" y="317"/>
                </a:lnTo>
                <a:lnTo>
                  <a:pt x="28" y="317"/>
                </a:lnTo>
                <a:lnTo>
                  <a:pt x="27" y="320"/>
                </a:lnTo>
                <a:lnTo>
                  <a:pt x="26" y="320"/>
                </a:lnTo>
                <a:lnTo>
                  <a:pt x="25" y="320"/>
                </a:lnTo>
                <a:lnTo>
                  <a:pt x="24" y="319"/>
                </a:lnTo>
                <a:lnTo>
                  <a:pt x="23" y="319"/>
                </a:lnTo>
                <a:lnTo>
                  <a:pt x="22" y="319"/>
                </a:lnTo>
                <a:lnTo>
                  <a:pt x="23" y="320"/>
                </a:lnTo>
                <a:lnTo>
                  <a:pt x="22" y="321"/>
                </a:lnTo>
                <a:lnTo>
                  <a:pt x="21" y="321"/>
                </a:lnTo>
                <a:lnTo>
                  <a:pt x="20" y="321"/>
                </a:lnTo>
                <a:lnTo>
                  <a:pt x="19" y="320"/>
                </a:lnTo>
                <a:lnTo>
                  <a:pt x="18" y="319"/>
                </a:lnTo>
                <a:lnTo>
                  <a:pt x="19" y="319"/>
                </a:lnTo>
                <a:lnTo>
                  <a:pt x="20" y="319"/>
                </a:lnTo>
                <a:lnTo>
                  <a:pt x="21" y="318"/>
                </a:lnTo>
                <a:lnTo>
                  <a:pt x="21" y="317"/>
                </a:lnTo>
                <a:lnTo>
                  <a:pt x="20" y="316"/>
                </a:lnTo>
                <a:lnTo>
                  <a:pt x="18" y="318"/>
                </a:lnTo>
                <a:lnTo>
                  <a:pt x="17" y="318"/>
                </a:lnTo>
                <a:lnTo>
                  <a:pt x="16" y="316"/>
                </a:lnTo>
                <a:lnTo>
                  <a:pt x="16" y="315"/>
                </a:lnTo>
                <a:lnTo>
                  <a:pt x="15" y="315"/>
                </a:lnTo>
                <a:lnTo>
                  <a:pt x="15" y="316"/>
                </a:lnTo>
                <a:lnTo>
                  <a:pt x="14" y="314"/>
                </a:lnTo>
                <a:lnTo>
                  <a:pt x="15" y="313"/>
                </a:lnTo>
                <a:lnTo>
                  <a:pt x="14" y="313"/>
                </a:lnTo>
                <a:lnTo>
                  <a:pt x="13" y="312"/>
                </a:lnTo>
                <a:lnTo>
                  <a:pt x="13" y="311"/>
                </a:lnTo>
                <a:lnTo>
                  <a:pt x="14" y="311"/>
                </a:lnTo>
                <a:lnTo>
                  <a:pt x="14" y="310"/>
                </a:lnTo>
                <a:lnTo>
                  <a:pt x="13" y="310"/>
                </a:lnTo>
                <a:lnTo>
                  <a:pt x="13" y="311"/>
                </a:lnTo>
                <a:lnTo>
                  <a:pt x="10" y="310"/>
                </a:lnTo>
                <a:lnTo>
                  <a:pt x="10" y="309"/>
                </a:lnTo>
                <a:lnTo>
                  <a:pt x="11" y="304"/>
                </a:lnTo>
                <a:lnTo>
                  <a:pt x="11" y="284"/>
                </a:lnTo>
                <a:lnTo>
                  <a:pt x="12" y="281"/>
                </a:lnTo>
                <a:lnTo>
                  <a:pt x="11" y="277"/>
                </a:lnTo>
                <a:lnTo>
                  <a:pt x="12" y="277"/>
                </a:lnTo>
                <a:lnTo>
                  <a:pt x="12" y="265"/>
                </a:lnTo>
                <a:lnTo>
                  <a:pt x="12" y="264"/>
                </a:lnTo>
                <a:lnTo>
                  <a:pt x="13" y="196"/>
                </a:lnTo>
                <a:lnTo>
                  <a:pt x="14" y="183"/>
                </a:lnTo>
                <a:lnTo>
                  <a:pt x="14" y="176"/>
                </a:lnTo>
                <a:lnTo>
                  <a:pt x="15" y="161"/>
                </a:lnTo>
                <a:lnTo>
                  <a:pt x="15" y="160"/>
                </a:lnTo>
                <a:lnTo>
                  <a:pt x="15" y="151"/>
                </a:lnTo>
                <a:lnTo>
                  <a:pt x="15" y="143"/>
                </a:lnTo>
                <a:lnTo>
                  <a:pt x="15" y="140"/>
                </a:lnTo>
                <a:lnTo>
                  <a:pt x="15" y="139"/>
                </a:lnTo>
                <a:lnTo>
                  <a:pt x="16" y="136"/>
                </a:lnTo>
                <a:lnTo>
                  <a:pt x="15" y="134"/>
                </a:lnTo>
                <a:lnTo>
                  <a:pt x="15" y="133"/>
                </a:lnTo>
                <a:lnTo>
                  <a:pt x="15" y="131"/>
                </a:lnTo>
                <a:lnTo>
                  <a:pt x="15" y="130"/>
                </a:lnTo>
                <a:lnTo>
                  <a:pt x="16" y="122"/>
                </a:lnTo>
                <a:lnTo>
                  <a:pt x="15" y="121"/>
                </a:lnTo>
                <a:lnTo>
                  <a:pt x="15" y="120"/>
                </a:lnTo>
                <a:lnTo>
                  <a:pt x="15" y="118"/>
                </a:lnTo>
                <a:lnTo>
                  <a:pt x="12" y="91"/>
                </a:lnTo>
                <a:lnTo>
                  <a:pt x="11" y="88"/>
                </a:lnTo>
                <a:lnTo>
                  <a:pt x="11" y="87"/>
                </a:lnTo>
                <a:lnTo>
                  <a:pt x="11" y="86"/>
                </a:lnTo>
                <a:lnTo>
                  <a:pt x="10" y="77"/>
                </a:lnTo>
                <a:lnTo>
                  <a:pt x="10" y="76"/>
                </a:lnTo>
                <a:lnTo>
                  <a:pt x="9" y="72"/>
                </a:lnTo>
                <a:lnTo>
                  <a:pt x="8" y="64"/>
                </a:lnTo>
                <a:lnTo>
                  <a:pt x="5" y="48"/>
                </a:lnTo>
                <a:lnTo>
                  <a:pt x="5" y="47"/>
                </a:lnTo>
                <a:lnTo>
                  <a:pt x="3" y="28"/>
                </a:lnTo>
                <a:lnTo>
                  <a:pt x="1" y="12"/>
                </a:lnTo>
                <a:lnTo>
                  <a:pt x="0" y="10"/>
                </a:lnTo>
                <a:lnTo>
                  <a:pt x="0" y="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 name="Rectangle 211"/>
          <p:cNvSpPr>
            <a:spLocks noChangeArrowheads="1"/>
          </p:cNvSpPr>
          <p:nvPr/>
        </p:nvSpPr>
        <p:spPr bwMode="auto">
          <a:xfrm>
            <a:off x="5200650" y="4381500"/>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AR</a:t>
            </a:r>
            <a:endParaRPr lang="en-US" altLang="en-US" sz="1000"/>
          </a:p>
        </p:txBody>
      </p:sp>
      <p:sp>
        <p:nvSpPr>
          <p:cNvPr id="6356" name="Freeform 212"/>
          <p:cNvSpPr>
            <a:spLocks noEditPoints="1"/>
          </p:cNvSpPr>
          <p:nvPr/>
        </p:nvSpPr>
        <p:spPr bwMode="auto">
          <a:xfrm>
            <a:off x="5613400" y="2206625"/>
            <a:ext cx="1135063" cy="1030288"/>
          </a:xfrm>
          <a:custGeom>
            <a:avLst/>
            <a:gdLst>
              <a:gd name="T0" fmla="*/ 2147483647 w 715"/>
              <a:gd name="T1" fmla="*/ 2147483647 h 649"/>
              <a:gd name="T2" fmla="*/ 2147483647 w 715"/>
              <a:gd name="T3" fmla="*/ 2147483647 h 649"/>
              <a:gd name="T4" fmla="*/ 2147483647 w 715"/>
              <a:gd name="T5" fmla="*/ 2147483647 h 649"/>
              <a:gd name="T6" fmla="*/ 2147483647 w 715"/>
              <a:gd name="T7" fmla="*/ 2147483647 h 649"/>
              <a:gd name="T8" fmla="*/ 2147483647 w 715"/>
              <a:gd name="T9" fmla="*/ 2147483647 h 649"/>
              <a:gd name="T10" fmla="*/ 2147483647 w 715"/>
              <a:gd name="T11" fmla="*/ 2147483647 h 649"/>
              <a:gd name="T12" fmla="*/ 2147483647 w 715"/>
              <a:gd name="T13" fmla="*/ 2147483647 h 649"/>
              <a:gd name="T14" fmla="*/ 2147483647 w 715"/>
              <a:gd name="T15" fmla="*/ 2147483647 h 649"/>
              <a:gd name="T16" fmla="*/ 2147483647 w 715"/>
              <a:gd name="T17" fmla="*/ 2147483647 h 649"/>
              <a:gd name="T18" fmla="*/ 2147483647 w 715"/>
              <a:gd name="T19" fmla="*/ 2147483647 h 649"/>
              <a:gd name="T20" fmla="*/ 2147483647 w 715"/>
              <a:gd name="T21" fmla="*/ 2147483647 h 649"/>
              <a:gd name="T22" fmla="*/ 2147483647 w 715"/>
              <a:gd name="T23" fmla="*/ 2147483647 h 649"/>
              <a:gd name="T24" fmla="*/ 2147483647 w 715"/>
              <a:gd name="T25" fmla="*/ 2147483647 h 649"/>
              <a:gd name="T26" fmla="*/ 2147483647 w 715"/>
              <a:gd name="T27" fmla="*/ 2147483647 h 649"/>
              <a:gd name="T28" fmla="*/ 2147483647 w 715"/>
              <a:gd name="T29" fmla="*/ 2147483647 h 649"/>
              <a:gd name="T30" fmla="*/ 2147483647 w 715"/>
              <a:gd name="T31" fmla="*/ 2147483647 h 649"/>
              <a:gd name="T32" fmla="*/ 2147483647 w 715"/>
              <a:gd name="T33" fmla="*/ 2147483647 h 649"/>
              <a:gd name="T34" fmla="*/ 2147483647 w 715"/>
              <a:gd name="T35" fmla="*/ 2147483647 h 649"/>
              <a:gd name="T36" fmla="*/ 2147483647 w 715"/>
              <a:gd name="T37" fmla="*/ 2147483647 h 649"/>
              <a:gd name="T38" fmla="*/ 2147483647 w 715"/>
              <a:gd name="T39" fmla="*/ 2147483647 h 649"/>
              <a:gd name="T40" fmla="*/ 2147483647 w 715"/>
              <a:gd name="T41" fmla="*/ 2147483647 h 649"/>
              <a:gd name="T42" fmla="*/ 2147483647 w 715"/>
              <a:gd name="T43" fmla="*/ 2147483647 h 649"/>
              <a:gd name="T44" fmla="*/ 2147483647 w 715"/>
              <a:gd name="T45" fmla="*/ 2147483647 h 649"/>
              <a:gd name="T46" fmla="*/ 2147483647 w 715"/>
              <a:gd name="T47" fmla="*/ 2147483647 h 649"/>
              <a:gd name="T48" fmla="*/ 2147483647 w 715"/>
              <a:gd name="T49" fmla="*/ 2147483647 h 649"/>
              <a:gd name="T50" fmla="*/ 2147483647 w 715"/>
              <a:gd name="T51" fmla="*/ 2147483647 h 649"/>
              <a:gd name="T52" fmla="*/ 2147483647 w 715"/>
              <a:gd name="T53" fmla="*/ 2147483647 h 649"/>
              <a:gd name="T54" fmla="*/ 2147483647 w 715"/>
              <a:gd name="T55" fmla="*/ 2147483647 h 649"/>
              <a:gd name="T56" fmla="*/ 2147483647 w 715"/>
              <a:gd name="T57" fmla="*/ 2147483647 h 649"/>
              <a:gd name="T58" fmla="*/ 2147483647 w 715"/>
              <a:gd name="T59" fmla="*/ 2147483647 h 649"/>
              <a:gd name="T60" fmla="*/ 2147483647 w 715"/>
              <a:gd name="T61" fmla="*/ 2147483647 h 649"/>
              <a:gd name="T62" fmla="*/ 2147483647 w 715"/>
              <a:gd name="T63" fmla="*/ 2147483647 h 649"/>
              <a:gd name="T64" fmla="*/ 2147483647 w 715"/>
              <a:gd name="T65" fmla="*/ 2147483647 h 649"/>
              <a:gd name="T66" fmla="*/ 2147483647 w 715"/>
              <a:gd name="T67" fmla="*/ 2147483647 h 649"/>
              <a:gd name="T68" fmla="*/ 2147483647 w 715"/>
              <a:gd name="T69" fmla="*/ 2147483647 h 649"/>
              <a:gd name="T70" fmla="*/ 2147483647 w 715"/>
              <a:gd name="T71" fmla="*/ 2147483647 h 649"/>
              <a:gd name="T72" fmla="*/ 2147483647 w 715"/>
              <a:gd name="T73" fmla="*/ 2147483647 h 649"/>
              <a:gd name="T74" fmla="*/ 2147483647 w 715"/>
              <a:gd name="T75" fmla="*/ 2147483647 h 649"/>
              <a:gd name="T76" fmla="*/ 2147483647 w 715"/>
              <a:gd name="T77" fmla="*/ 2147483647 h 649"/>
              <a:gd name="T78" fmla="*/ 2147483647 w 715"/>
              <a:gd name="T79" fmla="*/ 2147483647 h 649"/>
              <a:gd name="T80" fmla="*/ 2147483647 w 715"/>
              <a:gd name="T81" fmla="*/ 2147483647 h 649"/>
              <a:gd name="T82" fmla="*/ 2147483647 w 715"/>
              <a:gd name="T83" fmla="*/ 2147483647 h 649"/>
              <a:gd name="T84" fmla="*/ 2147483647 w 715"/>
              <a:gd name="T85" fmla="*/ 2147483647 h 649"/>
              <a:gd name="T86" fmla="*/ 2147483647 w 715"/>
              <a:gd name="T87" fmla="*/ 2147483647 h 649"/>
              <a:gd name="T88" fmla="*/ 2147483647 w 715"/>
              <a:gd name="T89" fmla="*/ 2147483647 h 649"/>
              <a:gd name="T90" fmla="*/ 2147483647 w 715"/>
              <a:gd name="T91" fmla="*/ 2147483647 h 649"/>
              <a:gd name="T92" fmla="*/ 2147483647 w 715"/>
              <a:gd name="T93" fmla="*/ 2147483647 h 649"/>
              <a:gd name="T94" fmla="*/ 2147483647 w 715"/>
              <a:gd name="T95" fmla="*/ 2147483647 h 649"/>
              <a:gd name="T96" fmla="*/ 2147483647 w 715"/>
              <a:gd name="T97" fmla="*/ 2147483647 h 649"/>
              <a:gd name="T98" fmla="*/ 2147483647 w 715"/>
              <a:gd name="T99" fmla="*/ 2147483647 h 649"/>
              <a:gd name="T100" fmla="*/ 2147483647 w 715"/>
              <a:gd name="T101" fmla="*/ 2147483647 h 649"/>
              <a:gd name="T102" fmla="*/ 2147483647 w 715"/>
              <a:gd name="T103" fmla="*/ 2147483647 h 649"/>
              <a:gd name="T104" fmla="*/ 2147483647 w 715"/>
              <a:gd name="T105" fmla="*/ 2147483647 h 649"/>
              <a:gd name="T106" fmla="*/ 2147483647 w 715"/>
              <a:gd name="T107" fmla="*/ 2147483647 h 649"/>
              <a:gd name="T108" fmla="*/ 2147483647 w 715"/>
              <a:gd name="T109" fmla="*/ 2147483647 h 649"/>
              <a:gd name="T110" fmla="*/ 0 w 715"/>
              <a:gd name="T111" fmla="*/ 2147483647 h 649"/>
              <a:gd name="T112" fmla="*/ 2147483647 w 715"/>
              <a:gd name="T113" fmla="*/ 2147483647 h 649"/>
              <a:gd name="T114" fmla="*/ 2147483647 w 715"/>
              <a:gd name="T115" fmla="*/ 2147483647 h 649"/>
              <a:gd name="T116" fmla="*/ 2147483647 w 715"/>
              <a:gd name="T117" fmla="*/ 2147483647 h 649"/>
              <a:gd name="T118" fmla="*/ 2147483647 w 715"/>
              <a:gd name="T119" fmla="*/ 2147483647 h 649"/>
              <a:gd name="T120" fmla="*/ 2147483647 w 715"/>
              <a:gd name="T121" fmla="*/ 2147483647 h 649"/>
              <a:gd name="T122" fmla="*/ 2147483647 w 715"/>
              <a:gd name="T123" fmla="*/ 2147483647 h 649"/>
              <a:gd name="T124" fmla="*/ 2147483647 w 715"/>
              <a:gd name="T125" fmla="*/ 2147483647 h 6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649">
                <a:moveTo>
                  <a:pt x="508" y="172"/>
                </a:moveTo>
                <a:lnTo>
                  <a:pt x="508" y="172"/>
                </a:lnTo>
                <a:lnTo>
                  <a:pt x="510" y="174"/>
                </a:lnTo>
                <a:lnTo>
                  <a:pt x="509" y="175"/>
                </a:lnTo>
                <a:lnTo>
                  <a:pt x="510" y="175"/>
                </a:lnTo>
                <a:lnTo>
                  <a:pt x="512" y="176"/>
                </a:lnTo>
                <a:lnTo>
                  <a:pt x="512" y="177"/>
                </a:lnTo>
                <a:lnTo>
                  <a:pt x="513" y="177"/>
                </a:lnTo>
                <a:lnTo>
                  <a:pt x="514" y="178"/>
                </a:lnTo>
                <a:lnTo>
                  <a:pt x="516" y="178"/>
                </a:lnTo>
                <a:lnTo>
                  <a:pt x="520" y="181"/>
                </a:lnTo>
                <a:lnTo>
                  <a:pt x="522" y="182"/>
                </a:lnTo>
                <a:lnTo>
                  <a:pt x="523" y="182"/>
                </a:lnTo>
                <a:lnTo>
                  <a:pt x="525" y="184"/>
                </a:lnTo>
                <a:lnTo>
                  <a:pt x="526" y="185"/>
                </a:lnTo>
                <a:lnTo>
                  <a:pt x="527" y="186"/>
                </a:lnTo>
                <a:lnTo>
                  <a:pt x="529" y="187"/>
                </a:lnTo>
                <a:lnTo>
                  <a:pt x="530" y="188"/>
                </a:lnTo>
                <a:lnTo>
                  <a:pt x="531" y="188"/>
                </a:lnTo>
                <a:lnTo>
                  <a:pt x="532" y="189"/>
                </a:lnTo>
                <a:lnTo>
                  <a:pt x="534" y="188"/>
                </a:lnTo>
                <a:lnTo>
                  <a:pt x="534" y="190"/>
                </a:lnTo>
                <a:lnTo>
                  <a:pt x="535" y="190"/>
                </a:lnTo>
                <a:lnTo>
                  <a:pt x="536" y="189"/>
                </a:lnTo>
                <a:lnTo>
                  <a:pt x="537" y="189"/>
                </a:lnTo>
                <a:lnTo>
                  <a:pt x="536" y="188"/>
                </a:lnTo>
                <a:lnTo>
                  <a:pt x="535" y="188"/>
                </a:lnTo>
                <a:lnTo>
                  <a:pt x="534" y="188"/>
                </a:lnTo>
                <a:lnTo>
                  <a:pt x="535" y="187"/>
                </a:lnTo>
                <a:lnTo>
                  <a:pt x="536" y="187"/>
                </a:lnTo>
                <a:lnTo>
                  <a:pt x="537" y="188"/>
                </a:lnTo>
                <a:lnTo>
                  <a:pt x="540" y="188"/>
                </a:lnTo>
                <a:lnTo>
                  <a:pt x="541" y="188"/>
                </a:lnTo>
                <a:lnTo>
                  <a:pt x="543" y="188"/>
                </a:lnTo>
                <a:lnTo>
                  <a:pt x="545" y="188"/>
                </a:lnTo>
                <a:lnTo>
                  <a:pt x="547" y="188"/>
                </a:lnTo>
                <a:lnTo>
                  <a:pt x="549" y="190"/>
                </a:lnTo>
                <a:lnTo>
                  <a:pt x="551" y="190"/>
                </a:lnTo>
                <a:lnTo>
                  <a:pt x="553" y="191"/>
                </a:lnTo>
                <a:lnTo>
                  <a:pt x="555" y="192"/>
                </a:lnTo>
                <a:lnTo>
                  <a:pt x="556" y="193"/>
                </a:lnTo>
                <a:lnTo>
                  <a:pt x="560" y="197"/>
                </a:lnTo>
                <a:lnTo>
                  <a:pt x="561" y="198"/>
                </a:lnTo>
                <a:lnTo>
                  <a:pt x="562" y="200"/>
                </a:lnTo>
                <a:lnTo>
                  <a:pt x="562" y="203"/>
                </a:lnTo>
                <a:lnTo>
                  <a:pt x="564" y="206"/>
                </a:lnTo>
                <a:lnTo>
                  <a:pt x="564" y="207"/>
                </a:lnTo>
                <a:lnTo>
                  <a:pt x="565" y="208"/>
                </a:lnTo>
                <a:lnTo>
                  <a:pt x="566" y="208"/>
                </a:lnTo>
                <a:lnTo>
                  <a:pt x="567" y="208"/>
                </a:lnTo>
                <a:lnTo>
                  <a:pt x="568" y="208"/>
                </a:lnTo>
                <a:lnTo>
                  <a:pt x="570" y="208"/>
                </a:lnTo>
                <a:lnTo>
                  <a:pt x="571" y="207"/>
                </a:lnTo>
                <a:lnTo>
                  <a:pt x="572" y="208"/>
                </a:lnTo>
                <a:lnTo>
                  <a:pt x="573" y="208"/>
                </a:lnTo>
                <a:lnTo>
                  <a:pt x="574" y="208"/>
                </a:lnTo>
                <a:lnTo>
                  <a:pt x="577" y="208"/>
                </a:lnTo>
                <a:lnTo>
                  <a:pt x="580" y="208"/>
                </a:lnTo>
                <a:lnTo>
                  <a:pt x="582" y="209"/>
                </a:lnTo>
                <a:lnTo>
                  <a:pt x="583" y="210"/>
                </a:lnTo>
                <a:lnTo>
                  <a:pt x="587" y="214"/>
                </a:lnTo>
                <a:lnTo>
                  <a:pt x="589" y="215"/>
                </a:lnTo>
                <a:lnTo>
                  <a:pt x="591" y="216"/>
                </a:lnTo>
                <a:lnTo>
                  <a:pt x="592" y="217"/>
                </a:lnTo>
                <a:lnTo>
                  <a:pt x="594" y="217"/>
                </a:lnTo>
                <a:lnTo>
                  <a:pt x="592" y="217"/>
                </a:lnTo>
                <a:lnTo>
                  <a:pt x="592" y="218"/>
                </a:lnTo>
                <a:lnTo>
                  <a:pt x="593" y="218"/>
                </a:lnTo>
                <a:lnTo>
                  <a:pt x="595" y="218"/>
                </a:lnTo>
                <a:lnTo>
                  <a:pt x="595" y="217"/>
                </a:lnTo>
                <a:lnTo>
                  <a:pt x="596" y="218"/>
                </a:lnTo>
                <a:lnTo>
                  <a:pt x="597" y="218"/>
                </a:lnTo>
                <a:lnTo>
                  <a:pt x="599" y="217"/>
                </a:lnTo>
                <a:lnTo>
                  <a:pt x="601" y="219"/>
                </a:lnTo>
                <a:lnTo>
                  <a:pt x="601" y="220"/>
                </a:lnTo>
                <a:lnTo>
                  <a:pt x="604" y="221"/>
                </a:lnTo>
                <a:lnTo>
                  <a:pt x="607" y="223"/>
                </a:lnTo>
                <a:lnTo>
                  <a:pt x="608" y="223"/>
                </a:lnTo>
                <a:lnTo>
                  <a:pt x="609" y="223"/>
                </a:lnTo>
                <a:lnTo>
                  <a:pt x="610" y="224"/>
                </a:lnTo>
                <a:lnTo>
                  <a:pt x="610" y="225"/>
                </a:lnTo>
                <a:lnTo>
                  <a:pt x="611" y="224"/>
                </a:lnTo>
                <a:lnTo>
                  <a:pt x="612" y="224"/>
                </a:lnTo>
                <a:lnTo>
                  <a:pt x="612" y="225"/>
                </a:lnTo>
                <a:lnTo>
                  <a:pt x="613" y="224"/>
                </a:lnTo>
                <a:lnTo>
                  <a:pt x="613" y="225"/>
                </a:lnTo>
                <a:lnTo>
                  <a:pt x="614" y="225"/>
                </a:lnTo>
                <a:lnTo>
                  <a:pt x="614" y="224"/>
                </a:lnTo>
                <a:lnTo>
                  <a:pt x="615" y="224"/>
                </a:lnTo>
                <a:lnTo>
                  <a:pt x="616" y="224"/>
                </a:lnTo>
                <a:lnTo>
                  <a:pt x="617" y="225"/>
                </a:lnTo>
                <a:lnTo>
                  <a:pt x="619" y="226"/>
                </a:lnTo>
                <a:lnTo>
                  <a:pt x="619" y="225"/>
                </a:lnTo>
                <a:lnTo>
                  <a:pt x="619" y="223"/>
                </a:lnTo>
                <a:lnTo>
                  <a:pt x="619" y="224"/>
                </a:lnTo>
                <a:lnTo>
                  <a:pt x="620" y="225"/>
                </a:lnTo>
                <a:lnTo>
                  <a:pt x="619" y="226"/>
                </a:lnTo>
                <a:lnTo>
                  <a:pt x="620" y="227"/>
                </a:lnTo>
                <a:lnTo>
                  <a:pt x="621" y="227"/>
                </a:lnTo>
                <a:lnTo>
                  <a:pt x="622" y="228"/>
                </a:lnTo>
                <a:lnTo>
                  <a:pt x="623" y="229"/>
                </a:lnTo>
                <a:lnTo>
                  <a:pt x="624" y="230"/>
                </a:lnTo>
                <a:lnTo>
                  <a:pt x="625" y="232"/>
                </a:lnTo>
                <a:lnTo>
                  <a:pt x="627" y="232"/>
                </a:lnTo>
                <a:lnTo>
                  <a:pt x="628" y="233"/>
                </a:lnTo>
                <a:lnTo>
                  <a:pt x="629" y="234"/>
                </a:lnTo>
                <a:lnTo>
                  <a:pt x="628" y="235"/>
                </a:lnTo>
                <a:lnTo>
                  <a:pt x="628" y="236"/>
                </a:lnTo>
                <a:lnTo>
                  <a:pt x="627" y="236"/>
                </a:lnTo>
                <a:lnTo>
                  <a:pt x="626" y="235"/>
                </a:lnTo>
                <a:lnTo>
                  <a:pt x="626" y="234"/>
                </a:lnTo>
                <a:lnTo>
                  <a:pt x="627" y="234"/>
                </a:lnTo>
                <a:lnTo>
                  <a:pt x="627" y="233"/>
                </a:lnTo>
                <a:lnTo>
                  <a:pt x="626" y="233"/>
                </a:lnTo>
                <a:lnTo>
                  <a:pt x="625" y="233"/>
                </a:lnTo>
                <a:lnTo>
                  <a:pt x="625" y="234"/>
                </a:lnTo>
                <a:lnTo>
                  <a:pt x="626" y="236"/>
                </a:lnTo>
                <a:lnTo>
                  <a:pt x="626" y="237"/>
                </a:lnTo>
                <a:lnTo>
                  <a:pt x="627" y="238"/>
                </a:lnTo>
                <a:lnTo>
                  <a:pt x="627" y="239"/>
                </a:lnTo>
                <a:lnTo>
                  <a:pt x="628" y="240"/>
                </a:lnTo>
                <a:lnTo>
                  <a:pt x="628" y="241"/>
                </a:lnTo>
                <a:lnTo>
                  <a:pt x="630" y="242"/>
                </a:lnTo>
                <a:lnTo>
                  <a:pt x="630" y="245"/>
                </a:lnTo>
                <a:lnTo>
                  <a:pt x="631" y="246"/>
                </a:lnTo>
                <a:lnTo>
                  <a:pt x="631" y="247"/>
                </a:lnTo>
                <a:lnTo>
                  <a:pt x="632" y="247"/>
                </a:lnTo>
                <a:lnTo>
                  <a:pt x="633" y="249"/>
                </a:lnTo>
                <a:lnTo>
                  <a:pt x="634" y="249"/>
                </a:lnTo>
                <a:lnTo>
                  <a:pt x="634" y="250"/>
                </a:lnTo>
                <a:lnTo>
                  <a:pt x="635" y="251"/>
                </a:lnTo>
                <a:lnTo>
                  <a:pt x="634" y="252"/>
                </a:lnTo>
                <a:lnTo>
                  <a:pt x="635" y="252"/>
                </a:lnTo>
                <a:lnTo>
                  <a:pt x="635" y="253"/>
                </a:lnTo>
                <a:lnTo>
                  <a:pt x="635" y="254"/>
                </a:lnTo>
                <a:lnTo>
                  <a:pt x="636" y="254"/>
                </a:lnTo>
                <a:lnTo>
                  <a:pt x="636" y="255"/>
                </a:lnTo>
                <a:lnTo>
                  <a:pt x="634" y="255"/>
                </a:lnTo>
                <a:lnTo>
                  <a:pt x="634" y="256"/>
                </a:lnTo>
                <a:lnTo>
                  <a:pt x="635" y="256"/>
                </a:lnTo>
                <a:lnTo>
                  <a:pt x="635" y="257"/>
                </a:lnTo>
                <a:lnTo>
                  <a:pt x="635" y="258"/>
                </a:lnTo>
                <a:lnTo>
                  <a:pt x="635" y="259"/>
                </a:lnTo>
                <a:lnTo>
                  <a:pt x="636" y="260"/>
                </a:lnTo>
                <a:lnTo>
                  <a:pt x="637" y="260"/>
                </a:lnTo>
                <a:lnTo>
                  <a:pt x="638" y="260"/>
                </a:lnTo>
                <a:lnTo>
                  <a:pt x="639" y="261"/>
                </a:lnTo>
                <a:lnTo>
                  <a:pt x="639" y="262"/>
                </a:lnTo>
                <a:lnTo>
                  <a:pt x="640" y="262"/>
                </a:lnTo>
                <a:lnTo>
                  <a:pt x="640" y="263"/>
                </a:lnTo>
                <a:lnTo>
                  <a:pt x="639" y="263"/>
                </a:lnTo>
                <a:lnTo>
                  <a:pt x="636" y="262"/>
                </a:lnTo>
                <a:lnTo>
                  <a:pt x="635" y="262"/>
                </a:lnTo>
                <a:lnTo>
                  <a:pt x="634" y="261"/>
                </a:lnTo>
                <a:lnTo>
                  <a:pt x="633" y="261"/>
                </a:lnTo>
                <a:lnTo>
                  <a:pt x="631" y="259"/>
                </a:lnTo>
                <a:lnTo>
                  <a:pt x="630" y="258"/>
                </a:lnTo>
                <a:lnTo>
                  <a:pt x="631" y="258"/>
                </a:lnTo>
                <a:lnTo>
                  <a:pt x="630" y="257"/>
                </a:lnTo>
                <a:lnTo>
                  <a:pt x="628" y="257"/>
                </a:lnTo>
                <a:lnTo>
                  <a:pt x="627" y="258"/>
                </a:lnTo>
                <a:lnTo>
                  <a:pt x="626" y="258"/>
                </a:lnTo>
                <a:lnTo>
                  <a:pt x="625" y="259"/>
                </a:lnTo>
                <a:lnTo>
                  <a:pt x="624" y="259"/>
                </a:lnTo>
                <a:lnTo>
                  <a:pt x="623" y="260"/>
                </a:lnTo>
                <a:lnTo>
                  <a:pt x="623" y="261"/>
                </a:lnTo>
                <a:lnTo>
                  <a:pt x="623" y="262"/>
                </a:lnTo>
                <a:lnTo>
                  <a:pt x="623" y="263"/>
                </a:lnTo>
                <a:lnTo>
                  <a:pt x="622" y="263"/>
                </a:lnTo>
                <a:lnTo>
                  <a:pt x="624" y="264"/>
                </a:lnTo>
                <a:lnTo>
                  <a:pt x="624" y="265"/>
                </a:lnTo>
                <a:lnTo>
                  <a:pt x="622" y="265"/>
                </a:lnTo>
                <a:lnTo>
                  <a:pt x="622" y="266"/>
                </a:lnTo>
                <a:lnTo>
                  <a:pt x="623" y="267"/>
                </a:lnTo>
                <a:lnTo>
                  <a:pt x="623" y="268"/>
                </a:lnTo>
                <a:lnTo>
                  <a:pt x="624" y="272"/>
                </a:lnTo>
                <a:lnTo>
                  <a:pt x="624" y="273"/>
                </a:lnTo>
                <a:lnTo>
                  <a:pt x="625" y="274"/>
                </a:lnTo>
                <a:lnTo>
                  <a:pt x="626" y="275"/>
                </a:lnTo>
                <a:lnTo>
                  <a:pt x="627" y="275"/>
                </a:lnTo>
                <a:lnTo>
                  <a:pt x="628" y="277"/>
                </a:lnTo>
                <a:lnTo>
                  <a:pt x="629" y="277"/>
                </a:lnTo>
                <a:lnTo>
                  <a:pt x="630" y="278"/>
                </a:lnTo>
                <a:lnTo>
                  <a:pt x="631" y="279"/>
                </a:lnTo>
                <a:lnTo>
                  <a:pt x="631" y="280"/>
                </a:lnTo>
                <a:lnTo>
                  <a:pt x="634" y="280"/>
                </a:lnTo>
                <a:lnTo>
                  <a:pt x="635" y="280"/>
                </a:lnTo>
                <a:lnTo>
                  <a:pt x="634" y="282"/>
                </a:lnTo>
                <a:lnTo>
                  <a:pt x="634" y="283"/>
                </a:lnTo>
                <a:lnTo>
                  <a:pt x="635" y="284"/>
                </a:lnTo>
                <a:lnTo>
                  <a:pt x="636" y="286"/>
                </a:lnTo>
                <a:lnTo>
                  <a:pt x="636" y="287"/>
                </a:lnTo>
                <a:lnTo>
                  <a:pt x="637" y="289"/>
                </a:lnTo>
                <a:lnTo>
                  <a:pt x="637" y="292"/>
                </a:lnTo>
                <a:lnTo>
                  <a:pt x="637" y="293"/>
                </a:lnTo>
                <a:lnTo>
                  <a:pt x="636" y="296"/>
                </a:lnTo>
                <a:lnTo>
                  <a:pt x="638" y="299"/>
                </a:lnTo>
                <a:lnTo>
                  <a:pt x="639" y="299"/>
                </a:lnTo>
                <a:lnTo>
                  <a:pt x="639" y="301"/>
                </a:lnTo>
                <a:lnTo>
                  <a:pt x="638" y="303"/>
                </a:lnTo>
                <a:lnTo>
                  <a:pt x="637" y="307"/>
                </a:lnTo>
                <a:lnTo>
                  <a:pt x="636" y="309"/>
                </a:lnTo>
                <a:lnTo>
                  <a:pt x="635" y="313"/>
                </a:lnTo>
                <a:lnTo>
                  <a:pt x="635" y="316"/>
                </a:lnTo>
                <a:lnTo>
                  <a:pt x="636" y="319"/>
                </a:lnTo>
                <a:lnTo>
                  <a:pt x="635" y="323"/>
                </a:lnTo>
                <a:lnTo>
                  <a:pt x="635" y="326"/>
                </a:lnTo>
                <a:lnTo>
                  <a:pt x="634" y="329"/>
                </a:lnTo>
                <a:lnTo>
                  <a:pt x="634" y="331"/>
                </a:lnTo>
                <a:lnTo>
                  <a:pt x="634" y="335"/>
                </a:lnTo>
                <a:lnTo>
                  <a:pt x="634" y="336"/>
                </a:lnTo>
                <a:lnTo>
                  <a:pt x="633" y="339"/>
                </a:lnTo>
                <a:lnTo>
                  <a:pt x="633" y="340"/>
                </a:lnTo>
                <a:lnTo>
                  <a:pt x="634" y="343"/>
                </a:lnTo>
                <a:lnTo>
                  <a:pt x="633" y="344"/>
                </a:lnTo>
                <a:lnTo>
                  <a:pt x="633" y="345"/>
                </a:lnTo>
                <a:lnTo>
                  <a:pt x="631" y="344"/>
                </a:lnTo>
                <a:lnTo>
                  <a:pt x="630" y="346"/>
                </a:lnTo>
                <a:lnTo>
                  <a:pt x="628" y="348"/>
                </a:lnTo>
                <a:lnTo>
                  <a:pt x="627" y="349"/>
                </a:lnTo>
                <a:lnTo>
                  <a:pt x="626" y="349"/>
                </a:lnTo>
                <a:lnTo>
                  <a:pt x="625" y="351"/>
                </a:lnTo>
                <a:lnTo>
                  <a:pt x="624" y="353"/>
                </a:lnTo>
                <a:lnTo>
                  <a:pt x="623" y="354"/>
                </a:lnTo>
                <a:lnTo>
                  <a:pt x="622" y="354"/>
                </a:lnTo>
                <a:lnTo>
                  <a:pt x="622" y="353"/>
                </a:lnTo>
                <a:lnTo>
                  <a:pt x="623" y="353"/>
                </a:lnTo>
                <a:lnTo>
                  <a:pt x="624" y="352"/>
                </a:lnTo>
                <a:lnTo>
                  <a:pt x="623" y="351"/>
                </a:lnTo>
                <a:lnTo>
                  <a:pt x="622" y="351"/>
                </a:lnTo>
                <a:lnTo>
                  <a:pt x="621" y="351"/>
                </a:lnTo>
                <a:lnTo>
                  <a:pt x="619" y="351"/>
                </a:lnTo>
                <a:lnTo>
                  <a:pt x="618" y="351"/>
                </a:lnTo>
                <a:lnTo>
                  <a:pt x="617" y="353"/>
                </a:lnTo>
                <a:lnTo>
                  <a:pt x="615" y="355"/>
                </a:lnTo>
                <a:lnTo>
                  <a:pt x="614" y="357"/>
                </a:lnTo>
                <a:lnTo>
                  <a:pt x="614" y="359"/>
                </a:lnTo>
                <a:lnTo>
                  <a:pt x="613" y="364"/>
                </a:lnTo>
                <a:lnTo>
                  <a:pt x="612" y="369"/>
                </a:lnTo>
                <a:lnTo>
                  <a:pt x="613" y="370"/>
                </a:lnTo>
                <a:lnTo>
                  <a:pt x="612" y="371"/>
                </a:lnTo>
                <a:lnTo>
                  <a:pt x="611" y="373"/>
                </a:lnTo>
                <a:lnTo>
                  <a:pt x="610" y="374"/>
                </a:lnTo>
                <a:lnTo>
                  <a:pt x="610" y="375"/>
                </a:lnTo>
                <a:lnTo>
                  <a:pt x="611" y="376"/>
                </a:lnTo>
                <a:lnTo>
                  <a:pt x="611" y="377"/>
                </a:lnTo>
                <a:lnTo>
                  <a:pt x="610" y="377"/>
                </a:lnTo>
                <a:lnTo>
                  <a:pt x="609" y="377"/>
                </a:lnTo>
                <a:lnTo>
                  <a:pt x="608" y="376"/>
                </a:lnTo>
                <a:lnTo>
                  <a:pt x="607" y="376"/>
                </a:lnTo>
                <a:lnTo>
                  <a:pt x="606" y="377"/>
                </a:lnTo>
                <a:lnTo>
                  <a:pt x="605" y="377"/>
                </a:lnTo>
                <a:lnTo>
                  <a:pt x="604" y="377"/>
                </a:lnTo>
                <a:lnTo>
                  <a:pt x="604" y="378"/>
                </a:lnTo>
                <a:lnTo>
                  <a:pt x="603" y="379"/>
                </a:lnTo>
                <a:lnTo>
                  <a:pt x="603" y="380"/>
                </a:lnTo>
                <a:lnTo>
                  <a:pt x="602" y="380"/>
                </a:lnTo>
                <a:lnTo>
                  <a:pt x="603" y="380"/>
                </a:lnTo>
                <a:lnTo>
                  <a:pt x="602" y="380"/>
                </a:lnTo>
                <a:lnTo>
                  <a:pt x="602" y="382"/>
                </a:lnTo>
                <a:lnTo>
                  <a:pt x="602" y="384"/>
                </a:lnTo>
                <a:lnTo>
                  <a:pt x="601" y="384"/>
                </a:lnTo>
                <a:lnTo>
                  <a:pt x="600" y="383"/>
                </a:lnTo>
                <a:lnTo>
                  <a:pt x="599" y="383"/>
                </a:lnTo>
                <a:lnTo>
                  <a:pt x="598" y="382"/>
                </a:lnTo>
                <a:lnTo>
                  <a:pt x="597" y="383"/>
                </a:lnTo>
                <a:lnTo>
                  <a:pt x="596" y="384"/>
                </a:lnTo>
                <a:lnTo>
                  <a:pt x="595" y="384"/>
                </a:lnTo>
                <a:lnTo>
                  <a:pt x="594" y="385"/>
                </a:lnTo>
                <a:lnTo>
                  <a:pt x="593" y="385"/>
                </a:lnTo>
                <a:lnTo>
                  <a:pt x="592" y="384"/>
                </a:lnTo>
                <a:lnTo>
                  <a:pt x="592" y="383"/>
                </a:lnTo>
                <a:lnTo>
                  <a:pt x="591" y="384"/>
                </a:lnTo>
                <a:lnTo>
                  <a:pt x="591" y="383"/>
                </a:lnTo>
                <a:lnTo>
                  <a:pt x="590" y="383"/>
                </a:lnTo>
                <a:lnTo>
                  <a:pt x="589" y="383"/>
                </a:lnTo>
                <a:lnTo>
                  <a:pt x="588" y="383"/>
                </a:lnTo>
                <a:lnTo>
                  <a:pt x="586" y="385"/>
                </a:lnTo>
                <a:lnTo>
                  <a:pt x="587" y="385"/>
                </a:lnTo>
                <a:lnTo>
                  <a:pt x="586" y="386"/>
                </a:lnTo>
                <a:lnTo>
                  <a:pt x="586" y="387"/>
                </a:lnTo>
                <a:lnTo>
                  <a:pt x="585" y="387"/>
                </a:lnTo>
                <a:lnTo>
                  <a:pt x="585" y="388"/>
                </a:lnTo>
                <a:lnTo>
                  <a:pt x="584" y="389"/>
                </a:lnTo>
                <a:lnTo>
                  <a:pt x="583" y="391"/>
                </a:lnTo>
                <a:lnTo>
                  <a:pt x="583" y="392"/>
                </a:lnTo>
                <a:lnTo>
                  <a:pt x="582" y="392"/>
                </a:lnTo>
                <a:lnTo>
                  <a:pt x="582" y="393"/>
                </a:lnTo>
                <a:lnTo>
                  <a:pt x="581" y="396"/>
                </a:lnTo>
                <a:lnTo>
                  <a:pt x="581" y="397"/>
                </a:lnTo>
                <a:lnTo>
                  <a:pt x="581" y="398"/>
                </a:lnTo>
                <a:lnTo>
                  <a:pt x="581" y="399"/>
                </a:lnTo>
                <a:lnTo>
                  <a:pt x="582" y="400"/>
                </a:lnTo>
                <a:lnTo>
                  <a:pt x="582" y="401"/>
                </a:lnTo>
                <a:lnTo>
                  <a:pt x="582" y="400"/>
                </a:lnTo>
                <a:lnTo>
                  <a:pt x="580" y="400"/>
                </a:lnTo>
                <a:lnTo>
                  <a:pt x="580" y="402"/>
                </a:lnTo>
                <a:lnTo>
                  <a:pt x="580" y="404"/>
                </a:lnTo>
                <a:lnTo>
                  <a:pt x="580" y="405"/>
                </a:lnTo>
                <a:lnTo>
                  <a:pt x="580" y="407"/>
                </a:lnTo>
                <a:lnTo>
                  <a:pt x="580" y="408"/>
                </a:lnTo>
                <a:lnTo>
                  <a:pt x="580" y="409"/>
                </a:lnTo>
                <a:lnTo>
                  <a:pt x="579" y="408"/>
                </a:lnTo>
                <a:lnTo>
                  <a:pt x="579" y="407"/>
                </a:lnTo>
                <a:lnTo>
                  <a:pt x="579" y="408"/>
                </a:lnTo>
                <a:lnTo>
                  <a:pt x="579" y="409"/>
                </a:lnTo>
                <a:lnTo>
                  <a:pt x="578" y="410"/>
                </a:lnTo>
                <a:lnTo>
                  <a:pt x="577" y="410"/>
                </a:lnTo>
                <a:lnTo>
                  <a:pt x="578" y="412"/>
                </a:lnTo>
                <a:lnTo>
                  <a:pt x="578" y="413"/>
                </a:lnTo>
                <a:lnTo>
                  <a:pt x="579" y="415"/>
                </a:lnTo>
                <a:lnTo>
                  <a:pt x="580" y="418"/>
                </a:lnTo>
                <a:lnTo>
                  <a:pt x="581" y="419"/>
                </a:lnTo>
                <a:lnTo>
                  <a:pt x="581" y="420"/>
                </a:lnTo>
                <a:lnTo>
                  <a:pt x="583" y="421"/>
                </a:lnTo>
                <a:lnTo>
                  <a:pt x="584" y="422"/>
                </a:lnTo>
                <a:lnTo>
                  <a:pt x="586" y="423"/>
                </a:lnTo>
                <a:lnTo>
                  <a:pt x="587" y="424"/>
                </a:lnTo>
                <a:lnTo>
                  <a:pt x="587" y="423"/>
                </a:lnTo>
                <a:lnTo>
                  <a:pt x="588" y="422"/>
                </a:lnTo>
                <a:lnTo>
                  <a:pt x="589" y="424"/>
                </a:lnTo>
                <a:lnTo>
                  <a:pt x="590" y="424"/>
                </a:lnTo>
                <a:lnTo>
                  <a:pt x="590" y="425"/>
                </a:lnTo>
                <a:lnTo>
                  <a:pt x="592" y="424"/>
                </a:lnTo>
                <a:lnTo>
                  <a:pt x="593" y="425"/>
                </a:lnTo>
                <a:lnTo>
                  <a:pt x="595" y="426"/>
                </a:lnTo>
                <a:lnTo>
                  <a:pt x="597" y="426"/>
                </a:lnTo>
                <a:lnTo>
                  <a:pt x="597" y="427"/>
                </a:lnTo>
                <a:lnTo>
                  <a:pt x="599" y="428"/>
                </a:lnTo>
                <a:lnTo>
                  <a:pt x="600" y="429"/>
                </a:lnTo>
                <a:lnTo>
                  <a:pt x="600" y="430"/>
                </a:lnTo>
                <a:lnTo>
                  <a:pt x="601" y="430"/>
                </a:lnTo>
                <a:lnTo>
                  <a:pt x="601" y="431"/>
                </a:lnTo>
                <a:lnTo>
                  <a:pt x="603" y="430"/>
                </a:lnTo>
                <a:lnTo>
                  <a:pt x="607" y="426"/>
                </a:lnTo>
                <a:lnTo>
                  <a:pt x="609" y="423"/>
                </a:lnTo>
                <a:lnTo>
                  <a:pt x="611" y="420"/>
                </a:lnTo>
                <a:lnTo>
                  <a:pt x="612" y="420"/>
                </a:lnTo>
                <a:lnTo>
                  <a:pt x="613" y="419"/>
                </a:lnTo>
                <a:lnTo>
                  <a:pt x="613" y="418"/>
                </a:lnTo>
                <a:lnTo>
                  <a:pt x="614" y="417"/>
                </a:lnTo>
                <a:lnTo>
                  <a:pt x="616" y="415"/>
                </a:lnTo>
                <a:lnTo>
                  <a:pt x="617" y="415"/>
                </a:lnTo>
                <a:lnTo>
                  <a:pt x="618" y="417"/>
                </a:lnTo>
                <a:lnTo>
                  <a:pt x="618" y="418"/>
                </a:lnTo>
                <a:lnTo>
                  <a:pt x="618" y="417"/>
                </a:lnTo>
                <a:lnTo>
                  <a:pt x="620" y="416"/>
                </a:lnTo>
                <a:lnTo>
                  <a:pt x="621" y="414"/>
                </a:lnTo>
                <a:lnTo>
                  <a:pt x="621" y="413"/>
                </a:lnTo>
                <a:lnTo>
                  <a:pt x="622" y="413"/>
                </a:lnTo>
                <a:lnTo>
                  <a:pt x="622" y="412"/>
                </a:lnTo>
                <a:lnTo>
                  <a:pt x="622" y="411"/>
                </a:lnTo>
                <a:lnTo>
                  <a:pt x="623" y="410"/>
                </a:lnTo>
                <a:lnTo>
                  <a:pt x="624" y="409"/>
                </a:lnTo>
                <a:lnTo>
                  <a:pt x="624" y="408"/>
                </a:lnTo>
                <a:lnTo>
                  <a:pt x="624" y="407"/>
                </a:lnTo>
                <a:lnTo>
                  <a:pt x="624" y="408"/>
                </a:lnTo>
                <a:lnTo>
                  <a:pt x="624" y="407"/>
                </a:lnTo>
                <a:lnTo>
                  <a:pt x="625" y="407"/>
                </a:lnTo>
                <a:lnTo>
                  <a:pt x="625" y="406"/>
                </a:lnTo>
                <a:lnTo>
                  <a:pt x="626" y="405"/>
                </a:lnTo>
                <a:lnTo>
                  <a:pt x="627" y="405"/>
                </a:lnTo>
                <a:lnTo>
                  <a:pt x="627" y="403"/>
                </a:lnTo>
                <a:lnTo>
                  <a:pt x="628" y="402"/>
                </a:lnTo>
                <a:lnTo>
                  <a:pt x="628" y="400"/>
                </a:lnTo>
                <a:lnTo>
                  <a:pt x="629" y="400"/>
                </a:lnTo>
                <a:lnTo>
                  <a:pt x="630" y="400"/>
                </a:lnTo>
                <a:lnTo>
                  <a:pt x="631" y="399"/>
                </a:lnTo>
                <a:lnTo>
                  <a:pt x="633" y="397"/>
                </a:lnTo>
                <a:lnTo>
                  <a:pt x="633" y="396"/>
                </a:lnTo>
                <a:lnTo>
                  <a:pt x="633" y="395"/>
                </a:lnTo>
                <a:lnTo>
                  <a:pt x="632" y="394"/>
                </a:lnTo>
                <a:lnTo>
                  <a:pt x="631" y="394"/>
                </a:lnTo>
                <a:lnTo>
                  <a:pt x="629" y="394"/>
                </a:lnTo>
                <a:lnTo>
                  <a:pt x="628" y="394"/>
                </a:lnTo>
                <a:lnTo>
                  <a:pt x="627" y="394"/>
                </a:lnTo>
                <a:lnTo>
                  <a:pt x="627" y="393"/>
                </a:lnTo>
                <a:lnTo>
                  <a:pt x="628" y="393"/>
                </a:lnTo>
                <a:lnTo>
                  <a:pt x="631" y="393"/>
                </a:lnTo>
                <a:lnTo>
                  <a:pt x="634" y="392"/>
                </a:lnTo>
                <a:lnTo>
                  <a:pt x="635" y="392"/>
                </a:lnTo>
                <a:lnTo>
                  <a:pt x="637" y="391"/>
                </a:lnTo>
                <a:lnTo>
                  <a:pt x="638" y="389"/>
                </a:lnTo>
                <a:lnTo>
                  <a:pt x="639" y="387"/>
                </a:lnTo>
                <a:lnTo>
                  <a:pt x="639" y="386"/>
                </a:lnTo>
                <a:lnTo>
                  <a:pt x="640" y="386"/>
                </a:lnTo>
                <a:lnTo>
                  <a:pt x="643" y="385"/>
                </a:lnTo>
                <a:lnTo>
                  <a:pt x="647" y="385"/>
                </a:lnTo>
                <a:lnTo>
                  <a:pt x="648" y="384"/>
                </a:lnTo>
                <a:lnTo>
                  <a:pt x="650" y="384"/>
                </a:lnTo>
                <a:lnTo>
                  <a:pt x="652" y="383"/>
                </a:lnTo>
                <a:lnTo>
                  <a:pt x="652" y="382"/>
                </a:lnTo>
                <a:lnTo>
                  <a:pt x="654" y="383"/>
                </a:lnTo>
                <a:lnTo>
                  <a:pt x="656" y="383"/>
                </a:lnTo>
                <a:lnTo>
                  <a:pt x="657" y="383"/>
                </a:lnTo>
                <a:lnTo>
                  <a:pt x="658" y="382"/>
                </a:lnTo>
                <a:lnTo>
                  <a:pt x="660" y="380"/>
                </a:lnTo>
                <a:lnTo>
                  <a:pt x="660" y="378"/>
                </a:lnTo>
                <a:lnTo>
                  <a:pt x="661" y="378"/>
                </a:lnTo>
                <a:lnTo>
                  <a:pt x="662" y="377"/>
                </a:lnTo>
                <a:lnTo>
                  <a:pt x="663" y="377"/>
                </a:lnTo>
                <a:lnTo>
                  <a:pt x="666" y="375"/>
                </a:lnTo>
                <a:lnTo>
                  <a:pt x="667" y="375"/>
                </a:lnTo>
                <a:lnTo>
                  <a:pt x="667" y="376"/>
                </a:lnTo>
                <a:lnTo>
                  <a:pt x="668" y="376"/>
                </a:lnTo>
                <a:lnTo>
                  <a:pt x="669" y="375"/>
                </a:lnTo>
                <a:lnTo>
                  <a:pt x="670" y="374"/>
                </a:lnTo>
                <a:lnTo>
                  <a:pt x="671" y="374"/>
                </a:lnTo>
                <a:lnTo>
                  <a:pt x="672" y="374"/>
                </a:lnTo>
                <a:lnTo>
                  <a:pt x="672" y="375"/>
                </a:lnTo>
                <a:lnTo>
                  <a:pt x="671" y="375"/>
                </a:lnTo>
                <a:lnTo>
                  <a:pt x="672" y="376"/>
                </a:lnTo>
                <a:lnTo>
                  <a:pt x="673" y="376"/>
                </a:lnTo>
                <a:lnTo>
                  <a:pt x="673" y="377"/>
                </a:lnTo>
                <a:lnTo>
                  <a:pt x="675" y="378"/>
                </a:lnTo>
                <a:lnTo>
                  <a:pt x="677" y="379"/>
                </a:lnTo>
                <a:lnTo>
                  <a:pt x="679" y="379"/>
                </a:lnTo>
                <a:lnTo>
                  <a:pt x="680" y="379"/>
                </a:lnTo>
                <a:lnTo>
                  <a:pt x="680" y="380"/>
                </a:lnTo>
                <a:lnTo>
                  <a:pt x="681" y="380"/>
                </a:lnTo>
                <a:lnTo>
                  <a:pt x="683" y="382"/>
                </a:lnTo>
                <a:lnTo>
                  <a:pt x="684" y="383"/>
                </a:lnTo>
                <a:lnTo>
                  <a:pt x="686" y="384"/>
                </a:lnTo>
                <a:lnTo>
                  <a:pt x="689" y="390"/>
                </a:lnTo>
                <a:lnTo>
                  <a:pt x="690" y="392"/>
                </a:lnTo>
                <a:lnTo>
                  <a:pt x="690" y="393"/>
                </a:lnTo>
                <a:lnTo>
                  <a:pt x="691" y="393"/>
                </a:lnTo>
                <a:lnTo>
                  <a:pt x="691" y="394"/>
                </a:lnTo>
                <a:lnTo>
                  <a:pt x="691" y="396"/>
                </a:lnTo>
                <a:lnTo>
                  <a:pt x="692" y="397"/>
                </a:lnTo>
                <a:lnTo>
                  <a:pt x="693" y="398"/>
                </a:lnTo>
                <a:lnTo>
                  <a:pt x="694" y="400"/>
                </a:lnTo>
                <a:lnTo>
                  <a:pt x="695" y="400"/>
                </a:lnTo>
                <a:lnTo>
                  <a:pt x="695" y="401"/>
                </a:lnTo>
                <a:lnTo>
                  <a:pt x="694" y="401"/>
                </a:lnTo>
                <a:lnTo>
                  <a:pt x="694" y="402"/>
                </a:lnTo>
                <a:lnTo>
                  <a:pt x="696" y="403"/>
                </a:lnTo>
                <a:lnTo>
                  <a:pt x="696" y="404"/>
                </a:lnTo>
                <a:lnTo>
                  <a:pt x="697" y="409"/>
                </a:lnTo>
                <a:lnTo>
                  <a:pt x="697" y="411"/>
                </a:lnTo>
                <a:lnTo>
                  <a:pt x="697" y="414"/>
                </a:lnTo>
                <a:lnTo>
                  <a:pt x="698" y="426"/>
                </a:lnTo>
                <a:lnTo>
                  <a:pt x="699" y="428"/>
                </a:lnTo>
                <a:lnTo>
                  <a:pt x="699" y="430"/>
                </a:lnTo>
                <a:lnTo>
                  <a:pt x="699" y="431"/>
                </a:lnTo>
                <a:lnTo>
                  <a:pt x="701" y="442"/>
                </a:lnTo>
                <a:lnTo>
                  <a:pt x="702" y="444"/>
                </a:lnTo>
                <a:lnTo>
                  <a:pt x="704" y="449"/>
                </a:lnTo>
                <a:lnTo>
                  <a:pt x="704" y="453"/>
                </a:lnTo>
                <a:lnTo>
                  <a:pt x="704" y="457"/>
                </a:lnTo>
                <a:lnTo>
                  <a:pt x="704" y="458"/>
                </a:lnTo>
                <a:lnTo>
                  <a:pt x="704" y="459"/>
                </a:lnTo>
                <a:lnTo>
                  <a:pt x="705" y="461"/>
                </a:lnTo>
                <a:lnTo>
                  <a:pt x="705" y="462"/>
                </a:lnTo>
                <a:lnTo>
                  <a:pt x="705" y="464"/>
                </a:lnTo>
                <a:lnTo>
                  <a:pt x="705" y="467"/>
                </a:lnTo>
                <a:lnTo>
                  <a:pt x="705" y="468"/>
                </a:lnTo>
                <a:lnTo>
                  <a:pt x="706" y="475"/>
                </a:lnTo>
                <a:lnTo>
                  <a:pt x="708" y="484"/>
                </a:lnTo>
                <a:lnTo>
                  <a:pt x="708" y="486"/>
                </a:lnTo>
                <a:lnTo>
                  <a:pt x="709" y="487"/>
                </a:lnTo>
                <a:lnTo>
                  <a:pt x="711" y="490"/>
                </a:lnTo>
                <a:lnTo>
                  <a:pt x="713" y="496"/>
                </a:lnTo>
                <a:lnTo>
                  <a:pt x="714" y="497"/>
                </a:lnTo>
                <a:lnTo>
                  <a:pt x="714" y="498"/>
                </a:lnTo>
                <a:lnTo>
                  <a:pt x="714" y="499"/>
                </a:lnTo>
                <a:lnTo>
                  <a:pt x="714" y="500"/>
                </a:lnTo>
                <a:lnTo>
                  <a:pt x="714" y="501"/>
                </a:lnTo>
                <a:lnTo>
                  <a:pt x="715" y="502"/>
                </a:lnTo>
                <a:lnTo>
                  <a:pt x="715" y="503"/>
                </a:lnTo>
                <a:lnTo>
                  <a:pt x="712" y="507"/>
                </a:lnTo>
                <a:lnTo>
                  <a:pt x="711" y="508"/>
                </a:lnTo>
                <a:lnTo>
                  <a:pt x="710" y="516"/>
                </a:lnTo>
                <a:lnTo>
                  <a:pt x="709" y="521"/>
                </a:lnTo>
                <a:lnTo>
                  <a:pt x="709" y="523"/>
                </a:lnTo>
                <a:lnTo>
                  <a:pt x="710" y="524"/>
                </a:lnTo>
                <a:lnTo>
                  <a:pt x="710" y="527"/>
                </a:lnTo>
                <a:lnTo>
                  <a:pt x="709" y="531"/>
                </a:lnTo>
                <a:lnTo>
                  <a:pt x="708" y="534"/>
                </a:lnTo>
                <a:lnTo>
                  <a:pt x="707" y="537"/>
                </a:lnTo>
                <a:lnTo>
                  <a:pt x="706" y="538"/>
                </a:lnTo>
                <a:lnTo>
                  <a:pt x="706" y="541"/>
                </a:lnTo>
                <a:lnTo>
                  <a:pt x="706" y="544"/>
                </a:lnTo>
                <a:lnTo>
                  <a:pt x="705" y="545"/>
                </a:lnTo>
                <a:lnTo>
                  <a:pt x="703" y="547"/>
                </a:lnTo>
                <a:lnTo>
                  <a:pt x="699" y="551"/>
                </a:lnTo>
                <a:lnTo>
                  <a:pt x="696" y="550"/>
                </a:lnTo>
                <a:lnTo>
                  <a:pt x="694" y="551"/>
                </a:lnTo>
                <a:lnTo>
                  <a:pt x="692" y="553"/>
                </a:lnTo>
                <a:lnTo>
                  <a:pt x="691" y="554"/>
                </a:lnTo>
                <a:lnTo>
                  <a:pt x="678" y="571"/>
                </a:lnTo>
                <a:lnTo>
                  <a:pt x="669" y="573"/>
                </a:lnTo>
                <a:lnTo>
                  <a:pt x="669" y="574"/>
                </a:lnTo>
                <a:lnTo>
                  <a:pt x="667" y="575"/>
                </a:lnTo>
                <a:lnTo>
                  <a:pt x="664" y="576"/>
                </a:lnTo>
                <a:lnTo>
                  <a:pt x="661" y="577"/>
                </a:lnTo>
                <a:lnTo>
                  <a:pt x="657" y="578"/>
                </a:lnTo>
                <a:lnTo>
                  <a:pt x="656" y="579"/>
                </a:lnTo>
                <a:lnTo>
                  <a:pt x="654" y="582"/>
                </a:lnTo>
                <a:lnTo>
                  <a:pt x="653" y="584"/>
                </a:lnTo>
                <a:lnTo>
                  <a:pt x="652" y="586"/>
                </a:lnTo>
                <a:lnTo>
                  <a:pt x="651" y="587"/>
                </a:lnTo>
                <a:lnTo>
                  <a:pt x="651" y="590"/>
                </a:lnTo>
                <a:lnTo>
                  <a:pt x="651" y="592"/>
                </a:lnTo>
                <a:lnTo>
                  <a:pt x="651" y="598"/>
                </a:lnTo>
                <a:lnTo>
                  <a:pt x="652" y="601"/>
                </a:lnTo>
                <a:lnTo>
                  <a:pt x="649" y="609"/>
                </a:lnTo>
                <a:lnTo>
                  <a:pt x="646" y="609"/>
                </a:lnTo>
                <a:lnTo>
                  <a:pt x="646" y="610"/>
                </a:lnTo>
                <a:lnTo>
                  <a:pt x="645" y="610"/>
                </a:lnTo>
                <a:lnTo>
                  <a:pt x="645" y="611"/>
                </a:lnTo>
                <a:lnTo>
                  <a:pt x="644" y="611"/>
                </a:lnTo>
                <a:lnTo>
                  <a:pt x="643" y="611"/>
                </a:lnTo>
                <a:lnTo>
                  <a:pt x="643" y="612"/>
                </a:lnTo>
                <a:lnTo>
                  <a:pt x="644" y="612"/>
                </a:lnTo>
                <a:lnTo>
                  <a:pt x="645" y="612"/>
                </a:lnTo>
                <a:lnTo>
                  <a:pt x="644" y="613"/>
                </a:lnTo>
                <a:lnTo>
                  <a:pt x="645" y="613"/>
                </a:lnTo>
                <a:lnTo>
                  <a:pt x="644" y="614"/>
                </a:lnTo>
                <a:lnTo>
                  <a:pt x="643" y="614"/>
                </a:lnTo>
                <a:lnTo>
                  <a:pt x="643" y="615"/>
                </a:lnTo>
                <a:lnTo>
                  <a:pt x="642" y="616"/>
                </a:lnTo>
                <a:lnTo>
                  <a:pt x="641" y="617"/>
                </a:lnTo>
                <a:lnTo>
                  <a:pt x="639" y="617"/>
                </a:lnTo>
                <a:lnTo>
                  <a:pt x="638" y="616"/>
                </a:lnTo>
                <a:lnTo>
                  <a:pt x="637" y="616"/>
                </a:lnTo>
                <a:lnTo>
                  <a:pt x="638" y="617"/>
                </a:lnTo>
                <a:lnTo>
                  <a:pt x="639" y="617"/>
                </a:lnTo>
                <a:lnTo>
                  <a:pt x="639" y="618"/>
                </a:lnTo>
                <a:lnTo>
                  <a:pt x="639" y="619"/>
                </a:lnTo>
                <a:lnTo>
                  <a:pt x="639" y="618"/>
                </a:lnTo>
                <a:lnTo>
                  <a:pt x="640" y="618"/>
                </a:lnTo>
                <a:lnTo>
                  <a:pt x="640" y="620"/>
                </a:lnTo>
                <a:lnTo>
                  <a:pt x="639" y="622"/>
                </a:lnTo>
                <a:lnTo>
                  <a:pt x="638" y="621"/>
                </a:lnTo>
                <a:lnTo>
                  <a:pt x="637" y="620"/>
                </a:lnTo>
                <a:lnTo>
                  <a:pt x="636" y="620"/>
                </a:lnTo>
                <a:lnTo>
                  <a:pt x="635" y="621"/>
                </a:lnTo>
                <a:lnTo>
                  <a:pt x="634" y="623"/>
                </a:lnTo>
                <a:lnTo>
                  <a:pt x="633" y="622"/>
                </a:lnTo>
                <a:lnTo>
                  <a:pt x="633" y="623"/>
                </a:lnTo>
                <a:lnTo>
                  <a:pt x="633" y="625"/>
                </a:lnTo>
                <a:lnTo>
                  <a:pt x="633" y="626"/>
                </a:lnTo>
                <a:lnTo>
                  <a:pt x="632" y="626"/>
                </a:lnTo>
                <a:lnTo>
                  <a:pt x="633" y="626"/>
                </a:lnTo>
                <a:lnTo>
                  <a:pt x="633" y="627"/>
                </a:lnTo>
                <a:lnTo>
                  <a:pt x="633" y="628"/>
                </a:lnTo>
                <a:lnTo>
                  <a:pt x="632" y="628"/>
                </a:lnTo>
                <a:lnTo>
                  <a:pt x="632" y="627"/>
                </a:lnTo>
                <a:lnTo>
                  <a:pt x="631" y="627"/>
                </a:lnTo>
                <a:lnTo>
                  <a:pt x="631" y="626"/>
                </a:lnTo>
                <a:lnTo>
                  <a:pt x="630" y="626"/>
                </a:lnTo>
                <a:lnTo>
                  <a:pt x="628" y="626"/>
                </a:lnTo>
                <a:lnTo>
                  <a:pt x="628" y="627"/>
                </a:lnTo>
                <a:lnTo>
                  <a:pt x="629" y="627"/>
                </a:lnTo>
                <a:lnTo>
                  <a:pt x="630" y="627"/>
                </a:lnTo>
                <a:lnTo>
                  <a:pt x="631" y="627"/>
                </a:lnTo>
                <a:lnTo>
                  <a:pt x="631" y="628"/>
                </a:lnTo>
                <a:lnTo>
                  <a:pt x="630" y="628"/>
                </a:lnTo>
                <a:lnTo>
                  <a:pt x="629" y="628"/>
                </a:lnTo>
                <a:lnTo>
                  <a:pt x="628" y="629"/>
                </a:lnTo>
                <a:lnTo>
                  <a:pt x="628" y="631"/>
                </a:lnTo>
                <a:lnTo>
                  <a:pt x="627" y="631"/>
                </a:lnTo>
                <a:lnTo>
                  <a:pt x="627" y="633"/>
                </a:lnTo>
                <a:lnTo>
                  <a:pt x="626" y="634"/>
                </a:lnTo>
                <a:lnTo>
                  <a:pt x="624" y="635"/>
                </a:lnTo>
                <a:lnTo>
                  <a:pt x="624" y="636"/>
                </a:lnTo>
                <a:lnTo>
                  <a:pt x="623" y="638"/>
                </a:lnTo>
                <a:lnTo>
                  <a:pt x="624" y="640"/>
                </a:lnTo>
                <a:lnTo>
                  <a:pt x="625" y="643"/>
                </a:lnTo>
                <a:lnTo>
                  <a:pt x="625" y="644"/>
                </a:lnTo>
                <a:lnTo>
                  <a:pt x="624" y="643"/>
                </a:lnTo>
                <a:lnTo>
                  <a:pt x="624" y="641"/>
                </a:lnTo>
                <a:lnTo>
                  <a:pt x="623" y="639"/>
                </a:lnTo>
                <a:lnTo>
                  <a:pt x="623" y="638"/>
                </a:lnTo>
                <a:lnTo>
                  <a:pt x="622" y="638"/>
                </a:lnTo>
                <a:lnTo>
                  <a:pt x="622" y="639"/>
                </a:lnTo>
                <a:lnTo>
                  <a:pt x="622" y="640"/>
                </a:lnTo>
                <a:lnTo>
                  <a:pt x="622" y="641"/>
                </a:lnTo>
                <a:lnTo>
                  <a:pt x="621" y="641"/>
                </a:lnTo>
                <a:lnTo>
                  <a:pt x="621" y="642"/>
                </a:lnTo>
                <a:lnTo>
                  <a:pt x="620" y="642"/>
                </a:lnTo>
                <a:lnTo>
                  <a:pt x="621" y="642"/>
                </a:lnTo>
                <a:lnTo>
                  <a:pt x="621" y="643"/>
                </a:lnTo>
                <a:lnTo>
                  <a:pt x="620" y="643"/>
                </a:lnTo>
                <a:lnTo>
                  <a:pt x="621" y="643"/>
                </a:lnTo>
                <a:lnTo>
                  <a:pt x="620" y="644"/>
                </a:lnTo>
                <a:lnTo>
                  <a:pt x="580" y="646"/>
                </a:lnTo>
                <a:lnTo>
                  <a:pt x="544" y="647"/>
                </a:lnTo>
                <a:lnTo>
                  <a:pt x="501" y="649"/>
                </a:lnTo>
                <a:lnTo>
                  <a:pt x="501" y="641"/>
                </a:lnTo>
                <a:lnTo>
                  <a:pt x="345" y="641"/>
                </a:lnTo>
                <a:lnTo>
                  <a:pt x="322" y="641"/>
                </a:lnTo>
                <a:lnTo>
                  <a:pt x="325" y="638"/>
                </a:lnTo>
                <a:lnTo>
                  <a:pt x="327" y="637"/>
                </a:lnTo>
                <a:lnTo>
                  <a:pt x="329" y="635"/>
                </a:lnTo>
                <a:lnTo>
                  <a:pt x="331" y="635"/>
                </a:lnTo>
                <a:lnTo>
                  <a:pt x="332" y="633"/>
                </a:lnTo>
                <a:lnTo>
                  <a:pt x="334" y="632"/>
                </a:lnTo>
                <a:lnTo>
                  <a:pt x="336" y="629"/>
                </a:lnTo>
                <a:lnTo>
                  <a:pt x="338" y="627"/>
                </a:lnTo>
                <a:lnTo>
                  <a:pt x="340" y="626"/>
                </a:lnTo>
                <a:lnTo>
                  <a:pt x="342" y="623"/>
                </a:lnTo>
                <a:lnTo>
                  <a:pt x="343" y="621"/>
                </a:lnTo>
                <a:lnTo>
                  <a:pt x="343" y="620"/>
                </a:lnTo>
                <a:lnTo>
                  <a:pt x="344" y="617"/>
                </a:lnTo>
                <a:lnTo>
                  <a:pt x="345" y="616"/>
                </a:lnTo>
                <a:lnTo>
                  <a:pt x="345" y="615"/>
                </a:lnTo>
                <a:lnTo>
                  <a:pt x="345" y="614"/>
                </a:lnTo>
                <a:lnTo>
                  <a:pt x="347" y="610"/>
                </a:lnTo>
                <a:lnTo>
                  <a:pt x="351" y="602"/>
                </a:lnTo>
                <a:lnTo>
                  <a:pt x="351" y="601"/>
                </a:lnTo>
                <a:lnTo>
                  <a:pt x="352" y="601"/>
                </a:lnTo>
                <a:lnTo>
                  <a:pt x="353" y="599"/>
                </a:lnTo>
                <a:lnTo>
                  <a:pt x="354" y="598"/>
                </a:lnTo>
                <a:lnTo>
                  <a:pt x="357" y="594"/>
                </a:lnTo>
                <a:lnTo>
                  <a:pt x="359" y="591"/>
                </a:lnTo>
                <a:lnTo>
                  <a:pt x="360" y="590"/>
                </a:lnTo>
                <a:lnTo>
                  <a:pt x="361" y="588"/>
                </a:lnTo>
                <a:lnTo>
                  <a:pt x="364" y="583"/>
                </a:lnTo>
                <a:lnTo>
                  <a:pt x="365" y="580"/>
                </a:lnTo>
                <a:lnTo>
                  <a:pt x="366" y="578"/>
                </a:lnTo>
                <a:lnTo>
                  <a:pt x="368" y="575"/>
                </a:lnTo>
                <a:lnTo>
                  <a:pt x="368" y="572"/>
                </a:lnTo>
                <a:lnTo>
                  <a:pt x="369" y="570"/>
                </a:lnTo>
                <a:lnTo>
                  <a:pt x="369" y="569"/>
                </a:lnTo>
                <a:lnTo>
                  <a:pt x="370" y="566"/>
                </a:lnTo>
                <a:lnTo>
                  <a:pt x="371" y="563"/>
                </a:lnTo>
                <a:lnTo>
                  <a:pt x="373" y="556"/>
                </a:lnTo>
                <a:lnTo>
                  <a:pt x="373" y="554"/>
                </a:lnTo>
                <a:lnTo>
                  <a:pt x="374" y="550"/>
                </a:lnTo>
                <a:lnTo>
                  <a:pt x="375" y="545"/>
                </a:lnTo>
                <a:lnTo>
                  <a:pt x="375" y="544"/>
                </a:lnTo>
                <a:lnTo>
                  <a:pt x="374" y="543"/>
                </a:lnTo>
                <a:lnTo>
                  <a:pt x="374" y="542"/>
                </a:lnTo>
                <a:lnTo>
                  <a:pt x="374" y="540"/>
                </a:lnTo>
                <a:lnTo>
                  <a:pt x="375" y="538"/>
                </a:lnTo>
                <a:lnTo>
                  <a:pt x="375" y="537"/>
                </a:lnTo>
                <a:lnTo>
                  <a:pt x="376" y="537"/>
                </a:lnTo>
                <a:lnTo>
                  <a:pt x="376" y="536"/>
                </a:lnTo>
                <a:lnTo>
                  <a:pt x="376" y="533"/>
                </a:lnTo>
                <a:lnTo>
                  <a:pt x="376" y="530"/>
                </a:lnTo>
                <a:lnTo>
                  <a:pt x="376" y="527"/>
                </a:lnTo>
                <a:lnTo>
                  <a:pt x="376" y="526"/>
                </a:lnTo>
                <a:lnTo>
                  <a:pt x="377" y="525"/>
                </a:lnTo>
                <a:lnTo>
                  <a:pt x="376" y="525"/>
                </a:lnTo>
                <a:lnTo>
                  <a:pt x="376" y="524"/>
                </a:lnTo>
                <a:lnTo>
                  <a:pt x="376" y="521"/>
                </a:lnTo>
                <a:lnTo>
                  <a:pt x="376" y="517"/>
                </a:lnTo>
                <a:lnTo>
                  <a:pt x="376" y="516"/>
                </a:lnTo>
                <a:lnTo>
                  <a:pt x="376" y="515"/>
                </a:lnTo>
                <a:lnTo>
                  <a:pt x="376" y="514"/>
                </a:lnTo>
                <a:lnTo>
                  <a:pt x="376" y="513"/>
                </a:lnTo>
                <a:lnTo>
                  <a:pt x="376" y="512"/>
                </a:lnTo>
                <a:lnTo>
                  <a:pt x="376" y="511"/>
                </a:lnTo>
                <a:lnTo>
                  <a:pt x="378" y="511"/>
                </a:lnTo>
                <a:lnTo>
                  <a:pt x="378" y="510"/>
                </a:lnTo>
                <a:lnTo>
                  <a:pt x="376" y="510"/>
                </a:lnTo>
                <a:lnTo>
                  <a:pt x="376" y="509"/>
                </a:lnTo>
                <a:lnTo>
                  <a:pt x="376" y="508"/>
                </a:lnTo>
                <a:lnTo>
                  <a:pt x="375" y="500"/>
                </a:lnTo>
                <a:lnTo>
                  <a:pt x="374" y="496"/>
                </a:lnTo>
                <a:lnTo>
                  <a:pt x="374" y="495"/>
                </a:lnTo>
                <a:lnTo>
                  <a:pt x="373" y="494"/>
                </a:lnTo>
                <a:lnTo>
                  <a:pt x="373" y="493"/>
                </a:lnTo>
                <a:lnTo>
                  <a:pt x="374" y="492"/>
                </a:lnTo>
                <a:lnTo>
                  <a:pt x="373" y="491"/>
                </a:lnTo>
                <a:lnTo>
                  <a:pt x="373" y="492"/>
                </a:lnTo>
                <a:lnTo>
                  <a:pt x="372" y="488"/>
                </a:lnTo>
                <a:lnTo>
                  <a:pt x="368" y="480"/>
                </a:lnTo>
                <a:lnTo>
                  <a:pt x="367" y="478"/>
                </a:lnTo>
                <a:lnTo>
                  <a:pt x="366" y="475"/>
                </a:lnTo>
                <a:lnTo>
                  <a:pt x="365" y="473"/>
                </a:lnTo>
                <a:lnTo>
                  <a:pt x="364" y="472"/>
                </a:lnTo>
                <a:lnTo>
                  <a:pt x="363" y="471"/>
                </a:lnTo>
                <a:lnTo>
                  <a:pt x="361" y="466"/>
                </a:lnTo>
                <a:lnTo>
                  <a:pt x="359" y="462"/>
                </a:lnTo>
                <a:lnTo>
                  <a:pt x="358" y="460"/>
                </a:lnTo>
                <a:lnTo>
                  <a:pt x="357" y="457"/>
                </a:lnTo>
                <a:lnTo>
                  <a:pt x="357" y="456"/>
                </a:lnTo>
                <a:lnTo>
                  <a:pt x="356" y="452"/>
                </a:lnTo>
                <a:lnTo>
                  <a:pt x="354" y="447"/>
                </a:lnTo>
                <a:lnTo>
                  <a:pt x="354" y="446"/>
                </a:lnTo>
                <a:lnTo>
                  <a:pt x="354" y="444"/>
                </a:lnTo>
                <a:lnTo>
                  <a:pt x="353" y="442"/>
                </a:lnTo>
                <a:lnTo>
                  <a:pt x="352" y="439"/>
                </a:lnTo>
                <a:lnTo>
                  <a:pt x="351" y="437"/>
                </a:lnTo>
                <a:lnTo>
                  <a:pt x="351" y="436"/>
                </a:lnTo>
                <a:lnTo>
                  <a:pt x="348" y="433"/>
                </a:lnTo>
                <a:lnTo>
                  <a:pt x="348" y="430"/>
                </a:lnTo>
                <a:lnTo>
                  <a:pt x="347" y="428"/>
                </a:lnTo>
                <a:lnTo>
                  <a:pt x="347" y="426"/>
                </a:lnTo>
                <a:lnTo>
                  <a:pt x="347" y="424"/>
                </a:lnTo>
                <a:lnTo>
                  <a:pt x="348" y="422"/>
                </a:lnTo>
                <a:lnTo>
                  <a:pt x="348" y="421"/>
                </a:lnTo>
                <a:lnTo>
                  <a:pt x="351" y="416"/>
                </a:lnTo>
                <a:lnTo>
                  <a:pt x="353" y="414"/>
                </a:lnTo>
                <a:lnTo>
                  <a:pt x="354" y="413"/>
                </a:lnTo>
                <a:lnTo>
                  <a:pt x="355" y="409"/>
                </a:lnTo>
                <a:lnTo>
                  <a:pt x="356" y="409"/>
                </a:lnTo>
                <a:lnTo>
                  <a:pt x="357" y="406"/>
                </a:lnTo>
                <a:lnTo>
                  <a:pt x="357" y="404"/>
                </a:lnTo>
                <a:lnTo>
                  <a:pt x="357" y="401"/>
                </a:lnTo>
                <a:lnTo>
                  <a:pt x="355" y="394"/>
                </a:lnTo>
                <a:lnTo>
                  <a:pt x="355" y="390"/>
                </a:lnTo>
                <a:lnTo>
                  <a:pt x="355" y="389"/>
                </a:lnTo>
                <a:lnTo>
                  <a:pt x="353" y="385"/>
                </a:lnTo>
                <a:lnTo>
                  <a:pt x="352" y="383"/>
                </a:lnTo>
                <a:lnTo>
                  <a:pt x="350" y="381"/>
                </a:lnTo>
                <a:lnTo>
                  <a:pt x="349" y="379"/>
                </a:lnTo>
                <a:lnTo>
                  <a:pt x="349" y="377"/>
                </a:lnTo>
                <a:lnTo>
                  <a:pt x="349" y="374"/>
                </a:lnTo>
                <a:lnTo>
                  <a:pt x="352" y="372"/>
                </a:lnTo>
                <a:lnTo>
                  <a:pt x="354" y="371"/>
                </a:lnTo>
                <a:lnTo>
                  <a:pt x="355" y="370"/>
                </a:lnTo>
                <a:lnTo>
                  <a:pt x="356" y="368"/>
                </a:lnTo>
                <a:lnTo>
                  <a:pt x="357" y="367"/>
                </a:lnTo>
                <a:lnTo>
                  <a:pt x="360" y="361"/>
                </a:lnTo>
                <a:lnTo>
                  <a:pt x="362" y="360"/>
                </a:lnTo>
                <a:lnTo>
                  <a:pt x="362" y="359"/>
                </a:lnTo>
                <a:lnTo>
                  <a:pt x="363" y="356"/>
                </a:lnTo>
                <a:lnTo>
                  <a:pt x="364" y="353"/>
                </a:lnTo>
                <a:lnTo>
                  <a:pt x="366" y="350"/>
                </a:lnTo>
                <a:lnTo>
                  <a:pt x="367" y="349"/>
                </a:lnTo>
                <a:lnTo>
                  <a:pt x="369" y="345"/>
                </a:lnTo>
                <a:lnTo>
                  <a:pt x="370" y="344"/>
                </a:lnTo>
                <a:lnTo>
                  <a:pt x="370" y="343"/>
                </a:lnTo>
                <a:lnTo>
                  <a:pt x="371" y="341"/>
                </a:lnTo>
                <a:lnTo>
                  <a:pt x="373" y="341"/>
                </a:lnTo>
                <a:lnTo>
                  <a:pt x="375" y="341"/>
                </a:lnTo>
                <a:lnTo>
                  <a:pt x="376" y="341"/>
                </a:lnTo>
                <a:lnTo>
                  <a:pt x="377" y="341"/>
                </a:lnTo>
                <a:lnTo>
                  <a:pt x="376" y="340"/>
                </a:lnTo>
                <a:lnTo>
                  <a:pt x="375" y="340"/>
                </a:lnTo>
                <a:lnTo>
                  <a:pt x="375" y="339"/>
                </a:lnTo>
                <a:lnTo>
                  <a:pt x="374" y="339"/>
                </a:lnTo>
                <a:lnTo>
                  <a:pt x="373" y="340"/>
                </a:lnTo>
                <a:lnTo>
                  <a:pt x="372" y="339"/>
                </a:lnTo>
                <a:lnTo>
                  <a:pt x="372" y="340"/>
                </a:lnTo>
                <a:lnTo>
                  <a:pt x="371" y="340"/>
                </a:lnTo>
                <a:lnTo>
                  <a:pt x="372" y="338"/>
                </a:lnTo>
                <a:lnTo>
                  <a:pt x="373" y="332"/>
                </a:lnTo>
                <a:lnTo>
                  <a:pt x="372" y="328"/>
                </a:lnTo>
                <a:lnTo>
                  <a:pt x="372" y="327"/>
                </a:lnTo>
                <a:lnTo>
                  <a:pt x="373" y="327"/>
                </a:lnTo>
                <a:lnTo>
                  <a:pt x="374" y="327"/>
                </a:lnTo>
                <a:lnTo>
                  <a:pt x="373" y="326"/>
                </a:lnTo>
                <a:lnTo>
                  <a:pt x="373" y="324"/>
                </a:lnTo>
                <a:lnTo>
                  <a:pt x="374" y="321"/>
                </a:lnTo>
                <a:lnTo>
                  <a:pt x="375" y="320"/>
                </a:lnTo>
                <a:lnTo>
                  <a:pt x="375" y="316"/>
                </a:lnTo>
                <a:lnTo>
                  <a:pt x="374" y="312"/>
                </a:lnTo>
                <a:lnTo>
                  <a:pt x="374" y="311"/>
                </a:lnTo>
                <a:lnTo>
                  <a:pt x="373" y="310"/>
                </a:lnTo>
                <a:lnTo>
                  <a:pt x="373" y="309"/>
                </a:lnTo>
                <a:lnTo>
                  <a:pt x="373" y="308"/>
                </a:lnTo>
                <a:lnTo>
                  <a:pt x="372" y="306"/>
                </a:lnTo>
                <a:lnTo>
                  <a:pt x="372" y="304"/>
                </a:lnTo>
                <a:lnTo>
                  <a:pt x="372" y="302"/>
                </a:lnTo>
                <a:lnTo>
                  <a:pt x="372" y="301"/>
                </a:lnTo>
                <a:lnTo>
                  <a:pt x="373" y="300"/>
                </a:lnTo>
                <a:lnTo>
                  <a:pt x="376" y="299"/>
                </a:lnTo>
                <a:lnTo>
                  <a:pt x="378" y="299"/>
                </a:lnTo>
                <a:lnTo>
                  <a:pt x="380" y="298"/>
                </a:lnTo>
                <a:lnTo>
                  <a:pt x="381" y="297"/>
                </a:lnTo>
                <a:lnTo>
                  <a:pt x="384" y="297"/>
                </a:lnTo>
                <a:lnTo>
                  <a:pt x="385" y="297"/>
                </a:lnTo>
                <a:lnTo>
                  <a:pt x="387" y="296"/>
                </a:lnTo>
                <a:lnTo>
                  <a:pt x="388" y="294"/>
                </a:lnTo>
                <a:lnTo>
                  <a:pt x="388" y="293"/>
                </a:lnTo>
                <a:lnTo>
                  <a:pt x="387" y="290"/>
                </a:lnTo>
                <a:lnTo>
                  <a:pt x="388" y="288"/>
                </a:lnTo>
                <a:lnTo>
                  <a:pt x="388" y="286"/>
                </a:lnTo>
                <a:lnTo>
                  <a:pt x="388" y="281"/>
                </a:lnTo>
                <a:lnTo>
                  <a:pt x="388" y="278"/>
                </a:lnTo>
                <a:lnTo>
                  <a:pt x="388" y="277"/>
                </a:lnTo>
                <a:lnTo>
                  <a:pt x="389" y="276"/>
                </a:lnTo>
                <a:lnTo>
                  <a:pt x="390" y="275"/>
                </a:lnTo>
                <a:lnTo>
                  <a:pt x="391" y="275"/>
                </a:lnTo>
                <a:lnTo>
                  <a:pt x="393" y="277"/>
                </a:lnTo>
                <a:lnTo>
                  <a:pt x="394" y="277"/>
                </a:lnTo>
                <a:lnTo>
                  <a:pt x="396" y="277"/>
                </a:lnTo>
                <a:lnTo>
                  <a:pt x="397" y="276"/>
                </a:lnTo>
                <a:lnTo>
                  <a:pt x="397" y="275"/>
                </a:lnTo>
                <a:lnTo>
                  <a:pt x="398" y="273"/>
                </a:lnTo>
                <a:lnTo>
                  <a:pt x="399" y="271"/>
                </a:lnTo>
                <a:lnTo>
                  <a:pt x="400" y="269"/>
                </a:lnTo>
                <a:lnTo>
                  <a:pt x="401" y="269"/>
                </a:lnTo>
                <a:lnTo>
                  <a:pt x="403" y="269"/>
                </a:lnTo>
                <a:lnTo>
                  <a:pt x="404" y="270"/>
                </a:lnTo>
                <a:lnTo>
                  <a:pt x="405" y="271"/>
                </a:lnTo>
                <a:lnTo>
                  <a:pt x="406" y="272"/>
                </a:lnTo>
                <a:lnTo>
                  <a:pt x="409" y="272"/>
                </a:lnTo>
                <a:lnTo>
                  <a:pt x="411" y="272"/>
                </a:lnTo>
                <a:lnTo>
                  <a:pt x="413" y="270"/>
                </a:lnTo>
                <a:lnTo>
                  <a:pt x="414" y="268"/>
                </a:lnTo>
                <a:lnTo>
                  <a:pt x="414" y="267"/>
                </a:lnTo>
                <a:lnTo>
                  <a:pt x="414" y="265"/>
                </a:lnTo>
                <a:lnTo>
                  <a:pt x="414" y="264"/>
                </a:lnTo>
                <a:lnTo>
                  <a:pt x="416" y="262"/>
                </a:lnTo>
                <a:lnTo>
                  <a:pt x="417" y="260"/>
                </a:lnTo>
                <a:lnTo>
                  <a:pt x="418" y="259"/>
                </a:lnTo>
                <a:lnTo>
                  <a:pt x="419" y="258"/>
                </a:lnTo>
                <a:lnTo>
                  <a:pt x="420" y="257"/>
                </a:lnTo>
                <a:lnTo>
                  <a:pt x="421" y="256"/>
                </a:lnTo>
                <a:lnTo>
                  <a:pt x="423" y="254"/>
                </a:lnTo>
                <a:lnTo>
                  <a:pt x="424" y="251"/>
                </a:lnTo>
                <a:lnTo>
                  <a:pt x="428" y="244"/>
                </a:lnTo>
                <a:lnTo>
                  <a:pt x="429" y="244"/>
                </a:lnTo>
                <a:lnTo>
                  <a:pt x="430" y="244"/>
                </a:lnTo>
                <a:lnTo>
                  <a:pt x="431" y="244"/>
                </a:lnTo>
                <a:lnTo>
                  <a:pt x="432" y="244"/>
                </a:lnTo>
                <a:lnTo>
                  <a:pt x="433" y="244"/>
                </a:lnTo>
                <a:lnTo>
                  <a:pt x="434" y="242"/>
                </a:lnTo>
                <a:lnTo>
                  <a:pt x="435" y="241"/>
                </a:lnTo>
                <a:lnTo>
                  <a:pt x="436" y="241"/>
                </a:lnTo>
                <a:lnTo>
                  <a:pt x="437" y="242"/>
                </a:lnTo>
                <a:lnTo>
                  <a:pt x="437" y="243"/>
                </a:lnTo>
                <a:lnTo>
                  <a:pt x="437" y="244"/>
                </a:lnTo>
                <a:lnTo>
                  <a:pt x="436" y="244"/>
                </a:lnTo>
                <a:lnTo>
                  <a:pt x="435" y="246"/>
                </a:lnTo>
                <a:lnTo>
                  <a:pt x="435" y="248"/>
                </a:lnTo>
                <a:lnTo>
                  <a:pt x="434" y="248"/>
                </a:lnTo>
                <a:lnTo>
                  <a:pt x="434" y="249"/>
                </a:lnTo>
                <a:lnTo>
                  <a:pt x="434" y="250"/>
                </a:lnTo>
                <a:lnTo>
                  <a:pt x="433" y="248"/>
                </a:lnTo>
                <a:lnTo>
                  <a:pt x="433" y="247"/>
                </a:lnTo>
                <a:lnTo>
                  <a:pt x="432" y="248"/>
                </a:lnTo>
                <a:lnTo>
                  <a:pt x="430" y="248"/>
                </a:lnTo>
                <a:lnTo>
                  <a:pt x="430" y="250"/>
                </a:lnTo>
                <a:lnTo>
                  <a:pt x="429" y="251"/>
                </a:lnTo>
                <a:lnTo>
                  <a:pt x="430" y="252"/>
                </a:lnTo>
                <a:lnTo>
                  <a:pt x="430" y="253"/>
                </a:lnTo>
                <a:lnTo>
                  <a:pt x="432" y="257"/>
                </a:lnTo>
                <a:lnTo>
                  <a:pt x="433" y="258"/>
                </a:lnTo>
                <a:lnTo>
                  <a:pt x="433" y="259"/>
                </a:lnTo>
                <a:lnTo>
                  <a:pt x="433" y="260"/>
                </a:lnTo>
                <a:lnTo>
                  <a:pt x="432" y="259"/>
                </a:lnTo>
                <a:lnTo>
                  <a:pt x="431" y="260"/>
                </a:lnTo>
                <a:lnTo>
                  <a:pt x="431" y="262"/>
                </a:lnTo>
                <a:lnTo>
                  <a:pt x="430" y="263"/>
                </a:lnTo>
                <a:lnTo>
                  <a:pt x="428" y="265"/>
                </a:lnTo>
                <a:lnTo>
                  <a:pt x="428" y="266"/>
                </a:lnTo>
                <a:lnTo>
                  <a:pt x="427" y="268"/>
                </a:lnTo>
                <a:lnTo>
                  <a:pt x="426" y="268"/>
                </a:lnTo>
                <a:lnTo>
                  <a:pt x="427" y="269"/>
                </a:lnTo>
                <a:lnTo>
                  <a:pt x="428" y="269"/>
                </a:lnTo>
                <a:lnTo>
                  <a:pt x="430" y="267"/>
                </a:lnTo>
                <a:lnTo>
                  <a:pt x="430" y="268"/>
                </a:lnTo>
                <a:lnTo>
                  <a:pt x="430" y="272"/>
                </a:lnTo>
                <a:lnTo>
                  <a:pt x="431" y="273"/>
                </a:lnTo>
                <a:lnTo>
                  <a:pt x="430" y="274"/>
                </a:lnTo>
                <a:lnTo>
                  <a:pt x="430" y="275"/>
                </a:lnTo>
                <a:lnTo>
                  <a:pt x="429" y="274"/>
                </a:lnTo>
                <a:lnTo>
                  <a:pt x="429" y="275"/>
                </a:lnTo>
                <a:lnTo>
                  <a:pt x="427" y="278"/>
                </a:lnTo>
                <a:lnTo>
                  <a:pt x="427" y="280"/>
                </a:lnTo>
                <a:lnTo>
                  <a:pt x="426" y="285"/>
                </a:lnTo>
                <a:lnTo>
                  <a:pt x="427" y="287"/>
                </a:lnTo>
                <a:lnTo>
                  <a:pt x="427" y="290"/>
                </a:lnTo>
                <a:lnTo>
                  <a:pt x="427" y="292"/>
                </a:lnTo>
                <a:lnTo>
                  <a:pt x="428" y="293"/>
                </a:lnTo>
                <a:lnTo>
                  <a:pt x="430" y="293"/>
                </a:lnTo>
                <a:lnTo>
                  <a:pt x="431" y="292"/>
                </a:lnTo>
                <a:lnTo>
                  <a:pt x="432" y="288"/>
                </a:lnTo>
                <a:lnTo>
                  <a:pt x="432" y="287"/>
                </a:lnTo>
                <a:lnTo>
                  <a:pt x="433" y="286"/>
                </a:lnTo>
                <a:lnTo>
                  <a:pt x="435" y="284"/>
                </a:lnTo>
                <a:lnTo>
                  <a:pt x="435" y="283"/>
                </a:lnTo>
                <a:lnTo>
                  <a:pt x="436" y="280"/>
                </a:lnTo>
                <a:lnTo>
                  <a:pt x="436" y="279"/>
                </a:lnTo>
                <a:lnTo>
                  <a:pt x="437" y="278"/>
                </a:lnTo>
                <a:lnTo>
                  <a:pt x="436" y="277"/>
                </a:lnTo>
                <a:lnTo>
                  <a:pt x="435" y="277"/>
                </a:lnTo>
                <a:lnTo>
                  <a:pt x="435" y="278"/>
                </a:lnTo>
                <a:lnTo>
                  <a:pt x="434" y="278"/>
                </a:lnTo>
                <a:lnTo>
                  <a:pt x="434" y="277"/>
                </a:lnTo>
                <a:lnTo>
                  <a:pt x="436" y="275"/>
                </a:lnTo>
                <a:lnTo>
                  <a:pt x="436" y="274"/>
                </a:lnTo>
                <a:lnTo>
                  <a:pt x="438" y="269"/>
                </a:lnTo>
                <a:lnTo>
                  <a:pt x="439" y="269"/>
                </a:lnTo>
                <a:lnTo>
                  <a:pt x="439" y="268"/>
                </a:lnTo>
                <a:lnTo>
                  <a:pt x="440" y="267"/>
                </a:lnTo>
                <a:lnTo>
                  <a:pt x="441" y="267"/>
                </a:lnTo>
                <a:lnTo>
                  <a:pt x="442" y="267"/>
                </a:lnTo>
                <a:lnTo>
                  <a:pt x="442" y="269"/>
                </a:lnTo>
                <a:lnTo>
                  <a:pt x="442" y="270"/>
                </a:lnTo>
                <a:lnTo>
                  <a:pt x="441" y="271"/>
                </a:lnTo>
                <a:lnTo>
                  <a:pt x="441" y="273"/>
                </a:lnTo>
                <a:lnTo>
                  <a:pt x="441" y="275"/>
                </a:lnTo>
                <a:lnTo>
                  <a:pt x="440" y="277"/>
                </a:lnTo>
                <a:lnTo>
                  <a:pt x="440" y="280"/>
                </a:lnTo>
                <a:lnTo>
                  <a:pt x="440" y="281"/>
                </a:lnTo>
                <a:lnTo>
                  <a:pt x="439" y="283"/>
                </a:lnTo>
                <a:lnTo>
                  <a:pt x="438" y="284"/>
                </a:lnTo>
                <a:lnTo>
                  <a:pt x="436" y="285"/>
                </a:lnTo>
                <a:lnTo>
                  <a:pt x="435" y="286"/>
                </a:lnTo>
                <a:lnTo>
                  <a:pt x="435" y="287"/>
                </a:lnTo>
                <a:lnTo>
                  <a:pt x="435" y="289"/>
                </a:lnTo>
                <a:lnTo>
                  <a:pt x="434" y="291"/>
                </a:lnTo>
                <a:lnTo>
                  <a:pt x="433" y="293"/>
                </a:lnTo>
                <a:lnTo>
                  <a:pt x="433" y="294"/>
                </a:lnTo>
                <a:lnTo>
                  <a:pt x="433" y="295"/>
                </a:lnTo>
                <a:lnTo>
                  <a:pt x="435" y="295"/>
                </a:lnTo>
                <a:lnTo>
                  <a:pt x="436" y="295"/>
                </a:lnTo>
                <a:lnTo>
                  <a:pt x="438" y="293"/>
                </a:lnTo>
                <a:lnTo>
                  <a:pt x="439" y="292"/>
                </a:lnTo>
                <a:lnTo>
                  <a:pt x="439" y="290"/>
                </a:lnTo>
                <a:lnTo>
                  <a:pt x="439" y="289"/>
                </a:lnTo>
                <a:lnTo>
                  <a:pt x="441" y="288"/>
                </a:lnTo>
                <a:lnTo>
                  <a:pt x="441" y="287"/>
                </a:lnTo>
                <a:lnTo>
                  <a:pt x="442" y="286"/>
                </a:lnTo>
                <a:lnTo>
                  <a:pt x="445" y="281"/>
                </a:lnTo>
                <a:lnTo>
                  <a:pt x="446" y="280"/>
                </a:lnTo>
                <a:lnTo>
                  <a:pt x="446" y="278"/>
                </a:lnTo>
                <a:lnTo>
                  <a:pt x="447" y="278"/>
                </a:lnTo>
                <a:lnTo>
                  <a:pt x="448" y="277"/>
                </a:lnTo>
                <a:lnTo>
                  <a:pt x="447" y="277"/>
                </a:lnTo>
                <a:lnTo>
                  <a:pt x="448" y="275"/>
                </a:lnTo>
                <a:lnTo>
                  <a:pt x="449" y="272"/>
                </a:lnTo>
                <a:lnTo>
                  <a:pt x="449" y="271"/>
                </a:lnTo>
                <a:lnTo>
                  <a:pt x="450" y="265"/>
                </a:lnTo>
                <a:lnTo>
                  <a:pt x="450" y="263"/>
                </a:lnTo>
                <a:lnTo>
                  <a:pt x="450" y="262"/>
                </a:lnTo>
                <a:lnTo>
                  <a:pt x="450" y="261"/>
                </a:lnTo>
                <a:lnTo>
                  <a:pt x="450" y="259"/>
                </a:lnTo>
                <a:lnTo>
                  <a:pt x="451" y="257"/>
                </a:lnTo>
                <a:lnTo>
                  <a:pt x="451" y="254"/>
                </a:lnTo>
                <a:lnTo>
                  <a:pt x="451" y="250"/>
                </a:lnTo>
                <a:lnTo>
                  <a:pt x="450" y="248"/>
                </a:lnTo>
                <a:lnTo>
                  <a:pt x="450" y="245"/>
                </a:lnTo>
                <a:lnTo>
                  <a:pt x="449" y="241"/>
                </a:lnTo>
                <a:lnTo>
                  <a:pt x="450" y="238"/>
                </a:lnTo>
                <a:lnTo>
                  <a:pt x="451" y="234"/>
                </a:lnTo>
                <a:lnTo>
                  <a:pt x="452" y="233"/>
                </a:lnTo>
                <a:lnTo>
                  <a:pt x="453" y="232"/>
                </a:lnTo>
                <a:lnTo>
                  <a:pt x="454" y="232"/>
                </a:lnTo>
                <a:lnTo>
                  <a:pt x="454" y="230"/>
                </a:lnTo>
                <a:lnTo>
                  <a:pt x="455" y="230"/>
                </a:lnTo>
                <a:lnTo>
                  <a:pt x="456" y="230"/>
                </a:lnTo>
                <a:lnTo>
                  <a:pt x="457" y="228"/>
                </a:lnTo>
                <a:lnTo>
                  <a:pt x="458" y="229"/>
                </a:lnTo>
                <a:lnTo>
                  <a:pt x="459" y="229"/>
                </a:lnTo>
                <a:lnTo>
                  <a:pt x="460" y="228"/>
                </a:lnTo>
                <a:lnTo>
                  <a:pt x="461" y="229"/>
                </a:lnTo>
                <a:lnTo>
                  <a:pt x="461" y="228"/>
                </a:lnTo>
                <a:lnTo>
                  <a:pt x="461" y="227"/>
                </a:lnTo>
                <a:lnTo>
                  <a:pt x="462" y="226"/>
                </a:lnTo>
                <a:lnTo>
                  <a:pt x="463" y="225"/>
                </a:lnTo>
                <a:lnTo>
                  <a:pt x="465" y="223"/>
                </a:lnTo>
                <a:lnTo>
                  <a:pt x="466" y="223"/>
                </a:lnTo>
                <a:lnTo>
                  <a:pt x="469" y="223"/>
                </a:lnTo>
                <a:lnTo>
                  <a:pt x="470" y="223"/>
                </a:lnTo>
                <a:lnTo>
                  <a:pt x="472" y="222"/>
                </a:lnTo>
                <a:lnTo>
                  <a:pt x="472" y="221"/>
                </a:lnTo>
                <a:lnTo>
                  <a:pt x="475" y="222"/>
                </a:lnTo>
                <a:lnTo>
                  <a:pt x="481" y="223"/>
                </a:lnTo>
                <a:lnTo>
                  <a:pt x="482" y="222"/>
                </a:lnTo>
                <a:lnTo>
                  <a:pt x="483" y="222"/>
                </a:lnTo>
                <a:lnTo>
                  <a:pt x="485" y="222"/>
                </a:lnTo>
                <a:lnTo>
                  <a:pt x="487" y="221"/>
                </a:lnTo>
                <a:lnTo>
                  <a:pt x="488" y="220"/>
                </a:lnTo>
                <a:lnTo>
                  <a:pt x="492" y="219"/>
                </a:lnTo>
                <a:lnTo>
                  <a:pt x="492" y="218"/>
                </a:lnTo>
                <a:lnTo>
                  <a:pt x="492" y="217"/>
                </a:lnTo>
                <a:lnTo>
                  <a:pt x="491" y="216"/>
                </a:lnTo>
                <a:lnTo>
                  <a:pt x="490" y="216"/>
                </a:lnTo>
                <a:lnTo>
                  <a:pt x="487" y="215"/>
                </a:lnTo>
                <a:lnTo>
                  <a:pt x="485" y="215"/>
                </a:lnTo>
                <a:lnTo>
                  <a:pt x="485" y="216"/>
                </a:lnTo>
                <a:lnTo>
                  <a:pt x="484" y="215"/>
                </a:lnTo>
                <a:lnTo>
                  <a:pt x="483" y="215"/>
                </a:lnTo>
                <a:lnTo>
                  <a:pt x="480" y="214"/>
                </a:lnTo>
                <a:lnTo>
                  <a:pt x="479" y="213"/>
                </a:lnTo>
                <a:lnTo>
                  <a:pt x="477" y="212"/>
                </a:lnTo>
                <a:lnTo>
                  <a:pt x="475" y="209"/>
                </a:lnTo>
                <a:lnTo>
                  <a:pt x="475" y="207"/>
                </a:lnTo>
                <a:lnTo>
                  <a:pt x="474" y="204"/>
                </a:lnTo>
                <a:lnTo>
                  <a:pt x="473" y="200"/>
                </a:lnTo>
                <a:lnTo>
                  <a:pt x="474" y="197"/>
                </a:lnTo>
                <a:lnTo>
                  <a:pt x="474" y="196"/>
                </a:lnTo>
                <a:lnTo>
                  <a:pt x="475" y="195"/>
                </a:lnTo>
                <a:lnTo>
                  <a:pt x="476" y="193"/>
                </a:lnTo>
                <a:lnTo>
                  <a:pt x="477" y="193"/>
                </a:lnTo>
                <a:lnTo>
                  <a:pt x="477" y="191"/>
                </a:lnTo>
                <a:lnTo>
                  <a:pt x="478" y="191"/>
                </a:lnTo>
                <a:lnTo>
                  <a:pt x="482" y="189"/>
                </a:lnTo>
                <a:lnTo>
                  <a:pt x="483" y="188"/>
                </a:lnTo>
                <a:lnTo>
                  <a:pt x="483" y="187"/>
                </a:lnTo>
                <a:lnTo>
                  <a:pt x="484" y="186"/>
                </a:lnTo>
                <a:lnTo>
                  <a:pt x="485" y="185"/>
                </a:lnTo>
                <a:lnTo>
                  <a:pt x="486" y="185"/>
                </a:lnTo>
                <a:lnTo>
                  <a:pt x="487" y="184"/>
                </a:lnTo>
                <a:lnTo>
                  <a:pt x="488" y="183"/>
                </a:lnTo>
                <a:lnTo>
                  <a:pt x="489" y="182"/>
                </a:lnTo>
                <a:lnTo>
                  <a:pt x="489" y="180"/>
                </a:lnTo>
                <a:lnTo>
                  <a:pt x="488" y="179"/>
                </a:lnTo>
                <a:lnTo>
                  <a:pt x="486" y="178"/>
                </a:lnTo>
                <a:lnTo>
                  <a:pt x="486" y="177"/>
                </a:lnTo>
                <a:lnTo>
                  <a:pt x="485" y="178"/>
                </a:lnTo>
                <a:lnTo>
                  <a:pt x="484" y="176"/>
                </a:lnTo>
                <a:lnTo>
                  <a:pt x="483" y="176"/>
                </a:lnTo>
                <a:lnTo>
                  <a:pt x="483" y="175"/>
                </a:lnTo>
                <a:lnTo>
                  <a:pt x="484" y="175"/>
                </a:lnTo>
                <a:lnTo>
                  <a:pt x="485" y="176"/>
                </a:lnTo>
                <a:lnTo>
                  <a:pt x="487" y="176"/>
                </a:lnTo>
                <a:lnTo>
                  <a:pt x="490" y="176"/>
                </a:lnTo>
                <a:lnTo>
                  <a:pt x="492" y="178"/>
                </a:lnTo>
                <a:lnTo>
                  <a:pt x="493" y="178"/>
                </a:lnTo>
                <a:lnTo>
                  <a:pt x="494" y="177"/>
                </a:lnTo>
                <a:lnTo>
                  <a:pt x="495" y="176"/>
                </a:lnTo>
                <a:lnTo>
                  <a:pt x="496" y="177"/>
                </a:lnTo>
                <a:lnTo>
                  <a:pt x="498" y="178"/>
                </a:lnTo>
                <a:lnTo>
                  <a:pt x="499" y="177"/>
                </a:lnTo>
                <a:lnTo>
                  <a:pt x="501" y="178"/>
                </a:lnTo>
                <a:lnTo>
                  <a:pt x="502" y="178"/>
                </a:lnTo>
                <a:lnTo>
                  <a:pt x="502" y="177"/>
                </a:lnTo>
                <a:lnTo>
                  <a:pt x="503" y="175"/>
                </a:lnTo>
                <a:lnTo>
                  <a:pt x="502" y="173"/>
                </a:lnTo>
                <a:lnTo>
                  <a:pt x="504" y="173"/>
                </a:lnTo>
                <a:lnTo>
                  <a:pt x="505" y="173"/>
                </a:lnTo>
                <a:lnTo>
                  <a:pt x="506" y="173"/>
                </a:lnTo>
                <a:lnTo>
                  <a:pt x="507" y="172"/>
                </a:lnTo>
                <a:lnTo>
                  <a:pt x="508" y="172"/>
                </a:lnTo>
                <a:close/>
                <a:moveTo>
                  <a:pt x="271" y="79"/>
                </a:moveTo>
                <a:lnTo>
                  <a:pt x="270" y="79"/>
                </a:lnTo>
                <a:lnTo>
                  <a:pt x="270" y="80"/>
                </a:lnTo>
                <a:lnTo>
                  <a:pt x="271" y="82"/>
                </a:lnTo>
                <a:lnTo>
                  <a:pt x="271" y="83"/>
                </a:lnTo>
                <a:lnTo>
                  <a:pt x="271" y="84"/>
                </a:lnTo>
                <a:lnTo>
                  <a:pt x="271" y="85"/>
                </a:lnTo>
                <a:lnTo>
                  <a:pt x="272" y="86"/>
                </a:lnTo>
                <a:lnTo>
                  <a:pt x="273" y="87"/>
                </a:lnTo>
                <a:lnTo>
                  <a:pt x="275" y="88"/>
                </a:lnTo>
                <a:lnTo>
                  <a:pt x="279" y="89"/>
                </a:lnTo>
                <a:lnTo>
                  <a:pt x="284" y="89"/>
                </a:lnTo>
                <a:lnTo>
                  <a:pt x="287" y="89"/>
                </a:lnTo>
                <a:lnTo>
                  <a:pt x="288" y="89"/>
                </a:lnTo>
                <a:lnTo>
                  <a:pt x="289" y="88"/>
                </a:lnTo>
                <a:lnTo>
                  <a:pt x="290" y="88"/>
                </a:lnTo>
                <a:lnTo>
                  <a:pt x="291" y="88"/>
                </a:lnTo>
                <a:lnTo>
                  <a:pt x="292" y="89"/>
                </a:lnTo>
                <a:lnTo>
                  <a:pt x="294" y="89"/>
                </a:lnTo>
                <a:lnTo>
                  <a:pt x="295" y="88"/>
                </a:lnTo>
                <a:lnTo>
                  <a:pt x="298" y="86"/>
                </a:lnTo>
                <a:lnTo>
                  <a:pt x="300" y="86"/>
                </a:lnTo>
                <a:lnTo>
                  <a:pt x="301" y="85"/>
                </a:lnTo>
                <a:lnTo>
                  <a:pt x="302" y="85"/>
                </a:lnTo>
                <a:lnTo>
                  <a:pt x="303" y="85"/>
                </a:lnTo>
                <a:lnTo>
                  <a:pt x="303" y="84"/>
                </a:lnTo>
                <a:lnTo>
                  <a:pt x="305" y="84"/>
                </a:lnTo>
                <a:lnTo>
                  <a:pt x="306" y="85"/>
                </a:lnTo>
                <a:lnTo>
                  <a:pt x="307" y="85"/>
                </a:lnTo>
                <a:lnTo>
                  <a:pt x="308" y="85"/>
                </a:lnTo>
                <a:lnTo>
                  <a:pt x="310" y="91"/>
                </a:lnTo>
                <a:lnTo>
                  <a:pt x="311" y="92"/>
                </a:lnTo>
                <a:lnTo>
                  <a:pt x="312" y="92"/>
                </a:lnTo>
                <a:lnTo>
                  <a:pt x="314" y="92"/>
                </a:lnTo>
                <a:lnTo>
                  <a:pt x="315" y="93"/>
                </a:lnTo>
                <a:lnTo>
                  <a:pt x="316" y="94"/>
                </a:lnTo>
                <a:lnTo>
                  <a:pt x="316" y="95"/>
                </a:lnTo>
                <a:lnTo>
                  <a:pt x="317" y="95"/>
                </a:lnTo>
                <a:lnTo>
                  <a:pt x="320" y="95"/>
                </a:lnTo>
                <a:lnTo>
                  <a:pt x="321" y="95"/>
                </a:lnTo>
                <a:lnTo>
                  <a:pt x="323" y="92"/>
                </a:lnTo>
                <a:lnTo>
                  <a:pt x="324" y="91"/>
                </a:lnTo>
                <a:lnTo>
                  <a:pt x="325" y="91"/>
                </a:lnTo>
                <a:lnTo>
                  <a:pt x="327" y="90"/>
                </a:lnTo>
                <a:lnTo>
                  <a:pt x="329" y="91"/>
                </a:lnTo>
                <a:lnTo>
                  <a:pt x="330" y="92"/>
                </a:lnTo>
                <a:lnTo>
                  <a:pt x="332" y="95"/>
                </a:lnTo>
                <a:lnTo>
                  <a:pt x="334" y="95"/>
                </a:lnTo>
                <a:lnTo>
                  <a:pt x="336" y="94"/>
                </a:lnTo>
                <a:lnTo>
                  <a:pt x="336" y="95"/>
                </a:lnTo>
                <a:lnTo>
                  <a:pt x="336" y="97"/>
                </a:lnTo>
                <a:lnTo>
                  <a:pt x="336" y="98"/>
                </a:lnTo>
                <a:lnTo>
                  <a:pt x="337" y="98"/>
                </a:lnTo>
                <a:lnTo>
                  <a:pt x="338" y="97"/>
                </a:lnTo>
                <a:lnTo>
                  <a:pt x="340" y="94"/>
                </a:lnTo>
                <a:lnTo>
                  <a:pt x="341" y="93"/>
                </a:lnTo>
                <a:lnTo>
                  <a:pt x="342" y="92"/>
                </a:lnTo>
                <a:lnTo>
                  <a:pt x="344" y="90"/>
                </a:lnTo>
                <a:lnTo>
                  <a:pt x="345" y="89"/>
                </a:lnTo>
                <a:lnTo>
                  <a:pt x="345" y="88"/>
                </a:lnTo>
                <a:lnTo>
                  <a:pt x="347" y="88"/>
                </a:lnTo>
                <a:lnTo>
                  <a:pt x="348" y="86"/>
                </a:lnTo>
                <a:lnTo>
                  <a:pt x="351" y="84"/>
                </a:lnTo>
                <a:lnTo>
                  <a:pt x="352" y="83"/>
                </a:lnTo>
                <a:lnTo>
                  <a:pt x="353" y="82"/>
                </a:lnTo>
                <a:lnTo>
                  <a:pt x="355" y="82"/>
                </a:lnTo>
                <a:lnTo>
                  <a:pt x="360" y="80"/>
                </a:lnTo>
                <a:lnTo>
                  <a:pt x="361" y="80"/>
                </a:lnTo>
                <a:lnTo>
                  <a:pt x="364" y="78"/>
                </a:lnTo>
                <a:lnTo>
                  <a:pt x="370" y="74"/>
                </a:lnTo>
                <a:lnTo>
                  <a:pt x="373" y="72"/>
                </a:lnTo>
                <a:lnTo>
                  <a:pt x="377" y="70"/>
                </a:lnTo>
                <a:lnTo>
                  <a:pt x="380" y="68"/>
                </a:lnTo>
                <a:lnTo>
                  <a:pt x="381" y="67"/>
                </a:lnTo>
                <a:lnTo>
                  <a:pt x="382" y="67"/>
                </a:lnTo>
                <a:lnTo>
                  <a:pt x="383" y="68"/>
                </a:lnTo>
                <a:lnTo>
                  <a:pt x="384" y="69"/>
                </a:lnTo>
                <a:lnTo>
                  <a:pt x="385" y="70"/>
                </a:lnTo>
                <a:lnTo>
                  <a:pt x="386" y="70"/>
                </a:lnTo>
                <a:lnTo>
                  <a:pt x="387" y="69"/>
                </a:lnTo>
                <a:lnTo>
                  <a:pt x="392" y="68"/>
                </a:lnTo>
                <a:lnTo>
                  <a:pt x="393" y="67"/>
                </a:lnTo>
                <a:lnTo>
                  <a:pt x="396" y="67"/>
                </a:lnTo>
                <a:lnTo>
                  <a:pt x="397" y="66"/>
                </a:lnTo>
                <a:lnTo>
                  <a:pt x="397" y="67"/>
                </a:lnTo>
                <a:lnTo>
                  <a:pt x="405" y="65"/>
                </a:lnTo>
                <a:lnTo>
                  <a:pt x="408" y="65"/>
                </a:lnTo>
                <a:lnTo>
                  <a:pt x="413" y="66"/>
                </a:lnTo>
                <a:lnTo>
                  <a:pt x="414" y="67"/>
                </a:lnTo>
                <a:lnTo>
                  <a:pt x="416" y="66"/>
                </a:lnTo>
                <a:lnTo>
                  <a:pt x="419" y="67"/>
                </a:lnTo>
                <a:lnTo>
                  <a:pt x="421" y="67"/>
                </a:lnTo>
                <a:lnTo>
                  <a:pt x="425" y="67"/>
                </a:lnTo>
                <a:lnTo>
                  <a:pt x="426" y="67"/>
                </a:lnTo>
                <a:lnTo>
                  <a:pt x="429" y="67"/>
                </a:lnTo>
                <a:lnTo>
                  <a:pt x="436" y="67"/>
                </a:lnTo>
                <a:lnTo>
                  <a:pt x="438" y="67"/>
                </a:lnTo>
                <a:lnTo>
                  <a:pt x="442" y="66"/>
                </a:lnTo>
                <a:lnTo>
                  <a:pt x="445" y="65"/>
                </a:lnTo>
                <a:lnTo>
                  <a:pt x="446" y="64"/>
                </a:lnTo>
                <a:lnTo>
                  <a:pt x="447" y="63"/>
                </a:lnTo>
                <a:lnTo>
                  <a:pt x="448" y="63"/>
                </a:lnTo>
                <a:lnTo>
                  <a:pt x="453" y="61"/>
                </a:lnTo>
                <a:lnTo>
                  <a:pt x="459" y="59"/>
                </a:lnTo>
                <a:lnTo>
                  <a:pt x="461" y="58"/>
                </a:lnTo>
                <a:lnTo>
                  <a:pt x="462" y="58"/>
                </a:lnTo>
                <a:lnTo>
                  <a:pt x="465" y="57"/>
                </a:lnTo>
                <a:lnTo>
                  <a:pt x="466" y="57"/>
                </a:lnTo>
                <a:lnTo>
                  <a:pt x="468" y="56"/>
                </a:lnTo>
                <a:lnTo>
                  <a:pt x="470" y="56"/>
                </a:lnTo>
                <a:lnTo>
                  <a:pt x="474" y="57"/>
                </a:lnTo>
                <a:lnTo>
                  <a:pt x="476" y="57"/>
                </a:lnTo>
                <a:lnTo>
                  <a:pt x="479" y="57"/>
                </a:lnTo>
                <a:lnTo>
                  <a:pt x="481" y="57"/>
                </a:lnTo>
                <a:lnTo>
                  <a:pt x="483" y="55"/>
                </a:lnTo>
                <a:lnTo>
                  <a:pt x="484" y="55"/>
                </a:lnTo>
                <a:lnTo>
                  <a:pt x="487" y="55"/>
                </a:lnTo>
                <a:lnTo>
                  <a:pt x="488" y="55"/>
                </a:lnTo>
                <a:lnTo>
                  <a:pt x="486" y="58"/>
                </a:lnTo>
                <a:lnTo>
                  <a:pt x="484" y="59"/>
                </a:lnTo>
                <a:lnTo>
                  <a:pt x="483" y="60"/>
                </a:lnTo>
                <a:lnTo>
                  <a:pt x="483" y="62"/>
                </a:lnTo>
                <a:lnTo>
                  <a:pt x="482" y="62"/>
                </a:lnTo>
                <a:lnTo>
                  <a:pt x="481" y="65"/>
                </a:lnTo>
                <a:lnTo>
                  <a:pt x="481" y="67"/>
                </a:lnTo>
                <a:lnTo>
                  <a:pt x="481" y="68"/>
                </a:lnTo>
                <a:lnTo>
                  <a:pt x="481" y="70"/>
                </a:lnTo>
                <a:lnTo>
                  <a:pt x="481" y="76"/>
                </a:lnTo>
                <a:lnTo>
                  <a:pt x="481" y="81"/>
                </a:lnTo>
                <a:lnTo>
                  <a:pt x="481" y="80"/>
                </a:lnTo>
                <a:lnTo>
                  <a:pt x="480" y="80"/>
                </a:lnTo>
                <a:lnTo>
                  <a:pt x="480" y="81"/>
                </a:lnTo>
                <a:lnTo>
                  <a:pt x="480" y="82"/>
                </a:lnTo>
                <a:lnTo>
                  <a:pt x="481" y="81"/>
                </a:lnTo>
                <a:lnTo>
                  <a:pt x="481" y="82"/>
                </a:lnTo>
                <a:lnTo>
                  <a:pt x="482" y="82"/>
                </a:lnTo>
                <a:lnTo>
                  <a:pt x="481" y="83"/>
                </a:lnTo>
                <a:lnTo>
                  <a:pt x="480" y="83"/>
                </a:lnTo>
                <a:lnTo>
                  <a:pt x="479" y="84"/>
                </a:lnTo>
                <a:lnTo>
                  <a:pt x="479" y="85"/>
                </a:lnTo>
                <a:lnTo>
                  <a:pt x="479" y="86"/>
                </a:lnTo>
                <a:lnTo>
                  <a:pt x="479" y="87"/>
                </a:lnTo>
                <a:lnTo>
                  <a:pt x="481" y="90"/>
                </a:lnTo>
                <a:lnTo>
                  <a:pt x="482" y="90"/>
                </a:lnTo>
                <a:lnTo>
                  <a:pt x="483" y="91"/>
                </a:lnTo>
                <a:lnTo>
                  <a:pt x="483" y="90"/>
                </a:lnTo>
                <a:lnTo>
                  <a:pt x="484" y="90"/>
                </a:lnTo>
                <a:lnTo>
                  <a:pt x="485" y="90"/>
                </a:lnTo>
                <a:lnTo>
                  <a:pt x="487" y="91"/>
                </a:lnTo>
                <a:lnTo>
                  <a:pt x="488" y="90"/>
                </a:lnTo>
                <a:lnTo>
                  <a:pt x="489" y="89"/>
                </a:lnTo>
                <a:lnTo>
                  <a:pt x="490" y="89"/>
                </a:lnTo>
                <a:lnTo>
                  <a:pt x="490" y="90"/>
                </a:lnTo>
                <a:lnTo>
                  <a:pt x="490" y="91"/>
                </a:lnTo>
                <a:lnTo>
                  <a:pt x="492" y="92"/>
                </a:lnTo>
                <a:lnTo>
                  <a:pt x="493" y="92"/>
                </a:lnTo>
                <a:lnTo>
                  <a:pt x="496" y="91"/>
                </a:lnTo>
                <a:lnTo>
                  <a:pt x="498" y="93"/>
                </a:lnTo>
                <a:lnTo>
                  <a:pt x="498" y="94"/>
                </a:lnTo>
                <a:lnTo>
                  <a:pt x="499" y="94"/>
                </a:lnTo>
                <a:lnTo>
                  <a:pt x="502" y="94"/>
                </a:lnTo>
                <a:lnTo>
                  <a:pt x="504" y="93"/>
                </a:lnTo>
                <a:lnTo>
                  <a:pt x="505" y="93"/>
                </a:lnTo>
                <a:lnTo>
                  <a:pt x="507" y="92"/>
                </a:lnTo>
                <a:lnTo>
                  <a:pt x="509" y="91"/>
                </a:lnTo>
                <a:lnTo>
                  <a:pt x="510" y="91"/>
                </a:lnTo>
                <a:lnTo>
                  <a:pt x="511" y="90"/>
                </a:lnTo>
                <a:lnTo>
                  <a:pt x="513" y="89"/>
                </a:lnTo>
                <a:lnTo>
                  <a:pt x="514" y="89"/>
                </a:lnTo>
                <a:lnTo>
                  <a:pt x="515" y="89"/>
                </a:lnTo>
                <a:lnTo>
                  <a:pt x="517" y="89"/>
                </a:lnTo>
                <a:lnTo>
                  <a:pt x="517" y="90"/>
                </a:lnTo>
                <a:lnTo>
                  <a:pt x="519" y="87"/>
                </a:lnTo>
                <a:lnTo>
                  <a:pt x="523" y="92"/>
                </a:lnTo>
                <a:lnTo>
                  <a:pt x="531" y="93"/>
                </a:lnTo>
                <a:lnTo>
                  <a:pt x="534" y="89"/>
                </a:lnTo>
                <a:lnTo>
                  <a:pt x="537" y="88"/>
                </a:lnTo>
                <a:lnTo>
                  <a:pt x="541" y="87"/>
                </a:lnTo>
                <a:lnTo>
                  <a:pt x="546" y="88"/>
                </a:lnTo>
                <a:lnTo>
                  <a:pt x="549" y="88"/>
                </a:lnTo>
                <a:lnTo>
                  <a:pt x="550" y="88"/>
                </a:lnTo>
                <a:lnTo>
                  <a:pt x="552" y="86"/>
                </a:lnTo>
                <a:lnTo>
                  <a:pt x="553" y="85"/>
                </a:lnTo>
                <a:lnTo>
                  <a:pt x="556" y="83"/>
                </a:lnTo>
                <a:lnTo>
                  <a:pt x="557" y="84"/>
                </a:lnTo>
                <a:lnTo>
                  <a:pt x="558" y="85"/>
                </a:lnTo>
                <a:lnTo>
                  <a:pt x="561" y="84"/>
                </a:lnTo>
                <a:lnTo>
                  <a:pt x="563" y="85"/>
                </a:lnTo>
                <a:lnTo>
                  <a:pt x="563" y="87"/>
                </a:lnTo>
                <a:lnTo>
                  <a:pt x="562" y="91"/>
                </a:lnTo>
                <a:lnTo>
                  <a:pt x="560" y="98"/>
                </a:lnTo>
                <a:lnTo>
                  <a:pt x="561" y="102"/>
                </a:lnTo>
                <a:lnTo>
                  <a:pt x="563" y="107"/>
                </a:lnTo>
                <a:lnTo>
                  <a:pt x="564" y="109"/>
                </a:lnTo>
                <a:lnTo>
                  <a:pt x="563" y="112"/>
                </a:lnTo>
                <a:lnTo>
                  <a:pt x="563" y="113"/>
                </a:lnTo>
                <a:lnTo>
                  <a:pt x="564" y="116"/>
                </a:lnTo>
                <a:lnTo>
                  <a:pt x="564" y="120"/>
                </a:lnTo>
                <a:lnTo>
                  <a:pt x="567" y="125"/>
                </a:lnTo>
                <a:lnTo>
                  <a:pt x="573" y="130"/>
                </a:lnTo>
                <a:lnTo>
                  <a:pt x="573" y="133"/>
                </a:lnTo>
                <a:lnTo>
                  <a:pt x="575" y="135"/>
                </a:lnTo>
                <a:lnTo>
                  <a:pt x="576" y="138"/>
                </a:lnTo>
                <a:lnTo>
                  <a:pt x="577" y="141"/>
                </a:lnTo>
                <a:lnTo>
                  <a:pt x="579" y="140"/>
                </a:lnTo>
                <a:lnTo>
                  <a:pt x="579" y="144"/>
                </a:lnTo>
                <a:lnTo>
                  <a:pt x="580" y="145"/>
                </a:lnTo>
                <a:lnTo>
                  <a:pt x="581" y="146"/>
                </a:lnTo>
                <a:lnTo>
                  <a:pt x="582" y="146"/>
                </a:lnTo>
                <a:lnTo>
                  <a:pt x="583" y="149"/>
                </a:lnTo>
                <a:lnTo>
                  <a:pt x="582" y="150"/>
                </a:lnTo>
                <a:lnTo>
                  <a:pt x="582" y="151"/>
                </a:lnTo>
                <a:lnTo>
                  <a:pt x="582" y="152"/>
                </a:lnTo>
                <a:lnTo>
                  <a:pt x="582" y="153"/>
                </a:lnTo>
                <a:lnTo>
                  <a:pt x="581" y="153"/>
                </a:lnTo>
                <a:lnTo>
                  <a:pt x="581" y="152"/>
                </a:lnTo>
                <a:lnTo>
                  <a:pt x="580" y="151"/>
                </a:lnTo>
                <a:lnTo>
                  <a:pt x="579" y="151"/>
                </a:lnTo>
                <a:lnTo>
                  <a:pt x="579" y="152"/>
                </a:lnTo>
                <a:lnTo>
                  <a:pt x="578" y="151"/>
                </a:lnTo>
                <a:lnTo>
                  <a:pt x="576" y="151"/>
                </a:lnTo>
                <a:lnTo>
                  <a:pt x="574" y="152"/>
                </a:lnTo>
                <a:lnTo>
                  <a:pt x="574" y="153"/>
                </a:lnTo>
                <a:lnTo>
                  <a:pt x="574" y="154"/>
                </a:lnTo>
                <a:lnTo>
                  <a:pt x="573" y="154"/>
                </a:lnTo>
                <a:lnTo>
                  <a:pt x="571" y="152"/>
                </a:lnTo>
                <a:lnTo>
                  <a:pt x="569" y="152"/>
                </a:lnTo>
                <a:lnTo>
                  <a:pt x="567" y="151"/>
                </a:lnTo>
                <a:lnTo>
                  <a:pt x="567" y="150"/>
                </a:lnTo>
                <a:lnTo>
                  <a:pt x="566" y="151"/>
                </a:lnTo>
                <a:lnTo>
                  <a:pt x="565" y="151"/>
                </a:lnTo>
                <a:lnTo>
                  <a:pt x="564" y="151"/>
                </a:lnTo>
                <a:lnTo>
                  <a:pt x="563" y="150"/>
                </a:lnTo>
                <a:lnTo>
                  <a:pt x="561" y="150"/>
                </a:lnTo>
                <a:lnTo>
                  <a:pt x="560" y="151"/>
                </a:lnTo>
                <a:lnTo>
                  <a:pt x="560" y="150"/>
                </a:lnTo>
                <a:lnTo>
                  <a:pt x="559" y="150"/>
                </a:lnTo>
                <a:lnTo>
                  <a:pt x="558" y="150"/>
                </a:lnTo>
                <a:lnTo>
                  <a:pt x="558" y="151"/>
                </a:lnTo>
                <a:lnTo>
                  <a:pt x="557" y="150"/>
                </a:lnTo>
                <a:lnTo>
                  <a:pt x="556" y="150"/>
                </a:lnTo>
                <a:lnTo>
                  <a:pt x="556" y="151"/>
                </a:lnTo>
                <a:lnTo>
                  <a:pt x="555" y="150"/>
                </a:lnTo>
                <a:lnTo>
                  <a:pt x="554" y="149"/>
                </a:lnTo>
                <a:lnTo>
                  <a:pt x="553" y="149"/>
                </a:lnTo>
                <a:lnTo>
                  <a:pt x="554" y="151"/>
                </a:lnTo>
                <a:lnTo>
                  <a:pt x="553" y="150"/>
                </a:lnTo>
                <a:lnTo>
                  <a:pt x="552" y="150"/>
                </a:lnTo>
                <a:lnTo>
                  <a:pt x="551" y="150"/>
                </a:lnTo>
                <a:lnTo>
                  <a:pt x="549" y="149"/>
                </a:lnTo>
                <a:lnTo>
                  <a:pt x="548" y="149"/>
                </a:lnTo>
                <a:lnTo>
                  <a:pt x="547" y="148"/>
                </a:lnTo>
                <a:lnTo>
                  <a:pt x="547" y="149"/>
                </a:lnTo>
                <a:lnTo>
                  <a:pt x="548" y="151"/>
                </a:lnTo>
                <a:lnTo>
                  <a:pt x="547" y="151"/>
                </a:lnTo>
                <a:lnTo>
                  <a:pt x="547" y="150"/>
                </a:lnTo>
                <a:lnTo>
                  <a:pt x="547" y="149"/>
                </a:lnTo>
                <a:lnTo>
                  <a:pt x="546" y="149"/>
                </a:lnTo>
                <a:lnTo>
                  <a:pt x="545" y="148"/>
                </a:lnTo>
                <a:lnTo>
                  <a:pt x="543" y="148"/>
                </a:lnTo>
                <a:lnTo>
                  <a:pt x="542" y="148"/>
                </a:lnTo>
                <a:lnTo>
                  <a:pt x="541" y="148"/>
                </a:lnTo>
                <a:lnTo>
                  <a:pt x="541" y="149"/>
                </a:lnTo>
                <a:lnTo>
                  <a:pt x="541" y="150"/>
                </a:lnTo>
                <a:lnTo>
                  <a:pt x="542" y="151"/>
                </a:lnTo>
                <a:lnTo>
                  <a:pt x="541" y="151"/>
                </a:lnTo>
                <a:lnTo>
                  <a:pt x="540" y="150"/>
                </a:lnTo>
                <a:lnTo>
                  <a:pt x="540" y="149"/>
                </a:lnTo>
                <a:lnTo>
                  <a:pt x="539" y="148"/>
                </a:lnTo>
                <a:lnTo>
                  <a:pt x="538" y="148"/>
                </a:lnTo>
                <a:lnTo>
                  <a:pt x="537" y="147"/>
                </a:lnTo>
                <a:lnTo>
                  <a:pt x="536" y="148"/>
                </a:lnTo>
                <a:lnTo>
                  <a:pt x="535" y="147"/>
                </a:lnTo>
                <a:lnTo>
                  <a:pt x="534" y="147"/>
                </a:lnTo>
                <a:lnTo>
                  <a:pt x="533" y="147"/>
                </a:lnTo>
                <a:lnTo>
                  <a:pt x="532" y="146"/>
                </a:lnTo>
                <a:lnTo>
                  <a:pt x="531" y="146"/>
                </a:lnTo>
                <a:lnTo>
                  <a:pt x="531" y="147"/>
                </a:lnTo>
                <a:lnTo>
                  <a:pt x="531" y="148"/>
                </a:lnTo>
                <a:lnTo>
                  <a:pt x="532" y="148"/>
                </a:lnTo>
                <a:lnTo>
                  <a:pt x="532" y="149"/>
                </a:lnTo>
                <a:lnTo>
                  <a:pt x="532" y="150"/>
                </a:lnTo>
                <a:lnTo>
                  <a:pt x="532" y="151"/>
                </a:lnTo>
                <a:lnTo>
                  <a:pt x="531" y="151"/>
                </a:lnTo>
                <a:lnTo>
                  <a:pt x="531" y="150"/>
                </a:lnTo>
                <a:lnTo>
                  <a:pt x="530" y="148"/>
                </a:lnTo>
                <a:lnTo>
                  <a:pt x="528" y="148"/>
                </a:lnTo>
                <a:lnTo>
                  <a:pt x="527" y="149"/>
                </a:lnTo>
                <a:lnTo>
                  <a:pt x="528" y="149"/>
                </a:lnTo>
                <a:lnTo>
                  <a:pt x="527" y="150"/>
                </a:lnTo>
                <a:lnTo>
                  <a:pt x="527" y="151"/>
                </a:lnTo>
                <a:lnTo>
                  <a:pt x="526" y="151"/>
                </a:lnTo>
                <a:lnTo>
                  <a:pt x="525" y="150"/>
                </a:lnTo>
                <a:lnTo>
                  <a:pt x="526" y="149"/>
                </a:lnTo>
                <a:lnTo>
                  <a:pt x="526" y="148"/>
                </a:lnTo>
                <a:lnTo>
                  <a:pt x="525" y="146"/>
                </a:lnTo>
                <a:lnTo>
                  <a:pt x="525" y="145"/>
                </a:lnTo>
                <a:lnTo>
                  <a:pt x="524" y="145"/>
                </a:lnTo>
                <a:lnTo>
                  <a:pt x="523" y="144"/>
                </a:lnTo>
                <a:lnTo>
                  <a:pt x="522" y="144"/>
                </a:lnTo>
                <a:lnTo>
                  <a:pt x="521" y="145"/>
                </a:lnTo>
                <a:lnTo>
                  <a:pt x="520" y="144"/>
                </a:lnTo>
                <a:lnTo>
                  <a:pt x="519" y="144"/>
                </a:lnTo>
                <a:lnTo>
                  <a:pt x="518" y="143"/>
                </a:lnTo>
                <a:lnTo>
                  <a:pt x="517" y="143"/>
                </a:lnTo>
                <a:lnTo>
                  <a:pt x="515" y="141"/>
                </a:lnTo>
                <a:lnTo>
                  <a:pt x="514" y="141"/>
                </a:lnTo>
                <a:lnTo>
                  <a:pt x="513" y="142"/>
                </a:lnTo>
                <a:lnTo>
                  <a:pt x="512" y="143"/>
                </a:lnTo>
                <a:lnTo>
                  <a:pt x="511" y="144"/>
                </a:lnTo>
                <a:lnTo>
                  <a:pt x="512" y="145"/>
                </a:lnTo>
                <a:lnTo>
                  <a:pt x="512" y="146"/>
                </a:lnTo>
                <a:lnTo>
                  <a:pt x="512" y="148"/>
                </a:lnTo>
                <a:lnTo>
                  <a:pt x="511" y="149"/>
                </a:lnTo>
                <a:lnTo>
                  <a:pt x="512" y="150"/>
                </a:lnTo>
                <a:lnTo>
                  <a:pt x="512" y="151"/>
                </a:lnTo>
                <a:lnTo>
                  <a:pt x="511" y="151"/>
                </a:lnTo>
                <a:lnTo>
                  <a:pt x="510" y="151"/>
                </a:lnTo>
                <a:lnTo>
                  <a:pt x="508" y="151"/>
                </a:lnTo>
                <a:lnTo>
                  <a:pt x="508" y="153"/>
                </a:lnTo>
                <a:lnTo>
                  <a:pt x="507" y="154"/>
                </a:lnTo>
                <a:lnTo>
                  <a:pt x="508" y="155"/>
                </a:lnTo>
                <a:lnTo>
                  <a:pt x="509" y="156"/>
                </a:lnTo>
                <a:lnTo>
                  <a:pt x="510" y="157"/>
                </a:lnTo>
                <a:lnTo>
                  <a:pt x="509" y="157"/>
                </a:lnTo>
                <a:lnTo>
                  <a:pt x="508" y="157"/>
                </a:lnTo>
                <a:lnTo>
                  <a:pt x="508" y="158"/>
                </a:lnTo>
                <a:lnTo>
                  <a:pt x="508" y="159"/>
                </a:lnTo>
                <a:lnTo>
                  <a:pt x="509" y="161"/>
                </a:lnTo>
                <a:lnTo>
                  <a:pt x="509" y="162"/>
                </a:lnTo>
                <a:lnTo>
                  <a:pt x="509" y="163"/>
                </a:lnTo>
                <a:lnTo>
                  <a:pt x="510" y="163"/>
                </a:lnTo>
                <a:lnTo>
                  <a:pt x="511" y="164"/>
                </a:lnTo>
                <a:lnTo>
                  <a:pt x="510" y="165"/>
                </a:lnTo>
                <a:lnTo>
                  <a:pt x="510" y="166"/>
                </a:lnTo>
                <a:lnTo>
                  <a:pt x="509" y="166"/>
                </a:lnTo>
                <a:lnTo>
                  <a:pt x="507" y="166"/>
                </a:lnTo>
                <a:lnTo>
                  <a:pt x="506" y="167"/>
                </a:lnTo>
                <a:lnTo>
                  <a:pt x="505" y="167"/>
                </a:lnTo>
                <a:lnTo>
                  <a:pt x="502" y="164"/>
                </a:lnTo>
                <a:lnTo>
                  <a:pt x="501" y="163"/>
                </a:lnTo>
                <a:lnTo>
                  <a:pt x="499" y="163"/>
                </a:lnTo>
                <a:lnTo>
                  <a:pt x="498" y="163"/>
                </a:lnTo>
                <a:lnTo>
                  <a:pt x="498" y="162"/>
                </a:lnTo>
                <a:lnTo>
                  <a:pt x="498" y="160"/>
                </a:lnTo>
                <a:lnTo>
                  <a:pt x="497" y="160"/>
                </a:lnTo>
                <a:lnTo>
                  <a:pt x="496" y="159"/>
                </a:lnTo>
                <a:lnTo>
                  <a:pt x="495" y="158"/>
                </a:lnTo>
                <a:lnTo>
                  <a:pt x="494" y="157"/>
                </a:lnTo>
                <a:lnTo>
                  <a:pt x="493" y="157"/>
                </a:lnTo>
                <a:lnTo>
                  <a:pt x="492" y="157"/>
                </a:lnTo>
                <a:lnTo>
                  <a:pt x="491" y="156"/>
                </a:lnTo>
                <a:lnTo>
                  <a:pt x="489" y="153"/>
                </a:lnTo>
                <a:lnTo>
                  <a:pt x="487" y="150"/>
                </a:lnTo>
                <a:lnTo>
                  <a:pt x="486" y="149"/>
                </a:lnTo>
                <a:lnTo>
                  <a:pt x="484" y="148"/>
                </a:lnTo>
                <a:lnTo>
                  <a:pt x="483" y="147"/>
                </a:lnTo>
                <a:lnTo>
                  <a:pt x="481" y="146"/>
                </a:lnTo>
                <a:lnTo>
                  <a:pt x="478" y="145"/>
                </a:lnTo>
                <a:lnTo>
                  <a:pt x="475" y="145"/>
                </a:lnTo>
                <a:lnTo>
                  <a:pt x="473" y="143"/>
                </a:lnTo>
                <a:lnTo>
                  <a:pt x="470" y="142"/>
                </a:lnTo>
                <a:lnTo>
                  <a:pt x="468" y="142"/>
                </a:lnTo>
                <a:lnTo>
                  <a:pt x="467" y="140"/>
                </a:lnTo>
                <a:lnTo>
                  <a:pt x="466" y="140"/>
                </a:lnTo>
                <a:lnTo>
                  <a:pt x="466" y="142"/>
                </a:lnTo>
                <a:lnTo>
                  <a:pt x="466" y="141"/>
                </a:lnTo>
                <a:lnTo>
                  <a:pt x="465" y="141"/>
                </a:lnTo>
                <a:lnTo>
                  <a:pt x="464" y="140"/>
                </a:lnTo>
                <a:lnTo>
                  <a:pt x="463" y="140"/>
                </a:lnTo>
                <a:lnTo>
                  <a:pt x="462" y="140"/>
                </a:lnTo>
                <a:lnTo>
                  <a:pt x="460" y="140"/>
                </a:lnTo>
                <a:lnTo>
                  <a:pt x="459" y="140"/>
                </a:lnTo>
                <a:lnTo>
                  <a:pt x="458" y="139"/>
                </a:lnTo>
                <a:lnTo>
                  <a:pt x="457" y="139"/>
                </a:lnTo>
                <a:lnTo>
                  <a:pt x="456" y="138"/>
                </a:lnTo>
                <a:lnTo>
                  <a:pt x="455" y="137"/>
                </a:lnTo>
                <a:lnTo>
                  <a:pt x="453" y="136"/>
                </a:lnTo>
                <a:lnTo>
                  <a:pt x="452" y="137"/>
                </a:lnTo>
                <a:lnTo>
                  <a:pt x="451" y="138"/>
                </a:lnTo>
                <a:lnTo>
                  <a:pt x="450" y="138"/>
                </a:lnTo>
                <a:lnTo>
                  <a:pt x="450" y="137"/>
                </a:lnTo>
                <a:lnTo>
                  <a:pt x="449" y="136"/>
                </a:lnTo>
                <a:lnTo>
                  <a:pt x="448" y="136"/>
                </a:lnTo>
                <a:lnTo>
                  <a:pt x="447" y="136"/>
                </a:lnTo>
                <a:lnTo>
                  <a:pt x="446" y="136"/>
                </a:lnTo>
                <a:lnTo>
                  <a:pt x="445" y="136"/>
                </a:lnTo>
                <a:lnTo>
                  <a:pt x="444" y="137"/>
                </a:lnTo>
                <a:lnTo>
                  <a:pt x="441" y="136"/>
                </a:lnTo>
                <a:lnTo>
                  <a:pt x="440" y="136"/>
                </a:lnTo>
                <a:lnTo>
                  <a:pt x="438" y="136"/>
                </a:lnTo>
                <a:lnTo>
                  <a:pt x="437" y="137"/>
                </a:lnTo>
                <a:lnTo>
                  <a:pt x="436" y="137"/>
                </a:lnTo>
                <a:lnTo>
                  <a:pt x="431" y="143"/>
                </a:lnTo>
                <a:lnTo>
                  <a:pt x="429" y="145"/>
                </a:lnTo>
                <a:lnTo>
                  <a:pt x="427" y="148"/>
                </a:lnTo>
                <a:lnTo>
                  <a:pt x="426" y="149"/>
                </a:lnTo>
                <a:lnTo>
                  <a:pt x="426" y="151"/>
                </a:lnTo>
                <a:lnTo>
                  <a:pt x="423" y="151"/>
                </a:lnTo>
                <a:lnTo>
                  <a:pt x="423" y="152"/>
                </a:lnTo>
                <a:lnTo>
                  <a:pt x="422" y="152"/>
                </a:lnTo>
                <a:lnTo>
                  <a:pt x="420" y="151"/>
                </a:lnTo>
                <a:lnTo>
                  <a:pt x="418" y="151"/>
                </a:lnTo>
                <a:lnTo>
                  <a:pt x="417" y="151"/>
                </a:lnTo>
                <a:lnTo>
                  <a:pt x="416" y="150"/>
                </a:lnTo>
                <a:lnTo>
                  <a:pt x="415" y="150"/>
                </a:lnTo>
                <a:lnTo>
                  <a:pt x="413" y="149"/>
                </a:lnTo>
                <a:lnTo>
                  <a:pt x="411" y="149"/>
                </a:lnTo>
                <a:lnTo>
                  <a:pt x="410" y="150"/>
                </a:lnTo>
                <a:lnTo>
                  <a:pt x="409" y="151"/>
                </a:lnTo>
                <a:lnTo>
                  <a:pt x="408" y="152"/>
                </a:lnTo>
                <a:lnTo>
                  <a:pt x="408" y="151"/>
                </a:lnTo>
                <a:lnTo>
                  <a:pt x="405" y="151"/>
                </a:lnTo>
                <a:lnTo>
                  <a:pt x="404" y="151"/>
                </a:lnTo>
                <a:lnTo>
                  <a:pt x="403" y="152"/>
                </a:lnTo>
                <a:lnTo>
                  <a:pt x="402" y="152"/>
                </a:lnTo>
                <a:lnTo>
                  <a:pt x="401" y="154"/>
                </a:lnTo>
                <a:lnTo>
                  <a:pt x="402" y="155"/>
                </a:lnTo>
                <a:lnTo>
                  <a:pt x="402" y="156"/>
                </a:lnTo>
                <a:lnTo>
                  <a:pt x="403" y="157"/>
                </a:lnTo>
                <a:lnTo>
                  <a:pt x="402" y="157"/>
                </a:lnTo>
                <a:lnTo>
                  <a:pt x="396" y="153"/>
                </a:lnTo>
                <a:lnTo>
                  <a:pt x="394" y="152"/>
                </a:lnTo>
                <a:lnTo>
                  <a:pt x="391" y="152"/>
                </a:lnTo>
                <a:lnTo>
                  <a:pt x="388" y="151"/>
                </a:lnTo>
                <a:lnTo>
                  <a:pt x="386" y="151"/>
                </a:lnTo>
                <a:lnTo>
                  <a:pt x="385" y="151"/>
                </a:lnTo>
                <a:lnTo>
                  <a:pt x="383" y="151"/>
                </a:lnTo>
                <a:lnTo>
                  <a:pt x="382" y="152"/>
                </a:lnTo>
                <a:lnTo>
                  <a:pt x="381" y="152"/>
                </a:lnTo>
                <a:lnTo>
                  <a:pt x="378" y="152"/>
                </a:lnTo>
                <a:lnTo>
                  <a:pt x="376" y="151"/>
                </a:lnTo>
                <a:lnTo>
                  <a:pt x="375" y="152"/>
                </a:lnTo>
                <a:lnTo>
                  <a:pt x="374" y="153"/>
                </a:lnTo>
                <a:lnTo>
                  <a:pt x="373" y="153"/>
                </a:lnTo>
                <a:lnTo>
                  <a:pt x="372" y="153"/>
                </a:lnTo>
                <a:lnTo>
                  <a:pt x="370" y="154"/>
                </a:lnTo>
                <a:lnTo>
                  <a:pt x="370" y="155"/>
                </a:lnTo>
                <a:lnTo>
                  <a:pt x="369" y="156"/>
                </a:lnTo>
                <a:lnTo>
                  <a:pt x="368" y="156"/>
                </a:lnTo>
                <a:lnTo>
                  <a:pt x="367" y="156"/>
                </a:lnTo>
                <a:lnTo>
                  <a:pt x="366" y="157"/>
                </a:lnTo>
                <a:lnTo>
                  <a:pt x="366" y="159"/>
                </a:lnTo>
                <a:lnTo>
                  <a:pt x="365" y="161"/>
                </a:lnTo>
                <a:lnTo>
                  <a:pt x="364" y="163"/>
                </a:lnTo>
                <a:lnTo>
                  <a:pt x="365" y="164"/>
                </a:lnTo>
                <a:lnTo>
                  <a:pt x="364" y="165"/>
                </a:lnTo>
                <a:lnTo>
                  <a:pt x="364" y="167"/>
                </a:lnTo>
                <a:lnTo>
                  <a:pt x="363" y="167"/>
                </a:lnTo>
                <a:lnTo>
                  <a:pt x="363" y="168"/>
                </a:lnTo>
                <a:lnTo>
                  <a:pt x="363" y="170"/>
                </a:lnTo>
                <a:lnTo>
                  <a:pt x="363" y="171"/>
                </a:lnTo>
                <a:lnTo>
                  <a:pt x="363" y="172"/>
                </a:lnTo>
                <a:lnTo>
                  <a:pt x="360" y="172"/>
                </a:lnTo>
                <a:lnTo>
                  <a:pt x="358" y="172"/>
                </a:lnTo>
                <a:lnTo>
                  <a:pt x="357" y="172"/>
                </a:lnTo>
                <a:lnTo>
                  <a:pt x="356" y="173"/>
                </a:lnTo>
                <a:lnTo>
                  <a:pt x="355" y="175"/>
                </a:lnTo>
                <a:lnTo>
                  <a:pt x="354" y="175"/>
                </a:lnTo>
                <a:lnTo>
                  <a:pt x="354" y="176"/>
                </a:lnTo>
                <a:lnTo>
                  <a:pt x="353" y="176"/>
                </a:lnTo>
                <a:lnTo>
                  <a:pt x="352" y="175"/>
                </a:lnTo>
                <a:lnTo>
                  <a:pt x="352" y="176"/>
                </a:lnTo>
                <a:lnTo>
                  <a:pt x="351" y="177"/>
                </a:lnTo>
                <a:lnTo>
                  <a:pt x="349" y="176"/>
                </a:lnTo>
                <a:lnTo>
                  <a:pt x="348" y="177"/>
                </a:lnTo>
                <a:lnTo>
                  <a:pt x="347" y="178"/>
                </a:lnTo>
                <a:lnTo>
                  <a:pt x="348" y="178"/>
                </a:lnTo>
                <a:lnTo>
                  <a:pt x="348" y="179"/>
                </a:lnTo>
                <a:lnTo>
                  <a:pt x="347" y="180"/>
                </a:lnTo>
                <a:lnTo>
                  <a:pt x="348" y="180"/>
                </a:lnTo>
                <a:lnTo>
                  <a:pt x="348" y="181"/>
                </a:lnTo>
                <a:lnTo>
                  <a:pt x="346" y="182"/>
                </a:lnTo>
                <a:lnTo>
                  <a:pt x="345" y="182"/>
                </a:lnTo>
                <a:lnTo>
                  <a:pt x="344" y="181"/>
                </a:lnTo>
                <a:lnTo>
                  <a:pt x="343" y="181"/>
                </a:lnTo>
                <a:lnTo>
                  <a:pt x="342" y="182"/>
                </a:lnTo>
                <a:lnTo>
                  <a:pt x="342" y="183"/>
                </a:lnTo>
                <a:lnTo>
                  <a:pt x="342" y="184"/>
                </a:lnTo>
                <a:lnTo>
                  <a:pt x="342" y="185"/>
                </a:lnTo>
                <a:lnTo>
                  <a:pt x="342" y="186"/>
                </a:lnTo>
                <a:lnTo>
                  <a:pt x="342" y="187"/>
                </a:lnTo>
                <a:lnTo>
                  <a:pt x="341" y="187"/>
                </a:lnTo>
                <a:lnTo>
                  <a:pt x="340" y="187"/>
                </a:lnTo>
                <a:lnTo>
                  <a:pt x="339" y="187"/>
                </a:lnTo>
                <a:lnTo>
                  <a:pt x="339" y="188"/>
                </a:lnTo>
                <a:lnTo>
                  <a:pt x="339" y="191"/>
                </a:lnTo>
                <a:lnTo>
                  <a:pt x="340" y="194"/>
                </a:lnTo>
                <a:lnTo>
                  <a:pt x="340" y="195"/>
                </a:lnTo>
                <a:lnTo>
                  <a:pt x="338" y="193"/>
                </a:lnTo>
                <a:lnTo>
                  <a:pt x="337" y="193"/>
                </a:lnTo>
                <a:lnTo>
                  <a:pt x="335" y="193"/>
                </a:lnTo>
                <a:lnTo>
                  <a:pt x="334" y="192"/>
                </a:lnTo>
                <a:lnTo>
                  <a:pt x="333" y="190"/>
                </a:lnTo>
                <a:lnTo>
                  <a:pt x="332" y="188"/>
                </a:lnTo>
                <a:lnTo>
                  <a:pt x="331" y="188"/>
                </a:lnTo>
                <a:lnTo>
                  <a:pt x="331" y="189"/>
                </a:lnTo>
                <a:lnTo>
                  <a:pt x="330" y="187"/>
                </a:lnTo>
                <a:lnTo>
                  <a:pt x="330" y="185"/>
                </a:lnTo>
                <a:lnTo>
                  <a:pt x="331" y="184"/>
                </a:lnTo>
                <a:lnTo>
                  <a:pt x="333" y="184"/>
                </a:lnTo>
                <a:lnTo>
                  <a:pt x="334" y="184"/>
                </a:lnTo>
                <a:lnTo>
                  <a:pt x="334" y="182"/>
                </a:lnTo>
                <a:lnTo>
                  <a:pt x="334" y="181"/>
                </a:lnTo>
                <a:lnTo>
                  <a:pt x="334" y="180"/>
                </a:lnTo>
                <a:lnTo>
                  <a:pt x="335" y="179"/>
                </a:lnTo>
                <a:lnTo>
                  <a:pt x="336" y="179"/>
                </a:lnTo>
                <a:lnTo>
                  <a:pt x="337" y="179"/>
                </a:lnTo>
                <a:lnTo>
                  <a:pt x="338" y="176"/>
                </a:lnTo>
                <a:lnTo>
                  <a:pt x="339" y="177"/>
                </a:lnTo>
                <a:lnTo>
                  <a:pt x="339" y="176"/>
                </a:lnTo>
                <a:lnTo>
                  <a:pt x="339" y="175"/>
                </a:lnTo>
                <a:lnTo>
                  <a:pt x="337" y="175"/>
                </a:lnTo>
                <a:lnTo>
                  <a:pt x="338" y="175"/>
                </a:lnTo>
                <a:lnTo>
                  <a:pt x="338" y="174"/>
                </a:lnTo>
                <a:lnTo>
                  <a:pt x="338" y="173"/>
                </a:lnTo>
                <a:lnTo>
                  <a:pt x="339" y="173"/>
                </a:lnTo>
                <a:lnTo>
                  <a:pt x="340" y="173"/>
                </a:lnTo>
                <a:lnTo>
                  <a:pt x="342" y="173"/>
                </a:lnTo>
                <a:lnTo>
                  <a:pt x="343" y="174"/>
                </a:lnTo>
                <a:lnTo>
                  <a:pt x="344" y="174"/>
                </a:lnTo>
                <a:lnTo>
                  <a:pt x="345" y="174"/>
                </a:lnTo>
                <a:lnTo>
                  <a:pt x="344" y="173"/>
                </a:lnTo>
                <a:lnTo>
                  <a:pt x="343" y="172"/>
                </a:lnTo>
                <a:lnTo>
                  <a:pt x="343" y="171"/>
                </a:lnTo>
                <a:lnTo>
                  <a:pt x="343" y="170"/>
                </a:lnTo>
                <a:lnTo>
                  <a:pt x="344" y="170"/>
                </a:lnTo>
                <a:lnTo>
                  <a:pt x="345" y="169"/>
                </a:lnTo>
                <a:lnTo>
                  <a:pt x="345" y="168"/>
                </a:lnTo>
                <a:lnTo>
                  <a:pt x="345" y="167"/>
                </a:lnTo>
                <a:lnTo>
                  <a:pt x="346" y="166"/>
                </a:lnTo>
                <a:lnTo>
                  <a:pt x="347" y="165"/>
                </a:lnTo>
                <a:lnTo>
                  <a:pt x="347" y="163"/>
                </a:lnTo>
                <a:lnTo>
                  <a:pt x="347" y="162"/>
                </a:lnTo>
                <a:lnTo>
                  <a:pt x="346" y="160"/>
                </a:lnTo>
                <a:lnTo>
                  <a:pt x="345" y="160"/>
                </a:lnTo>
                <a:lnTo>
                  <a:pt x="343" y="159"/>
                </a:lnTo>
                <a:lnTo>
                  <a:pt x="342" y="159"/>
                </a:lnTo>
                <a:lnTo>
                  <a:pt x="342" y="161"/>
                </a:lnTo>
                <a:lnTo>
                  <a:pt x="341" y="161"/>
                </a:lnTo>
                <a:lnTo>
                  <a:pt x="340" y="162"/>
                </a:lnTo>
                <a:lnTo>
                  <a:pt x="339" y="163"/>
                </a:lnTo>
                <a:lnTo>
                  <a:pt x="338" y="163"/>
                </a:lnTo>
                <a:lnTo>
                  <a:pt x="338" y="165"/>
                </a:lnTo>
                <a:lnTo>
                  <a:pt x="337" y="166"/>
                </a:lnTo>
                <a:lnTo>
                  <a:pt x="336" y="167"/>
                </a:lnTo>
                <a:lnTo>
                  <a:pt x="335" y="167"/>
                </a:lnTo>
                <a:lnTo>
                  <a:pt x="334" y="167"/>
                </a:lnTo>
                <a:lnTo>
                  <a:pt x="333" y="166"/>
                </a:lnTo>
                <a:lnTo>
                  <a:pt x="330" y="166"/>
                </a:lnTo>
                <a:lnTo>
                  <a:pt x="329" y="165"/>
                </a:lnTo>
                <a:lnTo>
                  <a:pt x="328" y="163"/>
                </a:lnTo>
                <a:lnTo>
                  <a:pt x="327" y="163"/>
                </a:lnTo>
                <a:lnTo>
                  <a:pt x="325" y="163"/>
                </a:lnTo>
                <a:lnTo>
                  <a:pt x="325" y="164"/>
                </a:lnTo>
                <a:lnTo>
                  <a:pt x="324" y="167"/>
                </a:lnTo>
                <a:lnTo>
                  <a:pt x="325" y="167"/>
                </a:lnTo>
                <a:lnTo>
                  <a:pt x="325" y="169"/>
                </a:lnTo>
                <a:lnTo>
                  <a:pt x="324" y="172"/>
                </a:lnTo>
                <a:lnTo>
                  <a:pt x="323" y="172"/>
                </a:lnTo>
                <a:lnTo>
                  <a:pt x="322" y="172"/>
                </a:lnTo>
                <a:lnTo>
                  <a:pt x="322" y="173"/>
                </a:lnTo>
                <a:lnTo>
                  <a:pt x="322" y="174"/>
                </a:lnTo>
                <a:lnTo>
                  <a:pt x="321" y="175"/>
                </a:lnTo>
                <a:lnTo>
                  <a:pt x="321" y="176"/>
                </a:lnTo>
                <a:lnTo>
                  <a:pt x="321" y="177"/>
                </a:lnTo>
                <a:lnTo>
                  <a:pt x="319" y="178"/>
                </a:lnTo>
                <a:lnTo>
                  <a:pt x="319" y="179"/>
                </a:lnTo>
                <a:lnTo>
                  <a:pt x="319" y="180"/>
                </a:lnTo>
                <a:lnTo>
                  <a:pt x="319" y="181"/>
                </a:lnTo>
                <a:lnTo>
                  <a:pt x="318" y="181"/>
                </a:lnTo>
                <a:lnTo>
                  <a:pt x="317" y="181"/>
                </a:lnTo>
                <a:lnTo>
                  <a:pt x="316" y="182"/>
                </a:lnTo>
                <a:lnTo>
                  <a:pt x="314" y="181"/>
                </a:lnTo>
                <a:lnTo>
                  <a:pt x="313" y="182"/>
                </a:lnTo>
                <a:lnTo>
                  <a:pt x="313" y="183"/>
                </a:lnTo>
                <a:lnTo>
                  <a:pt x="312" y="183"/>
                </a:lnTo>
                <a:lnTo>
                  <a:pt x="311" y="182"/>
                </a:lnTo>
                <a:lnTo>
                  <a:pt x="310" y="183"/>
                </a:lnTo>
                <a:lnTo>
                  <a:pt x="309" y="185"/>
                </a:lnTo>
                <a:lnTo>
                  <a:pt x="308" y="186"/>
                </a:lnTo>
                <a:lnTo>
                  <a:pt x="308" y="187"/>
                </a:lnTo>
                <a:lnTo>
                  <a:pt x="307" y="186"/>
                </a:lnTo>
                <a:lnTo>
                  <a:pt x="307" y="184"/>
                </a:lnTo>
                <a:lnTo>
                  <a:pt x="306" y="183"/>
                </a:lnTo>
                <a:lnTo>
                  <a:pt x="306" y="182"/>
                </a:lnTo>
                <a:lnTo>
                  <a:pt x="306" y="180"/>
                </a:lnTo>
                <a:lnTo>
                  <a:pt x="307" y="177"/>
                </a:lnTo>
                <a:lnTo>
                  <a:pt x="307" y="176"/>
                </a:lnTo>
                <a:lnTo>
                  <a:pt x="306" y="174"/>
                </a:lnTo>
                <a:lnTo>
                  <a:pt x="306" y="172"/>
                </a:lnTo>
                <a:lnTo>
                  <a:pt x="306" y="170"/>
                </a:lnTo>
                <a:lnTo>
                  <a:pt x="305" y="169"/>
                </a:lnTo>
                <a:lnTo>
                  <a:pt x="304" y="169"/>
                </a:lnTo>
                <a:lnTo>
                  <a:pt x="304" y="168"/>
                </a:lnTo>
                <a:lnTo>
                  <a:pt x="304" y="167"/>
                </a:lnTo>
                <a:lnTo>
                  <a:pt x="306" y="167"/>
                </a:lnTo>
                <a:lnTo>
                  <a:pt x="307" y="165"/>
                </a:lnTo>
                <a:lnTo>
                  <a:pt x="309" y="162"/>
                </a:lnTo>
                <a:lnTo>
                  <a:pt x="310" y="161"/>
                </a:lnTo>
                <a:lnTo>
                  <a:pt x="309" y="160"/>
                </a:lnTo>
                <a:lnTo>
                  <a:pt x="308" y="158"/>
                </a:lnTo>
                <a:lnTo>
                  <a:pt x="307" y="157"/>
                </a:lnTo>
                <a:lnTo>
                  <a:pt x="307" y="158"/>
                </a:lnTo>
                <a:lnTo>
                  <a:pt x="307" y="159"/>
                </a:lnTo>
                <a:lnTo>
                  <a:pt x="304" y="162"/>
                </a:lnTo>
                <a:lnTo>
                  <a:pt x="303" y="164"/>
                </a:lnTo>
                <a:lnTo>
                  <a:pt x="304" y="164"/>
                </a:lnTo>
                <a:lnTo>
                  <a:pt x="305" y="164"/>
                </a:lnTo>
                <a:lnTo>
                  <a:pt x="305" y="165"/>
                </a:lnTo>
                <a:lnTo>
                  <a:pt x="304" y="166"/>
                </a:lnTo>
                <a:lnTo>
                  <a:pt x="303" y="166"/>
                </a:lnTo>
                <a:lnTo>
                  <a:pt x="301" y="167"/>
                </a:lnTo>
                <a:lnTo>
                  <a:pt x="300" y="169"/>
                </a:lnTo>
                <a:lnTo>
                  <a:pt x="300" y="170"/>
                </a:lnTo>
                <a:lnTo>
                  <a:pt x="300" y="173"/>
                </a:lnTo>
                <a:lnTo>
                  <a:pt x="299" y="174"/>
                </a:lnTo>
                <a:lnTo>
                  <a:pt x="299" y="175"/>
                </a:lnTo>
                <a:lnTo>
                  <a:pt x="300" y="176"/>
                </a:lnTo>
                <a:lnTo>
                  <a:pt x="300" y="177"/>
                </a:lnTo>
                <a:lnTo>
                  <a:pt x="301" y="177"/>
                </a:lnTo>
                <a:lnTo>
                  <a:pt x="301" y="178"/>
                </a:lnTo>
                <a:lnTo>
                  <a:pt x="300" y="178"/>
                </a:lnTo>
                <a:lnTo>
                  <a:pt x="298" y="181"/>
                </a:lnTo>
                <a:lnTo>
                  <a:pt x="297" y="182"/>
                </a:lnTo>
                <a:lnTo>
                  <a:pt x="298" y="182"/>
                </a:lnTo>
                <a:lnTo>
                  <a:pt x="299" y="182"/>
                </a:lnTo>
                <a:lnTo>
                  <a:pt x="297" y="182"/>
                </a:lnTo>
                <a:lnTo>
                  <a:pt x="297" y="183"/>
                </a:lnTo>
                <a:lnTo>
                  <a:pt x="296" y="185"/>
                </a:lnTo>
                <a:lnTo>
                  <a:pt x="294" y="185"/>
                </a:lnTo>
                <a:lnTo>
                  <a:pt x="292" y="186"/>
                </a:lnTo>
                <a:lnTo>
                  <a:pt x="290" y="187"/>
                </a:lnTo>
                <a:lnTo>
                  <a:pt x="288" y="190"/>
                </a:lnTo>
                <a:lnTo>
                  <a:pt x="285" y="194"/>
                </a:lnTo>
                <a:lnTo>
                  <a:pt x="283" y="198"/>
                </a:lnTo>
                <a:lnTo>
                  <a:pt x="281" y="201"/>
                </a:lnTo>
                <a:lnTo>
                  <a:pt x="279" y="208"/>
                </a:lnTo>
                <a:lnTo>
                  <a:pt x="277" y="211"/>
                </a:lnTo>
                <a:lnTo>
                  <a:pt x="276" y="213"/>
                </a:lnTo>
                <a:lnTo>
                  <a:pt x="275" y="214"/>
                </a:lnTo>
                <a:lnTo>
                  <a:pt x="276" y="215"/>
                </a:lnTo>
                <a:lnTo>
                  <a:pt x="275" y="216"/>
                </a:lnTo>
                <a:lnTo>
                  <a:pt x="275" y="217"/>
                </a:lnTo>
                <a:lnTo>
                  <a:pt x="273" y="218"/>
                </a:lnTo>
                <a:lnTo>
                  <a:pt x="273" y="219"/>
                </a:lnTo>
                <a:lnTo>
                  <a:pt x="273" y="220"/>
                </a:lnTo>
                <a:lnTo>
                  <a:pt x="270" y="222"/>
                </a:lnTo>
                <a:lnTo>
                  <a:pt x="270" y="224"/>
                </a:lnTo>
                <a:lnTo>
                  <a:pt x="269" y="225"/>
                </a:lnTo>
                <a:lnTo>
                  <a:pt x="268" y="227"/>
                </a:lnTo>
                <a:lnTo>
                  <a:pt x="266" y="229"/>
                </a:lnTo>
                <a:lnTo>
                  <a:pt x="266" y="231"/>
                </a:lnTo>
                <a:lnTo>
                  <a:pt x="265" y="232"/>
                </a:lnTo>
                <a:lnTo>
                  <a:pt x="263" y="234"/>
                </a:lnTo>
                <a:lnTo>
                  <a:pt x="258" y="241"/>
                </a:lnTo>
                <a:lnTo>
                  <a:pt x="257" y="242"/>
                </a:lnTo>
                <a:lnTo>
                  <a:pt x="253" y="246"/>
                </a:lnTo>
                <a:lnTo>
                  <a:pt x="252" y="248"/>
                </a:lnTo>
                <a:lnTo>
                  <a:pt x="251" y="249"/>
                </a:lnTo>
                <a:lnTo>
                  <a:pt x="250" y="252"/>
                </a:lnTo>
                <a:lnTo>
                  <a:pt x="252" y="254"/>
                </a:lnTo>
                <a:lnTo>
                  <a:pt x="251" y="254"/>
                </a:lnTo>
                <a:lnTo>
                  <a:pt x="248" y="253"/>
                </a:lnTo>
                <a:lnTo>
                  <a:pt x="246" y="253"/>
                </a:lnTo>
                <a:lnTo>
                  <a:pt x="244" y="251"/>
                </a:lnTo>
                <a:lnTo>
                  <a:pt x="244" y="249"/>
                </a:lnTo>
                <a:lnTo>
                  <a:pt x="242" y="247"/>
                </a:lnTo>
                <a:lnTo>
                  <a:pt x="240" y="245"/>
                </a:lnTo>
                <a:lnTo>
                  <a:pt x="239" y="244"/>
                </a:lnTo>
                <a:lnTo>
                  <a:pt x="239" y="242"/>
                </a:lnTo>
                <a:lnTo>
                  <a:pt x="240" y="241"/>
                </a:lnTo>
                <a:lnTo>
                  <a:pt x="240" y="238"/>
                </a:lnTo>
                <a:lnTo>
                  <a:pt x="241" y="237"/>
                </a:lnTo>
                <a:lnTo>
                  <a:pt x="241" y="235"/>
                </a:lnTo>
                <a:lnTo>
                  <a:pt x="242" y="233"/>
                </a:lnTo>
                <a:lnTo>
                  <a:pt x="243" y="231"/>
                </a:lnTo>
                <a:lnTo>
                  <a:pt x="246" y="226"/>
                </a:lnTo>
                <a:lnTo>
                  <a:pt x="247" y="224"/>
                </a:lnTo>
                <a:lnTo>
                  <a:pt x="246" y="223"/>
                </a:lnTo>
                <a:lnTo>
                  <a:pt x="244" y="220"/>
                </a:lnTo>
                <a:lnTo>
                  <a:pt x="243" y="220"/>
                </a:lnTo>
                <a:lnTo>
                  <a:pt x="241" y="220"/>
                </a:lnTo>
                <a:lnTo>
                  <a:pt x="239" y="223"/>
                </a:lnTo>
                <a:lnTo>
                  <a:pt x="237" y="224"/>
                </a:lnTo>
                <a:lnTo>
                  <a:pt x="232" y="224"/>
                </a:lnTo>
                <a:lnTo>
                  <a:pt x="229" y="224"/>
                </a:lnTo>
                <a:lnTo>
                  <a:pt x="228" y="223"/>
                </a:lnTo>
                <a:lnTo>
                  <a:pt x="227" y="223"/>
                </a:lnTo>
                <a:lnTo>
                  <a:pt x="227" y="224"/>
                </a:lnTo>
                <a:lnTo>
                  <a:pt x="226" y="224"/>
                </a:lnTo>
                <a:lnTo>
                  <a:pt x="226" y="223"/>
                </a:lnTo>
                <a:lnTo>
                  <a:pt x="228" y="220"/>
                </a:lnTo>
                <a:lnTo>
                  <a:pt x="228" y="218"/>
                </a:lnTo>
                <a:lnTo>
                  <a:pt x="229" y="218"/>
                </a:lnTo>
                <a:lnTo>
                  <a:pt x="228" y="215"/>
                </a:lnTo>
                <a:lnTo>
                  <a:pt x="228" y="214"/>
                </a:lnTo>
                <a:lnTo>
                  <a:pt x="230" y="212"/>
                </a:lnTo>
                <a:lnTo>
                  <a:pt x="232" y="210"/>
                </a:lnTo>
                <a:lnTo>
                  <a:pt x="233" y="209"/>
                </a:lnTo>
                <a:lnTo>
                  <a:pt x="234" y="208"/>
                </a:lnTo>
                <a:lnTo>
                  <a:pt x="235" y="208"/>
                </a:lnTo>
                <a:lnTo>
                  <a:pt x="235" y="207"/>
                </a:lnTo>
                <a:lnTo>
                  <a:pt x="233" y="204"/>
                </a:lnTo>
                <a:lnTo>
                  <a:pt x="233" y="201"/>
                </a:lnTo>
                <a:lnTo>
                  <a:pt x="231" y="199"/>
                </a:lnTo>
                <a:lnTo>
                  <a:pt x="231" y="198"/>
                </a:lnTo>
                <a:lnTo>
                  <a:pt x="233" y="199"/>
                </a:lnTo>
                <a:lnTo>
                  <a:pt x="234" y="199"/>
                </a:lnTo>
                <a:lnTo>
                  <a:pt x="235" y="196"/>
                </a:lnTo>
                <a:lnTo>
                  <a:pt x="235" y="194"/>
                </a:lnTo>
                <a:lnTo>
                  <a:pt x="235" y="193"/>
                </a:lnTo>
                <a:lnTo>
                  <a:pt x="234" y="192"/>
                </a:lnTo>
                <a:lnTo>
                  <a:pt x="232" y="189"/>
                </a:lnTo>
                <a:lnTo>
                  <a:pt x="231" y="188"/>
                </a:lnTo>
                <a:lnTo>
                  <a:pt x="232" y="187"/>
                </a:lnTo>
                <a:lnTo>
                  <a:pt x="234" y="186"/>
                </a:lnTo>
                <a:lnTo>
                  <a:pt x="235" y="186"/>
                </a:lnTo>
                <a:lnTo>
                  <a:pt x="235" y="185"/>
                </a:lnTo>
                <a:lnTo>
                  <a:pt x="234" y="184"/>
                </a:lnTo>
                <a:lnTo>
                  <a:pt x="233" y="184"/>
                </a:lnTo>
                <a:lnTo>
                  <a:pt x="233" y="182"/>
                </a:lnTo>
                <a:lnTo>
                  <a:pt x="232" y="181"/>
                </a:lnTo>
                <a:lnTo>
                  <a:pt x="231" y="181"/>
                </a:lnTo>
                <a:lnTo>
                  <a:pt x="228" y="179"/>
                </a:lnTo>
                <a:lnTo>
                  <a:pt x="228" y="176"/>
                </a:lnTo>
                <a:lnTo>
                  <a:pt x="225" y="176"/>
                </a:lnTo>
                <a:lnTo>
                  <a:pt x="223" y="176"/>
                </a:lnTo>
                <a:lnTo>
                  <a:pt x="221" y="176"/>
                </a:lnTo>
                <a:lnTo>
                  <a:pt x="220" y="176"/>
                </a:lnTo>
                <a:lnTo>
                  <a:pt x="218" y="175"/>
                </a:lnTo>
                <a:lnTo>
                  <a:pt x="217" y="175"/>
                </a:lnTo>
                <a:lnTo>
                  <a:pt x="217" y="174"/>
                </a:lnTo>
                <a:lnTo>
                  <a:pt x="217" y="173"/>
                </a:lnTo>
                <a:lnTo>
                  <a:pt x="216" y="172"/>
                </a:lnTo>
                <a:lnTo>
                  <a:pt x="213" y="172"/>
                </a:lnTo>
                <a:lnTo>
                  <a:pt x="211" y="173"/>
                </a:lnTo>
                <a:lnTo>
                  <a:pt x="210" y="173"/>
                </a:lnTo>
                <a:lnTo>
                  <a:pt x="208" y="173"/>
                </a:lnTo>
                <a:lnTo>
                  <a:pt x="207" y="172"/>
                </a:lnTo>
                <a:lnTo>
                  <a:pt x="206" y="170"/>
                </a:lnTo>
                <a:lnTo>
                  <a:pt x="205" y="170"/>
                </a:lnTo>
                <a:lnTo>
                  <a:pt x="204" y="169"/>
                </a:lnTo>
                <a:lnTo>
                  <a:pt x="204" y="168"/>
                </a:lnTo>
                <a:lnTo>
                  <a:pt x="204" y="167"/>
                </a:lnTo>
                <a:lnTo>
                  <a:pt x="207" y="165"/>
                </a:lnTo>
                <a:lnTo>
                  <a:pt x="209" y="163"/>
                </a:lnTo>
                <a:lnTo>
                  <a:pt x="209" y="161"/>
                </a:lnTo>
                <a:lnTo>
                  <a:pt x="208" y="161"/>
                </a:lnTo>
                <a:lnTo>
                  <a:pt x="207" y="161"/>
                </a:lnTo>
                <a:lnTo>
                  <a:pt x="207" y="159"/>
                </a:lnTo>
                <a:lnTo>
                  <a:pt x="207" y="158"/>
                </a:lnTo>
                <a:lnTo>
                  <a:pt x="207" y="157"/>
                </a:lnTo>
                <a:lnTo>
                  <a:pt x="205" y="156"/>
                </a:lnTo>
                <a:lnTo>
                  <a:pt x="203" y="155"/>
                </a:lnTo>
                <a:lnTo>
                  <a:pt x="201" y="154"/>
                </a:lnTo>
                <a:lnTo>
                  <a:pt x="200" y="153"/>
                </a:lnTo>
                <a:lnTo>
                  <a:pt x="199" y="153"/>
                </a:lnTo>
                <a:lnTo>
                  <a:pt x="198" y="152"/>
                </a:lnTo>
                <a:lnTo>
                  <a:pt x="198" y="153"/>
                </a:lnTo>
                <a:lnTo>
                  <a:pt x="197" y="154"/>
                </a:lnTo>
                <a:lnTo>
                  <a:pt x="195" y="153"/>
                </a:lnTo>
                <a:lnTo>
                  <a:pt x="194" y="152"/>
                </a:lnTo>
                <a:lnTo>
                  <a:pt x="194" y="151"/>
                </a:lnTo>
                <a:lnTo>
                  <a:pt x="193" y="151"/>
                </a:lnTo>
                <a:lnTo>
                  <a:pt x="192" y="152"/>
                </a:lnTo>
                <a:lnTo>
                  <a:pt x="190" y="152"/>
                </a:lnTo>
                <a:lnTo>
                  <a:pt x="188" y="152"/>
                </a:lnTo>
                <a:lnTo>
                  <a:pt x="187" y="152"/>
                </a:lnTo>
                <a:lnTo>
                  <a:pt x="186" y="152"/>
                </a:lnTo>
                <a:lnTo>
                  <a:pt x="186" y="151"/>
                </a:lnTo>
                <a:lnTo>
                  <a:pt x="182" y="148"/>
                </a:lnTo>
                <a:lnTo>
                  <a:pt x="181" y="148"/>
                </a:lnTo>
                <a:lnTo>
                  <a:pt x="181" y="149"/>
                </a:lnTo>
                <a:lnTo>
                  <a:pt x="179" y="150"/>
                </a:lnTo>
                <a:lnTo>
                  <a:pt x="178" y="149"/>
                </a:lnTo>
                <a:lnTo>
                  <a:pt x="177" y="148"/>
                </a:lnTo>
                <a:lnTo>
                  <a:pt x="176" y="148"/>
                </a:lnTo>
                <a:lnTo>
                  <a:pt x="174" y="147"/>
                </a:lnTo>
                <a:lnTo>
                  <a:pt x="173" y="148"/>
                </a:lnTo>
                <a:lnTo>
                  <a:pt x="172" y="148"/>
                </a:lnTo>
                <a:lnTo>
                  <a:pt x="170" y="146"/>
                </a:lnTo>
                <a:lnTo>
                  <a:pt x="169" y="145"/>
                </a:lnTo>
                <a:lnTo>
                  <a:pt x="166" y="146"/>
                </a:lnTo>
                <a:lnTo>
                  <a:pt x="165" y="146"/>
                </a:lnTo>
                <a:lnTo>
                  <a:pt x="163" y="146"/>
                </a:lnTo>
                <a:lnTo>
                  <a:pt x="162" y="145"/>
                </a:lnTo>
                <a:lnTo>
                  <a:pt x="162" y="146"/>
                </a:lnTo>
                <a:lnTo>
                  <a:pt x="161" y="147"/>
                </a:lnTo>
                <a:lnTo>
                  <a:pt x="161" y="148"/>
                </a:lnTo>
                <a:lnTo>
                  <a:pt x="160" y="149"/>
                </a:lnTo>
                <a:lnTo>
                  <a:pt x="159" y="149"/>
                </a:lnTo>
                <a:lnTo>
                  <a:pt x="158" y="148"/>
                </a:lnTo>
                <a:lnTo>
                  <a:pt x="156" y="147"/>
                </a:lnTo>
                <a:lnTo>
                  <a:pt x="154" y="146"/>
                </a:lnTo>
                <a:lnTo>
                  <a:pt x="153" y="145"/>
                </a:lnTo>
                <a:lnTo>
                  <a:pt x="151" y="146"/>
                </a:lnTo>
                <a:lnTo>
                  <a:pt x="151" y="145"/>
                </a:lnTo>
                <a:lnTo>
                  <a:pt x="150" y="144"/>
                </a:lnTo>
                <a:lnTo>
                  <a:pt x="148" y="145"/>
                </a:lnTo>
                <a:lnTo>
                  <a:pt x="147" y="145"/>
                </a:lnTo>
                <a:lnTo>
                  <a:pt x="146" y="144"/>
                </a:lnTo>
                <a:lnTo>
                  <a:pt x="146" y="145"/>
                </a:lnTo>
                <a:lnTo>
                  <a:pt x="145" y="145"/>
                </a:lnTo>
                <a:lnTo>
                  <a:pt x="145" y="144"/>
                </a:lnTo>
                <a:lnTo>
                  <a:pt x="145" y="143"/>
                </a:lnTo>
                <a:lnTo>
                  <a:pt x="144" y="143"/>
                </a:lnTo>
                <a:lnTo>
                  <a:pt x="144" y="144"/>
                </a:lnTo>
                <a:lnTo>
                  <a:pt x="144" y="145"/>
                </a:lnTo>
                <a:lnTo>
                  <a:pt x="141" y="143"/>
                </a:lnTo>
                <a:lnTo>
                  <a:pt x="140" y="143"/>
                </a:lnTo>
                <a:lnTo>
                  <a:pt x="118" y="130"/>
                </a:lnTo>
                <a:lnTo>
                  <a:pt x="27" y="107"/>
                </a:lnTo>
                <a:lnTo>
                  <a:pt x="26" y="106"/>
                </a:lnTo>
                <a:lnTo>
                  <a:pt x="27" y="105"/>
                </a:lnTo>
                <a:lnTo>
                  <a:pt x="25" y="100"/>
                </a:lnTo>
                <a:lnTo>
                  <a:pt x="24" y="99"/>
                </a:lnTo>
                <a:lnTo>
                  <a:pt x="23" y="97"/>
                </a:lnTo>
                <a:lnTo>
                  <a:pt x="22" y="95"/>
                </a:lnTo>
                <a:lnTo>
                  <a:pt x="21" y="95"/>
                </a:lnTo>
                <a:lnTo>
                  <a:pt x="21" y="93"/>
                </a:lnTo>
                <a:lnTo>
                  <a:pt x="20" y="92"/>
                </a:lnTo>
                <a:lnTo>
                  <a:pt x="20" y="91"/>
                </a:lnTo>
                <a:lnTo>
                  <a:pt x="19" y="90"/>
                </a:lnTo>
                <a:lnTo>
                  <a:pt x="18" y="89"/>
                </a:lnTo>
                <a:lnTo>
                  <a:pt x="18" y="88"/>
                </a:lnTo>
                <a:lnTo>
                  <a:pt x="15" y="87"/>
                </a:lnTo>
                <a:lnTo>
                  <a:pt x="13" y="87"/>
                </a:lnTo>
                <a:lnTo>
                  <a:pt x="13" y="86"/>
                </a:lnTo>
                <a:lnTo>
                  <a:pt x="12" y="85"/>
                </a:lnTo>
                <a:lnTo>
                  <a:pt x="10" y="86"/>
                </a:lnTo>
                <a:lnTo>
                  <a:pt x="9" y="86"/>
                </a:lnTo>
                <a:lnTo>
                  <a:pt x="9" y="85"/>
                </a:lnTo>
                <a:lnTo>
                  <a:pt x="10" y="85"/>
                </a:lnTo>
                <a:lnTo>
                  <a:pt x="9" y="83"/>
                </a:lnTo>
                <a:lnTo>
                  <a:pt x="9" y="82"/>
                </a:lnTo>
                <a:lnTo>
                  <a:pt x="7" y="82"/>
                </a:lnTo>
                <a:lnTo>
                  <a:pt x="6" y="83"/>
                </a:lnTo>
                <a:lnTo>
                  <a:pt x="4" y="83"/>
                </a:lnTo>
                <a:lnTo>
                  <a:pt x="2" y="83"/>
                </a:lnTo>
                <a:lnTo>
                  <a:pt x="1" y="82"/>
                </a:lnTo>
                <a:lnTo>
                  <a:pt x="0" y="81"/>
                </a:lnTo>
                <a:lnTo>
                  <a:pt x="0" y="80"/>
                </a:lnTo>
                <a:lnTo>
                  <a:pt x="1" y="79"/>
                </a:lnTo>
                <a:lnTo>
                  <a:pt x="3" y="78"/>
                </a:lnTo>
                <a:lnTo>
                  <a:pt x="6" y="76"/>
                </a:lnTo>
                <a:lnTo>
                  <a:pt x="7" y="75"/>
                </a:lnTo>
                <a:lnTo>
                  <a:pt x="8" y="75"/>
                </a:lnTo>
                <a:lnTo>
                  <a:pt x="9" y="76"/>
                </a:lnTo>
                <a:lnTo>
                  <a:pt x="10" y="76"/>
                </a:lnTo>
                <a:lnTo>
                  <a:pt x="13" y="74"/>
                </a:lnTo>
                <a:lnTo>
                  <a:pt x="17" y="73"/>
                </a:lnTo>
                <a:lnTo>
                  <a:pt x="19" y="72"/>
                </a:lnTo>
                <a:lnTo>
                  <a:pt x="21" y="71"/>
                </a:lnTo>
                <a:lnTo>
                  <a:pt x="22" y="70"/>
                </a:lnTo>
                <a:lnTo>
                  <a:pt x="25" y="70"/>
                </a:lnTo>
                <a:lnTo>
                  <a:pt x="27" y="70"/>
                </a:lnTo>
                <a:lnTo>
                  <a:pt x="29" y="69"/>
                </a:lnTo>
                <a:lnTo>
                  <a:pt x="33" y="68"/>
                </a:lnTo>
                <a:lnTo>
                  <a:pt x="34" y="67"/>
                </a:lnTo>
                <a:lnTo>
                  <a:pt x="36" y="67"/>
                </a:lnTo>
                <a:lnTo>
                  <a:pt x="37" y="65"/>
                </a:lnTo>
                <a:lnTo>
                  <a:pt x="39" y="63"/>
                </a:lnTo>
                <a:lnTo>
                  <a:pt x="41" y="61"/>
                </a:lnTo>
                <a:lnTo>
                  <a:pt x="49" y="54"/>
                </a:lnTo>
                <a:lnTo>
                  <a:pt x="51" y="52"/>
                </a:lnTo>
                <a:lnTo>
                  <a:pt x="55" y="50"/>
                </a:lnTo>
                <a:lnTo>
                  <a:pt x="58" y="49"/>
                </a:lnTo>
                <a:lnTo>
                  <a:pt x="59" y="48"/>
                </a:lnTo>
                <a:lnTo>
                  <a:pt x="68" y="48"/>
                </a:lnTo>
                <a:lnTo>
                  <a:pt x="69" y="48"/>
                </a:lnTo>
                <a:lnTo>
                  <a:pt x="70" y="49"/>
                </a:lnTo>
                <a:lnTo>
                  <a:pt x="72" y="49"/>
                </a:lnTo>
                <a:lnTo>
                  <a:pt x="74" y="48"/>
                </a:lnTo>
                <a:lnTo>
                  <a:pt x="76" y="48"/>
                </a:lnTo>
                <a:lnTo>
                  <a:pt x="78" y="47"/>
                </a:lnTo>
                <a:lnTo>
                  <a:pt x="80" y="47"/>
                </a:lnTo>
                <a:lnTo>
                  <a:pt x="81" y="47"/>
                </a:lnTo>
                <a:lnTo>
                  <a:pt x="85" y="47"/>
                </a:lnTo>
                <a:lnTo>
                  <a:pt x="88" y="47"/>
                </a:lnTo>
                <a:lnTo>
                  <a:pt x="93" y="46"/>
                </a:lnTo>
                <a:lnTo>
                  <a:pt x="97" y="43"/>
                </a:lnTo>
                <a:lnTo>
                  <a:pt x="102" y="40"/>
                </a:lnTo>
                <a:lnTo>
                  <a:pt x="104" y="40"/>
                </a:lnTo>
                <a:lnTo>
                  <a:pt x="105" y="39"/>
                </a:lnTo>
                <a:lnTo>
                  <a:pt x="108" y="35"/>
                </a:lnTo>
                <a:lnTo>
                  <a:pt x="109" y="34"/>
                </a:lnTo>
                <a:lnTo>
                  <a:pt x="111" y="32"/>
                </a:lnTo>
                <a:lnTo>
                  <a:pt x="112" y="31"/>
                </a:lnTo>
                <a:lnTo>
                  <a:pt x="113" y="31"/>
                </a:lnTo>
                <a:lnTo>
                  <a:pt x="113" y="29"/>
                </a:lnTo>
                <a:lnTo>
                  <a:pt x="114" y="29"/>
                </a:lnTo>
                <a:lnTo>
                  <a:pt x="115" y="28"/>
                </a:lnTo>
                <a:lnTo>
                  <a:pt x="116" y="28"/>
                </a:lnTo>
                <a:lnTo>
                  <a:pt x="117" y="29"/>
                </a:lnTo>
                <a:lnTo>
                  <a:pt x="118" y="29"/>
                </a:lnTo>
                <a:lnTo>
                  <a:pt x="120" y="29"/>
                </a:lnTo>
                <a:lnTo>
                  <a:pt x="122" y="28"/>
                </a:lnTo>
                <a:lnTo>
                  <a:pt x="123" y="28"/>
                </a:lnTo>
                <a:lnTo>
                  <a:pt x="125" y="28"/>
                </a:lnTo>
                <a:lnTo>
                  <a:pt x="127" y="28"/>
                </a:lnTo>
                <a:lnTo>
                  <a:pt x="128" y="28"/>
                </a:lnTo>
                <a:lnTo>
                  <a:pt x="130" y="27"/>
                </a:lnTo>
                <a:lnTo>
                  <a:pt x="131" y="26"/>
                </a:lnTo>
                <a:lnTo>
                  <a:pt x="133" y="23"/>
                </a:lnTo>
                <a:lnTo>
                  <a:pt x="135" y="19"/>
                </a:lnTo>
                <a:lnTo>
                  <a:pt x="135" y="17"/>
                </a:lnTo>
                <a:lnTo>
                  <a:pt x="136" y="16"/>
                </a:lnTo>
                <a:lnTo>
                  <a:pt x="139" y="14"/>
                </a:lnTo>
                <a:lnTo>
                  <a:pt x="140" y="14"/>
                </a:lnTo>
                <a:lnTo>
                  <a:pt x="141" y="14"/>
                </a:lnTo>
                <a:lnTo>
                  <a:pt x="142" y="12"/>
                </a:lnTo>
                <a:lnTo>
                  <a:pt x="143" y="11"/>
                </a:lnTo>
                <a:lnTo>
                  <a:pt x="144" y="10"/>
                </a:lnTo>
                <a:lnTo>
                  <a:pt x="147" y="9"/>
                </a:lnTo>
                <a:lnTo>
                  <a:pt x="148" y="9"/>
                </a:lnTo>
                <a:lnTo>
                  <a:pt x="151" y="5"/>
                </a:lnTo>
                <a:lnTo>
                  <a:pt x="153" y="4"/>
                </a:lnTo>
                <a:lnTo>
                  <a:pt x="156" y="1"/>
                </a:lnTo>
                <a:lnTo>
                  <a:pt x="157" y="1"/>
                </a:lnTo>
                <a:lnTo>
                  <a:pt x="159" y="1"/>
                </a:lnTo>
                <a:lnTo>
                  <a:pt x="159" y="0"/>
                </a:lnTo>
                <a:lnTo>
                  <a:pt x="160" y="0"/>
                </a:lnTo>
                <a:lnTo>
                  <a:pt x="160" y="4"/>
                </a:lnTo>
                <a:lnTo>
                  <a:pt x="159" y="6"/>
                </a:lnTo>
                <a:lnTo>
                  <a:pt x="159" y="7"/>
                </a:lnTo>
                <a:lnTo>
                  <a:pt x="158" y="7"/>
                </a:lnTo>
                <a:lnTo>
                  <a:pt x="159" y="8"/>
                </a:lnTo>
                <a:lnTo>
                  <a:pt x="160" y="12"/>
                </a:lnTo>
                <a:lnTo>
                  <a:pt x="161" y="13"/>
                </a:lnTo>
                <a:lnTo>
                  <a:pt x="162" y="13"/>
                </a:lnTo>
                <a:lnTo>
                  <a:pt x="164" y="13"/>
                </a:lnTo>
                <a:lnTo>
                  <a:pt x="166" y="13"/>
                </a:lnTo>
                <a:lnTo>
                  <a:pt x="169" y="14"/>
                </a:lnTo>
                <a:lnTo>
                  <a:pt x="170" y="15"/>
                </a:lnTo>
                <a:lnTo>
                  <a:pt x="170" y="16"/>
                </a:lnTo>
                <a:lnTo>
                  <a:pt x="170" y="20"/>
                </a:lnTo>
                <a:lnTo>
                  <a:pt x="170" y="23"/>
                </a:lnTo>
                <a:lnTo>
                  <a:pt x="169" y="25"/>
                </a:lnTo>
                <a:lnTo>
                  <a:pt x="170" y="25"/>
                </a:lnTo>
                <a:lnTo>
                  <a:pt x="171" y="25"/>
                </a:lnTo>
                <a:lnTo>
                  <a:pt x="170" y="24"/>
                </a:lnTo>
                <a:lnTo>
                  <a:pt x="171" y="23"/>
                </a:lnTo>
                <a:lnTo>
                  <a:pt x="171" y="24"/>
                </a:lnTo>
                <a:lnTo>
                  <a:pt x="172" y="24"/>
                </a:lnTo>
                <a:lnTo>
                  <a:pt x="172" y="25"/>
                </a:lnTo>
                <a:lnTo>
                  <a:pt x="173" y="25"/>
                </a:lnTo>
                <a:lnTo>
                  <a:pt x="173" y="26"/>
                </a:lnTo>
                <a:lnTo>
                  <a:pt x="176" y="27"/>
                </a:lnTo>
                <a:lnTo>
                  <a:pt x="176" y="29"/>
                </a:lnTo>
                <a:lnTo>
                  <a:pt x="175" y="32"/>
                </a:lnTo>
                <a:lnTo>
                  <a:pt x="176" y="34"/>
                </a:lnTo>
                <a:lnTo>
                  <a:pt x="174" y="39"/>
                </a:lnTo>
                <a:lnTo>
                  <a:pt x="174" y="41"/>
                </a:lnTo>
                <a:lnTo>
                  <a:pt x="174" y="42"/>
                </a:lnTo>
                <a:lnTo>
                  <a:pt x="174" y="43"/>
                </a:lnTo>
                <a:lnTo>
                  <a:pt x="173" y="46"/>
                </a:lnTo>
                <a:lnTo>
                  <a:pt x="173" y="48"/>
                </a:lnTo>
                <a:lnTo>
                  <a:pt x="173" y="49"/>
                </a:lnTo>
                <a:lnTo>
                  <a:pt x="174" y="50"/>
                </a:lnTo>
                <a:lnTo>
                  <a:pt x="174" y="52"/>
                </a:lnTo>
                <a:lnTo>
                  <a:pt x="174" y="53"/>
                </a:lnTo>
                <a:lnTo>
                  <a:pt x="174" y="54"/>
                </a:lnTo>
                <a:lnTo>
                  <a:pt x="173" y="54"/>
                </a:lnTo>
                <a:lnTo>
                  <a:pt x="172" y="55"/>
                </a:lnTo>
                <a:lnTo>
                  <a:pt x="172" y="56"/>
                </a:lnTo>
                <a:lnTo>
                  <a:pt x="172" y="57"/>
                </a:lnTo>
                <a:lnTo>
                  <a:pt x="173" y="57"/>
                </a:lnTo>
                <a:lnTo>
                  <a:pt x="174" y="57"/>
                </a:lnTo>
                <a:lnTo>
                  <a:pt x="175" y="57"/>
                </a:lnTo>
                <a:lnTo>
                  <a:pt x="178" y="51"/>
                </a:lnTo>
                <a:lnTo>
                  <a:pt x="178" y="50"/>
                </a:lnTo>
                <a:lnTo>
                  <a:pt x="181" y="48"/>
                </a:lnTo>
                <a:lnTo>
                  <a:pt x="181" y="47"/>
                </a:lnTo>
                <a:lnTo>
                  <a:pt x="181" y="46"/>
                </a:lnTo>
                <a:lnTo>
                  <a:pt x="180" y="46"/>
                </a:lnTo>
                <a:lnTo>
                  <a:pt x="180" y="45"/>
                </a:lnTo>
                <a:lnTo>
                  <a:pt x="182" y="43"/>
                </a:lnTo>
                <a:lnTo>
                  <a:pt x="183" y="43"/>
                </a:lnTo>
                <a:lnTo>
                  <a:pt x="182" y="44"/>
                </a:lnTo>
                <a:lnTo>
                  <a:pt x="183" y="44"/>
                </a:lnTo>
                <a:lnTo>
                  <a:pt x="183" y="45"/>
                </a:lnTo>
                <a:lnTo>
                  <a:pt x="184" y="45"/>
                </a:lnTo>
                <a:lnTo>
                  <a:pt x="184" y="44"/>
                </a:lnTo>
                <a:lnTo>
                  <a:pt x="186" y="43"/>
                </a:lnTo>
                <a:lnTo>
                  <a:pt x="188" y="41"/>
                </a:lnTo>
                <a:lnTo>
                  <a:pt x="190" y="39"/>
                </a:lnTo>
                <a:lnTo>
                  <a:pt x="192" y="38"/>
                </a:lnTo>
                <a:lnTo>
                  <a:pt x="195" y="36"/>
                </a:lnTo>
                <a:lnTo>
                  <a:pt x="198" y="34"/>
                </a:lnTo>
                <a:lnTo>
                  <a:pt x="199" y="33"/>
                </a:lnTo>
                <a:lnTo>
                  <a:pt x="201" y="32"/>
                </a:lnTo>
                <a:lnTo>
                  <a:pt x="202" y="32"/>
                </a:lnTo>
                <a:lnTo>
                  <a:pt x="203" y="32"/>
                </a:lnTo>
                <a:lnTo>
                  <a:pt x="204" y="32"/>
                </a:lnTo>
                <a:lnTo>
                  <a:pt x="203" y="33"/>
                </a:lnTo>
                <a:lnTo>
                  <a:pt x="202" y="34"/>
                </a:lnTo>
                <a:lnTo>
                  <a:pt x="201" y="36"/>
                </a:lnTo>
                <a:lnTo>
                  <a:pt x="199" y="37"/>
                </a:lnTo>
                <a:lnTo>
                  <a:pt x="197" y="39"/>
                </a:lnTo>
                <a:lnTo>
                  <a:pt x="196" y="39"/>
                </a:lnTo>
                <a:lnTo>
                  <a:pt x="195" y="41"/>
                </a:lnTo>
                <a:lnTo>
                  <a:pt x="194" y="42"/>
                </a:lnTo>
                <a:lnTo>
                  <a:pt x="193" y="45"/>
                </a:lnTo>
                <a:lnTo>
                  <a:pt x="190" y="49"/>
                </a:lnTo>
                <a:lnTo>
                  <a:pt x="191" y="49"/>
                </a:lnTo>
                <a:lnTo>
                  <a:pt x="193" y="47"/>
                </a:lnTo>
                <a:lnTo>
                  <a:pt x="195" y="44"/>
                </a:lnTo>
                <a:lnTo>
                  <a:pt x="195" y="43"/>
                </a:lnTo>
                <a:lnTo>
                  <a:pt x="197" y="41"/>
                </a:lnTo>
                <a:lnTo>
                  <a:pt x="197" y="40"/>
                </a:lnTo>
                <a:lnTo>
                  <a:pt x="198" y="40"/>
                </a:lnTo>
                <a:lnTo>
                  <a:pt x="199" y="39"/>
                </a:lnTo>
                <a:lnTo>
                  <a:pt x="200" y="39"/>
                </a:lnTo>
                <a:lnTo>
                  <a:pt x="201" y="39"/>
                </a:lnTo>
                <a:lnTo>
                  <a:pt x="202" y="38"/>
                </a:lnTo>
                <a:lnTo>
                  <a:pt x="205" y="38"/>
                </a:lnTo>
                <a:lnTo>
                  <a:pt x="208" y="37"/>
                </a:lnTo>
                <a:lnTo>
                  <a:pt x="210" y="37"/>
                </a:lnTo>
                <a:lnTo>
                  <a:pt x="211" y="37"/>
                </a:lnTo>
                <a:lnTo>
                  <a:pt x="213" y="38"/>
                </a:lnTo>
                <a:lnTo>
                  <a:pt x="215" y="38"/>
                </a:lnTo>
                <a:lnTo>
                  <a:pt x="216" y="39"/>
                </a:lnTo>
                <a:lnTo>
                  <a:pt x="217" y="39"/>
                </a:lnTo>
                <a:lnTo>
                  <a:pt x="219" y="39"/>
                </a:lnTo>
                <a:lnTo>
                  <a:pt x="224" y="38"/>
                </a:lnTo>
                <a:lnTo>
                  <a:pt x="225" y="39"/>
                </a:lnTo>
                <a:lnTo>
                  <a:pt x="226" y="40"/>
                </a:lnTo>
                <a:lnTo>
                  <a:pt x="227" y="41"/>
                </a:lnTo>
                <a:lnTo>
                  <a:pt x="228" y="41"/>
                </a:lnTo>
                <a:lnTo>
                  <a:pt x="230" y="41"/>
                </a:lnTo>
                <a:lnTo>
                  <a:pt x="231" y="41"/>
                </a:lnTo>
                <a:lnTo>
                  <a:pt x="232" y="41"/>
                </a:lnTo>
                <a:lnTo>
                  <a:pt x="233" y="42"/>
                </a:lnTo>
                <a:lnTo>
                  <a:pt x="234" y="42"/>
                </a:lnTo>
                <a:lnTo>
                  <a:pt x="235" y="42"/>
                </a:lnTo>
                <a:lnTo>
                  <a:pt x="235" y="43"/>
                </a:lnTo>
                <a:lnTo>
                  <a:pt x="235" y="44"/>
                </a:lnTo>
                <a:lnTo>
                  <a:pt x="237" y="44"/>
                </a:lnTo>
                <a:lnTo>
                  <a:pt x="238" y="44"/>
                </a:lnTo>
                <a:lnTo>
                  <a:pt x="239" y="44"/>
                </a:lnTo>
                <a:lnTo>
                  <a:pt x="239" y="45"/>
                </a:lnTo>
                <a:lnTo>
                  <a:pt x="239" y="47"/>
                </a:lnTo>
                <a:lnTo>
                  <a:pt x="240" y="48"/>
                </a:lnTo>
                <a:lnTo>
                  <a:pt x="241" y="49"/>
                </a:lnTo>
                <a:lnTo>
                  <a:pt x="242" y="49"/>
                </a:lnTo>
                <a:lnTo>
                  <a:pt x="243" y="49"/>
                </a:lnTo>
                <a:lnTo>
                  <a:pt x="243" y="48"/>
                </a:lnTo>
                <a:lnTo>
                  <a:pt x="243" y="47"/>
                </a:lnTo>
                <a:lnTo>
                  <a:pt x="244" y="47"/>
                </a:lnTo>
                <a:lnTo>
                  <a:pt x="245" y="47"/>
                </a:lnTo>
                <a:lnTo>
                  <a:pt x="246" y="49"/>
                </a:lnTo>
                <a:lnTo>
                  <a:pt x="247" y="50"/>
                </a:lnTo>
                <a:lnTo>
                  <a:pt x="248" y="50"/>
                </a:lnTo>
                <a:lnTo>
                  <a:pt x="249" y="50"/>
                </a:lnTo>
                <a:lnTo>
                  <a:pt x="250" y="52"/>
                </a:lnTo>
                <a:lnTo>
                  <a:pt x="251" y="53"/>
                </a:lnTo>
                <a:lnTo>
                  <a:pt x="252" y="54"/>
                </a:lnTo>
                <a:lnTo>
                  <a:pt x="252" y="56"/>
                </a:lnTo>
                <a:lnTo>
                  <a:pt x="252" y="58"/>
                </a:lnTo>
                <a:lnTo>
                  <a:pt x="253" y="59"/>
                </a:lnTo>
                <a:lnTo>
                  <a:pt x="254" y="61"/>
                </a:lnTo>
                <a:lnTo>
                  <a:pt x="255" y="62"/>
                </a:lnTo>
                <a:lnTo>
                  <a:pt x="258" y="65"/>
                </a:lnTo>
                <a:lnTo>
                  <a:pt x="258" y="66"/>
                </a:lnTo>
                <a:lnTo>
                  <a:pt x="259" y="67"/>
                </a:lnTo>
                <a:lnTo>
                  <a:pt x="260" y="68"/>
                </a:lnTo>
                <a:lnTo>
                  <a:pt x="261" y="70"/>
                </a:lnTo>
                <a:lnTo>
                  <a:pt x="263" y="72"/>
                </a:lnTo>
                <a:lnTo>
                  <a:pt x="264" y="72"/>
                </a:lnTo>
                <a:lnTo>
                  <a:pt x="264" y="74"/>
                </a:lnTo>
                <a:lnTo>
                  <a:pt x="264" y="75"/>
                </a:lnTo>
                <a:lnTo>
                  <a:pt x="265" y="76"/>
                </a:lnTo>
                <a:lnTo>
                  <a:pt x="266" y="77"/>
                </a:lnTo>
                <a:lnTo>
                  <a:pt x="267" y="77"/>
                </a:lnTo>
                <a:lnTo>
                  <a:pt x="268" y="77"/>
                </a:lnTo>
                <a:lnTo>
                  <a:pt x="270" y="78"/>
                </a:lnTo>
                <a:lnTo>
                  <a:pt x="271" y="77"/>
                </a:lnTo>
                <a:lnTo>
                  <a:pt x="271" y="78"/>
                </a:lnTo>
                <a:lnTo>
                  <a:pt x="271" y="7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 name="Freeform 213"/>
          <p:cNvSpPr>
            <a:spLocks/>
          </p:cNvSpPr>
          <p:nvPr/>
        </p:nvSpPr>
        <p:spPr bwMode="auto">
          <a:xfrm>
            <a:off x="6124575" y="2479675"/>
            <a:ext cx="623888" cy="757238"/>
          </a:xfrm>
          <a:custGeom>
            <a:avLst/>
            <a:gdLst>
              <a:gd name="T0" fmla="*/ 2147483647 w 393"/>
              <a:gd name="T1" fmla="*/ 2147483647 h 477"/>
              <a:gd name="T2" fmla="*/ 2147483647 w 393"/>
              <a:gd name="T3" fmla="*/ 2147483647 h 477"/>
              <a:gd name="T4" fmla="*/ 2147483647 w 393"/>
              <a:gd name="T5" fmla="*/ 2147483647 h 477"/>
              <a:gd name="T6" fmla="*/ 2147483647 w 393"/>
              <a:gd name="T7" fmla="*/ 2147483647 h 477"/>
              <a:gd name="T8" fmla="*/ 2147483647 w 393"/>
              <a:gd name="T9" fmla="*/ 2147483647 h 477"/>
              <a:gd name="T10" fmla="*/ 2147483647 w 393"/>
              <a:gd name="T11" fmla="*/ 2147483647 h 477"/>
              <a:gd name="T12" fmla="*/ 2147483647 w 393"/>
              <a:gd name="T13" fmla="*/ 2147483647 h 477"/>
              <a:gd name="T14" fmla="*/ 2147483647 w 393"/>
              <a:gd name="T15" fmla="*/ 2147483647 h 477"/>
              <a:gd name="T16" fmla="*/ 2147483647 w 393"/>
              <a:gd name="T17" fmla="*/ 2147483647 h 477"/>
              <a:gd name="T18" fmla="*/ 2147483647 w 393"/>
              <a:gd name="T19" fmla="*/ 2147483647 h 477"/>
              <a:gd name="T20" fmla="*/ 2147483647 w 393"/>
              <a:gd name="T21" fmla="*/ 2147483647 h 477"/>
              <a:gd name="T22" fmla="*/ 2147483647 w 393"/>
              <a:gd name="T23" fmla="*/ 2147483647 h 477"/>
              <a:gd name="T24" fmla="*/ 2147483647 w 393"/>
              <a:gd name="T25" fmla="*/ 2147483647 h 477"/>
              <a:gd name="T26" fmla="*/ 2147483647 w 393"/>
              <a:gd name="T27" fmla="*/ 2147483647 h 477"/>
              <a:gd name="T28" fmla="*/ 2147483647 w 393"/>
              <a:gd name="T29" fmla="*/ 2147483647 h 477"/>
              <a:gd name="T30" fmla="*/ 2147483647 w 393"/>
              <a:gd name="T31" fmla="*/ 2147483647 h 477"/>
              <a:gd name="T32" fmla="*/ 2147483647 w 393"/>
              <a:gd name="T33" fmla="*/ 2147483647 h 477"/>
              <a:gd name="T34" fmla="*/ 2147483647 w 393"/>
              <a:gd name="T35" fmla="*/ 2147483647 h 477"/>
              <a:gd name="T36" fmla="*/ 2147483647 w 393"/>
              <a:gd name="T37" fmla="*/ 2147483647 h 477"/>
              <a:gd name="T38" fmla="*/ 2147483647 w 393"/>
              <a:gd name="T39" fmla="*/ 2147483647 h 477"/>
              <a:gd name="T40" fmla="*/ 2147483647 w 393"/>
              <a:gd name="T41" fmla="*/ 2147483647 h 477"/>
              <a:gd name="T42" fmla="*/ 2147483647 w 393"/>
              <a:gd name="T43" fmla="*/ 2147483647 h 477"/>
              <a:gd name="T44" fmla="*/ 2147483647 w 393"/>
              <a:gd name="T45" fmla="*/ 2147483647 h 477"/>
              <a:gd name="T46" fmla="*/ 2147483647 w 393"/>
              <a:gd name="T47" fmla="*/ 2147483647 h 477"/>
              <a:gd name="T48" fmla="*/ 2147483647 w 393"/>
              <a:gd name="T49" fmla="*/ 2147483647 h 477"/>
              <a:gd name="T50" fmla="*/ 2147483647 w 393"/>
              <a:gd name="T51" fmla="*/ 2147483647 h 477"/>
              <a:gd name="T52" fmla="*/ 2147483647 w 393"/>
              <a:gd name="T53" fmla="*/ 2147483647 h 477"/>
              <a:gd name="T54" fmla="*/ 2147483647 w 393"/>
              <a:gd name="T55" fmla="*/ 2147483647 h 477"/>
              <a:gd name="T56" fmla="*/ 2147483647 w 393"/>
              <a:gd name="T57" fmla="*/ 2147483647 h 477"/>
              <a:gd name="T58" fmla="*/ 2147483647 w 393"/>
              <a:gd name="T59" fmla="*/ 2147483647 h 477"/>
              <a:gd name="T60" fmla="*/ 2147483647 w 393"/>
              <a:gd name="T61" fmla="*/ 2147483647 h 477"/>
              <a:gd name="T62" fmla="*/ 2147483647 w 393"/>
              <a:gd name="T63" fmla="*/ 2147483647 h 477"/>
              <a:gd name="T64" fmla="*/ 2147483647 w 393"/>
              <a:gd name="T65" fmla="*/ 2147483647 h 477"/>
              <a:gd name="T66" fmla="*/ 2147483647 w 393"/>
              <a:gd name="T67" fmla="*/ 2147483647 h 477"/>
              <a:gd name="T68" fmla="*/ 2147483647 w 393"/>
              <a:gd name="T69" fmla="*/ 2147483647 h 477"/>
              <a:gd name="T70" fmla="*/ 2147483647 w 393"/>
              <a:gd name="T71" fmla="*/ 2147483647 h 477"/>
              <a:gd name="T72" fmla="*/ 2147483647 w 393"/>
              <a:gd name="T73" fmla="*/ 2147483647 h 477"/>
              <a:gd name="T74" fmla="*/ 2147483647 w 393"/>
              <a:gd name="T75" fmla="*/ 2147483647 h 477"/>
              <a:gd name="T76" fmla="*/ 2147483647 w 393"/>
              <a:gd name="T77" fmla="*/ 2147483647 h 477"/>
              <a:gd name="T78" fmla="*/ 2147483647 w 393"/>
              <a:gd name="T79" fmla="*/ 2147483647 h 477"/>
              <a:gd name="T80" fmla="*/ 2147483647 w 393"/>
              <a:gd name="T81" fmla="*/ 2147483647 h 477"/>
              <a:gd name="T82" fmla="*/ 2147483647 w 393"/>
              <a:gd name="T83" fmla="*/ 2147483647 h 477"/>
              <a:gd name="T84" fmla="*/ 2147483647 w 393"/>
              <a:gd name="T85" fmla="*/ 2147483647 h 477"/>
              <a:gd name="T86" fmla="*/ 2147483647 w 393"/>
              <a:gd name="T87" fmla="*/ 2147483647 h 477"/>
              <a:gd name="T88" fmla="*/ 2147483647 w 393"/>
              <a:gd name="T89" fmla="*/ 2147483647 h 477"/>
              <a:gd name="T90" fmla="*/ 2147483647 w 393"/>
              <a:gd name="T91" fmla="*/ 2147483647 h 477"/>
              <a:gd name="T92" fmla="*/ 2147483647 w 393"/>
              <a:gd name="T93" fmla="*/ 2147483647 h 477"/>
              <a:gd name="T94" fmla="*/ 2147483647 w 393"/>
              <a:gd name="T95" fmla="*/ 2147483647 h 477"/>
              <a:gd name="T96" fmla="*/ 2147483647 w 393"/>
              <a:gd name="T97" fmla="*/ 2147483647 h 477"/>
              <a:gd name="T98" fmla="*/ 2147483647 w 393"/>
              <a:gd name="T99" fmla="*/ 2147483647 h 477"/>
              <a:gd name="T100" fmla="*/ 2147483647 w 393"/>
              <a:gd name="T101" fmla="*/ 2147483647 h 477"/>
              <a:gd name="T102" fmla="*/ 2147483647 w 393"/>
              <a:gd name="T103" fmla="*/ 2147483647 h 477"/>
              <a:gd name="T104" fmla="*/ 2147483647 w 393"/>
              <a:gd name="T105" fmla="*/ 2147483647 h 477"/>
              <a:gd name="T106" fmla="*/ 2147483647 w 393"/>
              <a:gd name="T107" fmla="*/ 2147483647 h 477"/>
              <a:gd name="T108" fmla="*/ 2147483647 w 393"/>
              <a:gd name="T109" fmla="*/ 2147483647 h 477"/>
              <a:gd name="T110" fmla="*/ 2147483647 w 393"/>
              <a:gd name="T111" fmla="*/ 2147483647 h 477"/>
              <a:gd name="T112" fmla="*/ 2147483647 w 393"/>
              <a:gd name="T113" fmla="*/ 2147483647 h 477"/>
              <a:gd name="T114" fmla="*/ 2147483647 w 393"/>
              <a:gd name="T115" fmla="*/ 2147483647 h 477"/>
              <a:gd name="T116" fmla="*/ 2147483647 w 393"/>
              <a:gd name="T117" fmla="*/ 2147483647 h 477"/>
              <a:gd name="T118" fmla="*/ 2147483647 w 393"/>
              <a:gd name="T119" fmla="*/ 2147483647 h 477"/>
              <a:gd name="T120" fmla="*/ 2147483647 w 393"/>
              <a:gd name="T121" fmla="*/ 2147483647 h 477"/>
              <a:gd name="T122" fmla="*/ 2147483647 w 393"/>
              <a:gd name="T123" fmla="*/ 2147483647 h 477"/>
              <a:gd name="T124" fmla="*/ 2147483647 w 393"/>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3" h="477">
                <a:moveTo>
                  <a:pt x="186" y="0"/>
                </a:moveTo>
                <a:lnTo>
                  <a:pt x="186" y="0"/>
                </a:lnTo>
                <a:lnTo>
                  <a:pt x="188" y="2"/>
                </a:lnTo>
                <a:lnTo>
                  <a:pt x="187" y="3"/>
                </a:lnTo>
                <a:lnTo>
                  <a:pt x="188" y="3"/>
                </a:lnTo>
                <a:lnTo>
                  <a:pt x="190" y="4"/>
                </a:lnTo>
                <a:lnTo>
                  <a:pt x="190" y="5"/>
                </a:lnTo>
                <a:lnTo>
                  <a:pt x="191" y="5"/>
                </a:lnTo>
                <a:lnTo>
                  <a:pt x="192" y="6"/>
                </a:lnTo>
                <a:lnTo>
                  <a:pt x="194" y="6"/>
                </a:lnTo>
                <a:lnTo>
                  <a:pt x="198" y="9"/>
                </a:lnTo>
                <a:lnTo>
                  <a:pt x="200" y="10"/>
                </a:lnTo>
                <a:lnTo>
                  <a:pt x="201" y="10"/>
                </a:lnTo>
                <a:lnTo>
                  <a:pt x="203" y="12"/>
                </a:lnTo>
                <a:lnTo>
                  <a:pt x="204" y="13"/>
                </a:lnTo>
                <a:lnTo>
                  <a:pt x="205" y="14"/>
                </a:lnTo>
                <a:lnTo>
                  <a:pt x="207" y="15"/>
                </a:lnTo>
                <a:lnTo>
                  <a:pt x="208" y="16"/>
                </a:lnTo>
                <a:lnTo>
                  <a:pt x="209" y="16"/>
                </a:lnTo>
                <a:lnTo>
                  <a:pt x="210" y="17"/>
                </a:lnTo>
                <a:lnTo>
                  <a:pt x="212" y="16"/>
                </a:lnTo>
                <a:lnTo>
                  <a:pt x="212" y="18"/>
                </a:lnTo>
                <a:lnTo>
                  <a:pt x="213" y="18"/>
                </a:lnTo>
                <a:lnTo>
                  <a:pt x="214" y="17"/>
                </a:lnTo>
                <a:lnTo>
                  <a:pt x="215" y="17"/>
                </a:lnTo>
                <a:lnTo>
                  <a:pt x="214" y="16"/>
                </a:lnTo>
                <a:lnTo>
                  <a:pt x="213" y="16"/>
                </a:lnTo>
                <a:lnTo>
                  <a:pt x="212" y="16"/>
                </a:lnTo>
                <a:lnTo>
                  <a:pt x="213" y="15"/>
                </a:lnTo>
                <a:lnTo>
                  <a:pt x="214" y="15"/>
                </a:lnTo>
                <a:lnTo>
                  <a:pt x="215" y="16"/>
                </a:lnTo>
                <a:lnTo>
                  <a:pt x="218" y="16"/>
                </a:lnTo>
                <a:lnTo>
                  <a:pt x="219" y="16"/>
                </a:lnTo>
                <a:lnTo>
                  <a:pt x="221" y="16"/>
                </a:lnTo>
                <a:lnTo>
                  <a:pt x="223" y="16"/>
                </a:lnTo>
                <a:lnTo>
                  <a:pt x="225" y="16"/>
                </a:lnTo>
                <a:lnTo>
                  <a:pt x="227" y="18"/>
                </a:lnTo>
                <a:lnTo>
                  <a:pt x="229" y="18"/>
                </a:lnTo>
                <a:lnTo>
                  <a:pt x="231" y="19"/>
                </a:lnTo>
                <a:lnTo>
                  <a:pt x="233" y="20"/>
                </a:lnTo>
                <a:lnTo>
                  <a:pt x="234" y="21"/>
                </a:lnTo>
                <a:lnTo>
                  <a:pt x="238" y="25"/>
                </a:lnTo>
                <a:lnTo>
                  <a:pt x="239" y="26"/>
                </a:lnTo>
                <a:lnTo>
                  <a:pt x="240" y="28"/>
                </a:lnTo>
                <a:lnTo>
                  <a:pt x="240" y="31"/>
                </a:lnTo>
                <a:lnTo>
                  <a:pt x="242" y="34"/>
                </a:lnTo>
                <a:lnTo>
                  <a:pt x="242" y="35"/>
                </a:lnTo>
                <a:lnTo>
                  <a:pt x="243" y="36"/>
                </a:lnTo>
                <a:lnTo>
                  <a:pt x="244" y="36"/>
                </a:lnTo>
                <a:lnTo>
                  <a:pt x="245" y="36"/>
                </a:lnTo>
                <a:lnTo>
                  <a:pt x="246" y="36"/>
                </a:lnTo>
                <a:lnTo>
                  <a:pt x="248" y="36"/>
                </a:lnTo>
                <a:lnTo>
                  <a:pt x="249" y="35"/>
                </a:lnTo>
                <a:lnTo>
                  <a:pt x="250" y="36"/>
                </a:lnTo>
                <a:lnTo>
                  <a:pt x="251" y="36"/>
                </a:lnTo>
                <a:lnTo>
                  <a:pt x="252" y="36"/>
                </a:lnTo>
                <a:lnTo>
                  <a:pt x="255" y="36"/>
                </a:lnTo>
                <a:lnTo>
                  <a:pt x="258" y="36"/>
                </a:lnTo>
                <a:lnTo>
                  <a:pt x="260" y="37"/>
                </a:lnTo>
                <a:lnTo>
                  <a:pt x="261" y="38"/>
                </a:lnTo>
                <a:lnTo>
                  <a:pt x="265" y="42"/>
                </a:lnTo>
                <a:lnTo>
                  <a:pt x="267" y="43"/>
                </a:lnTo>
                <a:lnTo>
                  <a:pt x="269" y="44"/>
                </a:lnTo>
                <a:lnTo>
                  <a:pt x="270" y="45"/>
                </a:lnTo>
                <a:lnTo>
                  <a:pt x="272" y="45"/>
                </a:lnTo>
                <a:lnTo>
                  <a:pt x="270" y="45"/>
                </a:lnTo>
                <a:lnTo>
                  <a:pt x="270" y="46"/>
                </a:lnTo>
                <a:lnTo>
                  <a:pt x="271" y="46"/>
                </a:lnTo>
                <a:lnTo>
                  <a:pt x="273" y="46"/>
                </a:lnTo>
                <a:lnTo>
                  <a:pt x="273" y="45"/>
                </a:lnTo>
                <a:lnTo>
                  <a:pt x="274" y="46"/>
                </a:lnTo>
                <a:lnTo>
                  <a:pt x="275" y="46"/>
                </a:lnTo>
                <a:lnTo>
                  <a:pt x="277" y="45"/>
                </a:lnTo>
                <a:lnTo>
                  <a:pt x="279" y="47"/>
                </a:lnTo>
                <a:lnTo>
                  <a:pt x="279" y="48"/>
                </a:lnTo>
                <a:lnTo>
                  <a:pt x="282" y="49"/>
                </a:lnTo>
                <a:lnTo>
                  <a:pt x="285" y="51"/>
                </a:lnTo>
                <a:lnTo>
                  <a:pt x="286" y="51"/>
                </a:lnTo>
                <a:lnTo>
                  <a:pt x="287" y="51"/>
                </a:lnTo>
                <a:lnTo>
                  <a:pt x="288" y="52"/>
                </a:lnTo>
                <a:lnTo>
                  <a:pt x="288" y="53"/>
                </a:lnTo>
                <a:lnTo>
                  <a:pt x="289" y="52"/>
                </a:lnTo>
                <a:lnTo>
                  <a:pt x="290" y="52"/>
                </a:lnTo>
                <a:lnTo>
                  <a:pt x="290" y="53"/>
                </a:lnTo>
                <a:lnTo>
                  <a:pt x="291" y="52"/>
                </a:lnTo>
                <a:lnTo>
                  <a:pt x="291" y="53"/>
                </a:lnTo>
                <a:lnTo>
                  <a:pt x="292" y="53"/>
                </a:lnTo>
                <a:lnTo>
                  <a:pt x="292" y="52"/>
                </a:lnTo>
                <a:lnTo>
                  <a:pt x="293" y="52"/>
                </a:lnTo>
                <a:lnTo>
                  <a:pt x="294" y="52"/>
                </a:lnTo>
                <a:lnTo>
                  <a:pt x="295" y="53"/>
                </a:lnTo>
                <a:lnTo>
                  <a:pt x="297" y="54"/>
                </a:lnTo>
                <a:lnTo>
                  <a:pt x="297" y="53"/>
                </a:lnTo>
                <a:lnTo>
                  <a:pt x="297" y="51"/>
                </a:lnTo>
                <a:lnTo>
                  <a:pt x="297" y="52"/>
                </a:lnTo>
                <a:lnTo>
                  <a:pt x="298" y="53"/>
                </a:lnTo>
                <a:lnTo>
                  <a:pt x="297" y="54"/>
                </a:lnTo>
                <a:lnTo>
                  <a:pt x="298" y="55"/>
                </a:lnTo>
                <a:lnTo>
                  <a:pt x="299" y="55"/>
                </a:lnTo>
                <a:lnTo>
                  <a:pt x="300" y="56"/>
                </a:lnTo>
                <a:lnTo>
                  <a:pt x="301" y="57"/>
                </a:lnTo>
                <a:lnTo>
                  <a:pt x="302" y="58"/>
                </a:lnTo>
                <a:lnTo>
                  <a:pt x="303" y="60"/>
                </a:lnTo>
                <a:lnTo>
                  <a:pt x="305" y="60"/>
                </a:lnTo>
                <a:lnTo>
                  <a:pt x="306" y="61"/>
                </a:lnTo>
                <a:lnTo>
                  <a:pt x="307" y="62"/>
                </a:lnTo>
                <a:lnTo>
                  <a:pt x="306" y="63"/>
                </a:lnTo>
                <a:lnTo>
                  <a:pt x="306" y="64"/>
                </a:lnTo>
                <a:lnTo>
                  <a:pt x="305" y="64"/>
                </a:lnTo>
                <a:lnTo>
                  <a:pt x="304" y="63"/>
                </a:lnTo>
                <a:lnTo>
                  <a:pt x="304" y="62"/>
                </a:lnTo>
                <a:lnTo>
                  <a:pt x="305" y="62"/>
                </a:lnTo>
                <a:lnTo>
                  <a:pt x="305" y="61"/>
                </a:lnTo>
                <a:lnTo>
                  <a:pt x="304" y="61"/>
                </a:lnTo>
                <a:lnTo>
                  <a:pt x="303" y="61"/>
                </a:lnTo>
                <a:lnTo>
                  <a:pt x="303" y="62"/>
                </a:lnTo>
                <a:lnTo>
                  <a:pt x="304" y="64"/>
                </a:lnTo>
                <a:lnTo>
                  <a:pt x="304" y="65"/>
                </a:lnTo>
                <a:lnTo>
                  <a:pt x="305" y="66"/>
                </a:lnTo>
                <a:lnTo>
                  <a:pt x="305" y="67"/>
                </a:lnTo>
                <a:lnTo>
                  <a:pt x="306" y="68"/>
                </a:lnTo>
                <a:lnTo>
                  <a:pt x="306" y="69"/>
                </a:lnTo>
                <a:lnTo>
                  <a:pt x="308" y="70"/>
                </a:lnTo>
                <a:lnTo>
                  <a:pt x="308" y="73"/>
                </a:lnTo>
                <a:lnTo>
                  <a:pt x="309" y="74"/>
                </a:lnTo>
                <a:lnTo>
                  <a:pt x="309" y="75"/>
                </a:lnTo>
                <a:lnTo>
                  <a:pt x="310" y="75"/>
                </a:lnTo>
                <a:lnTo>
                  <a:pt x="311" y="77"/>
                </a:lnTo>
                <a:lnTo>
                  <a:pt x="312" y="77"/>
                </a:lnTo>
                <a:lnTo>
                  <a:pt x="312" y="78"/>
                </a:lnTo>
                <a:lnTo>
                  <a:pt x="313" y="79"/>
                </a:lnTo>
                <a:lnTo>
                  <a:pt x="312" y="80"/>
                </a:lnTo>
                <a:lnTo>
                  <a:pt x="313" y="80"/>
                </a:lnTo>
                <a:lnTo>
                  <a:pt x="313" y="81"/>
                </a:lnTo>
                <a:lnTo>
                  <a:pt x="313" y="82"/>
                </a:lnTo>
                <a:lnTo>
                  <a:pt x="314" y="82"/>
                </a:lnTo>
                <a:lnTo>
                  <a:pt x="314" y="83"/>
                </a:lnTo>
                <a:lnTo>
                  <a:pt x="312" y="83"/>
                </a:lnTo>
                <a:lnTo>
                  <a:pt x="312" y="84"/>
                </a:lnTo>
                <a:lnTo>
                  <a:pt x="313" y="84"/>
                </a:lnTo>
                <a:lnTo>
                  <a:pt x="313" y="85"/>
                </a:lnTo>
                <a:lnTo>
                  <a:pt x="313" y="86"/>
                </a:lnTo>
                <a:lnTo>
                  <a:pt x="313" y="87"/>
                </a:lnTo>
                <a:lnTo>
                  <a:pt x="314" y="88"/>
                </a:lnTo>
                <a:lnTo>
                  <a:pt x="315" y="88"/>
                </a:lnTo>
                <a:lnTo>
                  <a:pt x="316" y="88"/>
                </a:lnTo>
                <a:lnTo>
                  <a:pt x="317" y="89"/>
                </a:lnTo>
                <a:lnTo>
                  <a:pt x="317" y="90"/>
                </a:lnTo>
                <a:lnTo>
                  <a:pt x="318" y="90"/>
                </a:lnTo>
                <a:lnTo>
                  <a:pt x="318" y="91"/>
                </a:lnTo>
                <a:lnTo>
                  <a:pt x="317" y="91"/>
                </a:lnTo>
                <a:lnTo>
                  <a:pt x="314" y="90"/>
                </a:lnTo>
                <a:lnTo>
                  <a:pt x="313" y="90"/>
                </a:lnTo>
                <a:lnTo>
                  <a:pt x="312" y="89"/>
                </a:lnTo>
                <a:lnTo>
                  <a:pt x="311" y="89"/>
                </a:lnTo>
                <a:lnTo>
                  <a:pt x="309" y="87"/>
                </a:lnTo>
                <a:lnTo>
                  <a:pt x="308" y="86"/>
                </a:lnTo>
                <a:lnTo>
                  <a:pt x="309" y="86"/>
                </a:lnTo>
                <a:lnTo>
                  <a:pt x="308" y="85"/>
                </a:lnTo>
                <a:lnTo>
                  <a:pt x="306" y="85"/>
                </a:lnTo>
                <a:lnTo>
                  <a:pt x="305" y="86"/>
                </a:lnTo>
                <a:lnTo>
                  <a:pt x="304" y="86"/>
                </a:lnTo>
                <a:lnTo>
                  <a:pt x="303" y="87"/>
                </a:lnTo>
                <a:lnTo>
                  <a:pt x="302" y="87"/>
                </a:lnTo>
                <a:lnTo>
                  <a:pt x="301" y="88"/>
                </a:lnTo>
                <a:lnTo>
                  <a:pt x="301" y="89"/>
                </a:lnTo>
                <a:lnTo>
                  <a:pt x="301" y="90"/>
                </a:lnTo>
                <a:lnTo>
                  <a:pt x="301" y="91"/>
                </a:lnTo>
                <a:lnTo>
                  <a:pt x="300" y="91"/>
                </a:lnTo>
                <a:lnTo>
                  <a:pt x="302" y="92"/>
                </a:lnTo>
                <a:lnTo>
                  <a:pt x="302" y="93"/>
                </a:lnTo>
                <a:lnTo>
                  <a:pt x="300" y="93"/>
                </a:lnTo>
                <a:lnTo>
                  <a:pt x="300" y="94"/>
                </a:lnTo>
                <a:lnTo>
                  <a:pt x="301" y="95"/>
                </a:lnTo>
                <a:lnTo>
                  <a:pt x="301" y="96"/>
                </a:lnTo>
                <a:lnTo>
                  <a:pt x="302" y="100"/>
                </a:lnTo>
                <a:lnTo>
                  <a:pt x="302" y="101"/>
                </a:lnTo>
                <a:lnTo>
                  <a:pt x="303" y="102"/>
                </a:lnTo>
                <a:lnTo>
                  <a:pt x="304" y="103"/>
                </a:lnTo>
                <a:lnTo>
                  <a:pt x="305" y="103"/>
                </a:lnTo>
                <a:lnTo>
                  <a:pt x="306" y="105"/>
                </a:lnTo>
                <a:lnTo>
                  <a:pt x="307" y="105"/>
                </a:lnTo>
                <a:lnTo>
                  <a:pt x="308" y="106"/>
                </a:lnTo>
                <a:lnTo>
                  <a:pt x="309" y="107"/>
                </a:lnTo>
                <a:lnTo>
                  <a:pt x="309" y="108"/>
                </a:lnTo>
                <a:lnTo>
                  <a:pt x="312" y="108"/>
                </a:lnTo>
                <a:lnTo>
                  <a:pt x="313" y="108"/>
                </a:lnTo>
                <a:lnTo>
                  <a:pt x="312" y="110"/>
                </a:lnTo>
                <a:lnTo>
                  <a:pt x="312" y="111"/>
                </a:lnTo>
                <a:lnTo>
                  <a:pt x="313" y="112"/>
                </a:lnTo>
                <a:lnTo>
                  <a:pt x="314" y="114"/>
                </a:lnTo>
                <a:lnTo>
                  <a:pt x="314" y="115"/>
                </a:lnTo>
                <a:lnTo>
                  <a:pt x="315" y="117"/>
                </a:lnTo>
                <a:lnTo>
                  <a:pt x="315" y="120"/>
                </a:lnTo>
                <a:lnTo>
                  <a:pt x="315" y="121"/>
                </a:lnTo>
                <a:lnTo>
                  <a:pt x="314" y="124"/>
                </a:lnTo>
                <a:lnTo>
                  <a:pt x="316" y="127"/>
                </a:lnTo>
                <a:lnTo>
                  <a:pt x="317" y="127"/>
                </a:lnTo>
                <a:lnTo>
                  <a:pt x="317" y="129"/>
                </a:lnTo>
                <a:lnTo>
                  <a:pt x="316" y="131"/>
                </a:lnTo>
                <a:lnTo>
                  <a:pt x="315" y="135"/>
                </a:lnTo>
                <a:lnTo>
                  <a:pt x="314" y="137"/>
                </a:lnTo>
                <a:lnTo>
                  <a:pt x="313" y="141"/>
                </a:lnTo>
                <a:lnTo>
                  <a:pt x="313" y="144"/>
                </a:lnTo>
                <a:lnTo>
                  <a:pt x="314" y="147"/>
                </a:lnTo>
                <a:lnTo>
                  <a:pt x="313" y="151"/>
                </a:lnTo>
                <a:lnTo>
                  <a:pt x="313" y="154"/>
                </a:lnTo>
                <a:lnTo>
                  <a:pt x="312" y="157"/>
                </a:lnTo>
                <a:lnTo>
                  <a:pt x="312" y="159"/>
                </a:lnTo>
                <a:lnTo>
                  <a:pt x="312" y="163"/>
                </a:lnTo>
                <a:lnTo>
                  <a:pt x="312" y="164"/>
                </a:lnTo>
                <a:lnTo>
                  <a:pt x="311" y="167"/>
                </a:lnTo>
                <a:lnTo>
                  <a:pt x="311" y="168"/>
                </a:lnTo>
                <a:lnTo>
                  <a:pt x="312" y="171"/>
                </a:lnTo>
                <a:lnTo>
                  <a:pt x="311" y="172"/>
                </a:lnTo>
                <a:lnTo>
                  <a:pt x="311" y="173"/>
                </a:lnTo>
                <a:lnTo>
                  <a:pt x="309" y="172"/>
                </a:lnTo>
                <a:lnTo>
                  <a:pt x="308" y="174"/>
                </a:lnTo>
                <a:lnTo>
                  <a:pt x="306" y="176"/>
                </a:lnTo>
                <a:lnTo>
                  <a:pt x="305" y="177"/>
                </a:lnTo>
                <a:lnTo>
                  <a:pt x="304" y="177"/>
                </a:lnTo>
                <a:lnTo>
                  <a:pt x="303" y="179"/>
                </a:lnTo>
                <a:lnTo>
                  <a:pt x="302" y="181"/>
                </a:lnTo>
                <a:lnTo>
                  <a:pt x="301" y="182"/>
                </a:lnTo>
                <a:lnTo>
                  <a:pt x="300" y="182"/>
                </a:lnTo>
                <a:lnTo>
                  <a:pt x="300" y="181"/>
                </a:lnTo>
                <a:lnTo>
                  <a:pt x="301" y="181"/>
                </a:lnTo>
                <a:lnTo>
                  <a:pt x="302" y="180"/>
                </a:lnTo>
                <a:lnTo>
                  <a:pt x="301" y="179"/>
                </a:lnTo>
                <a:lnTo>
                  <a:pt x="300" y="179"/>
                </a:lnTo>
                <a:lnTo>
                  <a:pt x="299" y="179"/>
                </a:lnTo>
                <a:lnTo>
                  <a:pt x="297" y="179"/>
                </a:lnTo>
                <a:lnTo>
                  <a:pt x="296" y="179"/>
                </a:lnTo>
                <a:lnTo>
                  <a:pt x="295" y="181"/>
                </a:lnTo>
                <a:lnTo>
                  <a:pt x="293" y="183"/>
                </a:lnTo>
                <a:lnTo>
                  <a:pt x="292" y="185"/>
                </a:lnTo>
                <a:lnTo>
                  <a:pt x="292" y="187"/>
                </a:lnTo>
                <a:lnTo>
                  <a:pt x="291" y="192"/>
                </a:lnTo>
                <a:lnTo>
                  <a:pt x="290" y="197"/>
                </a:lnTo>
                <a:lnTo>
                  <a:pt x="291" y="198"/>
                </a:lnTo>
                <a:lnTo>
                  <a:pt x="290" y="199"/>
                </a:lnTo>
                <a:lnTo>
                  <a:pt x="289" y="201"/>
                </a:lnTo>
                <a:lnTo>
                  <a:pt x="288" y="202"/>
                </a:lnTo>
                <a:lnTo>
                  <a:pt x="288" y="203"/>
                </a:lnTo>
                <a:lnTo>
                  <a:pt x="289" y="204"/>
                </a:lnTo>
                <a:lnTo>
                  <a:pt x="289" y="205"/>
                </a:lnTo>
                <a:lnTo>
                  <a:pt x="288" y="205"/>
                </a:lnTo>
                <a:lnTo>
                  <a:pt x="287" y="205"/>
                </a:lnTo>
                <a:lnTo>
                  <a:pt x="286" y="204"/>
                </a:lnTo>
                <a:lnTo>
                  <a:pt x="285" y="204"/>
                </a:lnTo>
                <a:lnTo>
                  <a:pt x="284" y="205"/>
                </a:lnTo>
                <a:lnTo>
                  <a:pt x="283" y="205"/>
                </a:lnTo>
                <a:lnTo>
                  <a:pt x="282" y="205"/>
                </a:lnTo>
                <a:lnTo>
                  <a:pt x="282" y="206"/>
                </a:lnTo>
                <a:lnTo>
                  <a:pt x="281" y="207"/>
                </a:lnTo>
                <a:lnTo>
                  <a:pt x="281" y="208"/>
                </a:lnTo>
                <a:lnTo>
                  <a:pt x="280" y="208"/>
                </a:lnTo>
                <a:lnTo>
                  <a:pt x="281" y="208"/>
                </a:lnTo>
                <a:lnTo>
                  <a:pt x="280" y="208"/>
                </a:lnTo>
                <a:lnTo>
                  <a:pt x="280" y="210"/>
                </a:lnTo>
                <a:lnTo>
                  <a:pt x="280" y="212"/>
                </a:lnTo>
                <a:lnTo>
                  <a:pt x="279" y="212"/>
                </a:lnTo>
                <a:lnTo>
                  <a:pt x="278" y="211"/>
                </a:lnTo>
                <a:lnTo>
                  <a:pt x="277" y="211"/>
                </a:lnTo>
                <a:lnTo>
                  <a:pt x="276" y="210"/>
                </a:lnTo>
                <a:lnTo>
                  <a:pt x="275" y="211"/>
                </a:lnTo>
                <a:lnTo>
                  <a:pt x="274" y="212"/>
                </a:lnTo>
                <a:lnTo>
                  <a:pt x="273" y="212"/>
                </a:lnTo>
                <a:lnTo>
                  <a:pt x="272" y="213"/>
                </a:lnTo>
                <a:lnTo>
                  <a:pt x="271" y="213"/>
                </a:lnTo>
                <a:lnTo>
                  <a:pt x="270" y="212"/>
                </a:lnTo>
                <a:lnTo>
                  <a:pt x="270" y="211"/>
                </a:lnTo>
                <a:lnTo>
                  <a:pt x="269" y="212"/>
                </a:lnTo>
                <a:lnTo>
                  <a:pt x="269" y="211"/>
                </a:lnTo>
                <a:lnTo>
                  <a:pt x="268" y="211"/>
                </a:lnTo>
                <a:lnTo>
                  <a:pt x="267" y="211"/>
                </a:lnTo>
                <a:lnTo>
                  <a:pt x="266" y="211"/>
                </a:lnTo>
                <a:lnTo>
                  <a:pt x="264" y="213"/>
                </a:lnTo>
                <a:lnTo>
                  <a:pt x="265" y="213"/>
                </a:lnTo>
                <a:lnTo>
                  <a:pt x="264" y="214"/>
                </a:lnTo>
                <a:lnTo>
                  <a:pt x="264" y="215"/>
                </a:lnTo>
                <a:lnTo>
                  <a:pt x="263" y="215"/>
                </a:lnTo>
                <a:lnTo>
                  <a:pt x="263" y="216"/>
                </a:lnTo>
                <a:lnTo>
                  <a:pt x="262" y="217"/>
                </a:lnTo>
                <a:lnTo>
                  <a:pt x="261" y="219"/>
                </a:lnTo>
                <a:lnTo>
                  <a:pt x="261" y="220"/>
                </a:lnTo>
                <a:lnTo>
                  <a:pt x="260" y="220"/>
                </a:lnTo>
                <a:lnTo>
                  <a:pt x="260" y="221"/>
                </a:lnTo>
                <a:lnTo>
                  <a:pt x="259" y="224"/>
                </a:lnTo>
                <a:lnTo>
                  <a:pt x="259" y="225"/>
                </a:lnTo>
                <a:lnTo>
                  <a:pt x="259" y="226"/>
                </a:lnTo>
                <a:lnTo>
                  <a:pt x="259" y="227"/>
                </a:lnTo>
                <a:lnTo>
                  <a:pt x="260" y="228"/>
                </a:lnTo>
                <a:lnTo>
                  <a:pt x="260" y="229"/>
                </a:lnTo>
                <a:lnTo>
                  <a:pt x="260" y="228"/>
                </a:lnTo>
                <a:lnTo>
                  <a:pt x="258" y="228"/>
                </a:lnTo>
                <a:lnTo>
                  <a:pt x="258" y="230"/>
                </a:lnTo>
                <a:lnTo>
                  <a:pt x="258" y="232"/>
                </a:lnTo>
                <a:lnTo>
                  <a:pt x="258" y="233"/>
                </a:lnTo>
                <a:lnTo>
                  <a:pt x="258" y="235"/>
                </a:lnTo>
                <a:lnTo>
                  <a:pt x="258" y="236"/>
                </a:lnTo>
                <a:lnTo>
                  <a:pt x="258" y="237"/>
                </a:lnTo>
                <a:lnTo>
                  <a:pt x="257" y="236"/>
                </a:lnTo>
                <a:lnTo>
                  <a:pt x="257" y="235"/>
                </a:lnTo>
                <a:lnTo>
                  <a:pt x="257" y="236"/>
                </a:lnTo>
                <a:lnTo>
                  <a:pt x="257" y="237"/>
                </a:lnTo>
                <a:lnTo>
                  <a:pt x="256" y="238"/>
                </a:lnTo>
                <a:lnTo>
                  <a:pt x="255" y="238"/>
                </a:lnTo>
                <a:lnTo>
                  <a:pt x="256" y="240"/>
                </a:lnTo>
                <a:lnTo>
                  <a:pt x="256" y="241"/>
                </a:lnTo>
                <a:lnTo>
                  <a:pt x="257" y="243"/>
                </a:lnTo>
                <a:lnTo>
                  <a:pt x="258" y="246"/>
                </a:lnTo>
                <a:lnTo>
                  <a:pt x="259" y="247"/>
                </a:lnTo>
                <a:lnTo>
                  <a:pt x="259" y="248"/>
                </a:lnTo>
                <a:lnTo>
                  <a:pt x="261" y="249"/>
                </a:lnTo>
                <a:lnTo>
                  <a:pt x="262" y="250"/>
                </a:lnTo>
                <a:lnTo>
                  <a:pt x="264" y="251"/>
                </a:lnTo>
                <a:lnTo>
                  <a:pt x="265" y="252"/>
                </a:lnTo>
                <a:lnTo>
                  <a:pt x="265" y="251"/>
                </a:lnTo>
                <a:lnTo>
                  <a:pt x="266" y="250"/>
                </a:lnTo>
                <a:lnTo>
                  <a:pt x="267" y="252"/>
                </a:lnTo>
                <a:lnTo>
                  <a:pt x="268" y="252"/>
                </a:lnTo>
                <a:lnTo>
                  <a:pt x="268" y="253"/>
                </a:lnTo>
                <a:lnTo>
                  <a:pt x="270" y="252"/>
                </a:lnTo>
                <a:lnTo>
                  <a:pt x="271" y="253"/>
                </a:lnTo>
                <a:lnTo>
                  <a:pt x="273" y="254"/>
                </a:lnTo>
                <a:lnTo>
                  <a:pt x="275" y="254"/>
                </a:lnTo>
                <a:lnTo>
                  <a:pt x="275" y="255"/>
                </a:lnTo>
                <a:lnTo>
                  <a:pt x="277" y="256"/>
                </a:lnTo>
                <a:lnTo>
                  <a:pt x="278" y="257"/>
                </a:lnTo>
                <a:lnTo>
                  <a:pt x="278" y="258"/>
                </a:lnTo>
                <a:lnTo>
                  <a:pt x="279" y="258"/>
                </a:lnTo>
                <a:lnTo>
                  <a:pt x="279" y="259"/>
                </a:lnTo>
                <a:lnTo>
                  <a:pt x="281" y="258"/>
                </a:lnTo>
                <a:lnTo>
                  <a:pt x="285" y="254"/>
                </a:lnTo>
                <a:lnTo>
                  <a:pt x="287" y="251"/>
                </a:lnTo>
                <a:lnTo>
                  <a:pt x="289" y="248"/>
                </a:lnTo>
                <a:lnTo>
                  <a:pt x="290" y="248"/>
                </a:lnTo>
                <a:lnTo>
                  <a:pt x="291" y="247"/>
                </a:lnTo>
                <a:lnTo>
                  <a:pt x="291" y="246"/>
                </a:lnTo>
                <a:lnTo>
                  <a:pt x="292" y="245"/>
                </a:lnTo>
                <a:lnTo>
                  <a:pt x="294" y="243"/>
                </a:lnTo>
                <a:lnTo>
                  <a:pt x="295" y="243"/>
                </a:lnTo>
                <a:lnTo>
                  <a:pt x="296" y="245"/>
                </a:lnTo>
                <a:lnTo>
                  <a:pt x="296" y="246"/>
                </a:lnTo>
                <a:lnTo>
                  <a:pt x="296" y="245"/>
                </a:lnTo>
                <a:lnTo>
                  <a:pt x="298" y="244"/>
                </a:lnTo>
                <a:lnTo>
                  <a:pt x="299" y="242"/>
                </a:lnTo>
                <a:lnTo>
                  <a:pt x="299" y="241"/>
                </a:lnTo>
                <a:lnTo>
                  <a:pt x="300" y="241"/>
                </a:lnTo>
                <a:lnTo>
                  <a:pt x="300" y="240"/>
                </a:lnTo>
                <a:lnTo>
                  <a:pt x="300" y="239"/>
                </a:lnTo>
                <a:lnTo>
                  <a:pt x="301" y="238"/>
                </a:lnTo>
                <a:lnTo>
                  <a:pt x="302" y="237"/>
                </a:lnTo>
                <a:lnTo>
                  <a:pt x="302" y="236"/>
                </a:lnTo>
                <a:lnTo>
                  <a:pt x="302" y="235"/>
                </a:lnTo>
                <a:lnTo>
                  <a:pt x="302" y="236"/>
                </a:lnTo>
                <a:lnTo>
                  <a:pt x="302" y="235"/>
                </a:lnTo>
                <a:lnTo>
                  <a:pt x="303" y="235"/>
                </a:lnTo>
                <a:lnTo>
                  <a:pt x="303" y="234"/>
                </a:lnTo>
                <a:lnTo>
                  <a:pt x="304" y="233"/>
                </a:lnTo>
                <a:lnTo>
                  <a:pt x="305" y="233"/>
                </a:lnTo>
                <a:lnTo>
                  <a:pt x="305" y="231"/>
                </a:lnTo>
                <a:lnTo>
                  <a:pt x="306" y="230"/>
                </a:lnTo>
                <a:lnTo>
                  <a:pt x="306" y="228"/>
                </a:lnTo>
                <a:lnTo>
                  <a:pt x="307" y="228"/>
                </a:lnTo>
                <a:lnTo>
                  <a:pt x="308" y="228"/>
                </a:lnTo>
                <a:lnTo>
                  <a:pt x="309" y="227"/>
                </a:lnTo>
                <a:lnTo>
                  <a:pt x="311" y="225"/>
                </a:lnTo>
                <a:lnTo>
                  <a:pt x="311" y="224"/>
                </a:lnTo>
                <a:lnTo>
                  <a:pt x="311" y="223"/>
                </a:lnTo>
                <a:lnTo>
                  <a:pt x="310" y="222"/>
                </a:lnTo>
                <a:lnTo>
                  <a:pt x="309" y="222"/>
                </a:lnTo>
                <a:lnTo>
                  <a:pt x="307" y="222"/>
                </a:lnTo>
                <a:lnTo>
                  <a:pt x="306" y="222"/>
                </a:lnTo>
                <a:lnTo>
                  <a:pt x="305" y="222"/>
                </a:lnTo>
                <a:lnTo>
                  <a:pt x="305" y="221"/>
                </a:lnTo>
                <a:lnTo>
                  <a:pt x="306" y="221"/>
                </a:lnTo>
                <a:lnTo>
                  <a:pt x="309" y="221"/>
                </a:lnTo>
                <a:lnTo>
                  <a:pt x="312" y="220"/>
                </a:lnTo>
                <a:lnTo>
                  <a:pt x="313" y="220"/>
                </a:lnTo>
                <a:lnTo>
                  <a:pt x="315" y="219"/>
                </a:lnTo>
                <a:lnTo>
                  <a:pt x="316" y="217"/>
                </a:lnTo>
                <a:lnTo>
                  <a:pt x="317" y="215"/>
                </a:lnTo>
                <a:lnTo>
                  <a:pt x="317" y="214"/>
                </a:lnTo>
                <a:lnTo>
                  <a:pt x="318" y="214"/>
                </a:lnTo>
                <a:lnTo>
                  <a:pt x="321" y="213"/>
                </a:lnTo>
                <a:lnTo>
                  <a:pt x="325" y="213"/>
                </a:lnTo>
                <a:lnTo>
                  <a:pt x="326" y="212"/>
                </a:lnTo>
                <a:lnTo>
                  <a:pt x="328" y="212"/>
                </a:lnTo>
                <a:lnTo>
                  <a:pt x="330" y="211"/>
                </a:lnTo>
                <a:lnTo>
                  <a:pt x="330" y="210"/>
                </a:lnTo>
                <a:lnTo>
                  <a:pt x="332" y="211"/>
                </a:lnTo>
                <a:lnTo>
                  <a:pt x="334" y="211"/>
                </a:lnTo>
                <a:lnTo>
                  <a:pt x="335" y="211"/>
                </a:lnTo>
                <a:lnTo>
                  <a:pt x="336" y="210"/>
                </a:lnTo>
                <a:lnTo>
                  <a:pt x="338" y="208"/>
                </a:lnTo>
                <a:lnTo>
                  <a:pt x="338" y="206"/>
                </a:lnTo>
                <a:lnTo>
                  <a:pt x="339" y="206"/>
                </a:lnTo>
                <a:lnTo>
                  <a:pt x="340" y="205"/>
                </a:lnTo>
                <a:lnTo>
                  <a:pt x="341" y="205"/>
                </a:lnTo>
                <a:lnTo>
                  <a:pt x="344" y="203"/>
                </a:lnTo>
                <a:lnTo>
                  <a:pt x="345" y="203"/>
                </a:lnTo>
                <a:lnTo>
                  <a:pt x="345" y="204"/>
                </a:lnTo>
                <a:lnTo>
                  <a:pt x="346" y="204"/>
                </a:lnTo>
                <a:lnTo>
                  <a:pt x="347" y="203"/>
                </a:lnTo>
                <a:lnTo>
                  <a:pt x="348" y="202"/>
                </a:lnTo>
                <a:lnTo>
                  <a:pt x="349" y="202"/>
                </a:lnTo>
                <a:lnTo>
                  <a:pt x="350" y="202"/>
                </a:lnTo>
                <a:lnTo>
                  <a:pt x="350" y="203"/>
                </a:lnTo>
                <a:lnTo>
                  <a:pt x="349" y="203"/>
                </a:lnTo>
                <a:lnTo>
                  <a:pt x="350" y="204"/>
                </a:lnTo>
                <a:lnTo>
                  <a:pt x="351" y="204"/>
                </a:lnTo>
                <a:lnTo>
                  <a:pt x="351" y="205"/>
                </a:lnTo>
                <a:lnTo>
                  <a:pt x="353" y="206"/>
                </a:lnTo>
                <a:lnTo>
                  <a:pt x="355" y="207"/>
                </a:lnTo>
                <a:lnTo>
                  <a:pt x="357" y="207"/>
                </a:lnTo>
                <a:lnTo>
                  <a:pt x="358" y="207"/>
                </a:lnTo>
                <a:lnTo>
                  <a:pt x="358" y="208"/>
                </a:lnTo>
                <a:lnTo>
                  <a:pt x="359" y="208"/>
                </a:lnTo>
                <a:lnTo>
                  <a:pt x="361" y="210"/>
                </a:lnTo>
                <a:lnTo>
                  <a:pt x="362" y="211"/>
                </a:lnTo>
                <a:lnTo>
                  <a:pt x="364" y="212"/>
                </a:lnTo>
                <a:lnTo>
                  <a:pt x="367" y="218"/>
                </a:lnTo>
                <a:lnTo>
                  <a:pt x="368" y="220"/>
                </a:lnTo>
                <a:lnTo>
                  <a:pt x="368" y="221"/>
                </a:lnTo>
                <a:lnTo>
                  <a:pt x="369" y="221"/>
                </a:lnTo>
                <a:lnTo>
                  <a:pt x="369" y="222"/>
                </a:lnTo>
                <a:lnTo>
                  <a:pt x="369" y="224"/>
                </a:lnTo>
                <a:lnTo>
                  <a:pt x="370" y="225"/>
                </a:lnTo>
                <a:lnTo>
                  <a:pt x="371" y="226"/>
                </a:lnTo>
                <a:lnTo>
                  <a:pt x="372" y="228"/>
                </a:lnTo>
                <a:lnTo>
                  <a:pt x="373" y="228"/>
                </a:lnTo>
                <a:lnTo>
                  <a:pt x="373" y="229"/>
                </a:lnTo>
                <a:lnTo>
                  <a:pt x="372" y="229"/>
                </a:lnTo>
                <a:lnTo>
                  <a:pt x="372" y="230"/>
                </a:lnTo>
                <a:lnTo>
                  <a:pt x="374" y="231"/>
                </a:lnTo>
                <a:lnTo>
                  <a:pt x="374" y="232"/>
                </a:lnTo>
                <a:lnTo>
                  <a:pt x="375" y="237"/>
                </a:lnTo>
                <a:lnTo>
                  <a:pt x="375" y="239"/>
                </a:lnTo>
                <a:lnTo>
                  <a:pt x="375" y="242"/>
                </a:lnTo>
                <a:lnTo>
                  <a:pt x="376" y="254"/>
                </a:lnTo>
                <a:lnTo>
                  <a:pt x="377" y="256"/>
                </a:lnTo>
                <a:lnTo>
                  <a:pt x="377" y="258"/>
                </a:lnTo>
                <a:lnTo>
                  <a:pt x="377" y="259"/>
                </a:lnTo>
                <a:lnTo>
                  <a:pt x="379" y="270"/>
                </a:lnTo>
                <a:lnTo>
                  <a:pt x="380" y="272"/>
                </a:lnTo>
                <a:lnTo>
                  <a:pt x="382" y="277"/>
                </a:lnTo>
                <a:lnTo>
                  <a:pt x="382" y="281"/>
                </a:lnTo>
                <a:lnTo>
                  <a:pt x="382" y="285"/>
                </a:lnTo>
                <a:lnTo>
                  <a:pt x="382" y="286"/>
                </a:lnTo>
                <a:lnTo>
                  <a:pt x="382" y="287"/>
                </a:lnTo>
                <a:lnTo>
                  <a:pt x="383" y="289"/>
                </a:lnTo>
                <a:lnTo>
                  <a:pt x="383" y="290"/>
                </a:lnTo>
                <a:lnTo>
                  <a:pt x="383" y="292"/>
                </a:lnTo>
                <a:lnTo>
                  <a:pt x="383" y="295"/>
                </a:lnTo>
                <a:lnTo>
                  <a:pt x="383" y="296"/>
                </a:lnTo>
                <a:lnTo>
                  <a:pt x="384" y="303"/>
                </a:lnTo>
                <a:lnTo>
                  <a:pt x="386" y="312"/>
                </a:lnTo>
                <a:lnTo>
                  <a:pt x="386" y="314"/>
                </a:lnTo>
                <a:lnTo>
                  <a:pt x="387" y="315"/>
                </a:lnTo>
                <a:lnTo>
                  <a:pt x="389" y="318"/>
                </a:lnTo>
                <a:lnTo>
                  <a:pt x="391" y="324"/>
                </a:lnTo>
                <a:lnTo>
                  <a:pt x="392" y="325"/>
                </a:lnTo>
                <a:lnTo>
                  <a:pt x="392" y="326"/>
                </a:lnTo>
                <a:lnTo>
                  <a:pt x="392" y="327"/>
                </a:lnTo>
                <a:lnTo>
                  <a:pt x="392" y="328"/>
                </a:lnTo>
                <a:lnTo>
                  <a:pt x="392" y="329"/>
                </a:lnTo>
                <a:lnTo>
                  <a:pt x="393" y="330"/>
                </a:lnTo>
                <a:lnTo>
                  <a:pt x="393" y="331"/>
                </a:lnTo>
                <a:lnTo>
                  <a:pt x="390" y="335"/>
                </a:lnTo>
                <a:lnTo>
                  <a:pt x="389" y="336"/>
                </a:lnTo>
                <a:lnTo>
                  <a:pt x="388" y="344"/>
                </a:lnTo>
                <a:lnTo>
                  <a:pt x="387" y="349"/>
                </a:lnTo>
                <a:lnTo>
                  <a:pt x="387" y="351"/>
                </a:lnTo>
                <a:lnTo>
                  <a:pt x="388" y="352"/>
                </a:lnTo>
                <a:lnTo>
                  <a:pt x="388" y="355"/>
                </a:lnTo>
                <a:lnTo>
                  <a:pt x="387" y="359"/>
                </a:lnTo>
                <a:lnTo>
                  <a:pt x="386" y="362"/>
                </a:lnTo>
                <a:lnTo>
                  <a:pt x="385" y="365"/>
                </a:lnTo>
                <a:lnTo>
                  <a:pt x="384" y="366"/>
                </a:lnTo>
                <a:lnTo>
                  <a:pt x="384" y="369"/>
                </a:lnTo>
                <a:lnTo>
                  <a:pt x="384" y="372"/>
                </a:lnTo>
                <a:lnTo>
                  <a:pt x="383" y="373"/>
                </a:lnTo>
                <a:lnTo>
                  <a:pt x="381" y="375"/>
                </a:lnTo>
                <a:lnTo>
                  <a:pt x="377" y="379"/>
                </a:lnTo>
                <a:lnTo>
                  <a:pt x="374" y="378"/>
                </a:lnTo>
                <a:lnTo>
                  <a:pt x="372" y="379"/>
                </a:lnTo>
                <a:lnTo>
                  <a:pt x="370" y="381"/>
                </a:lnTo>
                <a:lnTo>
                  <a:pt x="369" y="382"/>
                </a:lnTo>
                <a:lnTo>
                  <a:pt x="356" y="399"/>
                </a:lnTo>
                <a:lnTo>
                  <a:pt x="347" y="401"/>
                </a:lnTo>
                <a:lnTo>
                  <a:pt x="347" y="402"/>
                </a:lnTo>
                <a:lnTo>
                  <a:pt x="345" y="403"/>
                </a:lnTo>
                <a:lnTo>
                  <a:pt x="342" y="404"/>
                </a:lnTo>
                <a:lnTo>
                  <a:pt x="339" y="405"/>
                </a:lnTo>
                <a:lnTo>
                  <a:pt x="335" y="406"/>
                </a:lnTo>
                <a:lnTo>
                  <a:pt x="334" y="407"/>
                </a:lnTo>
                <a:lnTo>
                  <a:pt x="332" y="410"/>
                </a:lnTo>
                <a:lnTo>
                  <a:pt x="331" y="412"/>
                </a:lnTo>
                <a:lnTo>
                  <a:pt x="330" y="414"/>
                </a:lnTo>
                <a:lnTo>
                  <a:pt x="329" y="415"/>
                </a:lnTo>
                <a:lnTo>
                  <a:pt x="329" y="418"/>
                </a:lnTo>
                <a:lnTo>
                  <a:pt x="329" y="420"/>
                </a:lnTo>
                <a:lnTo>
                  <a:pt x="329" y="426"/>
                </a:lnTo>
                <a:lnTo>
                  <a:pt x="330" y="429"/>
                </a:lnTo>
                <a:lnTo>
                  <a:pt x="327" y="437"/>
                </a:lnTo>
                <a:lnTo>
                  <a:pt x="324" y="437"/>
                </a:lnTo>
                <a:lnTo>
                  <a:pt x="324" y="438"/>
                </a:lnTo>
                <a:lnTo>
                  <a:pt x="323" y="438"/>
                </a:lnTo>
                <a:lnTo>
                  <a:pt x="323" y="439"/>
                </a:lnTo>
                <a:lnTo>
                  <a:pt x="322" y="439"/>
                </a:lnTo>
                <a:lnTo>
                  <a:pt x="321" y="439"/>
                </a:lnTo>
                <a:lnTo>
                  <a:pt x="321" y="440"/>
                </a:lnTo>
                <a:lnTo>
                  <a:pt x="322" y="440"/>
                </a:lnTo>
                <a:lnTo>
                  <a:pt x="323" y="440"/>
                </a:lnTo>
                <a:lnTo>
                  <a:pt x="322" y="441"/>
                </a:lnTo>
                <a:lnTo>
                  <a:pt x="323" y="441"/>
                </a:lnTo>
                <a:lnTo>
                  <a:pt x="322" y="442"/>
                </a:lnTo>
                <a:lnTo>
                  <a:pt x="321" y="442"/>
                </a:lnTo>
                <a:lnTo>
                  <a:pt x="321" y="443"/>
                </a:lnTo>
                <a:lnTo>
                  <a:pt x="320" y="444"/>
                </a:lnTo>
                <a:lnTo>
                  <a:pt x="319" y="445"/>
                </a:lnTo>
                <a:lnTo>
                  <a:pt x="317" y="445"/>
                </a:lnTo>
                <a:lnTo>
                  <a:pt x="316" y="444"/>
                </a:lnTo>
                <a:lnTo>
                  <a:pt x="315" y="444"/>
                </a:lnTo>
                <a:lnTo>
                  <a:pt x="316" y="445"/>
                </a:lnTo>
                <a:lnTo>
                  <a:pt x="317" y="445"/>
                </a:lnTo>
                <a:lnTo>
                  <a:pt x="317" y="446"/>
                </a:lnTo>
                <a:lnTo>
                  <a:pt x="317" y="447"/>
                </a:lnTo>
                <a:lnTo>
                  <a:pt x="317" y="446"/>
                </a:lnTo>
                <a:lnTo>
                  <a:pt x="318" y="446"/>
                </a:lnTo>
                <a:lnTo>
                  <a:pt x="318" y="448"/>
                </a:lnTo>
                <a:lnTo>
                  <a:pt x="317" y="450"/>
                </a:lnTo>
                <a:lnTo>
                  <a:pt x="316" y="449"/>
                </a:lnTo>
                <a:lnTo>
                  <a:pt x="315" y="448"/>
                </a:lnTo>
                <a:lnTo>
                  <a:pt x="314" y="448"/>
                </a:lnTo>
                <a:lnTo>
                  <a:pt x="313" y="449"/>
                </a:lnTo>
                <a:lnTo>
                  <a:pt x="312" y="451"/>
                </a:lnTo>
                <a:lnTo>
                  <a:pt x="311" y="450"/>
                </a:lnTo>
                <a:lnTo>
                  <a:pt x="311" y="451"/>
                </a:lnTo>
                <a:lnTo>
                  <a:pt x="311" y="453"/>
                </a:lnTo>
                <a:lnTo>
                  <a:pt x="311" y="454"/>
                </a:lnTo>
                <a:lnTo>
                  <a:pt x="310" y="454"/>
                </a:lnTo>
                <a:lnTo>
                  <a:pt x="311" y="454"/>
                </a:lnTo>
                <a:lnTo>
                  <a:pt x="311" y="455"/>
                </a:lnTo>
                <a:lnTo>
                  <a:pt x="311" y="456"/>
                </a:lnTo>
                <a:lnTo>
                  <a:pt x="310" y="456"/>
                </a:lnTo>
                <a:lnTo>
                  <a:pt x="310" y="455"/>
                </a:lnTo>
                <a:lnTo>
                  <a:pt x="309" y="455"/>
                </a:lnTo>
                <a:lnTo>
                  <a:pt x="309" y="454"/>
                </a:lnTo>
                <a:lnTo>
                  <a:pt x="308" y="454"/>
                </a:lnTo>
                <a:lnTo>
                  <a:pt x="306" y="454"/>
                </a:lnTo>
                <a:lnTo>
                  <a:pt x="306" y="455"/>
                </a:lnTo>
                <a:lnTo>
                  <a:pt x="307" y="455"/>
                </a:lnTo>
                <a:lnTo>
                  <a:pt x="308" y="455"/>
                </a:lnTo>
                <a:lnTo>
                  <a:pt x="309" y="455"/>
                </a:lnTo>
                <a:lnTo>
                  <a:pt x="309" y="456"/>
                </a:lnTo>
                <a:lnTo>
                  <a:pt x="308" y="456"/>
                </a:lnTo>
                <a:lnTo>
                  <a:pt x="307" y="456"/>
                </a:lnTo>
                <a:lnTo>
                  <a:pt x="306" y="457"/>
                </a:lnTo>
                <a:lnTo>
                  <a:pt x="306" y="459"/>
                </a:lnTo>
                <a:lnTo>
                  <a:pt x="305" y="459"/>
                </a:lnTo>
                <a:lnTo>
                  <a:pt x="305" y="461"/>
                </a:lnTo>
                <a:lnTo>
                  <a:pt x="304" y="462"/>
                </a:lnTo>
                <a:lnTo>
                  <a:pt x="302" y="463"/>
                </a:lnTo>
                <a:lnTo>
                  <a:pt x="302" y="464"/>
                </a:lnTo>
                <a:lnTo>
                  <a:pt x="301" y="466"/>
                </a:lnTo>
                <a:lnTo>
                  <a:pt x="302" y="468"/>
                </a:lnTo>
                <a:lnTo>
                  <a:pt x="303" y="471"/>
                </a:lnTo>
                <a:lnTo>
                  <a:pt x="303" y="472"/>
                </a:lnTo>
                <a:lnTo>
                  <a:pt x="302" y="471"/>
                </a:lnTo>
                <a:lnTo>
                  <a:pt x="302" y="469"/>
                </a:lnTo>
                <a:lnTo>
                  <a:pt x="301" y="467"/>
                </a:lnTo>
                <a:lnTo>
                  <a:pt x="301" y="466"/>
                </a:lnTo>
                <a:lnTo>
                  <a:pt x="300" y="466"/>
                </a:lnTo>
                <a:lnTo>
                  <a:pt x="300" y="467"/>
                </a:lnTo>
                <a:lnTo>
                  <a:pt x="300" y="468"/>
                </a:lnTo>
                <a:lnTo>
                  <a:pt x="300" y="469"/>
                </a:lnTo>
                <a:lnTo>
                  <a:pt x="299" y="469"/>
                </a:lnTo>
                <a:lnTo>
                  <a:pt x="299" y="470"/>
                </a:lnTo>
                <a:lnTo>
                  <a:pt x="298" y="470"/>
                </a:lnTo>
                <a:lnTo>
                  <a:pt x="299" y="470"/>
                </a:lnTo>
                <a:lnTo>
                  <a:pt x="299" y="471"/>
                </a:lnTo>
                <a:lnTo>
                  <a:pt x="298" y="471"/>
                </a:lnTo>
                <a:lnTo>
                  <a:pt x="299" y="471"/>
                </a:lnTo>
                <a:lnTo>
                  <a:pt x="298" y="472"/>
                </a:lnTo>
                <a:lnTo>
                  <a:pt x="258" y="474"/>
                </a:lnTo>
                <a:lnTo>
                  <a:pt x="222" y="475"/>
                </a:lnTo>
                <a:lnTo>
                  <a:pt x="179" y="477"/>
                </a:lnTo>
                <a:lnTo>
                  <a:pt x="179" y="469"/>
                </a:lnTo>
                <a:lnTo>
                  <a:pt x="23" y="469"/>
                </a:lnTo>
                <a:lnTo>
                  <a:pt x="0" y="469"/>
                </a:lnTo>
                <a:lnTo>
                  <a:pt x="3" y="466"/>
                </a:lnTo>
                <a:lnTo>
                  <a:pt x="5" y="465"/>
                </a:lnTo>
                <a:lnTo>
                  <a:pt x="7" y="463"/>
                </a:lnTo>
                <a:lnTo>
                  <a:pt x="9" y="463"/>
                </a:lnTo>
                <a:lnTo>
                  <a:pt x="10" y="461"/>
                </a:lnTo>
                <a:lnTo>
                  <a:pt x="12" y="460"/>
                </a:lnTo>
                <a:lnTo>
                  <a:pt x="14" y="457"/>
                </a:lnTo>
                <a:lnTo>
                  <a:pt x="16" y="455"/>
                </a:lnTo>
                <a:lnTo>
                  <a:pt x="18" y="454"/>
                </a:lnTo>
                <a:lnTo>
                  <a:pt x="20" y="451"/>
                </a:lnTo>
                <a:lnTo>
                  <a:pt x="21" y="449"/>
                </a:lnTo>
                <a:lnTo>
                  <a:pt x="21" y="448"/>
                </a:lnTo>
                <a:lnTo>
                  <a:pt x="22" y="445"/>
                </a:lnTo>
                <a:lnTo>
                  <a:pt x="23" y="444"/>
                </a:lnTo>
                <a:lnTo>
                  <a:pt x="23" y="443"/>
                </a:lnTo>
                <a:lnTo>
                  <a:pt x="23" y="442"/>
                </a:lnTo>
                <a:lnTo>
                  <a:pt x="25" y="438"/>
                </a:lnTo>
                <a:lnTo>
                  <a:pt x="29" y="430"/>
                </a:lnTo>
                <a:lnTo>
                  <a:pt x="29" y="429"/>
                </a:lnTo>
                <a:lnTo>
                  <a:pt x="30" y="429"/>
                </a:lnTo>
                <a:lnTo>
                  <a:pt x="31" y="427"/>
                </a:lnTo>
                <a:lnTo>
                  <a:pt x="32" y="426"/>
                </a:lnTo>
                <a:lnTo>
                  <a:pt x="35" y="422"/>
                </a:lnTo>
                <a:lnTo>
                  <a:pt x="37" y="419"/>
                </a:lnTo>
                <a:lnTo>
                  <a:pt x="38" y="418"/>
                </a:lnTo>
                <a:lnTo>
                  <a:pt x="39" y="416"/>
                </a:lnTo>
                <a:lnTo>
                  <a:pt x="42" y="411"/>
                </a:lnTo>
                <a:lnTo>
                  <a:pt x="43" y="408"/>
                </a:lnTo>
                <a:lnTo>
                  <a:pt x="44" y="406"/>
                </a:lnTo>
                <a:lnTo>
                  <a:pt x="46" y="403"/>
                </a:lnTo>
                <a:lnTo>
                  <a:pt x="46" y="400"/>
                </a:lnTo>
                <a:lnTo>
                  <a:pt x="47" y="398"/>
                </a:lnTo>
                <a:lnTo>
                  <a:pt x="47" y="397"/>
                </a:lnTo>
                <a:lnTo>
                  <a:pt x="48" y="394"/>
                </a:lnTo>
                <a:lnTo>
                  <a:pt x="49" y="391"/>
                </a:lnTo>
                <a:lnTo>
                  <a:pt x="51" y="384"/>
                </a:lnTo>
                <a:lnTo>
                  <a:pt x="51" y="382"/>
                </a:lnTo>
                <a:lnTo>
                  <a:pt x="52" y="378"/>
                </a:lnTo>
                <a:lnTo>
                  <a:pt x="53" y="373"/>
                </a:lnTo>
                <a:lnTo>
                  <a:pt x="53" y="372"/>
                </a:lnTo>
                <a:lnTo>
                  <a:pt x="52" y="371"/>
                </a:lnTo>
                <a:lnTo>
                  <a:pt x="52" y="370"/>
                </a:lnTo>
                <a:lnTo>
                  <a:pt x="52" y="368"/>
                </a:lnTo>
                <a:lnTo>
                  <a:pt x="53" y="366"/>
                </a:lnTo>
                <a:lnTo>
                  <a:pt x="53" y="365"/>
                </a:lnTo>
                <a:lnTo>
                  <a:pt x="54" y="365"/>
                </a:lnTo>
                <a:lnTo>
                  <a:pt x="54" y="364"/>
                </a:lnTo>
                <a:lnTo>
                  <a:pt x="54" y="361"/>
                </a:lnTo>
                <a:lnTo>
                  <a:pt x="54" y="358"/>
                </a:lnTo>
                <a:lnTo>
                  <a:pt x="54" y="355"/>
                </a:lnTo>
                <a:lnTo>
                  <a:pt x="54" y="354"/>
                </a:lnTo>
                <a:lnTo>
                  <a:pt x="55" y="353"/>
                </a:lnTo>
                <a:lnTo>
                  <a:pt x="54" y="353"/>
                </a:lnTo>
                <a:lnTo>
                  <a:pt x="54" y="352"/>
                </a:lnTo>
                <a:lnTo>
                  <a:pt x="54" y="349"/>
                </a:lnTo>
                <a:lnTo>
                  <a:pt x="54" y="345"/>
                </a:lnTo>
                <a:lnTo>
                  <a:pt x="54" y="344"/>
                </a:lnTo>
                <a:lnTo>
                  <a:pt x="54" y="343"/>
                </a:lnTo>
                <a:lnTo>
                  <a:pt x="54" y="342"/>
                </a:lnTo>
                <a:lnTo>
                  <a:pt x="54" y="341"/>
                </a:lnTo>
                <a:lnTo>
                  <a:pt x="54" y="340"/>
                </a:lnTo>
                <a:lnTo>
                  <a:pt x="54" y="339"/>
                </a:lnTo>
                <a:lnTo>
                  <a:pt x="56" y="339"/>
                </a:lnTo>
                <a:lnTo>
                  <a:pt x="56" y="338"/>
                </a:lnTo>
                <a:lnTo>
                  <a:pt x="54" y="338"/>
                </a:lnTo>
                <a:lnTo>
                  <a:pt x="54" y="337"/>
                </a:lnTo>
                <a:lnTo>
                  <a:pt x="54" y="336"/>
                </a:lnTo>
                <a:lnTo>
                  <a:pt x="53" y="328"/>
                </a:lnTo>
                <a:lnTo>
                  <a:pt x="52" y="324"/>
                </a:lnTo>
                <a:lnTo>
                  <a:pt x="52" y="323"/>
                </a:lnTo>
                <a:lnTo>
                  <a:pt x="51" y="322"/>
                </a:lnTo>
                <a:lnTo>
                  <a:pt x="51" y="321"/>
                </a:lnTo>
                <a:lnTo>
                  <a:pt x="52" y="320"/>
                </a:lnTo>
                <a:lnTo>
                  <a:pt x="51" y="319"/>
                </a:lnTo>
                <a:lnTo>
                  <a:pt x="51" y="320"/>
                </a:lnTo>
                <a:lnTo>
                  <a:pt x="50" y="316"/>
                </a:lnTo>
                <a:lnTo>
                  <a:pt x="46" y="308"/>
                </a:lnTo>
                <a:lnTo>
                  <a:pt x="45" y="306"/>
                </a:lnTo>
                <a:lnTo>
                  <a:pt x="44" y="303"/>
                </a:lnTo>
                <a:lnTo>
                  <a:pt x="43" y="301"/>
                </a:lnTo>
                <a:lnTo>
                  <a:pt x="42" y="300"/>
                </a:lnTo>
                <a:lnTo>
                  <a:pt x="41" y="299"/>
                </a:lnTo>
                <a:lnTo>
                  <a:pt x="39" y="294"/>
                </a:lnTo>
                <a:lnTo>
                  <a:pt x="37" y="290"/>
                </a:lnTo>
                <a:lnTo>
                  <a:pt x="36" y="288"/>
                </a:lnTo>
                <a:lnTo>
                  <a:pt x="35" y="285"/>
                </a:lnTo>
                <a:lnTo>
                  <a:pt x="35" y="284"/>
                </a:lnTo>
                <a:lnTo>
                  <a:pt x="34" y="280"/>
                </a:lnTo>
                <a:lnTo>
                  <a:pt x="32" y="275"/>
                </a:lnTo>
                <a:lnTo>
                  <a:pt x="32" y="274"/>
                </a:lnTo>
                <a:lnTo>
                  <a:pt x="32" y="272"/>
                </a:lnTo>
                <a:lnTo>
                  <a:pt x="31" y="270"/>
                </a:lnTo>
                <a:lnTo>
                  <a:pt x="30" y="267"/>
                </a:lnTo>
                <a:lnTo>
                  <a:pt x="29" y="265"/>
                </a:lnTo>
                <a:lnTo>
                  <a:pt x="29" y="264"/>
                </a:lnTo>
                <a:lnTo>
                  <a:pt x="26" y="261"/>
                </a:lnTo>
                <a:lnTo>
                  <a:pt x="26" y="258"/>
                </a:lnTo>
                <a:lnTo>
                  <a:pt x="25" y="256"/>
                </a:lnTo>
                <a:lnTo>
                  <a:pt x="25" y="254"/>
                </a:lnTo>
                <a:lnTo>
                  <a:pt x="25" y="252"/>
                </a:lnTo>
                <a:lnTo>
                  <a:pt x="26" y="250"/>
                </a:lnTo>
                <a:lnTo>
                  <a:pt x="26" y="249"/>
                </a:lnTo>
                <a:lnTo>
                  <a:pt x="29" y="244"/>
                </a:lnTo>
                <a:lnTo>
                  <a:pt x="31" y="242"/>
                </a:lnTo>
                <a:lnTo>
                  <a:pt x="32" y="241"/>
                </a:lnTo>
                <a:lnTo>
                  <a:pt x="33" y="237"/>
                </a:lnTo>
                <a:lnTo>
                  <a:pt x="34" y="237"/>
                </a:lnTo>
                <a:lnTo>
                  <a:pt x="35" y="234"/>
                </a:lnTo>
                <a:lnTo>
                  <a:pt x="35" y="232"/>
                </a:lnTo>
                <a:lnTo>
                  <a:pt x="35" y="229"/>
                </a:lnTo>
                <a:lnTo>
                  <a:pt x="33" y="222"/>
                </a:lnTo>
                <a:lnTo>
                  <a:pt x="33" y="218"/>
                </a:lnTo>
                <a:lnTo>
                  <a:pt x="33" y="217"/>
                </a:lnTo>
                <a:lnTo>
                  <a:pt x="31" y="213"/>
                </a:lnTo>
                <a:lnTo>
                  <a:pt x="30" y="211"/>
                </a:lnTo>
                <a:lnTo>
                  <a:pt x="28" y="209"/>
                </a:lnTo>
                <a:lnTo>
                  <a:pt x="27" y="207"/>
                </a:lnTo>
                <a:lnTo>
                  <a:pt x="27" y="205"/>
                </a:lnTo>
                <a:lnTo>
                  <a:pt x="27" y="202"/>
                </a:lnTo>
                <a:lnTo>
                  <a:pt x="30" y="200"/>
                </a:lnTo>
                <a:lnTo>
                  <a:pt x="32" y="199"/>
                </a:lnTo>
                <a:lnTo>
                  <a:pt x="33" y="198"/>
                </a:lnTo>
                <a:lnTo>
                  <a:pt x="34" y="196"/>
                </a:lnTo>
                <a:lnTo>
                  <a:pt x="35" y="195"/>
                </a:lnTo>
                <a:lnTo>
                  <a:pt x="38" y="189"/>
                </a:lnTo>
                <a:lnTo>
                  <a:pt x="40" y="188"/>
                </a:lnTo>
                <a:lnTo>
                  <a:pt x="40" y="187"/>
                </a:lnTo>
                <a:lnTo>
                  <a:pt x="41" y="184"/>
                </a:lnTo>
                <a:lnTo>
                  <a:pt x="42" y="181"/>
                </a:lnTo>
                <a:lnTo>
                  <a:pt x="44" y="178"/>
                </a:lnTo>
                <a:lnTo>
                  <a:pt x="45" y="177"/>
                </a:lnTo>
                <a:lnTo>
                  <a:pt x="47" y="173"/>
                </a:lnTo>
                <a:lnTo>
                  <a:pt x="48" y="172"/>
                </a:lnTo>
                <a:lnTo>
                  <a:pt x="48" y="171"/>
                </a:lnTo>
                <a:lnTo>
                  <a:pt x="49" y="169"/>
                </a:lnTo>
                <a:lnTo>
                  <a:pt x="51" y="169"/>
                </a:lnTo>
                <a:lnTo>
                  <a:pt x="53" y="169"/>
                </a:lnTo>
                <a:lnTo>
                  <a:pt x="54" y="169"/>
                </a:lnTo>
                <a:lnTo>
                  <a:pt x="55" y="169"/>
                </a:lnTo>
                <a:lnTo>
                  <a:pt x="54" y="168"/>
                </a:lnTo>
                <a:lnTo>
                  <a:pt x="53" y="168"/>
                </a:lnTo>
                <a:lnTo>
                  <a:pt x="53" y="167"/>
                </a:lnTo>
                <a:lnTo>
                  <a:pt x="52" y="167"/>
                </a:lnTo>
                <a:lnTo>
                  <a:pt x="51" y="168"/>
                </a:lnTo>
                <a:lnTo>
                  <a:pt x="50" y="167"/>
                </a:lnTo>
                <a:lnTo>
                  <a:pt x="50" y="168"/>
                </a:lnTo>
                <a:lnTo>
                  <a:pt x="49" y="168"/>
                </a:lnTo>
                <a:lnTo>
                  <a:pt x="50" y="166"/>
                </a:lnTo>
                <a:lnTo>
                  <a:pt x="51" y="160"/>
                </a:lnTo>
                <a:lnTo>
                  <a:pt x="50" y="156"/>
                </a:lnTo>
                <a:lnTo>
                  <a:pt x="50" y="155"/>
                </a:lnTo>
                <a:lnTo>
                  <a:pt x="51" y="155"/>
                </a:lnTo>
                <a:lnTo>
                  <a:pt x="52" y="155"/>
                </a:lnTo>
                <a:lnTo>
                  <a:pt x="51" y="154"/>
                </a:lnTo>
                <a:lnTo>
                  <a:pt x="51" y="152"/>
                </a:lnTo>
                <a:lnTo>
                  <a:pt x="52" y="149"/>
                </a:lnTo>
                <a:lnTo>
                  <a:pt x="53" y="148"/>
                </a:lnTo>
                <a:lnTo>
                  <a:pt x="53" y="144"/>
                </a:lnTo>
                <a:lnTo>
                  <a:pt x="52" y="140"/>
                </a:lnTo>
                <a:lnTo>
                  <a:pt x="52" y="139"/>
                </a:lnTo>
                <a:lnTo>
                  <a:pt x="51" y="138"/>
                </a:lnTo>
                <a:lnTo>
                  <a:pt x="51" y="137"/>
                </a:lnTo>
                <a:lnTo>
                  <a:pt x="51" y="136"/>
                </a:lnTo>
                <a:lnTo>
                  <a:pt x="50" y="134"/>
                </a:lnTo>
                <a:lnTo>
                  <a:pt x="50" y="132"/>
                </a:lnTo>
                <a:lnTo>
                  <a:pt x="50" y="130"/>
                </a:lnTo>
                <a:lnTo>
                  <a:pt x="50" y="129"/>
                </a:lnTo>
                <a:lnTo>
                  <a:pt x="51" y="128"/>
                </a:lnTo>
                <a:lnTo>
                  <a:pt x="54" y="127"/>
                </a:lnTo>
                <a:lnTo>
                  <a:pt x="56" y="127"/>
                </a:lnTo>
                <a:lnTo>
                  <a:pt x="58" y="126"/>
                </a:lnTo>
                <a:lnTo>
                  <a:pt x="59" y="125"/>
                </a:lnTo>
                <a:lnTo>
                  <a:pt x="62" y="125"/>
                </a:lnTo>
                <a:lnTo>
                  <a:pt x="63" y="125"/>
                </a:lnTo>
                <a:lnTo>
                  <a:pt x="65" y="124"/>
                </a:lnTo>
                <a:lnTo>
                  <a:pt x="66" y="122"/>
                </a:lnTo>
                <a:lnTo>
                  <a:pt x="66" y="121"/>
                </a:lnTo>
                <a:lnTo>
                  <a:pt x="65" y="118"/>
                </a:lnTo>
                <a:lnTo>
                  <a:pt x="66" y="116"/>
                </a:lnTo>
                <a:lnTo>
                  <a:pt x="66" y="114"/>
                </a:lnTo>
                <a:lnTo>
                  <a:pt x="66" y="109"/>
                </a:lnTo>
                <a:lnTo>
                  <a:pt x="66" y="106"/>
                </a:lnTo>
                <a:lnTo>
                  <a:pt x="66" y="105"/>
                </a:lnTo>
                <a:lnTo>
                  <a:pt x="67" y="104"/>
                </a:lnTo>
                <a:lnTo>
                  <a:pt x="68" y="103"/>
                </a:lnTo>
                <a:lnTo>
                  <a:pt x="69" y="103"/>
                </a:lnTo>
                <a:lnTo>
                  <a:pt x="71" y="105"/>
                </a:lnTo>
                <a:lnTo>
                  <a:pt x="72" y="105"/>
                </a:lnTo>
                <a:lnTo>
                  <a:pt x="74" y="105"/>
                </a:lnTo>
                <a:lnTo>
                  <a:pt x="75" y="104"/>
                </a:lnTo>
                <a:lnTo>
                  <a:pt x="75" y="103"/>
                </a:lnTo>
                <a:lnTo>
                  <a:pt x="76" y="101"/>
                </a:lnTo>
                <a:lnTo>
                  <a:pt x="77" y="99"/>
                </a:lnTo>
                <a:lnTo>
                  <a:pt x="78" y="97"/>
                </a:lnTo>
                <a:lnTo>
                  <a:pt x="79" y="97"/>
                </a:lnTo>
                <a:lnTo>
                  <a:pt x="81" y="97"/>
                </a:lnTo>
                <a:lnTo>
                  <a:pt x="82" y="98"/>
                </a:lnTo>
                <a:lnTo>
                  <a:pt x="83" y="99"/>
                </a:lnTo>
                <a:lnTo>
                  <a:pt x="84" y="100"/>
                </a:lnTo>
                <a:lnTo>
                  <a:pt x="87" y="100"/>
                </a:lnTo>
                <a:lnTo>
                  <a:pt x="89" y="100"/>
                </a:lnTo>
                <a:lnTo>
                  <a:pt x="91" y="98"/>
                </a:lnTo>
                <a:lnTo>
                  <a:pt x="92" y="96"/>
                </a:lnTo>
                <a:lnTo>
                  <a:pt x="92" y="95"/>
                </a:lnTo>
                <a:lnTo>
                  <a:pt x="92" y="93"/>
                </a:lnTo>
                <a:lnTo>
                  <a:pt x="92" y="92"/>
                </a:lnTo>
                <a:lnTo>
                  <a:pt x="94" y="90"/>
                </a:lnTo>
                <a:lnTo>
                  <a:pt x="95" y="88"/>
                </a:lnTo>
                <a:lnTo>
                  <a:pt x="96" y="87"/>
                </a:lnTo>
                <a:lnTo>
                  <a:pt x="97" y="86"/>
                </a:lnTo>
                <a:lnTo>
                  <a:pt x="98" y="85"/>
                </a:lnTo>
                <a:lnTo>
                  <a:pt x="99" y="84"/>
                </a:lnTo>
                <a:lnTo>
                  <a:pt x="101" y="82"/>
                </a:lnTo>
                <a:lnTo>
                  <a:pt x="102" y="79"/>
                </a:lnTo>
                <a:lnTo>
                  <a:pt x="106" y="72"/>
                </a:lnTo>
                <a:lnTo>
                  <a:pt x="107" y="72"/>
                </a:lnTo>
                <a:lnTo>
                  <a:pt x="108" y="72"/>
                </a:lnTo>
                <a:lnTo>
                  <a:pt x="109" y="72"/>
                </a:lnTo>
                <a:lnTo>
                  <a:pt x="110" y="72"/>
                </a:lnTo>
                <a:lnTo>
                  <a:pt x="111" y="72"/>
                </a:lnTo>
                <a:lnTo>
                  <a:pt x="112" y="70"/>
                </a:lnTo>
                <a:lnTo>
                  <a:pt x="113" y="69"/>
                </a:lnTo>
                <a:lnTo>
                  <a:pt x="114" y="69"/>
                </a:lnTo>
                <a:lnTo>
                  <a:pt x="115" y="70"/>
                </a:lnTo>
                <a:lnTo>
                  <a:pt x="115" y="71"/>
                </a:lnTo>
                <a:lnTo>
                  <a:pt x="115" y="72"/>
                </a:lnTo>
                <a:lnTo>
                  <a:pt x="114" y="72"/>
                </a:lnTo>
                <a:lnTo>
                  <a:pt x="113" y="74"/>
                </a:lnTo>
                <a:lnTo>
                  <a:pt x="113" y="76"/>
                </a:lnTo>
                <a:lnTo>
                  <a:pt x="112" y="76"/>
                </a:lnTo>
                <a:lnTo>
                  <a:pt x="112" y="77"/>
                </a:lnTo>
                <a:lnTo>
                  <a:pt x="112" y="78"/>
                </a:lnTo>
                <a:lnTo>
                  <a:pt x="111" y="76"/>
                </a:lnTo>
                <a:lnTo>
                  <a:pt x="111" y="75"/>
                </a:lnTo>
                <a:lnTo>
                  <a:pt x="110" y="76"/>
                </a:lnTo>
                <a:lnTo>
                  <a:pt x="108" y="76"/>
                </a:lnTo>
                <a:lnTo>
                  <a:pt x="108" y="78"/>
                </a:lnTo>
                <a:lnTo>
                  <a:pt x="107" y="79"/>
                </a:lnTo>
                <a:lnTo>
                  <a:pt x="108" y="80"/>
                </a:lnTo>
                <a:lnTo>
                  <a:pt x="108" y="81"/>
                </a:lnTo>
                <a:lnTo>
                  <a:pt x="110" y="85"/>
                </a:lnTo>
                <a:lnTo>
                  <a:pt x="111" y="86"/>
                </a:lnTo>
                <a:lnTo>
                  <a:pt x="111" y="87"/>
                </a:lnTo>
                <a:lnTo>
                  <a:pt x="111" y="88"/>
                </a:lnTo>
                <a:lnTo>
                  <a:pt x="110" y="87"/>
                </a:lnTo>
                <a:lnTo>
                  <a:pt x="109" y="88"/>
                </a:lnTo>
                <a:lnTo>
                  <a:pt x="109" y="90"/>
                </a:lnTo>
                <a:lnTo>
                  <a:pt x="108" y="91"/>
                </a:lnTo>
                <a:lnTo>
                  <a:pt x="106" y="93"/>
                </a:lnTo>
                <a:lnTo>
                  <a:pt x="106" y="94"/>
                </a:lnTo>
                <a:lnTo>
                  <a:pt x="105" y="96"/>
                </a:lnTo>
                <a:lnTo>
                  <a:pt x="104" y="96"/>
                </a:lnTo>
                <a:lnTo>
                  <a:pt x="105" y="97"/>
                </a:lnTo>
                <a:lnTo>
                  <a:pt x="106" y="97"/>
                </a:lnTo>
                <a:lnTo>
                  <a:pt x="108" y="95"/>
                </a:lnTo>
                <a:lnTo>
                  <a:pt x="108" y="96"/>
                </a:lnTo>
                <a:lnTo>
                  <a:pt x="108" y="100"/>
                </a:lnTo>
                <a:lnTo>
                  <a:pt x="109" y="101"/>
                </a:lnTo>
                <a:lnTo>
                  <a:pt x="108" y="102"/>
                </a:lnTo>
                <a:lnTo>
                  <a:pt x="108" y="103"/>
                </a:lnTo>
                <a:lnTo>
                  <a:pt x="107" y="102"/>
                </a:lnTo>
                <a:lnTo>
                  <a:pt x="107" y="103"/>
                </a:lnTo>
                <a:lnTo>
                  <a:pt x="105" y="106"/>
                </a:lnTo>
                <a:lnTo>
                  <a:pt x="105" y="108"/>
                </a:lnTo>
                <a:lnTo>
                  <a:pt x="104" y="113"/>
                </a:lnTo>
                <a:lnTo>
                  <a:pt x="105" y="115"/>
                </a:lnTo>
                <a:lnTo>
                  <a:pt x="105" y="118"/>
                </a:lnTo>
                <a:lnTo>
                  <a:pt x="105" y="120"/>
                </a:lnTo>
                <a:lnTo>
                  <a:pt x="106" y="121"/>
                </a:lnTo>
                <a:lnTo>
                  <a:pt x="108" y="121"/>
                </a:lnTo>
                <a:lnTo>
                  <a:pt x="109" y="120"/>
                </a:lnTo>
                <a:lnTo>
                  <a:pt x="110" y="116"/>
                </a:lnTo>
                <a:lnTo>
                  <a:pt x="110" y="115"/>
                </a:lnTo>
                <a:lnTo>
                  <a:pt x="111" y="114"/>
                </a:lnTo>
                <a:lnTo>
                  <a:pt x="113" y="112"/>
                </a:lnTo>
                <a:lnTo>
                  <a:pt x="113" y="111"/>
                </a:lnTo>
                <a:lnTo>
                  <a:pt x="114" y="108"/>
                </a:lnTo>
                <a:lnTo>
                  <a:pt x="114" y="107"/>
                </a:lnTo>
                <a:lnTo>
                  <a:pt x="115" y="106"/>
                </a:lnTo>
                <a:lnTo>
                  <a:pt x="114" y="105"/>
                </a:lnTo>
                <a:lnTo>
                  <a:pt x="113" y="105"/>
                </a:lnTo>
                <a:lnTo>
                  <a:pt x="113" y="106"/>
                </a:lnTo>
                <a:lnTo>
                  <a:pt x="112" y="106"/>
                </a:lnTo>
                <a:lnTo>
                  <a:pt x="112" y="105"/>
                </a:lnTo>
                <a:lnTo>
                  <a:pt x="114" y="103"/>
                </a:lnTo>
                <a:lnTo>
                  <a:pt x="114" y="102"/>
                </a:lnTo>
                <a:lnTo>
                  <a:pt x="116" y="97"/>
                </a:lnTo>
                <a:lnTo>
                  <a:pt x="117" y="97"/>
                </a:lnTo>
                <a:lnTo>
                  <a:pt x="117" y="96"/>
                </a:lnTo>
                <a:lnTo>
                  <a:pt x="118" y="95"/>
                </a:lnTo>
                <a:lnTo>
                  <a:pt x="119" y="95"/>
                </a:lnTo>
                <a:lnTo>
                  <a:pt x="120" y="95"/>
                </a:lnTo>
                <a:lnTo>
                  <a:pt x="120" y="97"/>
                </a:lnTo>
                <a:lnTo>
                  <a:pt x="120" y="98"/>
                </a:lnTo>
                <a:lnTo>
                  <a:pt x="119" y="99"/>
                </a:lnTo>
                <a:lnTo>
                  <a:pt x="119" y="101"/>
                </a:lnTo>
                <a:lnTo>
                  <a:pt x="119" y="103"/>
                </a:lnTo>
                <a:lnTo>
                  <a:pt x="118" y="105"/>
                </a:lnTo>
                <a:lnTo>
                  <a:pt x="118" y="108"/>
                </a:lnTo>
                <a:lnTo>
                  <a:pt x="118" y="109"/>
                </a:lnTo>
                <a:lnTo>
                  <a:pt x="117" y="111"/>
                </a:lnTo>
                <a:lnTo>
                  <a:pt x="116" y="112"/>
                </a:lnTo>
                <a:lnTo>
                  <a:pt x="114" y="113"/>
                </a:lnTo>
                <a:lnTo>
                  <a:pt x="113" y="114"/>
                </a:lnTo>
                <a:lnTo>
                  <a:pt x="113" y="115"/>
                </a:lnTo>
                <a:lnTo>
                  <a:pt x="113" y="117"/>
                </a:lnTo>
                <a:lnTo>
                  <a:pt x="112" y="119"/>
                </a:lnTo>
                <a:lnTo>
                  <a:pt x="111" y="121"/>
                </a:lnTo>
                <a:lnTo>
                  <a:pt x="111" y="122"/>
                </a:lnTo>
                <a:lnTo>
                  <a:pt x="111" y="123"/>
                </a:lnTo>
                <a:lnTo>
                  <a:pt x="113" y="123"/>
                </a:lnTo>
                <a:lnTo>
                  <a:pt x="114" y="123"/>
                </a:lnTo>
                <a:lnTo>
                  <a:pt x="116" y="121"/>
                </a:lnTo>
                <a:lnTo>
                  <a:pt x="117" y="120"/>
                </a:lnTo>
                <a:lnTo>
                  <a:pt x="117" y="118"/>
                </a:lnTo>
                <a:lnTo>
                  <a:pt x="117" y="117"/>
                </a:lnTo>
                <a:lnTo>
                  <a:pt x="119" y="116"/>
                </a:lnTo>
                <a:lnTo>
                  <a:pt x="119" y="115"/>
                </a:lnTo>
                <a:lnTo>
                  <a:pt x="120" y="114"/>
                </a:lnTo>
                <a:lnTo>
                  <a:pt x="123" y="109"/>
                </a:lnTo>
                <a:lnTo>
                  <a:pt x="124" y="108"/>
                </a:lnTo>
                <a:lnTo>
                  <a:pt x="124" y="106"/>
                </a:lnTo>
                <a:lnTo>
                  <a:pt x="125" y="106"/>
                </a:lnTo>
                <a:lnTo>
                  <a:pt x="126" y="105"/>
                </a:lnTo>
                <a:lnTo>
                  <a:pt x="125" y="105"/>
                </a:lnTo>
                <a:lnTo>
                  <a:pt x="126" y="103"/>
                </a:lnTo>
                <a:lnTo>
                  <a:pt x="127" y="100"/>
                </a:lnTo>
                <a:lnTo>
                  <a:pt x="127" y="99"/>
                </a:lnTo>
                <a:lnTo>
                  <a:pt x="128" y="93"/>
                </a:lnTo>
                <a:lnTo>
                  <a:pt x="128" y="91"/>
                </a:lnTo>
                <a:lnTo>
                  <a:pt x="128" y="90"/>
                </a:lnTo>
                <a:lnTo>
                  <a:pt x="128" y="89"/>
                </a:lnTo>
                <a:lnTo>
                  <a:pt x="128" y="87"/>
                </a:lnTo>
                <a:lnTo>
                  <a:pt x="129" y="85"/>
                </a:lnTo>
                <a:lnTo>
                  <a:pt x="129" y="82"/>
                </a:lnTo>
                <a:lnTo>
                  <a:pt x="129" y="78"/>
                </a:lnTo>
                <a:lnTo>
                  <a:pt x="128" y="76"/>
                </a:lnTo>
                <a:lnTo>
                  <a:pt x="128" y="73"/>
                </a:lnTo>
                <a:lnTo>
                  <a:pt x="127" y="69"/>
                </a:lnTo>
                <a:lnTo>
                  <a:pt x="128" y="66"/>
                </a:lnTo>
                <a:lnTo>
                  <a:pt x="129" y="62"/>
                </a:lnTo>
                <a:lnTo>
                  <a:pt x="130" y="61"/>
                </a:lnTo>
                <a:lnTo>
                  <a:pt x="131" y="60"/>
                </a:lnTo>
                <a:lnTo>
                  <a:pt x="132" y="60"/>
                </a:lnTo>
                <a:lnTo>
                  <a:pt x="132" y="58"/>
                </a:lnTo>
                <a:lnTo>
                  <a:pt x="133" y="58"/>
                </a:lnTo>
                <a:lnTo>
                  <a:pt x="134" y="58"/>
                </a:lnTo>
                <a:lnTo>
                  <a:pt x="135" y="56"/>
                </a:lnTo>
                <a:lnTo>
                  <a:pt x="136" y="57"/>
                </a:lnTo>
                <a:lnTo>
                  <a:pt x="137" y="57"/>
                </a:lnTo>
                <a:lnTo>
                  <a:pt x="138" y="56"/>
                </a:lnTo>
                <a:lnTo>
                  <a:pt x="139" y="57"/>
                </a:lnTo>
                <a:lnTo>
                  <a:pt x="139" y="56"/>
                </a:lnTo>
                <a:lnTo>
                  <a:pt x="139" y="55"/>
                </a:lnTo>
                <a:lnTo>
                  <a:pt x="140" y="54"/>
                </a:lnTo>
                <a:lnTo>
                  <a:pt x="141" y="53"/>
                </a:lnTo>
                <a:lnTo>
                  <a:pt x="143" y="51"/>
                </a:lnTo>
                <a:lnTo>
                  <a:pt x="144" y="51"/>
                </a:lnTo>
                <a:lnTo>
                  <a:pt x="147" y="51"/>
                </a:lnTo>
                <a:lnTo>
                  <a:pt x="148" y="51"/>
                </a:lnTo>
                <a:lnTo>
                  <a:pt x="150" y="50"/>
                </a:lnTo>
                <a:lnTo>
                  <a:pt x="150" y="49"/>
                </a:lnTo>
                <a:lnTo>
                  <a:pt x="153" y="50"/>
                </a:lnTo>
                <a:lnTo>
                  <a:pt x="159" y="51"/>
                </a:lnTo>
                <a:lnTo>
                  <a:pt x="160" y="50"/>
                </a:lnTo>
                <a:lnTo>
                  <a:pt x="161" y="50"/>
                </a:lnTo>
                <a:lnTo>
                  <a:pt x="163" y="50"/>
                </a:lnTo>
                <a:lnTo>
                  <a:pt x="165" y="49"/>
                </a:lnTo>
                <a:lnTo>
                  <a:pt x="166" y="48"/>
                </a:lnTo>
                <a:lnTo>
                  <a:pt x="170" y="47"/>
                </a:lnTo>
                <a:lnTo>
                  <a:pt x="170" y="46"/>
                </a:lnTo>
                <a:lnTo>
                  <a:pt x="170" y="45"/>
                </a:lnTo>
                <a:lnTo>
                  <a:pt x="169" y="44"/>
                </a:lnTo>
                <a:lnTo>
                  <a:pt x="168" y="44"/>
                </a:lnTo>
                <a:lnTo>
                  <a:pt x="165" y="43"/>
                </a:lnTo>
                <a:lnTo>
                  <a:pt x="163" y="43"/>
                </a:lnTo>
                <a:lnTo>
                  <a:pt x="163" y="44"/>
                </a:lnTo>
                <a:lnTo>
                  <a:pt x="162" y="43"/>
                </a:lnTo>
                <a:lnTo>
                  <a:pt x="161" y="43"/>
                </a:lnTo>
                <a:lnTo>
                  <a:pt x="158" y="42"/>
                </a:lnTo>
                <a:lnTo>
                  <a:pt x="157" y="41"/>
                </a:lnTo>
                <a:lnTo>
                  <a:pt x="155" y="40"/>
                </a:lnTo>
                <a:lnTo>
                  <a:pt x="153" y="37"/>
                </a:lnTo>
                <a:lnTo>
                  <a:pt x="153" y="35"/>
                </a:lnTo>
                <a:lnTo>
                  <a:pt x="152" y="32"/>
                </a:lnTo>
                <a:lnTo>
                  <a:pt x="151" y="28"/>
                </a:lnTo>
                <a:lnTo>
                  <a:pt x="152" y="25"/>
                </a:lnTo>
                <a:lnTo>
                  <a:pt x="152" y="24"/>
                </a:lnTo>
                <a:lnTo>
                  <a:pt x="153" y="23"/>
                </a:lnTo>
                <a:lnTo>
                  <a:pt x="154" y="21"/>
                </a:lnTo>
                <a:lnTo>
                  <a:pt x="155" y="21"/>
                </a:lnTo>
                <a:lnTo>
                  <a:pt x="155" y="19"/>
                </a:lnTo>
                <a:lnTo>
                  <a:pt x="156" y="19"/>
                </a:lnTo>
                <a:lnTo>
                  <a:pt x="160" y="17"/>
                </a:lnTo>
                <a:lnTo>
                  <a:pt x="161" y="16"/>
                </a:lnTo>
                <a:lnTo>
                  <a:pt x="161" y="15"/>
                </a:lnTo>
                <a:lnTo>
                  <a:pt x="162" y="14"/>
                </a:lnTo>
                <a:lnTo>
                  <a:pt x="163" y="13"/>
                </a:lnTo>
                <a:lnTo>
                  <a:pt x="164" y="13"/>
                </a:lnTo>
                <a:lnTo>
                  <a:pt x="165" y="12"/>
                </a:lnTo>
                <a:lnTo>
                  <a:pt x="166" y="11"/>
                </a:lnTo>
                <a:lnTo>
                  <a:pt x="167" y="10"/>
                </a:lnTo>
                <a:lnTo>
                  <a:pt x="167" y="8"/>
                </a:lnTo>
                <a:lnTo>
                  <a:pt x="166" y="7"/>
                </a:lnTo>
                <a:lnTo>
                  <a:pt x="164" y="6"/>
                </a:lnTo>
                <a:lnTo>
                  <a:pt x="164" y="5"/>
                </a:lnTo>
                <a:lnTo>
                  <a:pt x="163" y="6"/>
                </a:lnTo>
                <a:lnTo>
                  <a:pt x="162" y="4"/>
                </a:lnTo>
                <a:lnTo>
                  <a:pt x="161" y="4"/>
                </a:lnTo>
                <a:lnTo>
                  <a:pt x="161" y="3"/>
                </a:lnTo>
                <a:lnTo>
                  <a:pt x="162" y="3"/>
                </a:lnTo>
                <a:lnTo>
                  <a:pt x="163" y="4"/>
                </a:lnTo>
                <a:lnTo>
                  <a:pt x="165" y="4"/>
                </a:lnTo>
                <a:lnTo>
                  <a:pt x="168" y="4"/>
                </a:lnTo>
                <a:lnTo>
                  <a:pt x="170" y="6"/>
                </a:lnTo>
                <a:lnTo>
                  <a:pt x="171" y="6"/>
                </a:lnTo>
                <a:lnTo>
                  <a:pt x="172" y="5"/>
                </a:lnTo>
                <a:lnTo>
                  <a:pt x="173" y="4"/>
                </a:lnTo>
                <a:lnTo>
                  <a:pt x="174" y="5"/>
                </a:lnTo>
                <a:lnTo>
                  <a:pt x="176" y="6"/>
                </a:lnTo>
                <a:lnTo>
                  <a:pt x="177" y="5"/>
                </a:lnTo>
                <a:lnTo>
                  <a:pt x="179" y="6"/>
                </a:lnTo>
                <a:lnTo>
                  <a:pt x="180" y="6"/>
                </a:lnTo>
                <a:lnTo>
                  <a:pt x="180" y="5"/>
                </a:lnTo>
                <a:lnTo>
                  <a:pt x="181" y="3"/>
                </a:lnTo>
                <a:lnTo>
                  <a:pt x="180" y="1"/>
                </a:lnTo>
                <a:lnTo>
                  <a:pt x="182" y="1"/>
                </a:lnTo>
                <a:lnTo>
                  <a:pt x="183" y="1"/>
                </a:lnTo>
                <a:lnTo>
                  <a:pt x="184" y="1"/>
                </a:lnTo>
                <a:lnTo>
                  <a:pt x="185" y="0"/>
                </a:lnTo>
                <a:lnTo>
                  <a:pt x="186"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 name="Freeform 214"/>
          <p:cNvSpPr>
            <a:spLocks/>
          </p:cNvSpPr>
          <p:nvPr/>
        </p:nvSpPr>
        <p:spPr bwMode="auto">
          <a:xfrm>
            <a:off x="5613400" y="2206625"/>
            <a:ext cx="925513" cy="403225"/>
          </a:xfrm>
          <a:custGeom>
            <a:avLst/>
            <a:gdLst>
              <a:gd name="T0" fmla="*/ 2147483647 w 583"/>
              <a:gd name="T1" fmla="*/ 2147483647 h 254"/>
              <a:gd name="T2" fmla="*/ 2147483647 w 583"/>
              <a:gd name="T3" fmla="*/ 2147483647 h 254"/>
              <a:gd name="T4" fmla="*/ 2147483647 w 583"/>
              <a:gd name="T5" fmla="*/ 2147483647 h 254"/>
              <a:gd name="T6" fmla="*/ 2147483647 w 583"/>
              <a:gd name="T7" fmla="*/ 2147483647 h 254"/>
              <a:gd name="T8" fmla="*/ 2147483647 w 583"/>
              <a:gd name="T9" fmla="*/ 2147483647 h 254"/>
              <a:gd name="T10" fmla="*/ 2147483647 w 583"/>
              <a:gd name="T11" fmla="*/ 2147483647 h 254"/>
              <a:gd name="T12" fmla="*/ 2147483647 w 583"/>
              <a:gd name="T13" fmla="*/ 2147483647 h 254"/>
              <a:gd name="T14" fmla="*/ 2147483647 w 583"/>
              <a:gd name="T15" fmla="*/ 2147483647 h 254"/>
              <a:gd name="T16" fmla="*/ 2147483647 w 583"/>
              <a:gd name="T17" fmla="*/ 2147483647 h 254"/>
              <a:gd name="T18" fmla="*/ 2147483647 w 583"/>
              <a:gd name="T19" fmla="*/ 2147483647 h 254"/>
              <a:gd name="T20" fmla="*/ 2147483647 w 583"/>
              <a:gd name="T21" fmla="*/ 2147483647 h 254"/>
              <a:gd name="T22" fmla="*/ 2147483647 w 583"/>
              <a:gd name="T23" fmla="*/ 2147483647 h 254"/>
              <a:gd name="T24" fmla="*/ 2147483647 w 583"/>
              <a:gd name="T25" fmla="*/ 2147483647 h 254"/>
              <a:gd name="T26" fmla="*/ 2147483647 w 583"/>
              <a:gd name="T27" fmla="*/ 2147483647 h 254"/>
              <a:gd name="T28" fmla="*/ 2147483647 w 583"/>
              <a:gd name="T29" fmla="*/ 2147483647 h 254"/>
              <a:gd name="T30" fmla="*/ 2147483647 w 583"/>
              <a:gd name="T31" fmla="*/ 2147483647 h 254"/>
              <a:gd name="T32" fmla="*/ 2147483647 w 583"/>
              <a:gd name="T33" fmla="*/ 2147483647 h 254"/>
              <a:gd name="T34" fmla="*/ 2147483647 w 583"/>
              <a:gd name="T35" fmla="*/ 2147483647 h 254"/>
              <a:gd name="T36" fmla="*/ 2147483647 w 583"/>
              <a:gd name="T37" fmla="*/ 2147483647 h 254"/>
              <a:gd name="T38" fmla="*/ 2147483647 w 583"/>
              <a:gd name="T39" fmla="*/ 2147483647 h 254"/>
              <a:gd name="T40" fmla="*/ 2147483647 w 583"/>
              <a:gd name="T41" fmla="*/ 2147483647 h 254"/>
              <a:gd name="T42" fmla="*/ 2147483647 w 583"/>
              <a:gd name="T43" fmla="*/ 2147483647 h 254"/>
              <a:gd name="T44" fmla="*/ 2147483647 w 583"/>
              <a:gd name="T45" fmla="*/ 2147483647 h 254"/>
              <a:gd name="T46" fmla="*/ 2147483647 w 583"/>
              <a:gd name="T47" fmla="*/ 2147483647 h 254"/>
              <a:gd name="T48" fmla="*/ 2147483647 w 583"/>
              <a:gd name="T49" fmla="*/ 2147483647 h 254"/>
              <a:gd name="T50" fmla="*/ 2147483647 w 583"/>
              <a:gd name="T51" fmla="*/ 2147483647 h 254"/>
              <a:gd name="T52" fmla="*/ 2147483647 w 583"/>
              <a:gd name="T53" fmla="*/ 2147483647 h 254"/>
              <a:gd name="T54" fmla="*/ 2147483647 w 583"/>
              <a:gd name="T55" fmla="*/ 2147483647 h 254"/>
              <a:gd name="T56" fmla="*/ 2147483647 w 583"/>
              <a:gd name="T57" fmla="*/ 2147483647 h 254"/>
              <a:gd name="T58" fmla="*/ 2147483647 w 583"/>
              <a:gd name="T59" fmla="*/ 2147483647 h 254"/>
              <a:gd name="T60" fmla="*/ 2147483647 w 583"/>
              <a:gd name="T61" fmla="*/ 2147483647 h 254"/>
              <a:gd name="T62" fmla="*/ 2147483647 w 583"/>
              <a:gd name="T63" fmla="*/ 2147483647 h 254"/>
              <a:gd name="T64" fmla="*/ 2147483647 w 583"/>
              <a:gd name="T65" fmla="*/ 2147483647 h 254"/>
              <a:gd name="T66" fmla="*/ 2147483647 w 583"/>
              <a:gd name="T67" fmla="*/ 2147483647 h 254"/>
              <a:gd name="T68" fmla="*/ 2147483647 w 583"/>
              <a:gd name="T69" fmla="*/ 2147483647 h 254"/>
              <a:gd name="T70" fmla="*/ 2147483647 w 583"/>
              <a:gd name="T71" fmla="*/ 2147483647 h 254"/>
              <a:gd name="T72" fmla="*/ 2147483647 w 583"/>
              <a:gd name="T73" fmla="*/ 2147483647 h 254"/>
              <a:gd name="T74" fmla="*/ 2147483647 w 583"/>
              <a:gd name="T75" fmla="*/ 2147483647 h 254"/>
              <a:gd name="T76" fmla="*/ 2147483647 w 583"/>
              <a:gd name="T77" fmla="*/ 2147483647 h 254"/>
              <a:gd name="T78" fmla="*/ 2147483647 w 583"/>
              <a:gd name="T79" fmla="*/ 2147483647 h 254"/>
              <a:gd name="T80" fmla="*/ 2147483647 w 583"/>
              <a:gd name="T81" fmla="*/ 2147483647 h 254"/>
              <a:gd name="T82" fmla="*/ 2147483647 w 583"/>
              <a:gd name="T83" fmla="*/ 2147483647 h 254"/>
              <a:gd name="T84" fmla="*/ 2147483647 w 583"/>
              <a:gd name="T85" fmla="*/ 2147483647 h 254"/>
              <a:gd name="T86" fmla="*/ 2147483647 w 583"/>
              <a:gd name="T87" fmla="*/ 2147483647 h 254"/>
              <a:gd name="T88" fmla="*/ 2147483647 w 583"/>
              <a:gd name="T89" fmla="*/ 2147483647 h 254"/>
              <a:gd name="T90" fmla="*/ 2147483647 w 583"/>
              <a:gd name="T91" fmla="*/ 2147483647 h 254"/>
              <a:gd name="T92" fmla="*/ 2147483647 w 583"/>
              <a:gd name="T93" fmla="*/ 2147483647 h 254"/>
              <a:gd name="T94" fmla="*/ 2147483647 w 583"/>
              <a:gd name="T95" fmla="*/ 2147483647 h 254"/>
              <a:gd name="T96" fmla="*/ 2147483647 w 583"/>
              <a:gd name="T97" fmla="*/ 2147483647 h 254"/>
              <a:gd name="T98" fmla="*/ 2147483647 w 583"/>
              <a:gd name="T99" fmla="*/ 2147483647 h 254"/>
              <a:gd name="T100" fmla="*/ 2147483647 w 583"/>
              <a:gd name="T101" fmla="*/ 2147483647 h 254"/>
              <a:gd name="T102" fmla="*/ 2147483647 w 583"/>
              <a:gd name="T103" fmla="*/ 2147483647 h 254"/>
              <a:gd name="T104" fmla="*/ 2147483647 w 583"/>
              <a:gd name="T105" fmla="*/ 2147483647 h 254"/>
              <a:gd name="T106" fmla="*/ 2147483647 w 583"/>
              <a:gd name="T107" fmla="*/ 2147483647 h 254"/>
              <a:gd name="T108" fmla="*/ 2147483647 w 583"/>
              <a:gd name="T109" fmla="*/ 2147483647 h 254"/>
              <a:gd name="T110" fmla="*/ 2147483647 w 583"/>
              <a:gd name="T111" fmla="*/ 2147483647 h 254"/>
              <a:gd name="T112" fmla="*/ 2147483647 w 583"/>
              <a:gd name="T113" fmla="*/ 2147483647 h 254"/>
              <a:gd name="T114" fmla="*/ 2147483647 w 583"/>
              <a:gd name="T115" fmla="*/ 2147483647 h 254"/>
              <a:gd name="T116" fmla="*/ 2147483647 w 583"/>
              <a:gd name="T117" fmla="*/ 2147483647 h 254"/>
              <a:gd name="T118" fmla="*/ 2147483647 w 583"/>
              <a:gd name="T119" fmla="*/ 2147483647 h 254"/>
              <a:gd name="T120" fmla="*/ 2147483647 w 583"/>
              <a:gd name="T121" fmla="*/ 2147483647 h 254"/>
              <a:gd name="T122" fmla="*/ 2147483647 w 583"/>
              <a:gd name="T123" fmla="*/ 2147483647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3" h="254">
                <a:moveTo>
                  <a:pt x="271" y="79"/>
                </a:moveTo>
                <a:lnTo>
                  <a:pt x="270" y="79"/>
                </a:lnTo>
                <a:lnTo>
                  <a:pt x="270" y="80"/>
                </a:lnTo>
                <a:lnTo>
                  <a:pt x="271" y="82"/>
                </a:lnTo>
                <a:lnTo>
                  <a:pt x="271" y="83"/>
                </a:lnTo>
                <a:lnTo>
                  <a:pt x="271" y="84"/>
                </a:lnTo>
                <a:lnTo>
                  <a:pt x="271" y="85"/>
                </a:lnTo>
                <a:lnTo>
                  <a:pt x="272" y="86"/>
                </a:lnTo>
                <a:lnTo>
                  <a:pt x="273" y="87"/>
                </a:lnTo>
                <a:lnTo>
                  <a:pt x="275" y="88"/>
                </a:lnTo>
                <a:lnTo>
                  <a:pt x="279" y="89"/>
                </a:lnTo>
                <a:lnTo>
                  <a:pt x="284" y="89"/>
                </a:lnTo>
                <a:lnTo>
                  <a:pt x="287" y="89"/>
                </a:lnTo>
                <a:lnTo>
                  <a:pt x="288" y="89"/>
                </a:lnTo>
                <a:lnTo>
                  <a:pt x="289" y="88"/>
                </a:lnTo>
                <a:lnTo>
                  <a:pt x="290" y="88"/>
                </a:lnTo>
                <a:lnTo>
                  <a:pt x="291" y="88"/>
                </a:lnTo>
                <a:lnTo>
                  <a:pt x="292" y="89"/>
                </a:lnTo>
                <a:lnTo>
                  <a:pt x="294" y="89"/>
                </a:lnTo>
                <a:lnTo>
                  <a:pt x="295" y="88"/>
                </a:lnTo>
                <a:lnTo>
                  <a:pt x="298" y="86"/>
                </a:lnTo>
                <a:lnTo>
                  <a:pt x="300" y="86"/>
                </a:lnTo>
                <a:lnTo>
                  <a:pt x="301" y="85"/>
                </a:lnTo>
                <a:lnTo>
                  <a:pt x="302" y="85"/>
                </a:lnTo>
                <a:lnTo>
                  <a:pt x="303" y="85"/>
                </a:lnTo>
                <a:lnTo>
                  <a:pt x="303" y="84"/>
                </a:lnTo>
                <a:lnTo>
                  <a:pt x="305" y="84"/>
                </a:lnTo>
                <a:lnTo>
                  <a:pt x="306" y="85"/>
                </a:lnTo>
                <a:lnTo>
                  <a:pt x="307" y="85"/>
                </a:lnTo>
                <a:lnTo>
                  <a:pt x="308" y="85"/>
                </a:lnTo>
                <a:lnTo>
                  <a:pt x="310" y="91"/>
                </a:lnTo>
                <a:lnTo>
                  <a:pt x="311" y="92"/>
                </a:lnTo>
                <a:lnTo>
                  <a:pt x="312" y="92"/>
                </a:lnTo>
                <a:lnTo>
                  <a:pt x="314" y="92"/>
                </a:lnTo>
                <a:lnTo>
                  <a:pt x="315" y="93"/>
                </a:lnTo>
                <a:lnTo>
                  <a:pt x="316" y="94"/>
                </a:lnTo>
                <a:lnTo>
                  <a:pt x="316" y="95"/>
                </a:lnTo>
                <a:lnTo>
                  <a:pt x="317" y="95"/>
                </a:lnTo>
                <a:lnTo>
                  <a:pt x="320" y="95"/>
                </a:lnTo>
                <a:lnTo>
                  <a:pt x="321" y="95"/>
                </a:lnTo>
                <a:lnTo>
                  <a:pt x="323" y="92"/>
                </a:lnTo>
                <a:lnTo>
                  <a:pt x="324" y="91"/>
                </a:lnTo>
                <a:lnTo>
                  <a:pt x="325" y="91"/>
                </a:lnTo>
                <a:lnTo>
                  <a:pt x="327" y="90"/>
                </a:lnTo>
                <a:lnTo>
                  <a:pt x="329" y="91"/>
                </a:lnTo>
                <a:lnTo>
                  <a:pt x="330" y="92"/>
                </a:lnTo>
                <a:lnTo>
                  <a:pt x="332" y="95"/>
                </a:lnTo>
                <a:lnTo>
                  <a:pt x="334" y="95"/>
                </a:lnTo>
                <a:lnTo>
                  <a:pt x="336" y="94"/>
                </a:lnTo>
                <a:lnTo>
                  <a:pt x="336" y="95"/>
                </a:lnTo>
                <a:lnTo>
                  <a:pt x="336" y="97"/>
                </a:lnTo>
                <a:lnTo>
                  <a:pt x="336" y="98"/>
                </a:lnTo>
                <a:lnTo>
                  <a:pt x="337" y="98"/>
                </a:lnTo>
                <a:lnTo>
                  <a:pt x="338" y="97"/>
                </a:lnTo>
                <a:lnTo>
                  <a:pt x="340" y="94"/>
                </a:lnTo>
                <a:lnTo>
                  <a:pt x="341" y="93"/>
                </a:lnTo>
                <a:lnTo>
                  <a:pt x="342" y="92"/>
                </a:lnTo>
                <a:lnTo>
                  <a:pt x="344" y="90"/>
                </a:lnTo>
                <a:lnTo>
                  <a:pt x="345" y="89"/>
                </a:lnTo>
                <a:lnTo>
                  <a:pt x="345" y="88"/>
                </a:lnTo>
                <a:lnTo>
                  <a:pt x="347" y="88"/>
                </a:lnTo>
                <a:lnTo>
                  <a:pt x="348" y="86"/>
                </a:lnTo>
                <a:lnTo>
                  <a:pt x="351" y="84"/>
                </a:lnTo>
                <a:lnTo>
                  <a:pt x="352" y="83"/>
                </a:lnTo>
                <a:lnTo>
                  <a:pt x="353" y="82"/>
                </a:lnTo>
                <a:lnTo>
                  <a:pt x="355" y="82"/>
                </a:lnTo>
                <a:lnTo>
                  <a:pt x="360" y="80"/>
                </a:lnTo>
                <a:lnTo>
                  <a:pt x="361" y="80"/>
                </a:lnTo>
                <a:lnTo>
                  <a:pt x="364" y="78"/>
                </a:lnTo>
                <a:lnTo>
                  <a:pt x="370" y="74"/>
                </a:lnTo>
                <a:lnTo>
                  <a:pt x="373" y="72"/>
                </a:lnTo>
                <a:lnTo>
                  <a:pt x="377" y="70"/>
                </a:lnTo>
                <a:lnTo>
                  <a:pt x="380" y="68"/>
                </a:lnTo>
                <a:lnTo>
                  <a:pt x="381" y="67"/>
                </a:lnTo>
                <a:lnTo>
                  <a:pt x="382" y="67"/>
                </a:lnTo>
                <a:lnTo>
                  <a:pt x="383" y="68"/>
                </a:lnTo>
                <a:lnTo>
                  <a:pt x="384" y="69"/>
                </a:lnTo>
                <a:lnTo>
                  <a:pt x="385" y="70"/>
                </a:lnTo>
                <a:lnTo>
                  <a:pt x="386" y="70"/>
                </a:lnTo>
                <a:lnTo>
                  <a:pt x="387" y="69"/>
                </a:lnTo>
                <a:lnTo>
                  <a:pt x="392" y="68"/>
                </a:lnTo>
                <a:lnTo>
                  <a:pt x="393" y="67"/>
                </a:lnTo>
                <a:lnTo>
                  <a:pt x="396" y="67"/>
                </a:lnTo>
                <a:lnTo>
                  <a:pt x="397" y="66"/>
                </a:lnTo>
                <a:lnTo>
                  <a:pt x="397" y="67"/>
                </a:lnTo>
                <a:lnTo>
                  <a:pt x="405" y="65"/>
                </a:lnTo>
                <a:lnTo>
                  <a:pt x="408" y="65"/>
                </a:lnTo>
                <a:lnTo>
                  <a:pt x="413" y="66"/>
                </a:lnTo>
                <a:lnTo>
                  <a:pt x="414" y="67"/>
                </a:lnTo>
                <a:lnTo>
                  <a:pt x="416" y="66"/>
                </a:lnTo>
                <a:lnTo>
                  <a:pt x="419" y="67"/>
                </a:lnTo>
                <a:lnTo>
                  <a:pt x="421" y="67"/>
                </a:lnTo>
                <a:lnTo>
                  <a:pt x="425" y="67"/>
                </a:lnTo>
                <a:lnTo>
                  <a:pt x="426" y="67"/>
                </a:lnTo>
                <a:lnTo>
                  <a:pt x="429" y="67"/>
                </a:lnTo>
                <a:lnTo>
                  <a:pt x="436" y="67"/>
                </a:lnTo>
                <a:lnTo>
                  <a:pt x="438" y="67"/>
                </a:lnTo>
                <a:lnTo>
                  <a:pt x="442" y="66"/>
                </a:lnTo>
                <a:lnTo>
                  <a:pt x="445" y="65"/>
                </a:lnTo>
                <a:lnTo>
                  <a:pt x="446" y="64"/>
                </a:lnTo>
                <a:lnTo>
                  <a:pt x="447" y="63"/>
                </a:lnTo>
                <a:lnTo>
                  <a:pt x="448" y="63"/>
                </a:lnTo>
                <a:lnTo>
                  <a:pt x="453" y="61"/>
                </a:lnTo>
                <a:lnTo>
                  <a:pt x="459" y="59"/>
                </a:lnTo>
                <a:lnTo>
                  <a:pt x="461" y="58"/>
                </a:lnTo>
                <a:lnTo>
                  <a:pt x="462" y="58"/>
                </a:lnTo>
                <a:lnTo>
                  <a:pt x="465" y="57"/>
                </a:lnTo>
                <a:lnTo>
                  <a:pt x="466" y="57"/>
                </a:lnTo>
                <a:lnTo>
                  <a:pt x="468" y="56"/>
                </a:lnTo>
                <a:lnTo>
                  <a:pt x="470" y="56"/>
                </a:lnTo>
                <a:lnTo>
                  <a:pt x="474" y="57"/>
                </a:lnTo>
                <a:lnTo>
                  <a:pt x="476" y="57"/>
                </a:lnTo>
                <a:lnTo>
                  <a:pt x="479" y="57"/>
                </a:lnTo>
                <a:lnTo>
                  <a:pt x="481" y="57"/>
                </a:lnTo>
                <a:lnTo>
                  <a:pt x="483" y="55"/>
                </a:lnTo>
                <a:lnTo>
                  <a:pt x="484" y="55"/>
                </a:lnTo>
                <a:lnTo>
                  <a:pt x="487" y="55"/>
                </a:lnTo>
                <a:lnTo>
                  <a:pt x="488" y="55"/>
                </a:lnTo>
                <a:lnTo>
                  <a:pt x="486" y="58"/>
                </a:lnTo>
                <a:lnTo>
                  <a:pt x="484" y="59"/>
                </a:lnTo>
                <a:lnTo>
                  <a:pt x="483" y="60"/>
                </a:lnTo>
                <a:lnTo>
                  <a:pt x="483" y="62"/>
                </a:lnTo>
                <a:lnTo>
                  <a:pt x="482" y="62"/>
                </a:lnTo>
                <a:lnTo>
                  <a:pt x="481" y="65"/>
                </a:lnTo>
                <a:lnTo>
                  <a:pt x="481" y="67"/>
                </a:lnTo>
                <a:lnTo>
                  <a:pt x="481" y="68"/>
                </a:lnTo>
                <a:lnTo>
                  <a:pt x="481" y="70"/>
                </a:lnTo>
                <a:lnTo>
                  <a:pt x="481" y="76"/>
                </a:lnTo>
                <a:lnTo>
                  <a:pt x="481" y="81"/>
                </a:lnTo>
                <a:lnTo>
                  <a:pt x="481" y="80"/>
                </a:lnTo>
                <a:lnTo>
                  <a:pt x="480" y="80"/>
                </a:lnTo>
                <a:lnTo>
                  <a:pt x="480" y="81"/>
                </a:lnTo>
                <a:lnTo>
                  <a:pt x="480" y="82"/>
                </a:lnTo>
                <a:lnTo>
                  <a:pt x="481" y="81"/>
                </a:lnTo>
                <a:lnTo>
                  <a:pt x="481" y="82"/>
                </a:lnTo>
                <a:lnTo>
                  <a:pt x="482" y="82"/>
                </a:lnTo>
                <a:lnTo>
                  <a:pt x="481" y="83"/>
                </a:lnTo>
                <a:lnTo>
                  <a:pt x="480" y="83"/>
                </a:lnTo>
                <a:lnTo>
                  <a:pt x="479" y="84"/>
                </a:lnTo>
                <a:lnTo>
                  <a:pt x="479" y="85"/>
                </a:lnTo>
                <a:lnTo>
                  <a:pt x="479" y="86"/>
                </a:lnTo>
                <a:lnTo>
                  <a:pt x="479" y="87"/>
                </a:lnTo>
                <a:lnTo>
                  <a:pt x="481" y="90"/>
                </a:lnTo>
                <a:lnTo>
                  <a:pt x="482" y="90"/>
                </a:lnTo>
                <a:lnTo>
                  <a:pt x="483" y="91"/>
                </a:lnTo>
                <a:lnTo>
                  <a:pt x="483" y="90"/>
                </a:lnTo>
                <a:lnTo>
                  <a:pt x="484" y="90"/>
                </a:lnTo>
                <a:lnTo>
                  <a:pt x="485" y="90"/>
                </a:lnTo>
                <a:lnTo>
                  <a:pt x="487" y="91"/>
                </a:lnTo>
                <a:lnTo>
                  <a:pt x="488" y="90"/>
                </a:lnTo>
                <a:lnTo>
                  <a:pt x="489" y="89"/>
                </a:lnTo>
                <a:lnTo>
                  <a:pt x="490" y="89"/>
                </a:lnTo>
                <a:lnTo>
                  <a:pt x="490" y="90"/>
                </a:lnTo>
                <a:lnTo>
                  <a:pt x="490" y="91"/>
                </a:lnTo>
                <a:lnTo>
                  <a:pt x="492" y="92"/>
                </a:lnTo>
                <a:lnTo>
                  <a:pt x="493" y="92"/>
                </a:lnTo>
                <a:lnTo>
                  <a:pt x="496" y="91"/>
                </a:lnTo>
                <a:lnTo>
                  <a:pt x="498" y="93"/>
                </a:lnTo>
                <a:lnTo>
                  <a:pt x="498" y="94"/>
                </a:lnTo>
                <a:lnTo>
                  <a:pt x="499" y="94"/>
                </a:lnTo>
                <a:lnTo>
                  <a:pt x="502" y="94"/>
                </a:lnTo>
                <a:lnTo>
                  <a:pt x="504" y="93"/>
                </a:lnTo>
                <a:lnTo>
                  <a:pt x="505" y="93"/>
                </a:lnTo>
                <a:lnTo>
                  <a:pt x="507" y="92"/>
                </a:lnTo>
                <a:lnTo>
                  <a:pt x="509" y="91"/>
                </a:lnTo>
                <a:lnTo>
                  <a:pt x="510" y="91"/>
                </a:lnTo>
                <a:lnTo>
                  <a:pt x="511" y="90"/>
                </a:lnTo>
                <a:lnTo>
                  <a:pt x="513" y="89"/>
                </a:lnTo>
                <a:lnTo>
                  <a:pt x="514" y="89"/>
                </a:lnTo>
                <a:lnTo>
                  <a:pt x="515" y="89"/>
                </a:lnTo>
                <a:lnTo>
                  <a:pt x="517" y="89"/>
                </a:lnTo>
                <a:lnTo>
                  <a:pt x="517" y="90"/>
                </a:lnTo>
                <a:lnTo>
                  <a:pt x="519" y="87"/>
                </a:lnTo>
                <a:lnTo>
                  <a:pt x="523" y="92"/>
                </a:lnTo>
                <a:lnTo>
                  <a:pt x="531" y="93"/>
                </a:lnTo>
                <a:lnTo>
                  <a:pt x="534" y="89"/>
                </a:lnTo>
                <a:lnTo>
                  <a:pt x="537" y="88"/>
                </a:lnTo>
                <a:lnTo>
                  <a:pt x="541" y="87"/>
                </a:lnTo>
                <a:lnTo>
                  <a:pt x="546" y="88"/>
                </a:lnTo>
                <a:lnTo>
                  <a:pt x="549" y="88"/>
                </a:lnTo>
                <a:lnTo>
                  <a:pt x="550" y="88"/>
                </a:lnTo>
                <a:lnTo>
                  <a:pt x="552" y="86"/>
                </a:lnTo>
                <a:lnTo>
                  <a:pt x="553" y="85"/>
                </a:lnTo>
                <a:lnTo>
                  <a:pt x="556" y="83"/>
                </a:lnTo>
                <a:lnTo>
                  <a:pt x="557" y="84"/>
                </a:lnTo>
                <a:lnTo>
                  <a:pt x="558" y="85"/>
                </a:lnTo>
                <a:lnTo>
                  <a:pt x="561" y="84"/>
                </a:lnTo>
                <a:lnTo>
                  <a:pt x="563" y="85"/>
                </a:lnTo>
                <a:lnTo>
                  <a:pt x="563" y="87"/>
                </a:lnTo>
                <a:lnTo>
                  <a:pt x="562" y="91"/>
                </a:lnTo>
                <a:lnTo>
                  <a:pt x="560" y="98"/>
                </a:lnTo>
                <a:lnTo>
                  <a:pt x="561" y="102"/>
                </a:lnTo>
                <a:lnTo>
                  <a:pt x="563" y="107"/>
                </a:lnTo>
                <a:lnTo>
                  <a:pt x="564" y="109"/>
                </a:lnTo>
                <a:lnTo>
                  <a:pt x="563" y="112"/>
                </a:lnTo>
                <a:lnTo>
                  <a:pt x="563" y="113"/>
                </a:lnTo>
                <a:lnTo>
                  <a:pt x="564" y="116"/>
                </a:lnTo>
                <a:lnTo>
                  <a:pt x="564" y="120"/>
                </a:lnTo>
                <a:lnTo>
                  <a:pt x="567" y="125"/>
                </a:lnTo>
                <a:lnTo>
                  <a:pt x="573" y="130"/>
                </a:lnTo>
                <a:lnTo>
                  <a:pt x="573" y="133"/>
                </a:lnTo>
                <a:lnTo>
                  <a:pt x="575" y="135"/>
                </a:lnTo>
                <a:lnTo>
                  <a:pt x="576" y="138"/>
                </a:lnTo>
                <a:lnTo>
                  <a:pt x="577" y="141"/>
                </a:lnTo>
                <a:lnTo>
                  <a:pt x="579" y="140"/>
                </a:lnTo>
                <a:lnTo>
                  <a:pt x="579" y="144"/>
                </a:lnTo>
                <a:lnTo>
                  <a:pt x="580" y="145"/>
                </a:lnTo>
                <a:lnTo>
                  <a:pt x="581" y="146"/>
                </a:lnTo>
                <a:lnTo>
                  <a:pt x="582" y="146"/>
                </a:lnTo>
                <a:lnTo>
                  <a:pt x="583" y="149"/>
                </a:lnTo>
                <a:lnTo>
                  <a:pt x="582" y="150"/>
                </a:lnTo>
                <a:lnTo>
                  <a:pt x="582" y="151"/>
                </a:lnTo>
                <a:lnTo>
                  <a:pt x="582" y="152"/>
                </a:lnTo>
                <a:lnTo>
                  <a:pt x="582" y="153"/>
                </a:lnTo>
                <a:lnTo>
                  <a:pt x="581" y="153"/>
                </a:lnTo>
                <a:lnTo>
                  <a:pt x="581" y="152"/>
                </a:lnTo>
                <a:lnTo>
                  <a:pt x="580" y="151"/>
                </a:lnTo>
                <a:lnTo>
                  <a:pt x="579" y="151"/>
                </a:lnTo>
                <a:lnTo>
                  <a:pt x="579" y="152"/>
                </a:lnTo>
                <a:lnTo>
                  <a:pt x="578" y="151"/>
                </a:lnTo>
                <a:lnTo>
                  <a:pt x="576" y="151"/>
                </a:lnTo>
                <a:lnTo>
                  <a:pt x="574" y="152"/>
                </a:lnTo>
                <a:lnTo>
                  <a:pt x="574" y="153"/>
                </a:lnTo>
                <a:lnTo>
                  <a:pt x="574" y="154"/>
                </a:lnTo>
                <a:lnTo>
                  <a:pt x="573" y="154"/>
                </a:lnTo>
                <a:lnTo>
                  <a:pt x="571" y="152"/>
                </a:lnTo>
                <a:lnTo>
                  <a:pt x="569" y="152"/>
                </a:lnTo>
                <a:lnTo>
                  <a:pt x="567" y="151"/>
                </a:lnTo>
                <a:lnTo>
                  <a:pt x="567" y="150"/>
                </a:lnTo>
                <a:lnTo>
                  <a:pt x="566" y="151"/>
                </a:lnTo>
                <a:lnTo>
                  <a:pt x="565" y="151"/>
                </a:lnTo>
                <a:lnTo>
                  <a:pt x="564" y="151"/>
                </a:lnTo>
                <a:lnTo>
                  <a:pt x="563" y="150"/>
                </a:lnTo>
                <a:lnTo>
                  <a:pt x="561" y="150"/>
                </a:lnTo>
                <a:lnTo>
                  <a:pt x="560" y="151"/>
                </a:lnTo>
                <a:lnTo>
                  <a:pt x="560" y="150"/>
                </a:lnTo>
                <a:lnTo>
                  <a:pt x="559" y="150"/>
                </a:lnTo>
                <a:lnTo>
                  <a:pt x="558" y="150"/>
                </a:lnTo>
                <a:lnTo>
                  <a:pt x="558" y="151"/>
                </a:lnTo>
                <a:lnTo>
                  <a:pt x="557" y="150"/>
                </a:lnTo>
                <a:lnTo>
                  <a:pt x="556" y="150"/>
                </a:lnTo>
                <a:lnTo>
                  <a:pt x="556" y="151"/>
                </a:lnTo>
                <a:lnTo>
                  <a:pt x="555" y="150"/>
                </a:lnTo>
                <a:lnTo>
                  <a:pt x="554" y="149"/>
                </a:lnTo>
                <a:lnTo>
                  <a:pt x="553" y="149"/>
                </a:lnTo>
                <a:lnTo>
                  <a:pt x="554" y="151"/>
                </a:lnTo>
                <a:lnTo>
                  <a:pt x="553" y="150"/>
                </a:lnTo>
                <a:lnTo>
                  <a:pt x="552" y="150"/>
                </a:lnTo>
                <a:lnTo>
                  <a:pt x="551" y="150"/>
                </a:lnTo>
                <a:lnTo>
                  <a:pt x="549" y="149"/>
                </a:lnTo>
                <a:lnTo>
                  <a:pt x="548" y="149"/>
                </a:lnTo>
                <a:lnTo>
                  <a:pt x="547" y="148"/>
                </a:lnTo>
                <a:lnTo>
                  <a:pt x="547" y="149"/>
                </a:lnTo>
                <a:lnTo>
                  <a:pt x="548" y="151"/>
                </a:lnTo>
                <a:lnTo>
                  <a:pt x="547" y="151"/>
                </a:lnTo>
                <a:lnTo>
                  <a:pt x="547" y="150"/>
                </a:lnTo>
                <a:lnTo>
                  <a:pt x="547" y="149"/>
                </a:lnTo>
                <a:lnTo>
                  <a:pt x="546" y="149"/>
                </a:lnTo>
                <a:lnTo>
                  <a:pt x="545" y="148"/>
                </a:lnTo>
                <a:lnTo>
                  <a:pt x="543" y="148"/>
                </a:lnTo>
                <a:lnTo>
                  <a:pt x="542" y="148"/>
                </a:lnTo>
                <a:lnTo>
                  <a:pt x="541" y="148"/>
                </a:lnTo>
                <a:lnTo>
                  <a:pt x="541" y="149"/>
                </a:lnTo>
                <a:lnTo>
                  <a:pt x="541" y="150"/>
                </a:lnTo>
                <a:lnTo>
                  <a:pt x="542" y="151"/>
                </a:lnTo>
                <a:lnTo>
                  <a:pt x="541" y="151"/>
                </a:lnTo>
                <a:lnTo>
                  <a:pt x="540" y="150"/>
                </a:lnTo>
                <a:lnTo>
                  <a:pt x="540" y="149"/>
                </a:lnTo>
                <a:lnTo>
                  <a:pt x="539" y="148"/>
                </a:lnTo>
                <a:lnTo>
                  <a:pt x="538" y="148"/>
                </a:lnTo>
                <a:lnTo>
                  <a:pt x="537" y="147"/>
                </a:lnTo>
                <a:lnTo>
                  <a:pt x="536" y="148"/>
                </a:lnTo>
                <a:lnTo>
                  <a:pt x="535" y="147"/>
                </a:lnTo>
                <a:lnTo>
                  <a:pt x="534" y="147"/>
                </a:lnTo>
                <a:lnTo>
                  <a:pt x="533" y="147"/>
                </a:lnTo>
                <a:lnTo>
                  <a:pt x="532" y="146"/>
                </a:lnTo>
                <a:lnTo>
                  <a:pt x="531" y="146"/>
                </a:lnTo>
                <a:lnTo>
                  <a:pt x="531" y="147"/>
                </a:lnTo>
                <a:lnTo>
                  <a:pt x="531" y="148"/>
                </a:lnTo>
                <a:lnTo>
                  <a:pt x="532" y="148"/>
                </a:lnTo>
                <a:lnTo>
                  <a:pt x="532" y="149"/>
                </a:lnTo>
                <a:lnTo>
                  <a:pt x="532" y="150"/>
                </a:lnTo>
                <a:lnTo>
                  <a:pt x="532" y="151"/>
                </a:lnTo>
                <a:lnTo>
                  <a:pt x="531" y="151"/>
                </a:lnTo>
                <a:lnTo>
                  <a:pt x="531" y="150"/>
                </a:lnTo>
                <a:lnTo>
                  <a:pt x="530" y="148"/>
                </a:lnTo>
                <a:lnTo>
                  <a:pt x="528" y="148"/>
                </a:lnTo>
                <a:lnTo>
                  <a:pt x="527" y="149"/>
                </a:lnTo>
                <a:lnTo>
                  <a:pt x="528" y="149"/>
                </a:lnTo>
                <a:lnTo>
                  <a:pt x="527" y="150"/>
                </a:lnTo>
                <a:lnTo>
                  <a:pt x="527" y="151"/>
                </a:lnTo>
                <a:lnTo>
                  <a:pt x="526" y="151"/>
                </a:lnTo>
                <a:lnTo>
                  <a:pt x="525" y="150"/>
                </a:lnTo>
                <a:lnTo>
                  <a:pt x="526" y="149"/>
                </a:lnTo>
                <a:lnTo>
                  <a:pt x="526" y="148"/>
                </a:lnTo>
                <a:lnTo>
                  <a:pt x="525" y="146"/>
                </a:lnTo>
                <a:lnTo>
                  <a:pt x="525" y="145"/>
                </a:lnTo>
                <a:lnTo>
                  <a:pt x="524" y="145"/>
                </a:lnTo>
                <a:lnTo>
                  <a:pt x="523" y="144"/>
                </a:lnTo>
                <a:lnTo>
                  <a:pt x="522" y="144"/>
                </a:lnTo>
                <a:lnTo>
                  <a:pt x="521" y="145"/>
                </a:lnTo>
                <a:lnTo>
                  <a:pt x="520" y="144"/>
                </a:lnTo>
                <a:lnTo>
                  <a:pt x="519" y="144"/>
                </a:lnTo>
                <a:lnTo>
                  <a:pt x="518" y="143"/>
                </a:lnTo>
                <a:lnTo>
                  <a:pt x="517" y="143"/>
                </a:lnTo>
                <a:lnTo>
                  <a:pt x="515" y="141"/>
                </a:lnTo>
                <a:lnTo>
                  <a:pt x="514" y="141"/>
                </a:lnTo>
                <a:lnTo>
                  <a:pt x="513" y="142"/>
                </a:lnTo>
                <a:lnTo>
                  <a:pt x="512" y="143"/>
                </a:lnTo>
                <a:lnTo>
                  <a:pt x="511" y="144"/>
                </a:lnTo>
                <a:lnTo>
                  <a:pt x="512" y="145"/>
                </a:lnTo>
                <a:lnTo>
                  <a:pt x="512" y="146"/>
                </a:lnTo>
                <a:lnTo>
                  <a:pt x="512" y="148"/>
                </a:lnTo>
                <a:lnTo>
                  <a:pt x="511" y="149"/>
                </a:lnTo>
                <a:lnTo>
                  <a:pt x="512" y="150"/>
                </a:lnTo>
                <a:lnTo>
                  <a:pt x="512" y="151"/>
                </a:lnTo>
                <a:lnTo>
                  <a:pt x="511" y="151"/>
                </a:lnTo>
                <a:lnTo>
                  <a:pt x="510" y="151"/>
                </a:lnTo>
                <a:lnTo>
                  <a:pt x="508" y="151"/>
                </a:lnTo>
                <a:lnTo>
                  <a:pt x="508" y="153"/>
                </a:lnTo>
                <a:lnTo>
                  <a:pt x="507" y="154"/>
                </a:lnTo>
                <a:lnTo>
                  <a:pt x="508" y="155"/>
                </a:lnTo>
                <a:lnTo>
                  <a:pt x="509" y="156"/>
                </a:lnTo>
                <a:lnTo>
                  <a:pt x="510" y="157"/>
                </a:lnTo>
                <a:lnTo>
                  <a:pt x="509" y="157"/>
                </a:lnTo>
                <a:lnTo>
                  <a:pt x="508" y="157"/>
                </a:lnTo>
                <a:lnTo>
                  <a:pt x="508" y="158"/>
                </a:lnTo>
                <a:lnTo>
                  <a:pt x="508" y="159"/>
                </a:lnTo>
                <a:lnTo>
                  <a:pt x="509" y="161"/>
                </a:lnTo>
                <a:lnTo>
                  <a:pt x="509" y="162"/>
                </a:lnTo>
                <a:lnTo>
                  <a:pt x="509" y="163"/>
                </a:lnTo>
                <a:lnTo>
                  <a:pt x="510" y="163"/>
                </a:lnTo>
                <a:lnTo>
                  <a:pt x="511" y="164"/>
                </a:lnTo>
                <a:lnTo>
                  <a:pt x="510" y="165"/>
                </a:lnTo>
                <a:lnTo>
                  <a:pt x="510" y="166"/>
                </a:lnTo>
                <a:lnTo>
                  <a:pt x="509" y="166"/>
                </a:lnTo>
                <a:lnTo>
                  <a:pt x="507" y="166"/>
                </a:lnTo>
                <a:lnTo>
                  <a:pt x="506" y="167"/>
                </a:lnTo>
                <a:lnTo>
                  <a:pt x="505" y="167"/>
                </a:lnTo>
                <a:lnTo>
                  <a:pt x="502" y="164"/>
                </a:lnTo>
                <a:lnTo>
                  <a:pt x="501" y="163"/>
                </a:lnTo>
                <a:lnTo>
                  <a:pt x="499" y="163"/>
                </a:lnTo>
                <a:lnTo>
                  <a:pt x="498" y="163"/>
                </a:lnTo>
                <a:lnTo>
                  <a:pt x="498" y="162"/>
                </a:lnTo>
                <a:lnTo>
                  <a:pt x="498" y="160"/>
                </a:lnTo>
                <a:lnTo>
                  <a:pt x="497" y="160"/>
                </a:lnTo>
                <a:lnTo>
                  <a:pt x="496" y="159"/>
                </a:lnTo>
                <a:lnTo>
                  <a:pt x="495" y="158"/>
                </a:lnTo>
                <a:lnTo>
                  <a:pt x="494" y="157"/>
                </a:lnTo>
                <a:lnTo>
                  <a:pt x="493" y="157"/>
                </a:lnTo>
                <a:lnTo>
                  <a:pt x="492" y="157"/>
                </a:lnTo>
                <a:lnTo>
                  <a:pt x="491" y="156"/>
                </a:lnTo>
                <a:lnTo>
                  <a:pt x="489" y="153"/>
                </a:lnTo>
                <a:lnTo>
                  <a:pt x="487" y="150"/>
                </a:lnTo>
                <a:lnTo>
                  <a:pt x="486" y="149"/>
                </a:lnTo>
                <a:lnTo>
                  <a:pt x="484" y="148"/>
                </a:lnTo>
                <a:lnTo>
                  <a:pt x="483" y="147"/>
                </a:lnTo>
                <a:lnTo>
                  <a:pt x="481" y="146"/>
                </a:lnTo>
                <a:lnTo>
                  <a:pt x="478" y="145"/>
                </a:lnTo>
                <a:lnTo>
                  <a:pt x="475" y="145"/>
                </a:lnTo>
                <a:lnTo>
                  <a:pt x="473" y="143"/>
                </a:lnTo>
                <a:lnTo>
                  <a:pt x="470" y="142"/>
                </a:lnTo>
                <a:lnTo>
                  <a:pt x="468" y="142"/>
                </a:lnTo>
                <a:lnTo>
                  <a:pt x="467" y="140"/>
                </a:lnTo>
                <a:lnTo>
                  <a:pt x="466" y="140"/>
                </a:lnTo>
                <a:lnTo>
                  <a:pt x="466" y="142"/>
                </a:lnTo>
                <a:lnTo>
                  <a:pt x="466" y="141"/>
                </a:lnTo>
                <a:lnTo>
                  <a:pt x="465" y="141"/>
                </a:lnTo>
                <a:lnTo>
                  <a:pt x="464" y="140"/>
                </a:lnTo>
                <a:lnTo>
                  <a:pt x="463" y="140"/>
                </a:lnTo>
                <a:lnTo>
                  <a:pt x="462" y="140"/>
                </a:lnTo>
                <a:lnTo>
                  <a:pt x="460" y="140"/>
                </a:lnTo>
                <a:lnTo>
                  <a:pt x="459" y="140"/>
                </a:lnTo>
                <a:lnTo>
                  <a:pt x="458" y="139"/>
                </a:lnTo>
                <a:lnTo>
                  <a:pt x="457" y="139"/>
                </a:lnTo>
                <a:lnTo>
                  <a:pt x="456" y="138"/>
                </a:lnTo>
                <a:lnTo>
                  <a:pt x="455" y="137"/>
                </a:lnTo>
                <a:lnTo>
                  <a:pt x="453" y="136"/>
                </a:lnTo>
                <a:lnTo>
                  <a:pt x="452" y="137"/>
                </a:lnTo>
                <a:lnTo>
                  <a:pt x="451" y="138"/>
                </a:lnTo>
                <a:lnTo>
                  <a:pt x="450" y="138"/>
                </a:lnTo>
                <a:lnTo>
                  <a:pt x="450" y="137"/>
                </a:lnTo>
                <a:lnTo>
                  <a:pt x="449" y="136"/>
                </a:lnTo>
                <a:lnTo>
                  <a:pt x="448" y="136"/>
                </a:lnTo>
                <a:lnTo>
                  <a:pt x="447" y="136"/>
                </a:lnTo>
                <a:lnTo>
                  <a:pt x="446" y="136"/>
                </a:lnTo>
                <a:lnTo>
                  <a:pt x="445" y="136"/>
                </a:lnTo>
                <a:lnTo>
                  <a:pt x="444" y="137"/>
                </a:lnTo>
                <a:lnTo>
                  <a:pt x="441" y="136"/>
                </a:lnTo>
                <a:lnTo>
                  <a:pt x="440" y="136"/>
                </a:lnTo>
                <a:lnTo>
                  <a:pt x="438" y="136"/>
                </a:lnTo>
                <a:lnTo>
                  <a:pt x="437" y="137"/>
                </a:lnTo>
                <a:lnTo>
                  <a:pt x="436" y="137"/>
                </a:lnTo>
                <a:lnTo>
                  <a:pt x="431" y="143"/>
                </a:lnTo>
                <a:lnTo>
                  <a:pt x="429" y="145"/>
                </a:lnTo>
                <a:lnTo>
                  <a:pt x="427" y="148"/>
                </a:lnTo>
                <a:lnTo>
                  <a:pt x="426" y="149"/>
                </a:lnTo>
                <a:lnTo>
                  <a:pt x="426" y="151"/>
                </a:lnTo>
                <a:lnTo>
                  <a:pt x="423" y="151"/>
                </a:lnTo>
                <a:lnTo>
                  <a:pt x="423" y="152"/>
                </a:lnTo>
                <a:lnTo>
                  <a:pt x="422" y="152"/>
                </a:lnTo>
                <a:lnTo>
                  <a:pt x="420" y="151"/>
                </a:lnTo>
                <a:lnTo>
                  <a:pt x="418" y="151"/>
                </a:lnTo>
                <a:lnTo>
                  <a:pt x="417" y="151"/>
                </a:lnTo>
                <a:lnTo>
                  <a:pt x="416" y="150"/>
                </a:lnTo>
                <a:lnTo>
                  <a:pt x="415" y="150"/>
                </a:lnTo>
                <a:lnTo>
                  <a:pt x="413" y="149"/>
                </a:lnTo>
                <a:lnTo>
                  <a:pt x="411" y="149"/>
                </a:lnTo>
                <a:lnTo>
                  <a:pt x="410" y="150"/>
                </a:lnTo>
                <a:lnTo>
                  <a:pt x="409" y="151"/>
                </a:lnTo>
                <a:lnTo>
                  <a:pt x="408" y="152"/>
                </a:lnTo>
                <a:lnTo>
                  <a:pt x="408" y="151"/>
                </a:lnTo>
                <a:lnTo>
                  <a:pt x="405" y="151"/>
                </a:lnTo>
                <a:lnTo>
                  <a:pt x="404" y="151"/>
                </a:lnTo>
                <a:lnTo>
                  <a:pt x="403" y="152"/>
                </a:lnTo>
                <a:lnTo>
                  <a:pt x="402" y="152"/>
                </a:lnTo>
                <a:lnTo>
                  <a:pt x="401" y="154"/>
                </a:lnTo>
                <a:lnTo>
                  <a:pt x="402" y="155"/>
                </a:lnTo>
                <a:lnTo>
                  <a:pt x="402" y="156"/>
                </a:lnTo>
                <a:lnTo>
                  <a:pt x="403" y="157"/>
                </a:lnTo>
                <a:lnTo>
                  <a:pt x="402" y="157"/>
                </a:lnTo>
                <a:lnTo>
                  <a:pt x="396" y="153"/>
                </a:lnTo>
                <a:lnTo>
                  <a:pt x="394" y="152"/>
                </a:lnTo>
                <a:lnTo>
                  <a:pt x="391" y="152"/>
                </a:lnTo>
                <a:lnTo>
                  <a:pt x="388" y="151"/>
                </a:lnTo>
                <a:lnTo>
                  <a:pt x="386" y="151"/>
                </a:lnTo>
                <a:lnTo>
                  <a:pt x="385" y="151"/>
                </a:lnTo>
                <a:lnTo>
                  <a:pt x="383" y="151"/>
                </a:lnTo>
                <a:lnTo>
                  <a:pt x="382" y="152"/>
                </a:lnTo>
                <a:lnTo>
                  <a:pt x="381" y="152"/>
                </a:lnTo>
                <a:lnTo>
                  <a:pt x="378" y="152"/>
                </a:lnTo>
                <a:lnTo>
                  <a:pt x="376" y="151"/>
                </a:lnTo>
                <a:lnTo>
                  <a:pt x="375" y="152"/>
                </a:lnTo>
                <a:lnTo>
                  <a:pt x="374" y="153"/>
                </a:lnTo>
                <a:lnTo>
                  <a:pt x="373" y="153"/>
                </a:lnTo>
                <a:lnTo>
                  <a:pt x="372" y="153"/>
                </a:lnTo>
                <a:lnTo>
                  <a:pt x="370" y="154"/>
                </a:lnTo>
                <a:lnTo>
                  <a:pt x="370" y="155"/>
                </a:lnTo>
                <a:lnTo>
                  <a:pt x="369" y="156"/>
                </a:lnTo>
                <a:lnTo>
                  <a:pt x="368" y="156"/>
                </a:lnTo>
                <a:lnTo>
                  <a:pt x="367" y="156"/>
                </a:lnTo>
                <a:lnTo>
                  <a:pt x="366" y="157"/>
                </a:lnTo>
                <a:lnTo>
                  <a:pt x="366" y="159"/>
                </a:lnTo>
                <a:lnTo>
                  <a:pt x="365" y="161"/>
                </a:lnTo>
                <a:lnTo>
                  <a:pt x="364" y="163"/>
                </a:lnTo>
                <a:lnTo>
                  <a:pt x="365" y="164"/>
                </a:lnTo>
                <a:lnTo>
                  <a:pt x="364" y="165"/>
                </a:lnTo>
                <a:lnTo>
                  <a:pt x="364" y="167"/>
                </a:lnTo>
                <a:lnTo>
                  <a:pt x="363" y="167"/>
                </a:lnTo>
                <a:lnTo>
                  <a:pt x="363" y="168"/>
                </a:lnTo>
                <a:lnTo>
                  <a:pt x="363" y="170"/>
                </a:lnTo>
                <a:lnTo>
                  <a:pt x="363" y="171"/>
                </a:lnTo>
                <a:lnTo>
                  <a:pt x="363" y="172"/>
                </a:lnTo>
                <a:lnTo>
                  <a:pt x="360" y="172"/>
                </a:lnTo>
                <a:lnTo>
                  <a:pt x="358" y="172"/>
                </a:lnTo>
                <a:lnTo>
                  <a:pt x="357" y="172"/>
                </a:lnTo>
                <a:lnTo>
                  <a:pt x="356" y="173"/>
                </a:lnTo>
                <a:lnTo>
                  <a:pt x="355" y="175"/>
                </a:lnTo>
                <a:lnTo>
                  <a:pt x="354" y="175"/>
                </a:lnTo>
                <a:lnTo>
                  <a:pt x="354" y="176"/>
                </a:lnTo>
                <a:lnTo>
                  <a:pt x="353" y="176"/>
                </a:lnTo>
                <a:lnTo>
                  <a:pt x="352" y="175"/>
                </a:lnTo>
                <a:lnTo>
                  <a:pt x="352" y="176"/>
                </a:lnTo>
                <a:lnTo>
                  <a:pt x="351" y="177"/>
                </a:lnTo>
                <a:lnTo>
                  <a:pt x="349" y="176"/>
                </a:lnTo>
                <a:lnTo>
                  <a:pt x="348" y="177"/>
                </a:lnTo>
                <a:lnTo>
                  <a:pt x="347" y="178"/>
                </a:lnTo>
                <a:lnTo>
                  <a:pt x="348" y="178"/>
                </a:lnTo>
                <a:lnTo>
                  <a:pt x="348" y="179"/>
                </a:lnTo>
                <a:lnTo>
                  <a:pt x="347" y="180"/>
                </a:lnTo>
                <a:lnTo>
                  <a:pt x="348" y="180"/>
                </a:lnTo>
                <a:lnTo>
                  <a:pt x="348" y="181"/>
                </a:lnTo>
                <a:lnTo>
                  <a:pt x="346" y="182"/>
                </a:lnTo>
                <a:lnTo>
                  <a:pt x="345" y="182"/>
                </a:lnTo>
                <a:lnTo>
                  <a:pt x="344" y="181"/>
                </a:lnTo>
                <a:lnTo>
                  <a:pt x="343" y="181"/>
                </a:lnTo>
                <a:lnTo>
                  <a:pt x="342" y="182"/>
                </a:lnTo>
                <a:lnTo>
                  <a:pt x="342" y="183"/>
                </a:lnTo>
                <a:lnTo>
                  <a:pt x="342" y="184"/>
                </a:lnTo>
                <a:lnTo>
                  <a:pt x="342" y="185"/>
                </a:lnTo>
                <a:lnTo>
                  <a:pt x="342" y="186"/>
                </a:lnTo>
                <a:lnTo>
                  <a:pt x="342" y="187"/>
                </a:lnTo>
                <a:lnTo>
                  <a:pt x="341" y="187"/>
                </a:lnTo>
                <a:lnTo>
                  <a:pt x="340" y="187"/>
                </a:lnTo>
                <a:lnTo>
                  <a:pt x="339" y="187"/>
                </a:lnTo>
                <a:lnTo>
                  <a:pt x="339" y="188"/>
                </a:lnTo>
                <a:lnTo>
                  <a:pt x="339" y="191"/>
                </a:lnTo>
                <a:lnTo>
                  <a:pt x="340" y="194"/>
                </a:lnTo>
                <a:lnTo>
                  <a:pt x="340" y="195"/>
                </a:lnTo>
                <a:lnTo>
                  <a:pt x="338" y="193"/>
                </a:lnTo>
                <a:lnTo>
                  <a:pt x="337" y="193"/>
                </a:lnTo>
                <a:lnTo>
                  <a:pt x="335" y="193"/>
                </a:lnTo>
                <a:lnTo>
                  <a:pt x="334" y="192"/>
                </a:lnTo>
                <a:lnTo>
                  <a:pt x="333" y="190"/>
                </a:lnTo>
                <a:lnTo>
                  <a:pt x="332" y="188"/>
                </a:lnTo>
                <a:lnTo>
                  <a:pt x="331" y="188"/>
                </a:lnTo>
                <a:lnTo>
                  <a:pt x="331" y="189"/>
                </a:lnTo>
                <a:lnTo>
                  <a:pt x="330" y="187"/>
                </a:lnTo>
                <a:lnTo>
                  <a:pt x="330" y="185"/>
                </a:lnTo>
                <a:lnTo>
                  <a:pt x="331" y="184"/>
                </a:lnTo>
                <a:lnTo>
                  <a:pt x="333" y="184"/>
                </a:lnTo>
                <a:lnTo>
                  <a:pt x="334" y="184"/>
                </a:lnTo>
                <a:lnTo>
                  <a:pt x="334" y="182"/>
                </a:lnTo>
                <a:lnTo>
                  <a:pt x="334" y="181"/>
                </a:lnTo>
                <a:lnTo>
                  <a:pt x="334" y="180"/>
                </a:lnTo>
                <a:lnTo>
                  <a:pt x="335" y="179"/>
                </a:lnTo>
                <a:lnTo>
                  <a:pt x="336" y="179"/>
                </a:lnTo>
                <a:lnTo>
                  <a:pt x="337" y="179"/>
                </a:lnTo>
                <a:lnTo>
                  <a:pt x="338" y="176"/>
                </a:lnTo>
                <a:lnTo>
                  <a:pt x="339" y="177"/>
                </a:lnTo>
                <a:lnTo>
                  <a:pt x="339" y="176"/>
                </a:lnTo>
                <a:lnTo>
                  <a:pt x="339" y="175"/>
                </a:lnTo>
                <a:lnTo>
                  <a:pt x="337" y="175"/>
                </a:lnTo>
                <a:lnTo>
                  <a:pt x="338" y="175"/>
                </a:lnTo>
                <a:lnTo>
                  <a:pt x="338" y="174"/>
                </a:lnTo>
                <a:lnTo>
                  <a:pt x="338" y="173"/>
                </a:lnTo>
                <a:lnTo>
                  <a:pt x="339" y="173"/>
                </a:lnTo>
                <a:lnTo>
                  <a:pt x="340" y="173"/>
                </a:lnTo>
                <a:lnTo>
                  <a:pt x="342" y="173"/>
                </a:lnTo>
                <a:lnTo>
                  <a:pt x="343" y="174"/>
                </a:lnTo>
                <a:lnTo>
                  <a:pt x="344" y="174"/>
                </a:lnTo>
                <a:lnTo>
                  <a:pt x="345" y="174"/>
                </a:lnTo>
                <a:lnTo>
                  <a:pt x="344" y="173"/>
                </a:lnTo>
                <a:lnTo>
                  <a:pt x="343" y="172"/>
                </a:lnTo>
                <a:lnTo>
                  <a:pt x="343" y="171"/>
                </a:lnTo>
                <a:lnTo>
                  <a:pt x="343" y="170"/>
                </a:lnTo>
                <a:lnTo>
                  <a:pt x="344" y="170"/>
                </a:lnTo>
                <a:lnTo>
                  <a:pt x="345" y="169"/>
                </a:lnTo>
                <a:lnTo>
                  <a:pt x="345" y="168"/>
                </a:lnTo>
                <a:lnTo>
                  <a:pt x="345" y="167"/>
                </a:lnTo>
                <a:lnTo>
                  <a:pt x="346" y="166"/>
                </a:lnTo>
                <a:lnTo>
                  <a:pt x="347" y="165"/>
                </a:lnTo>
                <a:lnTo>
                  <a:pt x="347" y="163"/>
                </a:lnTo>
                <a:lnTo>
                  <a:pt x="347" y="162"/>
                </a:lnTo>
                <a:lnTo>
                  <a:pt x="346" y="160"/>
                </a:lnTo>
                <a:lnTo>
                  <a:pt x="345" y="160"/>
                </a:lnTo>
                <a:lnTo>
                  <a:pt x="343" y="159"/>
                </a:lnTo>
                <a:lnTo>
                  <a:pt x="342" y="159"/>
                </a:lnTo>
                <a:lnTo>
                  <a:pt x="342" y="161"/>
                </a:lnTo>
                <a:lnTo>
                  <a:pt x="341" y="161"/>
                </a:lnTo>
                <a:lnTo>
                  <a:pt x="340" y="162"/>
                </a:lnTo>
                <a:lnTo>
                  <a:pt x="339" y="163"/>
                </a:lnTo>
                <a:lnTo>
                  <a:pt x="338" y="163"/>
                </a:lnTo>
                <a:lnTo>
                  <a:pt x="338" y="165"/>
                </a:lnTo>
                <a:lnTo>
                  <a:pt x="337" y="166"/>
                </a:lnTo>
                <a:lnTo>
                  <a:pt x="336" y="167"/>
                </a:lnTo>
                <a:lnTo>
                  <a:pt x="335" y="167"/>
                </a:lnTo>
                <a:lnTo>
                  <a:pt x="334" y="167"/>
                </a:lnTo>
                <a:lnTo>
                  <a:pt x="333" y="166"/>
                </a:lnTo>
                <a:lnTo>
                  <a:pt x="330" y="166"/>
                </a:lnTo>
                <a:lnTo>
                  <a:pt x="329" y="165"/>
                </a:lnTo>
                <a:lnTo>
                  <a:pt x="328" y="163"/>
                </a:lnTo>
                <a:lnTo>
                  <a:pt x="327" y="163"/>
                </a:lnTo>
                <a:lnTo>
                  <a:pt x="325" y="163"/>
                </a:lnTo>
                <a:lnTo>
                  <a:pt x="325" y="164"/>
                </a:lnTo>
                <a:lnTo>
                  <a:pt x="324" y="167"/>
                </a:lnTo>
                <a:lnTo>
                  <a:pt x="325" y="167"/>
                </a:lnTo>
                <a:lnTo>
                  <a:pt x="325" y="169"/>
                </a:lnTo>
                <a:lnTo>
                  <a:pt x="324" y="172"/>
                </a:lnTo>
                <a:lnTo>
                  <a:pt x="323" y="172"/>
                </a:lnTo>
                <a:lnTo>
                  <a:pt x="322" y="172"/>
                </a:lnTo>
                <a:lnTo>
                  <a:pt x="322" y="173"/>
                </a:lnTo>
                <a:lnTo>
                  <a:pt x="322" y="174"/>
                </a:lnTo>
                <a:lnTo>
                  <a:pt x="321" y="175"/>
                </a:lnTo>
                <a:lnTo>
                  <a:pt x="321" y="176"/>
                </a:lnTo>
                <a:lnTo>
                  <a:pt x="321" y="177"/>
                </a:lnTo>
                <a:lnTo>
                  <a:pt x="319" y="178"/>
                </a:lnTo>
                <a:lnTo>
                  <a:pt x="319" y="179"/>
                </a:lnTo>
                <a:lnTo>
                  <a:pt x="319" y="180"/>
                </a:lnTo>
                <a:lnTo>
                  <a:pt x="319" y="181"/>
                </a:lnTo>
                <a:lnTo>
                  <a:pt x="318" y="181"/>
                </a:lnTo>
                <a:lnTo>
                  <a:pt x="317" y="181"/>
                </a:lnTo>
                <a:lnTo>
                  <a:pt x="316" y="182"/>
                </a:lnTo>
                <a:lnTo>
                  <a:pt x="314" y="181"/>
                </a:lnTo>
                <a:lnTo>
                  <a:pt x="313" y="182"/>
                </a:lnTo>
                <a:lnTo>
                  <a:pt x="313" y="183"/>
                </a:lnTo>
                <a:lnTo>
                  <a:pt x="312" y="183"/>
                </a:lnTo>
                <a:lnTo>
                  <a:pt x="311" y="182"/>
                </a:lnTo>
                <a:lnTo>
                  <a:pt x="310" y="183"/>
                </a:lnTo>
                <a:lnTo>
                  <a:pt x="309" y="185"/>
                </a:lnTo>
                <a:lnTo>
                  <a:pt x="308" y="186"/>
                </a:lnTo>
                <a:lnTo>
                  <a:pt x="308" y="187"/>
                </a:lnTo>
                <a:lnTo>
                  <a:pt x="307" y="186"/>
                </a:lnTo>
                <a:lnTo>
                  <a:pt x="307" y="184"/>
                </a:lnTo>
                <a:lnTo>
                  <a:pt x="306" y="183"/>
                </a:lnTo>
                <a:lnTo>
                  <a:pt x="306" y="182"/>
                </a:lnTo>
                <a:lnTo>
                  <a:pt x="306" y="180"/>
                </a:lnTo>
                <a:lnTo>
                  <a:pt x="307" y="177"/>
                </a:lnTo>
                <a:lnTo>
                  <a:pt x="307" y="176"/>
                </a:lnTo>
                <a:lnTo>
                  <a:pt x="306" y="174"/>
                </a:lnTo>
                <a:lnTo>
                  <a:pt x="306" y="172"/>
                </a:lnTo>
                <a:lnTo>
                  <a:pt x="306" y="170"/>
                </a:lnTo>
                <a:lnTo>
                  <a:pt x="305" y="169"/>
                </a:lnTo>
                <a:lnTo>
                  <a:pt x="304" y="169"/>
                </a:lnTo>
                <a:lnTo>
                  <a:pt x="304" y="168"/>
                </a:lnTo>
                <a:lnTo>
                  <a:pt x="304" y="167"/>
                </a:lnTo>
                <a:lnTo>
                  <a:pt x="306" y="167"/>
                </a:lnTo>
                <a:lnTo>
                  <a:pt x="307" y="165"/>
                </a:lnTo>
                <a:lnTo>
                  <a:pt x="309" y="162"/>
                </a:lnTo>
                <a:lnTo>
                  <a:pt x="310" y="161"/>
                </a:lnTo>
                <a:lnTo>
                  <a:pt x="309" y="160"/>
                </a:lnTo>
                <a:lnTo>
                  <a:pt x="308" y="158"/>
                </a:lnTo>
                <a:lnTo>
                  <a:pt x="307" y="157"/>
                </a:lnTo>
                <a:lnTo>
                  <a:pt x="307" y="158"/>
                </a:lnTo>
                <a:lnTo>
                  <a:pt x="307" y="159"/>
                </a:lnTo>
                <a:lnTo>
                  <a:pt x="304" y="162"/>
                </a:lnTo>
                <a:lnTo>
                  <a:pt x="303" y="164"/>
                </a:lnTo>
                <a:lnTo>
                  <a:pt x="304" y="164"/>
                </a:lnTo>
                <a:lnTo>
                  <a:pt x="305" y="164"/>
                </a:lnTo>
                <a:lnTo>
                  <a:pt x="305" y="165"/>
                </a:lnTo>
                <a:lnTo>
                  <a:pt x="304" y="166"/>
                </a:lnTo>
                <a:lnTo>
                  <a:pt x="303" y="166"/>
                </a:lnTo>
                <a:lnTo>
                  <a:pt x="301" y="167"/>
                </a:lnTo>
                <a:lnTo>
                  <a:pt x="300" y="169"/>
                </a:lnTo>
                <a:lnTo>
                  <a:pt x="300" y="170"/>
                </a:lnTo>
                <a:lnTo>
                  <a:pt x="300" y="173"/>
                </a:lnTo>
                <a:lnTo>
                  <a:pt x="299" y="174"/>
                </a:lnTo>
                <a:lnTo>
                  <a:pt x="299" y="175"/>
                </a:lnTo>
                <a:lnTo>
                  <a:pt x="300" y="176"/>
                </a:lnTo>
                <a:lnTo>
                  <a:pt x="300" y="177"/>
                </a:lnTo>
                <a:lnTo>
                  <a:pt x="301" y="177"/>
                </a:lnTo>
                <a:lnTo>
                  <a:pt x="301" y="178"/>
                </a:lnTo>
                <a:lnTo>
                  <a:pt x="300" y="178"/>
                </a:lnTo>
                <a:lnTo>
                  <a:pt x="298" y="181"/>
                </a:lnTo>
                <a:lnTo>
                  <a:pt x="297" y="182"/>
                </a:lnTo>
                <a:lnTo>
                  <a:pt x="298" y="182"/>
                </a:lnTo>
                <a:lnTo>
                  <a:pt x="299" y="182"/>
                </a:lnTo>
                <a:lnTo>
                  <a:pt x="297" y="182"/>
                </a:lnTo>
                <a:lnTo>
                  <a:pt x="297" y="183"/>
                </a:lnTo>
                <a:lnTo>
                  <a:pt x="296" y="185"/>
                </a:lnTo>
                <a:lnTo>
                  <a:pt x="294" y="185"/>
                </a:lnTo>
                <a:lnTo>
                  <a:pt x="292" y="186"/>
                </a:lnTo>
                <a:lnTo>
                  <a:pt x="290" y="187"/>
                </a:lnTo>
                <a:lnTo>
                  <a:pt x="288" y="190"/>
                </a:lnTo>
                <a:lnTo>
                  <a:pt x="285" y="194"/>
                </a:lnTo>
                <a:lnTo>
                  <a:pt x="283" y="198"/>
                </a:lnTo>
                <a:lnTo>
                  <a:pt x="281" y="201"/>
                </a:lnTo>
                <a:lnTo>
                  <a:pt x="279" y="208"/>
                </a:lnTo>
                <a:lnTo>
                  <a:pt x="277" y="211"/>
                </a:lnTo>
                <a:lnTo>
                  <a:pt x="276" y="213"/>
                </a:lnTo>
                <a:lnTo>
                  <a:pt x="275" y="214"/>
                </a:lnTo>
                <a:lnTo>
                  <a:pt x="276" y="215"/>
                </a:lnTo>
                <a:lnTo>
                  <a:pt x="275" y="216"/>
                </a:lnTo>
                <a:lnTo>
                  <a:pt x="275" y="217"/>
                </a:lnTo>
                <a:lnTo>
                  <a:pt x="273" y="218"/>
                </a:lnTo>
                <a:lnTo>
                  <a:pt x="273" y="219"/>
                </a:lnTo>
                <a:lnTo>
                  <a:pt x="273" y="220"/>
                </a:lnTo>
                <a:lnTo>
                  <a:pt x="270" y="222"/>
                </a:lnTo>
                <a:lnTo>
                  <a:pt x="270" y="224"/>
                </a:lnTo>
                <a:lnTo>
                  <a:pt x="269" y="225"/>
                </a:lnTo>
                <a:lnTo>
                  <a:pt x="268" y="227"/>
                </a:lnTo>
                <a:lnTo>
                  <a:pt x="266" y="229"/>
                </a:lnTo>
                <a:lnTo>
                  <a:pt x="266" y="231"/>
                </a:lnTo>
                <a:lnTo>
                  <a:pt x="265" y="232"/>
                </a:lnTo>
                <a:lnTo>
                  <a:pt x="263" y="234"/>
                </a:lnTo>
                <a:lnTo>
                  <a:pt x="258" y="241"/>
                </a:lnTo>
                <a:lnTo>
                  <a:pt x="257" y="242"/>
                </a:lnTo>
                <a:lnTo>
                  <a:pt x="253" y="246"/>
                </a:lnTo>
                <a:lnTo>
                  <a:pt x="252" y="248"/>
                </a:lnTo>
                <a:lnTo>
                  <a:pt x="251" y="249"/>
                </a:lnTo>
                <a:lnTo>
                  <a:pt x="250" y="252"/>
                </a:lnTo>
                <a:lnTo>
                  <a:pt x="252" y="254"/>
                </a:lnTo>
                <a:lnTo>
                  <a:pt x="251" y="254"/>
                </a:lnTo>
                <a:lnTo>
                  <a:pt x="248" y="253"/>
                </a:lnTo>
                <a:lnTo>
                  <a:pt x="246" y="253"/>
                </a:lnTo>
                <a:lnTo>
                  <a:pt x="244" y="251"/>
                </a:lnTo>
                <a:lnTo>
                  <a:pt x="244" y="249"/>
                </a:lnTo>
                <a:lnTo>
                  <a:pt x="242" y="247"/>
                </a:lnTo>
                <a:lnTo>
                  <a:pt x="240" y="245"/>
                </a:lnTo>
                <a:lnTo>
                  <a:pt x="239" y="244"/>
                </a:lnTo>
                <a:lnTo>
                  <a:pt x="239" y="242"/>
                </a:lnTo>
                <a:lnTo>
                  <a:pt x="240" y="241"/>
                </a:lnTo>
                <a:lnTo>
                  <a:pt x="240" y="238"/>
                </a:lnTo>
                <a:lnTo>
                  <a:pt x="241" y="237"/>
                </a:lnTo>
                <a:lnTo>
                  <a:pt x="241" y="235"/>
                </a:lnTo>
                <a:lnTo>
                  <a:pt x="242" y="233"/>
                </a:lnTo>
                <a:lnTo>
                  <a:pt x="243" y="231"/>
                </a:lnTo>
                <a:lnTo>
                  <a:pt x="246" y="226"/>
                </a:lnTo>
                <a:lnTo>
                  <a:pt x="247" y="224"/>
                </a:lnTo>
                <a:lnTo>
                  <a:pt x="246" y="223"/>
                </a:lnTo>
                <a:lnTo>
                  <a:pt x="244" y="220"/>
                </a:lnTo>
                <a:lnTo>
                  <a:pt x="243" y="220"/>
                </a:lnTo>
                <a:lnTo>
                  <a:pt x="241" y="220"/>
                </a:lnTo>
                <a:lnTo>
                  <a:pt x="239" y="223"/>
                </a:lnTo>
                <a:lnTo>
                  <a:pt x="237" y="224"/>
                </a:lnTo>
                <a:lnTo>
                  <a:pt x="232" y="224"/>
                </a:lnTo>
                <a:lnTo>
                  <a:pt x="229" y="224"/>
                </a:lnTo>
                <a:lnTo>
                  <a:pt x="228" y="223"/>
                </a:lnTo>
                <a:lnTo>
                  <a:pt x="227" y="223"/>
                </a:lnTo>
                <a:lnTo>
                  <a:pt x="227" y="224"/>
                </a:lnTo>
                <a:lnTo>
                  <a:pt x="226" y="224"/>
                </a:lnTo>
                <a:lnTo>
                  <a:pt x="226" y="223"/>
                </a:lnTo>
                <a:lnTo>
                  <a:pt x="228" y="220"/>
                </a:lnTo>
                <a:lnTo>
                  <a:pt x="228" y="218"/>
                </a:lnTo>
                <a:lnTo>
                  <a:pt x="229" y="218"/>
                </a:lnTo>
                <a:lnTo>
                  <a:pt x="228" y="215"/>
                </a:lnTo>
                <a:lnTo>
                  <a:pt x="228" y="214"/>
                </a:lnTo>
                <a:lnTo>
                  <a:pt x="230" y="212"/>
                </a:lnTo>
                <a:lnTo>
                  <a:pt x="232" y="210"/>
                </a:lnTo>
                <a:lnTo>
                  <a:pt x="233" y="209"/>
                </a:lnTo>
                <a:lnTo>
                  <a:pt x="234" y="208"/>
                </a:lnTo>
                <a:lnTo>
                  <a:pt x="235" y="208"/>
                </a:lnTo>
                <a:lnTo>
                  <a:pt x="235" y="207"/>
                </a:lnTo>
                <a:lnTo>
                  <a:pt x="233" y="204"/>
                </a:lnTo>
                <a:lnTo>
                  <a:pt x="233" y="201"/>
                </a:lnTo>
                <a:lnTo>
                  <a:pt x="231" y="199"/>
                </a:lnTo>
                <a:lnTo>
                  <a:pt x="231" y="198"/>
                </a:lnTo>
                <a:lnTo>
                  <a:pt x="233" y="199"/>
                </a:lnTo>
                <a:lnTo>
                  <a:pt x="234" y="199"/>
                </a:lnTo>
                <a:lnTo>
                  <a:pt x="235" y="196"/>
                </a:lnTo>
                <a:lnTo>
                  <a:pt x="235" y="194"/>
                </a:lnTo>
                <a:lnTo>
                  <a:pt x="235" y="193"/>
                </a:lnTo>
                <a:lnTo>
                  <a:pt x="234" y="192"/>
                </a:lnTo>
                <a:lnTo>
                  <a:pt x="232" y="189"/>
                </a:lnTo>
                <a:lnTo>
                  <a:pt x="231" y="188"/>
                </a:lnTo>
                <a:lnTo>
                  <a:pt x="232" y="187"/>
                </a:lnTo>
                <a:lnTo>
                  <a:pt x="234" y="186"/>
                </a:lnTo>
                <a:lnTo>
                  <a:pt x="235" y="186"/>
                </a:lnTo>
                <a:lnTo>
                  <a:pt x="235" y="185"/>
                </a:lnTo>
                <a:lnTo>
                  <a:pt x="234" y="184"/>
                </a:lnTo>
                <a:lnTo>
                  <a:pt x="233" y="184"/>
                </a:lnTo>
                <a:lnTo>
                  <a:pt x="233" y="182"/>
                </a:lnTo>
                <a:lnTo>
                  <a:pt x="232" y="181"/>
                </a:lnTo>
                <a:lnTo>
                  <a:pt x="231" y="181"/>
                </a:lnTo>
                <a:lnTo>
                  <a:pt x="228" y="179"/>
                </a:lnTo>
                <a:lnTo>
                  <a:pt x="228" y="176"/>
                </a:lnTo>
                <a:lnTo>
                  <a:pt x="225" y="176"/>
                </a:lnTo>
                <a:lnTo>
                  <a:pt x="223" y="176"/>
                </a:lnTo>
                <a:lnTo>
                  <a:pt x="221" y="176"/>
                </a:lnTo>
                <a:lnTo>
                  <a:pt x="220" y="176"/>
                </a:lnTo>
                <a:lnTo>
                  <a:pt x="218" y="175"/>
                </a:lnTo>
                <a:lnTo>
                  <a:pt x="217" y="175"/>
                </a:lnTo>
                <a:lnTo>
                  <a:pt x="217" y="174"/>
                </a:lnTo>
                <a:lnTo>
                  <a:pt x="217" y="173"/>
                </a:lnTo>
                <a:lnTo>
                  <a:pt x="216" y="172"/>
                </a:lnTo>
                <a:lnTo>
                  <a:pt x="213" y="172"/>
                </a:lnTo>
                <a:lnTo>
                  <a:pt x="211" y="173"/>
                </a:lnTo>
                <a:lnTo>
                  <a:pt x="210" y="173"/>
                </a:lnTo>
                <a:lnTo>
                  <a:pt x="208" y="173"/>
                </a:lnTo>
                <a:lnTo>
                  <a:pt x="207" y="172"/>
                </a:lnTo>
                <a:lnTo>
                  <a:pt x="206" y="170"/>
                </a:lnTo>
                <a:lnTo>
                  <a:pt x="205" y="170"/>
                </a:lnTo>
                <a:lnTo>
                  <a:pt x="204" y="169"/>
                </a:lnTo>
                <a:lnTo>
                  <a:pt x="204" y="168"/>
                </a:lnTo>
                <a:lnTo>
                  <a:pt x="204" y="167"/>
                </a:lnTo>
                <a:lnTo>
                  <a:pt x="207" y="165"/>
                </a:lnTo>
                <a:lnTo>
                  <a:pt x="209" y="163"/>
                </a:lnTo>
                <a:lnTo>
                  <a:pt x="209" y="161"/>
                </a:lnTo>
                <a:lnTo>
                  <a:pt x="208" y="161"/>
                </a:lnTo>
                <a:lnTo>
                  <a:pt x="207" y="161"/>
                </a:lnTo>
                <a:lnTo>
                  <a:pt x="207" y="159"/>
                </a:lnTo>
                <a:lnTo>
                  <a:pt x="207" y="158"/>
                </a:lnTo>
                <a:lnTo>
                  <a:pt x="207" y="157"/>
                </a:lnTo>
                <a:lnTo>
                  <a:pt x="205" y="156"/>
                </a:lnTo>
                <a:lnTo>
                  <a:pt x="203" y="155"/>
                </a:lnTo>
                <a:lnTo>
                  <a:pt x="201" y="154"/>
                </a:lnTo>
                <a:lnTo>
                  <a:pt x="200" y="153"/>
                </a:lnTo>
                <a:lnTo>
                  <a:pt x="199" y="153"/>
                </a:lnTo>
                <a:lnTo>
                  <a:pt x="198" y="152"/>
                </a:lnTo>
                <a:lnTo>
                  <a:pt x="198" y="153"/>
                </a:lnTo>
                <a:lnTo>
                  <a:pt x="197" y="154"/>
                </a:lnTo>
                <a:lnTo>
                  <a:pt x="195" y="153"/>
                </a:lnTo>
                <a:lnTo>
                  <a:pt x="194" y="152"/>
                </a:lnTo>
                <a:lnTo>
                  <a:pt x="194" y="151"/>
                </a:lnTo>
                <a:lnTo>
                  <a:pt x="193" y="151"/>
                </a:lnTo>
                <a:lnTo>
                  <a:pt x="192" y="152"/>
                </a:lnTo>
                <a:lnTo>
                  <a:pt x="190" y="152"/>
                </a:lnTo>
                <a:lnTo>
                  <a:pt x="188" y="152"/>
                </a:lnTo>
                <a:lnTo>
                  <a:pt x="187" y="152"/>
                </a:lnTo>
                <a:lnTo>
                  <a:pt x="186" y="152"/>
                </a:lnTo>
                <a:lnTo>
                  <a:pt x="186" y="151"/>
                </a:lnTo>
                <a:lnTo>
                  <a:pt x="182" y="148"/>
                </a:lnTo>
                <a:lnTo>
                  <a:pt x="181" y="148"/>
                </a:lnTo>
                <a:lnTo>
                  <a:pt x="181" y="149"/>
                </a:lnTo>
                <a:lnTo>
                  <a:pt x="179" y="150"/>
                </a:lnTo>
                <a:lnTo>
                  <a:pt x="178" y="149"/>
                </a:lnTo>
                <a:lnTo>
                  <a:pt x="177" y="148"/>
                </a:lnTo>
                <a:lnTo>
                  <a:pt x="176" y="148"/>
                </a:lnTo>
                <a:lnTo>
                  <a:pt x="174" y="147"/>
                </a:lnTo>
                <a:lnTo>
                  <a:pt x="173" y="148"/>
                </a:lnTo>
                <a:lnTo>
                  <a:pt x="172" y="148"/>
                </a:lnTo>
                <a:lnTo>
                  <a:pt x="170" y="146"/>
                </a:lnTo>
                <a:lnTo>
                  <a:pt x="169" y="145"/>
                </a:lnTo>
                <a:lnTo>
                  <a:pt x="166" y="146"/>
                </a:lnTo>
                <a:lnTo>
                  <a:pt x="165" y="146"/>
                </a:lnTo>
                <a:lnTo>
                  <a:pt x="163" y="146"/>
                </a:lnTo>
                <a:lnTo>
                  <a:pt x="162" y="145"/>
                </a:lnTo>
                <a:lnTo>
                  <a:pt x="162" y="146"/>
                </a:lnTo>
                <a:lnTo>
                  <a:pt x="161" y="147"/>
                </a:lnTo>
                <a:lnTo>
                  <a:pt x="161" y="148"/>
                </a:lnTo>
                <a:lnTo>
                  <a:pt x="160" y="149"/>
                </a:lnTo>
                <a:lnTo>
                  <a:pt x="159" y="149"/>
                </a:lnTo>
                <a:lnTo>
                  <a:pt x="158" y="148"/>
                </a:lnTo>
                <a:lnTo>
                  <a:pt x="156" y="147"/>
                </a:lnTo>
                <a:lnTo>
                  <a:pt x="154" y="146"/>
                </a:lnTo>
                <a:lnTo>
                  <a:pt x="153" y="145"/>
                </a:lnTo>
                <a:lnTo>
                  <a:pt x="151" y="146"/>
                </a:lnTo>
                <a:lnTo>
                  <a:pt x="151" y="145"/>
                </a:lnTo>
                <a:lnTo>
                  <a:pt x="150" y="144"/>
                </a:lnTo>
                <a:lnTo>
                  <a:pt x="148" y="145"/>
                </a:lnTo>
                <a:lnTo>
                  <a:pt x="147" y="145"/>
                </a:lnTo>
                <a:lnTo>
                  <a:pt x="146" y="144"/>
                </a:lnTo>
                <a:lnTo>
                  <a:pt x="146" y="145"/>
                </a:lnTo>
                <a:lnTo>
                  <a:pt x="145" y="145"/>
                </a:lnTo>
                <a:lnTo>
                  <a:pt x="145" y="144"/>
                </a:lnTo>
                <a:lnTo>
                  <a:pt x="145" y="143"/>
                </a:lnTo>
                <a:lnTo>
                  <a:pt x="144" y="143"/>
                </a:lnTo>
                <a:lnTo>
                  <a:pt x="144" y="144"/>
                </a:lnTo>
                <a:lnTo>
                  <a:pt x="144" y="145"/>
                </a:lnTo>
                <a:lnTo>
                  <a:pt x="141" y="143"/>
                </a:lnTo>
                <a:lnTo>
                  <a:pt x="140" y="143"/>
                </a:lnTo>
                <a:lnTo>
                  <a:pt x="118" y="130"/>
                </a:lnTo>
                <a:lnTo>
                  <a:pt x="27" y="107"/>
                </a:lnTo>
                <a:lnTo>
                  <a:pt x="26" y="106"/>
                </a:lnTo>
                <a:lnTo>
                  <a:pt x="27" y="105"/>
                </a:lnTo>
                <a:lnTo>
                  <a:pt x="25" y="100"/>
                </a:lnTo>
                <a:lnTo>
                  <a:pt x="24" y="99"/>
                </a:lnTo>
                <a:lnTo>
                  <a:pt x="23" y="97"/>
                </a:lnTo>
                <a:lnTo>
                  <a:pt x="22" y="95"/>
                </a:lnTo>
                <a:lnTo>
                  <a:pt x="21" y="95"/>
                </a:lnTo>
                <a:lnTo>
                  <a:pt x="21" y="93"/>
                </a:lnTo>
                <a:lnTo>
                  <a:pt x="20" y="92"/>
                </a:lnTo>
                <a:lnTo>
                  <a:pt x="20" y="91"/>
                </a:lnTo>
                <a:lnTo>
                  <a:pt x="19" y="90"/>
                </a:lnTo>
                <a:lnTo>
                  <a:pt x="18" y="89"/>
                </a:lnTo>
                <a:lnTo>
                  <a:pt x="18" y="88"/>
                </a:lnTo>
                <a:lnTo>
                  <a:pt x="15" y="87"/>
                </a:lnTo>
                <a:lnTo>
                  <a:pt x="13" y="87"/>
                </a:lnTo>
                <a:lnTo>
                  <a:pt x="13" y="86"/>
                </a:lnTo>
                <a:lnTo>
                  <a:pt x="12" y="85"/>
                </a:lnTo>
                <a:lnTo>
                  <a:pt x="10" y="86"/>
                </a:lnTo>
                <a:lnTo>
                  <a:pt x="9" y="86"/>
                </a:lnTo>
                <a:lnTo>
                  <a:pt x="9" y="85"/>
                </a:lnTo>
                <a:lnTo>
                  <a:pt x="10" y="85"/>
                </a:lnTo>
                <a:lnTo>
                  <a:pt x="9" y="83"/>
                </a:lnTo>
                <a:lnTo>
                  <a:pt x="9" y="82"/>
                </a:lnTo>
                <a:lnTo>
                  <a:pt x="7" y="82"/>
                </a:lnTo>
                <a:lnTo>
                  <a:pt x="6" y="83"/>
                </a:lnTo>
                <a:lnTo>
                  <a:pt x="4" y="83"/>
                </a:lnTo>
                <a:lnTo>
                  <a:pt x="2" y="83"/>
                </a:lnTo>
                <a:lnTo>
                  <a:pt x="1" y="82"/>
                </a:lnTo>
                <a:lnTo>
                  <a:pt x="0" y="81"/>
                </a:lnTo>
                <a:lnTo>
                  <a:pt x="0" y="80"/>
                </a:lnTo>
                <a:lnTo>
                  <a:pt x="1" y="79"/>
                </a:lnTo>
                <a:lnTo>
                  <a:pt x="3" y="78"/>
                </a:lnTo>
                <a:lnTo>
                  <a:pt x="6" y="76"/>
                </a:lnTo>
                <a:lnTo>
                  <a:pt x="7" y="75"/>
                </a:lnTo>
                <a:lnTo>
                  <a:pt x="8" y="75"/>
                </a:lnTo>
                <a:lnTo>
                  <a:pt x="9" y="76"/>
                </a:lnTo>
                <a:lnTo>
                  <a:pt x="10" y="76"/>
                </a:lnTo>
                <a:lnTo>
                  <a:pt x="13" y="74"/>
                </a:lnTo>
                <a:lnTo>
                  <a:pt x="17" y="73"/>
                </a:lnTo>
                <a:lnTo>
                  <a:pt x="19" y="72"/>
                </a:lnTo>
                <a:lnTo>
                  <a:pt x="21" y="71"/>
                </a:lnTo>
                <a:lnTo>
                  <a:pt x="22" y="70"/>
                </a:lnTo>
                <a:lnTo>
                  <a:pt x="25" y="70"/>
                </a:lnTo>
                <a:lnTo>
                  <a:pt x="27" y="70"/>
                </a:lnTo>
                <a:lnTo>
                  <a:pt x="29" y="69"/>
                </a:lnTo>
                <a:lnTo>
                  <a:pt x="33" y="68"/>
                </a:lnTo>
                <a:lnTo>
                  <a:pt x="34" y="67"/>
                </a:lnTo>
                <a:lnTo>
                  <a:pt x="36" y="67"/>
                </a:lnTo>
                <a:lnTo>
                  <a:pt x="37" y="65"/>
                </a:lnTo>
                <a:lnTo>
                  <a:pt x="39" y="63"/>
                </a:lnTo>
                <a:lnTo>
                  <a:pt x="41" y="61"/>
                </a:lnTo>
                <a:lnTo>
                  <a:pt x="49" y="54"/>
                </a:lnTo>
                <a:lnTo>
                  <a:pt x="51" y="52"/>
                </a:lnTo>
                <a:lnTo>
                  <a:pt x="55" y="50"/>
                </a:lnTo>
                <a:lnTo>
                  <a:pt x="58" y="49"/>
                </a:lnTo>
                <a:lnTo>
                  <a:pt x="59" y="48"/>
                </a:lnTo>
                <a:lnTo>
                  <a:pt x="68" y="48"/>
                </a:lnTo>
                <a:lnTo>
                  <a:pt x="69" y="48"/>
                </a:lnTo>
                <a:lnTo>
                  <a:pt x="70" y="49"/>
                </a:lnTo>
                <a:lnTo>
                  <a:pt x="72" y="49"/>
                </a:lnTo>
                <a:lnTo>
                  <a:pt x="74" y="48"/>
                </a:lnTo>
                <a:lnTo>
                  <a:pt x="76" y="48"/>
                </a:lnTo>
                <a:lnTo>
                  <a:pt x="78" y="47"/>
                </a:lnTo>
                <a:lnTo>
                  <a:pt x="80" y="47"/>
                </a:lnTo>
                <a:lnTo>
                  <a:pt x="81" y="47"/>
                </a:lnTo>
                <a:lnTo>
                  <a:pt x="85" y="47"/>
                </a:lnTo>
                <a:lnTo>
                  <a:pt x="88" y="47"/>
                </a:lnTo>
                <a:lnTo>
                  <a:pt x="93" y="46"/>
                </a:lnTo>
                <a:lnTo>
                  <a:pt x="97" y="43"/>
                </a:lnTo>
                <a:lnTo>
                  <a:pt x="102" y="40"/>
                </a:lnTo>
                <a:lnTo>
                  <a:pt x="104" y="40"/>
                </a:lnTo>
                <a:lnTo>
                  <a:pt x="105" y="39"/>
                </a:lnTo>
                <a:lnTo>
                  <a:pt x="108" y="35"/>
                </a:lnTo>
                <a:lnTo>
                  <a:pt x="109" y="34"/>
                </a:lnTo>
                <a:lnTo>
                  <a:pt x="111" y="32"/>
                </a:lnTo>
                <a:lnTo>
                  <a:pt x="112" y="31"/>
                </a:lnTo>
                <a:lnTo>
                  <a:pt x="113" y="31"/>
                </a:lnTo>
                <a:lnTo>
                  <a:pt x="113" y="29"/>
                </a:lnTo>
                <a:lnTo>
                  <a:pt x="114" y="29"/>
                </a:lnTo>
                <a:lnTo>
                  <a:pt x="115" y="28"/>
                </a:lnTo>
                <a:lnTo>
                  <a:pt x="116" y="28"/>
                </a:lnTo>
                <a:lnTo>
                  <a:pt x="117" y="29"/>
                </a:lnTo>
                <a:lnTo>
                  <a:pt x="118" y="29"/>
                </a:lnTo>
                <a:lnTo>
                  <a:pt x="120" y="29"/>
                </a:lnTo>
                <a:lnTo>
                  <a:pt x="122" y="28"/>
                </a:lnTo>
                <a:lnTo>
                  <a:pt x="123" y="28"/>
                </a:lnTo>
                <a:lnTo>
                  <a:pt x="125" y="28"/>
                </a:lnTo>
                <a:lnTo>
                  <a:pt x="127" y="28"/>
                </a:lnTo>
                <a:lnTo>
                  <a:pt x="128" y="28"/>
                </a:lnTo>
                <a:lnTo>
                  <a:pt x="130" y="27"/>
                </a:lnTo>
                <a:lnTo>
                  <a:pt x="131" y="26"/>
                </a:lnTo>
                <a:lnTo>
                  <a:pt x="133" y="23"/>
                </a:lnTo>
                <a:lnTo>
                  <a:pt x="135" y="19"/>
                </a:lnTo>
                <a:lnTo>
                  <a:pt x="135" y="17"/>
                </a:lnTo>
                <a:lnTo>
                  <a:pt x="136" y="16"/>
                </a:lnTo>
                <a:lnTo>
                  <a:pt x="139" y="14"/>
                </a:lnTo>
                <a:lnTo>
                  <a:pt x="140" y="14"/>
                </a:lnTo>
                <a:lnTo>
                  <a:pt x="141" y="14"/>
                </a:lnTo>
                <a:lnTo>
                  <a:pt x="142" y="12"/>
                </a:lnTo>
                <a:lnTo>
                  <a:pt x="143" y="11"/>
                </a:lnTo>
                <a:lnTo>
                  <a:pt x="144" y="10"/>
                </a:lnTo>
                <a:lnTo>
                  <a:pt x="147" y="9"/>
                </a:lnTo>
                <a:lnTo>
                  <a:pt x="148" y="9"/>
                </a:lnTo>
                <a:lnTo>
                  <a:pt x="151" y="5"/>
                </a:lnTo>
                <a:lnTo>
                  <a:pt x="153" y="4"/>
                </a:lnTo>
                <a:lnTo>
                  <a:pt x="156" y="1"/>
                </a:lnTo>
                <a:lnTo>
                  <a:pt x="157" y="1"/>
                </a:lnTo>
                <a:lnTo>
                  <a:pt x="159" y="1"/>
                </a:lnTo>
                <a:lnTo>
                  <a:pt x="159" y="0"/>
                </a:lnTo>
                <a:lnTo>
                  <a:pt x="160" y="0"/>
                </a:lnTo>
                <a:lnTo>
                  <a:pt x="160" y="4"/>
                </a:lnTo>
                <a:lnTo>
                  <a:pt x="159" y="6"/>
                </a:lnTo>
                <a:lnTo>
                  <a:pt x="159" y="7"/>
                </a:lnTo>
                <a:lnTo>
                  <a:pt x="158" y="7"/>
                </a:lnTo>
                <a:lnTo>
                  <a:pt x="159" y="8"/>
                </a:lnTo>
                <a:lnTo>
                  <a:pt x="160" y="12"/>
                </a:lnTo>
                <a:lnTo>
                  <a:pt x="161" y="13"/>
                </a:lnTo>
                <a:lnTo>
                  <a:pt x="162" y="13"/>
                </a:lnTo>
                <a:lnTo>
                  <a:pt x="164" y="13"/>
                </a:lnTo>
                <a:lnTo>
                  <a:pt x="166" y="13"/>
                </a:lnTo>
                <a:lnTo>
                  <a:pt x="169" y="14"/>
                </a:lnTo>
                <a:lnTo>
                  <a:pt x="170" y="15"/>
                </a:lnTo>
                <a:lnTo>
                  <a:pt x="170" y="16"/>
                </a:lnTo>
                <a:lnTo>
                  <a:pt x="170" y="20"/>
                </a:lnTo>
                <a:lnTo>
                  <a:pt x="170" y="23"/>
                </a:lnTo>
                <a:lnTo>
                  <a:pt x="169" y="25"/>
                </a:lnTo>
                <a:lnTo>
                  <a:pt x="170" y="25"/>
                </a:lnTo>
                <a:lnTo>
                  <a:pt x="171" y="25"/>
                </a:lnTo>
                <a:lnTo>
                  <a:pt x="170" y="24"/>
                </a:lnTo>
                <a:lnTo>
                  <a:pt x="171" y="23"/>
                </a:lnTo>
                <a:lnTo>
                  <a:pt x="171" y="24"/>
                </a:lnTo>
                <a:lnTo>
                  <a:pt x="172" y="24"/>
                </a:lnTo>
                <a:lnTo>
                  <a:pt x="172" y="25"/>
                </a:lnTo>
                <a:lnTo>
                  <a:pt x="173" y="25"/>
                </a:lnTo>
                <a:lnTo>
                  <a:pt x="173" y="26"/>
                </a:lnTo>
                <a:lnTo>
                  <a:pt x="176" y="27"/>
                </a:lnTo>
                <a:lnTo>
                  <a:pt x="176" y="29"/>
                </a:lnTo>
                <a:lnTo>
                  <a:pt x="175" y="32"/>
                </a:lnTo>
                <a:lnTo>
                  <a:pt x="176" y="34"/>
                </a:lnTo>
                <a:lnTo>
                  <a:pt x="174" y="39"/>
                </a:lnTo>
                <a:lnTo>
                  <a:pt x="174" y="41"/>
                </a:lnTo>
                <a:lnTo>
                  <a:pt x="174" y="42"/>
                </a:lnTo>
                <a:lnTo>
                  <a:pt x="174" y="43"/>
                </a:lnTo>
                <a:lnTo>
                  <a:pt x="173" y="46"/>
                </a:lnTo>
                <a:lnTo>
                  <a:pt x="173" y="48"/>
                </a:lnTo>
                <a:lnTo>
                  <a:pt x="173" y="49"/>
                </a:lnTo>
                <a:lnTo>
                  <a:pt x="174" y="50"/>
                </a:lnTo>
                <a:lnTo>
                  <a:pt x="174" y="52"/>
                </a:lnTo>
                <a:lnTo>
                  <a:pt x="174" y="53"/>
                </a:lnTo>
                <a:lnTo>
                  <a:pt x="174" y="54"/>
                </a:lnTo>
                <a:lnTo>
                  <a:pt x="173" y="54"/>
                </a:lnTo>
                <a:lnTo>
                  <a:pt x="172" y="55"/>
                </a:lnTo>
                <a:lnTo>
                  <a:pt x="172" y="56"/>
                </a:lnTo>
                <a:lnTo>
                  <a:pt x="172" y="57"/>
                </a:lnTo>
                <a:lnTo>
                  <a:pt x="173" y="57"/>
                </a:lnTo>
                <a:lnTo>
                  <a:pt x="174" y="57"/>
                </a:lnTo>
                <a:lnTo>
                  <a:pt x="175" y="57"/>
                </a:lnTo>
                <a:lnTo>
                  <a:pt x="178" y="51"/>
                </a:lnTo>
                <a:lnTo>
                  <a:pt x="178" y="50"/>
                </a:lnTo>
                <a:lnTo>
                  <a:pt x="181" y="48"/>
                </a:lnTo>
                <a:lnTo>
                  <a:pt x="181" y="47"/>
                </a:lnTo>
                <a:lnTo>
                  <a:pt x="181" y="46"/>
                </a:lnTo>
                <a:lnTo>
                  <a:pt x="180" y="46"/>
                </a:lnTo>
                <a:lnTo>
                  <a:pt x="180" y="45"/>
                </a:lnTo>
                <a:lnTo>
                  <a:pt x="182" y="43"/>
                </a:lnTo>
                <a:lnTo>
                  <a:pt x="183" y="43"/>
                </a:lnTo>
                <a:lnTo>
                  <a:pt x="182" y="44"/>
                </a:lnTo>
                <a:lnTo>
                  <a:pt x="183" y="44"/>
                </a:lnTo>
                <a:lnTo>
                  <a:pt x="183" y="45"/>
                </a:lnTo>
                <a:lnTo>
                  <a:pt x="184" y="45"/>
                </a:lnTo>
                <a:lnTo>
                  <a:pt x="184" y="44"/>
                </a:lnTo>
                <a:lnTo>
                  <a:pt x="186" y="43"/>
                </a:lnTo>
                <a:lnTo>
                  <a:pt x="188" y="41"/>
                </a:lnTo>
                <a:lnTo>
                  <a:pt x="190" y="39"/>
                </a:lnTo>
                <a:lnTo>
                  <a:pt x="192" y="38"/>
                </a:lnTo>
                <a:lnTo>
                  <a:pt x="195" y="36"/>
                </a:lnTo>
                <a:lnTo>
                  <a:pt x="198" y="34"/>
                </a:lnTo>
                <a:lnTo>
                  <a:pt x="199" y="33"/>
                </a:lnTo>
                <a:lnTo>
                  <a:pt x="201" y="32"/>
                </a:lnTo>
                <a:lnTo>
                  <a:pt x="202" y="32"/>
                </a:lnTo>
                <a:lnTo>
                  <a:pt x="203" y="32"/>
                </a:lnTo>
                <a:lnTo>
                  <a:pt x="204" y="32"/>
                </a:lnTo>
                <a:lnTo>
                  <a:pt x="203" y="33"/>
                </a:lnTo>
                <a:lnTo>
                  <a:pt x="202" y="34"/>
                </a:lnTo>
                <a:lnTo>
                  <a:pt x="201" y="36"/>
                </a:lnTo>
                <a:lnTo>
                  <a:pt x="199" y="37"/>
                </a:lnTo>
                <a:lnTo>
                  <a:pt x="197" y="39"/>
                </a:lnTo>
                <a:lnTo>
                  <a:pt x="196" y="39"/>
                </a:lnTo>
                <a:lnTo>
                  <a:pt x="195" y="41"/>
                </a:lnTo>
                <a:lnTo>
                  <a:pt x="194" y="42"/>
                </a:lnTo>
                <a:lnTo>
                  <a:pt x="193" y="45"/>
                </a:lnTo>
                <a:lnTo>
                  <a:pt x="190" y="49"/>
                </a:lnTo>
                <a:lnTo>
                  <a:pt x="191" y="49"/>
                </a:lnTo>
                <a:lnTo>
                  <a:pt x="193" y="47"/>
                </a:lnTo>
                <a:lnTo>
                  <a:pt x="195" y="44"/>
                </a:lnTo>
                <a:lnTo>
                  <a:pt x="195" y="43"/>
                </a:lnTo>
                <a:lnTo>
                  <a:pt x="197" y="41"/>
                </a:lnTo>
                <a:lnTo>
                  <a:pt x="197" y="40"/>
                </a:lnTo>
                <a:lnTo>
                  <a:pt x="198" y="40"/>
                </a:lnTo>
                <a:lnTo>
                  <a:pt x="199" y="39"/>
                </a:lnTo>
                <a:lnTo>
                  <a:pt x="200" y="39"/>
                </a:lnTo>
                <a:lnTo>
                  <a:pt x="201" y="39"/>
                </a:lnTo>
                <a:lnTo>
                  <a:pt x="202" y="38"/>
                </a:lnTo>
                <a:lnTo>
                  <a:pt x="205" y="38"/>
                </a:lnTo>
                <a:lnTo>
                  <a:pt x="208" y="37"/>
                </a:lnTo>
                <a:lnTo>
                  <a:pt x="210" y="37"/>
                </a:lnTo>
                <a:lnTo>
                  <a:pt x="211" y="37"/>
                </a:lnTo>
                <a:lnTo>
                  <a:pt x="213" y="38"/>
                </a:lnTo>
                <a:lnTo>
                  <a:pt x="215" y="38"/>
                </a:lnTo>
                <a:lnTo>
                  <a:pt x="216" y="39"/>
                </a:lnTo>
                <a:lnTo>
                  <a:pt x="217" y="39"/>
                </a:lnTo>
                <a:lnTo>
                  <a:pt x="219" y="39"/>
                </a:lnTo>
                <a:lnTo>
                  <a:pt x="224" y="38"/>
                </a:lnTo>
                <a:lnTo>
                  <a:pt x="225" y="39"/>
                </a:lnTo>
                <a:lnTo>
                  <a:pt x="226" y="40"/>
                </a:lnTo>
                <a:lnTo>
                  <a:pt x="227" y="41"/>
                </a:lnTo>
                <a:lnTo>
                  <a:pt x="228" y="41"/>
                </a:lnTo>
                <a:lnTo>
                  <a:pt x="230" y="41"/>
                </a:lnTo>
                <a:lnTo>
                  <a:pt x="231" y="41"/>
                </a:lnTo>
                <a:lnTo>
                  <a:pt x="232" y="41"/>
                </a:lnTo>
                <a:lnTo>
                  <a:pt x="233" y="42"/>
                </a:lnTo>
                <a:lnTo>
                  <a:pt x="234" y="42"/>
                </a:lnTo>
                <a:lnTo>
                  <a:pt x="235" y="42"/>
                </a:lnTo>
                <a:lnTo>
                  <a:pt x="235" y="43"/>
                </a:lnTo>
                <a:lnTo>
                  <a:pt x="235" y="44"/>
                </a:lnTo>
                <a:lnTo>
                  <a:pt x="237" y="44"/>
                </a:lnTo>
                <a:lnTo>
                  <a:pt x="238" y="44"/>
                </a:lnTo>
                <a:lnTo>
                  <a:pt x="239" y="44"/>
                </a:lnTo>
                <a:lnTo>
                  <a:pt x="239" y="45"/>
                </a:lnTo>
                <a:lnTo>
                  <a:pt x="239" y="47"/>
                </a:lnTo>
                <a:lnTo>
                  <a:pt x="240" y="48"/>
                </a:lnTo>
                <a:lnTo>
                  <a:pt x="241" y="49"/>
                </a:lnTo>
                <a:lnTo>
                  <a:pt x="242" y="49"/>
                </a:lnTo>
                <a:lnTo>
                  <a:pt x="243" y="49"/>
                </a:lnTo>
                <a:lnTo>
                  <a:pt x="243" y="48"/>
                </a:lnTo>
                <a:lnTo>
                  <a:pt x="243" y="47"/>
                </a:lnTo>
                <a:lnTo>
                  <a:pt x="244" y="47"/>
                </a:lnTo>
                <a:lnTo>
                  <a:pt x="245" y="47"/>
                </a:lnTo>
                <a:lnTo>
                  <a:pt x="246" y="49"/>
                </a:lnTo>
                <a:lnTo>
                  <a:pt x="247" y="50"/>
                </a:lnTo>
                <a:lnTo>
                  <a:pt x="248" y="50"/>
                </a:lnTo>
                <a:lnTo>
                  <a:pt x="249" y="50"/>
                </a:lnTo>
                <a:lnTo>
                  <a:pt x="250" y="52"/>
                </a:lnTo>
                <a:lnTo>
                  <a:pt x="251" y="53"/>
                </a:lnTo>
                <a:lnTo>
                  <a:pt x="252" y="54"/>
                </a:lnTo>
                <a:lnTo>
                  <a:pt x="252" y="56"/>
                </a:lnTo>
                <a:lnTo>
                  <a:pt x="252" y="58"/>
                </a:lnTo>
                <a:lnTo>
                  <a:pt x="253" y="59"/>
                </a:lnTo>
                <a:lnTo>
                  <a:pt x="254" y="61"/>
                </a:lnTo>
                <a:lnTo>
                  <a:pt x="255" y="62"/>
                </a:lnTo>
                <a:lnTo>
                  <a:pt x="258" y="65"/>
                </a:lnTo>
                <a:lnTo>
                  <a:pt x="258" y="66"/>
                </a:lnTo>
                <a:lnTo>
                  <a:pt x="259" y="67"/>
                </a:lnTo>
                <a:lnTo>
                  <a:pt x="260" y="68"/>
                </a:lnTo>
                <a:lnTo>
                  <a:pt x="261" y="70"/>
                </a:lnTo>
                <a:lnTo>
                  <a:pt x="263" y="72"/>
                </a:lnTo>
                <a:lnTo>
                  <a:pt x="264" y="72"/>
                </a:lnTo>
                <a:lnTo>
                  <a:pt x="264" y="74"/>
                </a:lnTo>
                <a:lnTo>
                  <a:pt x="264" y="75"/>
                </a:lnTo>
                <a:lnTo>
                  <a:pt x="265" y="76"/>
                </a:lnTo>
                <a:lnTo>
                  <a:pt x="266" y="77"/>
                </a:lnTo>
                <a:lnTo>
                  <a:pt x="267" y="77"/>
                </a:lnTo>
                <a:lnTo>
                  <a:pt x="268" y="77"/>
                </a:lnTo>
                <a:lnTo>
                  <a:pt x="270" y="78"/>
                </a:lnTo>
                <a:lnTo>
                  <a:pt x="271" y="77"/>
                </a:lnTo>
                <a:lnTo>
                  <a:pt x="271" y="78"/>
                </a:lnTo>
                <a:lnTo>
                  <a:pt x="271" y="79"/>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 name="Rectangle 215"/>
          <p:cNvSpPr>
            <a:spLocks noChangeArrowheads="1"/>
          </p:cNvSpPr>
          <p:nvPr/>
        </p:nvSpPr>
        <p:spPr bwMode="auto">
          <a:xfrm>
            <a:off x="5953125" y="2819400"/>
            <a:ext cx="5254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           MI</a:t>
            </a:r>
            <a:endParaRPr lang="en-US" altLang="en-US" sz="1000"/>
          </a:p>
        </p:txBody>
      </p:sp>
      <p:sp>
        <p:nvSpPr>
          <p:cNvPr id="6360" name="Freeform 216"/>
          <p:cNvSpPr>
            <a:spLocks/>
          </p:cNvSpPr>
          <p:nvPr/>
        </p:nvSpPr>
        <p:spPr bwMode="auto">
          <a:xfrm>
            <a:off x="5942013" y="3224213"/>
            <a:ext cx="468312" cy="711200"/>
          </a:xfrm>
          <a:custGeom>
            <a:avLst/>
            <a:gdLst>
              <a:gd name="T0" fmla="*/ 2147483647 w 295"/>
              <a:gd name="T1" fmla="*/ 2147483647 h 448"/>
              <a:gd name="T2" fmla="*/ 2147483647 w 295"/>
              <a:gd name="T3" fmla="*/ 2147483647 h 448"/>
              <a:gd name="T4" fmla="*/ 2147483647 w 295"/>
              <a:gd name="T5" fmla="*/ 2147483647 h 448"/>
              <a:gd name="T6" fmla="*/ 2147483647 w 295"/>
              <a:gd name="T7" fmla="*/ 2147483647 h 448"/>
              <a:gd name="T8" fmla="*/ 2147483647 w 295"/>
              <a:gd name="T9" fmla="*/ 2147483647 h 448"/>
              <a:gd name="T10" fmla="*/ 2147483647 w 295"/>
              <a:gd name="T11" fmla="*/ 2147483647 h 448"/>
              <a:gd name="T12" fmla="*/ 2147483647 w 295"/>
              <a:gd name="T13" fmla="*/ 2147483647 h 448"/>
              <a:gd name="T14" fmla="*/ 2147483647 w 295"/>
              <a:gd name="T15" fmla="*/ 2147483647 h 448"/>
              <a:gd name="T16" fmla="*/ 2147483647 w 295"/>
              <a:gd name="T17" fmla="*/ 2147483647 h 448"/>
              <a:gd name="T18" fmla="*/ 2147483647 w 295"/>
              <a:gd name="T19" fmla="*/ 2147483647 h 448"/>
              <a:gd name="T20" fmla="*/ 2147483647 w 295"/>
              <a:gd name="T21" fmla="*/ 2147483647 h 448"/>
              <a:gd name="T22" fmla="*/ 2147483647 w 295"/>
              <a:gd name="T23" fmla="*/ 2147483647 h 448"/>
              <a:gd name="T24" fmla="*/ 2147483647 w 295"/>
              <a:gd name="T25" fmla="*/ 2147483647 h 448"/>
              <a:gd name="T26" fmla="*/ 2147483647 w 295"/>
              <a:gd name="T27" fmla="*/ 2147483647 h 448"/>
              <a:gd name="T28" fmla="*/ 2147483647 w 295"/>
              <a:gd name="T29" fmla="*/ 2147483647 h 448"/>
              <a:gd name="T30" fmla="*/ 2147483647 w 295"/>
              <a:gd name="T31" fmla="*/ 2147483647 h 448"/>
              <a:gd name="T32" fmla="*/ 2147483647 w 295"/>
              <a:gd name="T33" fmla="*/ 2147483647 h 448"/>
              <a:gd name="T34" fmla="*/ 2147483647 w 295"/>
              <a:gd name="T35" fmla="*/ 2147483647 h 448"/>
              <a:gd name="T36" fmla="*/ 2147483647 w 295"/>
              <a:gd name="T37" fmla="*/ 2147483647 h 448"/>
              <a:gd name="T38" fmla="*/ 2147483647 w 295"/>
              <a:gd name="T39" fmla="*/ 2147483647 h 448"/>
              <a:gd name="T40" fmla="*/ 2147483647 w 295"/>
              <a:gd name="T41" fmla="*/ 2147483647 h 448"/>
              <a:gd name="T42" fmla="*/ 2147483647 w 295"/>
              <a:gd name="T43" fmla="*/ 2147483647 h 448"/>
              <a:gd name="T44" fmla="*/ 2147483647 w 295"/>
              <a:gd name="T45" fmla="*/ 2147483647 h 448"/>
              <a:gd name="T46" fmla="*/ 2147483647 w 295"/>
              <a:gd name="T47" fmla="*/ 2147483647 h 448"/>
              <a:gd name="T48" fmla="*/ 2147483647 w 295"/>
              <a:gd name="T49" fmla="*/ 2147483647 h 448"/>
              <a:gd name="T50" fmla="*/ 2147483647 w 295"/>
              <a:gd name="T51" fmla="*/ 2147483647 h 448"/>
              <a:gd name="T52" fmla="*/ 2147483647 w 295"/>
              <a:gd name="T53" fmla="*/ 2147483647 h 448"/>
              <a:gd name="T54" fmla="*/ 2147483647 w 295"/>
              <a:gd name="T55" fmla="*/ 2147483647 h 448"/>
              <a:gd name="T56" fmla="*/ 2147483647 w 295"/>
              <a:gd name="T57" fmla="*/ 2147483647 h 448"/>
              <a:gd name="T58" fmla="*/ 2147483647 w 295"/>
              <a:gd name="T59" fmla="*/ 2147483647 h 448"/>
              <a:gd name="T60" fmla="*/ 2147483647 w 295"/>
              <a:gd name="T61" fmla="*/ 2147483647 h 448"/>
              <a:gd name="T62" fmla="*/ 2147483647 w 295"/>
              <a:gd name="T63" fmla="*/ 2147483647 h 448"/>
              <a:gd name="T64" fmla="*/ 2147483647 w 295"/>
              <a:gd name="T65" fmla="*/ 2147483647 h 448"/>
              <a:gd name="T66" fmla="*/ 2147483647 w 295"/>
              <a:gd name="T67" fmla="*/ 2147483647 h 448"/>
              <a:gd name="T68" fmla="*/ 2147483647 w 295"/>
              <a:gd name="T69" fmla="*/ 2147483647 h 448"/>
              <a:gd name="T70" fmla="*/ 2147483647 w 295"/>
              <a:gd name="T71" fmla="*/ 2147483647 h 448"/>
              <a:gd name="T72" fmla="*/ 2147483647 w 295"/>
              <a:gd name="T73" fmla="*/ 2147483647 h 448"/>
              <a:gd name="T74" fmla="*/ 2147483647 w 295"/>
              <a:gd name="T75" fmla="*/ 2147483647 h 448"/>
              <a:gd name="T76" fmla="*/ 2147483647 w 295"/>
              <a:gd name="T77" fmla="*/ 2147483647 h 448"/>
              <a:gd name="T78" fmla="*/ 2147483647 w 295"/>
              <a:gd name="T79" fmla="*/ 2147483647 h 448"/>
              <a:gd name="T80" fmla="*/ 2147483647 w 295"/>
              <a:gd name="T81" fmla="*/ 2147483647 h 448"/>
              <a:gd name="T82" fmla="*/ 2147483647 w 295"/>
              <a:gd name="T83" fmla="*/ 2147483647 h 448"/>
              <a:gd name="T84" fmla="*/ 2147483647 w 295"/>
              <a:gd name="T85" fmla="*/ 2147483647 h 448"/>
              <a:gd name="T86" fmla="*/ 2147483647 w 295"/>
              <a:gd name="T87" fmla="*/ 2147483647 h 448"/>
              <a:gd name="T88" fmla="*/ 2147483647 w 295"/>
              <a:gd name="T89" fmla="*/ 2147483647 h 448"/>
              <a:gd name="T90" fmla="*/ 2147483647 w 295"/>
              <a:gd name="T91" fmla="*/ 2147483647 h 448"/>
              <a:gd name="T92" fmla="*/ 2147483647 w 295"/>
              <a:gd name="T93" fmla="*/ 2147483647 h 448"/>
              <a:gd name="T94" fmla="*/ 2147483647 w 295"/>
              <a:gd name="T95" fmla="*/ 2147483647 h 448"/>
              <a:gd name="T96" fmla="*/ 2147483647 w 295"/>
              <a:gd name="T97" fmla="*/ 2147483647 h 448"/>
              <a:gd name="T98" fmla="*/ 2147483647 w 295"/>
              <a:gd name="T99" fmla="*/ 2147483647 h 448"/>
              <a:gd name="T100" fmla="*/ 2147483647 w 295"/>
              <a:gd name="T101" fmla="*/ 2147483647 h 448"/>
              <a:gd name="T102" fmla="*/ 2147483647 w 295"/>
              <a:gd name="T103" fmla="*/ 2147483647 h 448"/>
              <a:gd name="T104" fmla="*/ 2147483647 w 295"/>
              <a:gd name="T105" fmla="*/ 2147483647 h 448"/>
              <a:gd name="T106" fmla="*/ 2147483647 w 295"/>
              <a:gd name="T107" fmla="*/ 2147483647 h 448"/>
              <a:gd name="T108" fmla="*/ 2147483647 w 295"/>
              <a:gd name="T109" fmla="*/ 2147483647 h 448"/>
              <a:gd name="T110" fmla="*/ 2147483647 w 295"/>
              <a:gd name="T111" fmla="*/ 2147483647 h 448"/>
              <a:gd name="T112" fmla="*/ 2147483647 w 295"/>
              <a:gd name="T113" fmla="*/ 2147483647 h 448"/>
              <a:gd name="T114" fmla="*/ 2147483647 w 295"/>
              <a:gd name="T115" fmla="*/ 2147483647 h 448"/>
              <a:gd name="T116" fmla="*/ 2147483647 w 295"/>
              <a:gd name="T117" fmla="*/ 2147483647 h 448"/>
              <a:gd name="T118" fmla="*/ 2147483647 w 295"/>
              <a:gd name="T119" fmla="*/ 2147483647 h 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5" h="448">
                <a:moveTo>
                  <a:pt x="115" y="0"/>
                </a:moveTo>
                <a:lnTo>
                  <a:pt x="138" y="0"/>
                </a:lnTo>
                <a:lnTo>
                  <a:pt x="294" y="0"/>
                </a:lnTo>
                <a:lnTo>
                  <a:pt x="294" y="8"/>
                </a:lnTo>
                <a:lnTo>
                  <a:pt x="293" y="194"/>
                </a:lnTo>
                <a:lnTo>
                  <a:pt x="293" y="221"/>
                </a:lnTo>
                <a:lnTo>
                  <a:pt x="293" y="300"/>
                </a:lnTo>
                <a:lnTo>
                  <a:pt x="291" y="300"/>
                </a:lnTo>
                <a:lnTo>
                  <a:pt x="290" y="302"/>
                </a:lnTo>
                <a:lnTo>
                  <a:pt x="288" y="303"/>
                </a:lnTo>
                <a:lnTo>
                  <a:pt x="286" y="304"/>
                </a:lnTo>
                <a:lnTo>
                  <a:pt x="285" y="305"/>
                </a:lnTo>
                <a:lnTo>
                  <a:pt x="286" y="307"/>
                </a:lnTo>
                <a:lnTo>
                  <a:pt x="288" y="309"/>
                </a:lnTo>
                <a:lnTo>
                  <a:pt x="289" y="311"/>
                </a:lnTo>
                <a:lnTo>
                  <a:pt x="290" y="313"/>
                </a:lnTo>
                <a:lnTo>
                  <a:pt x="291" y="315"/>
                </a:lnTo>
                <a:lnTo>
                  <a:pt x="291" y="316"/>
                </a:lnTo>
                <a:lnTo>
                  <a:pt x="287" y="320"/>
                </a:lnTo>
                <a:lnTo>
                  <a:pt x="287" y="321"/>
                </a:lnTo>
                <a:lnTo>
                  <a:pt x="287" y="322"/>
                </a:lnTo>
                <a:lnTo>
                  <a:pt x="288" y="323"/>
                </a:lnTo>
                <a:lnTo>
                  <a:pt x="291" y="323"/>
                </a:lnTo>
                <a:lnTo>
                  <a:pt x="293" y="324"/>
                </a:lnTo>
                <a:lnTo>
                  <a:pt x="295" y="324"/>
                </a:lnTo>
                <a:lnTo>
                  <a:pt x="295" y="326"/>
                </a:lnTo>
                <a:lnTo>
                  <a:pt x="295" y="327"/>
                </a:lnTo>
                <a:lnTo>
                  <a:pt x="294" y="328"/>
                </a:lnTo>
                <a:lnTo>
                  <a:pt x="292" y="329"/>
                </a:lnTo>
                <a:lnTo>
                  <a:pt x="291" y="330"/>
                </a:lnTo>
                <a:lnTo>
                  <a:pt x="291" y="331"/>
                </a:lnTo>
                <a:lnTo>
                  <a:pt x="291" y="332"/>
                </a:lnTo>
                <a:lnTo>
                  <a:pt x="292" y="334"/>
                </a:lnTo>
                <a:lnTo>
                  <a:pt x="293" y="335"/>
                </a:lnTo>
                <a:lnTo>
                  <a:pt x="292" y="336"/>
                </a:lnTo>
                <a:lnTo>
                  <a:pt x="290" y="336"/>
                </a:lnTo>
                <a:lnTo>
                  <a:pt x="287" y="335"/>
                </a:lnTo>
                <a:lnTo>
                  <a:pt x="286" y="335"/>
                </a:lnTo>
                <a:lnTo>
                  <a:pt x="284" y="336"/>
                </a:lnTo>
                <a:lnTo>
                  <a:pt x="281" y="337"/>
                </a:lnTo>
                <a:lnTo>
                  <a:pt x="280" y="337"/>
                </a:lnTo>
                <a:lnTo>
                  <a:pt x="278" y="337"/>
                </a:lnTo>
                <a:lnTo>
                  <a:pt x="277" y="337"/>
                </a:lnTo>
                <a:lnTo>
                  <a:pt x="276" y="337"/>
                </a:lnTo>
                <a:lnTo>
                  <a:pt x="274" y="339"/>
                </a:lnTo>
                <a:lnTo>
                  <a:pt x="269" y="342"/>
                </a:lnTo>
                <a:lnTo>
                  <a:pt x="264" y="345"/>
                </a:lnTo>
                <a:lnTo>
                  <a:pt x="262" y="346"/>
                </a:lnTo>
                <a:lnTo>
                  <a:pt x="259" y="347"/>
                </a:lnTo>
                <a:lnTo>
                  <a:pt x="258" y="346"/>
                </a:lnTo>
                <a:lnTo>
                  <a:pt x="256" y="345"/>
                </a:lnTo>
                <a:lnTo>
                  <a:pt x="255" y="342"/>
                </a:lnTo>
                <a:lnTo>
                  <a:pt x="254" y="341"/>
                </a:lnTo>
                <a:lnTo>
                  <a:pt x="251" y="341"/>
                </a:lnTo>
                <a:lnTo>
                  <a:pt x="250" y="341"/>
                </a:lnTo>
                <a:lnTo>
                  <a:pt x="245" y="342"/>
                </a:lnTo>
                <a:lnTo>
                  <a:pt x="242" y="342"/>
                </a:lnTo>
                <a:lnTo>
                  <a:pt x="239" y="341"/>
                </a:lnTo>
                <a:lnTo>
                  <a:pt x="238" y="342"/>
                </a:lnTo>
                <a:lnTo>
                  <a:pt x="237" y="342"/>
                </a:lnTo>
                <a:lnTo>
                  <a:pt x="236" y="344"/>
                </a:lnTo>
                <a:lnTo>
                  <a:pt x="236" y="346"/>
                </a:lnTo>
                <a:lnTo>
                  <a:pt x="237" y="348"/>
                </a:lnTo>
                <a:lnTo>
                  <a:pt x="237" y="349"/>
                </a:lnTo>
                <a:lnTo>
                  <a:pt x="237" y="350"/>
                </a:lnTo>
                <a:lnTo>
                  <a:pt x="237" y="354"/>
                </a:lnTo>
                <a:lnTo>
                  <a:pt x="237" y="356"/>
                </a:lnTo>
                <a:lnTo>
                  <a:pt x="239" y="359"/>
                </a:lnTo>
                <a:lnTo>
                  <a:pt x="240" y="362"/>
                </a:lnTo>
                <a:lnTo>
                  <a:pt x="239" y="363"/>
                </a:lnTo>
                <a:lnTo>
                  <a:pt x="238" y="365"/>
                </a:lnTo>
                <a:lnTo>
                  <a:pt x="235" y="366"/>
                </a:lnTo>
                <a:lnTo>
                  <a:pt x="234" y="367"/>
                </a:lnTo>
                <a:lnTo>
                  <a:pt x="232" y="370"/>
                </a:lnTo>
                <a:lnTo>
                  <a:pt x="231" y="372"/>
                </a:lnTo>
                <a:lnTo>
                  <a:pt x="224" y="374"/>
                </a:lnTo>
                <a:lnTo>
                  <a:pt x="223" y="374"/>
                </a:lnTo>
                <a:lnTo>
                  <a:pt x="221" y="375"/>
                </a:lnTo>
                <a:lnTo>
                  <a:pt x="220" y="379"/>
                </a:lnTo>
                <a:lnTo>
                  <a:pt x="219" y="384"/>
                </a:lnTo>
                <a:lnTo>
                  <a:pt x="218" y="387"/>
                </a:lnTo>
                <a:lnTo>
                  <a:pt x="216" y="390"/>
                </a:lnTo>
                <a:lnTo>
                  <a:pt x="211" y="393"/>
                </a:lnTo>
                <a:lnTo>
                  <a:pt x="210" y="394"/>
                </a:lnTo>
                <a:lnTo>
                  <a:pt x="208" y="393"/>
                </a:lnTo>
                <a:lnTo>
                  <a:pt x="207" y="392"/>
                </a:lnTo>
                <a:lnTo>
                  <a:pt x="206" y="391"/>
                </a:lnTo>
                <a:lnTo>
                  <a:pt x="204" y="392"/>
                </a:lnTo>
                <a:lnTo>
                  <a:pt x="202" y="392"/>
                </a:lnTo>
                <a:lnTo>
                  <a:pt x="202" y="393"/>
                </a:lnTo>
                <a:lnTo>
                  <a:pt x="201" y="396"/>
                </a:lnTo>
                <a:lnTo>
                  <a:pt x="200" y="398"/>
                </a:lnTo>
                <a:lnTo>
                  <a:pt x="197" y="401"/>
                </a:lnTo>
                <a:lnTo>
                  <a:pt x="195" y="404"/>
                </a:lnTo>
                <a:lnTo>
                  <a:pt x="195" y="407"/>
                </a:lnTo>
                <a:lnTo>
                  <a:pt x="195" y="412"/>
                </a:lnTo>
                <a:lnTo>
                  <a:pt x="195" y="415"/>
                </a:lnTo>
                <a:lnTo>
                  <a:pt x="194" y="419"/>
                </a:lnTo>
                <a:lnTo>
                  <a:pt x="193" y="421"/>
                </a:lnTo>
                <a:lnTo>
                  <a:pt x="192" y="422"/>
                </a:lnTo>
                <a:lnTo>
                  <a:pt x="187" y="423"/>
                </a:lnTo>
                <a:lnTo>
                  <a:pt x="185" y="424"/>
                </a:lnTo>
                <a:lnTo>
                  <a:pt x="184" y="425"/>
                </a:lnTo>
                <a:lnTo>
                  <a:pt x="184" y="427"/>
                </a:lnTo>
                <a:lnTo>
                  <a:pt x="184" y="428"/>
                </a:lnTo>
                <a:lnTo>
                  <a:pt x="183" y="427"/>
                </a:lnTo>
                <a:lnTo>
                  <a:pt x="181" y="425"/>
                </a:lnTo>
                <a:lnTo>
                  <a:pt x="181" y="423"/>
                </a:lnTo>
                <a:lnTo>
                  <a:pt x="179" y="422"/>
                </a:lnTo>
                <a:lnTo>
                  <a:pt x="176" y="421"/>
                </a:lnTo>
                <a:lnTo>
                  <a:pt x="172" y="422"/>
                </a:lnTo>
                <a:lnTo>
                  <a:pt x="171" y="421"/>
                </a:lnTo>
                <a:lnTo>
                  <a:pt x="169" y="420"/>
                </a:lnTo>
                <a:lnTo>
                  <a:pt x="164" y="417"/>
                </a:lnTo>
                <a:lnTo>
                  <a:pt x="163" y="416"/>
                </a:lnTo>
                <a:lnTo>
                  <a:pt x="162" y="413"/>
                </a:lnTo>
                <a:lnTo>
                  <a:pt x="162" y="411"/>
                </a:lnTo>
                <a:lnTo>
                  <a:pt x="162" y="408"/>
                </a:lnTo>
                <a:lnTo>
                  <a:pt x="162" y="406"/>
                </a:lnTo>
                <a:lnTo>
                  <a:pt x="160" y="404"/>
                </a:lnTo>
                <a:lnTo>
                  <a:pt x="155" y="401"/>
                </a:lnTo>
                <a:lnTo>
                  <a:pt x="154" y="401"/>
                </a:lnTo>
                <a:lnTo>
                  <a:pt x="154" y="402"/>
                </a:lnTo>
                <a:lnTo>
                  <a:pt x="153" y="403"/>
                </a:lnTo>
                <a:lnTo>
                  <a:pt x="154" y="404"/>
                </a:lnTo>
                <a:lnTo>
                  <a:pt x="154" y="405"/>
                </a:lnTo>
                <a:lnTo>
                  <a:pt x="157" y="405"/>
                </a:lnTo>
                <a:lnTo>
                  <a:pt x="158" y="405"/>
                </a:lnTo>
                <a:lnTo>
                  <a:pt x="159" y="407"/>
                </a:lnTo>
                <a:lnTo>
                  <a:pt x="158" y="408"/>
                </a:lnTo>
                <a:lnTo>
                  <a:pt x="157" y="408"/>
                </a:lnTo>
                <a:lnTo>
                  <a:pt x="154" y="408"/>
                </a:lnTo>
                <a:lnTo>
                  <a:pt x="153" y="409"/>
                </a:lnTo>
                <a:lnTo>
                  <a:pt x="152" y="411"/>
                </a:lnTo>
                <a:lnTo>
                  <a:pt x="151" y="411"/>
                </a:lnTo>
                <a:lnTo>
                  <a:pt x="150" y="410"/>
                </a:lnTo>
                <a:lnTo>
                  <a:pt x="149" y="409"/>
                </a:lnTo>
                <a:lnTo>
                  <a:pt x="148" y="409"/>
                </a:lnTo>
                <a:lnTo>
                  <a:pt x="146" y="409"/>
                </a:lnTo>
                <a:lnTo>
                  <a:pt x="145" y="410"/>
                </a:lnTo>
                <a:lnTo>
                  <a:pt x="146" y="411"/>
                </a:lnTo>
                <a:lnTo>
                  <a:pt x="148" y="413"/>
                </a:lnTo>
                <a:lnTo>
                  <a:pt x="149" y="414"/>
                </a:lnTo>
                <a:lnTo>
                  <a:pt x="148" y="415"/>
                </a:lnTo>
                <a:lnTo>
                  <a:pt x="147" y="417"/>
                </a:lnTo>
                <a:lnTo>
                  <a:pt x="145" y="418"/>
                </a:lnTo>
                <a:lnTo>
                  <a:pt x="144" y="418"/>
                </a:lnTo>
                <a:lnTo>
                  <a:pt x="142" y="417"/>
                </a:lnTo>
                <a:lnTo>
                  <a:pt x="141" y="418"/>
                </a:lnTo>
                <a:lnTo>
                  <a:pt x="141" y="419"/>
                </a:lnTo>
                <a:lnTo>
                  <a:pt x="141" y="420"/>
                </a:lnTo>
                <a:lnTo>
                  <a:pt x="141" y="423"/>
                </a:lnTo>
                <a:lnTo>
                  <a:pt x="141" y="427"/>
                </a:lnTo>
                <a:lnTo>
                  <a:pt x="142" y="429"/>
                </a:lnTo>
                <a:lnTo>
                  <a:pt x="142" y="430"/>
                </a:lnTo>
                <a:lnTo>
                  <a:pt x="141" y="431"/>
                </a:lnTo>
                <a:lnTo>
                  <a:pt x="140" y="432"/>
                </a:lnTo>
                <a:lnTo>
                  <a:pt x="138" y="432"/>
                </a:lnTo>
                <a:lnTo>
                  <a:pt x="136" y="431"/>
                </a:lnTo>
                <a:lnTo>
                  <a:pt x="135" y="431"/>
                </a:lnTo>
                <a:lnTo>
                  <a:pt x="135" y="432"/>
                </a:lnTo>
                <a:lnTo>
                  <a:pt x="134" y="434"/>
                </a:lnTo>
                <a:lnTo>
                  <a:pt x="134" y="435"/>
                </a:lnTo>
                <a:lnTo>
                  <a:pt x="134" y="438"/>
                </a:lnTo>
                <a:lnTo>
                  <a:pt x="132" y="439"/>
                </a:lnTo>
                <a:lnTo>
                  <a:pt x="130" y="440"/>
                </a:lnTo>
                <a:lnTo>
                  <a:pt x="129" y="440"/>
                </a:lnTo>
                <a:lnTo>
                  <a:pt x="128" y="440"/>
                </a:lnTo>
                <a:lnTo>
                  <a:pt x="128" y="438"/>
                </a:lnTo>
                <a:lnTo>
                  <a:pt x="129" y="435"/>
                </a:lnTo>
                <a:lnTo>
                  <a:pt x="129" y="433"/>
                </a:lnTo>
                <a:lnTo>
                  <a:pt x="127" y="432"/>
                </a:lnTo>
                <a:lnTo>
                  <a:pt x="126" y="432"/>
                </a:lnTo>
                <a:lnTo>
                  <a:pt x="125" y="433"/>
                </a:lnTo>
                <a:lnTo>
                  <a:pt x="123" y="435"/>
                </a:lnTo>
                <a:lnTo>
                  <a:pt x="122" y="435"/>
                </a:lnTo>
                <a:lnTo>
                  <a:pt x="119" y="432"/>
                </a:lnTo>
                <a:lnTo>
                  <a:pt x="118" y="429"/>
                </a:lnTo>
                <a:lnTo>
                  <a:pt x="116" y="424"/>
                </a:lnTo>
                <a:lnTo>
                  <a:pt x="115" y="423"/>
                </a:lnTo>
                <a:lnTo>
                  <a:pt x="114" y="423"/>
                </a:lnTo>
                <a:lnTo>
                  <a:pt x="111" y="424"/>
                </a:lnTo>
                <a:lnTo>
                  <a:pt x="108" y="427"/>
                </a:lnTo>
                <a:lnTo>
                  <a:pt x="106" y="429"/>
                </a:lnTo>
                <a:lnTo>
                  <a:pt x="99" y="431"/>
                </a:lnTo>
                <a:lnTo>
                  <a:pt x="96" y="433"/>
                </a:lnTo>
                <a:lnTo>
                  <a:pt x="95" y="434"/>
                </a:lnTo>
                <a:lnTo>
                  <a:pt x="94" y="436"/>
                </a:lnTo>
                <a:lnTo>
                  <a:pt x="94" y="440"/>
                </a:lnTo>
                <a:lnTo>
                  <a:pt x="93" y="443"/>
                </a:lnTo>
                <a:lnTo>
                  <a:pt x="92" y="445"/>
                </a:lnTo>
                <a:lnTo>
                  <a:pt x="91" y="446"/>
                </a:lnTo>
                <a:lnTo>
                  <a:pt x="89" y="447"/>
                </a:lnTo>
                <a:lnTo>
                  <a:pt x="88" y="447"/>
                </a:lnTo>
                <a:lnTo>
                  <a:pt x="87" y="447"/>
                </a:lnTo>
                <a:lnTo>
                  <a:pt x="86" y="446"/>
                </a:lnTo>
                <a:lnTo>
                  <a:pt x="84" y="442"/>
                </a:lnTo>
                <a:lnTo>
                  <a:pt x="84" y="441"/>
                </a:lnTo>
                <a:lnTo>
                  <a:pt x="82" y="440"/>
                </a:lnTo>
                <a:lnTo>
                  <a:pt x="81" y="440"/>
                </a:lnTo>
                <a:lnTo>
                  <a:pt x="75" y="438"/>
                </a:lnTo>
                <a:lnTo>
                  <a:pt x="73" y="436"/>
                </a:lnTo>
                <a:lnTo>
                  <a:pt x="71" y="434"/>
                </a:lnTo>
                <a:lnTo>
                  <a:pt x="68" y="433"/>
                </a:lnTo>
                <a:lnTo>
                  <a:pt x="65" y="431"/>
                </a:lnTo>
                <a:lnTo>
                  <a:pt x="61" y="429"/>
                </a:lnTo>
                <a:lnTo>
                  <a:pt x="58" y="429"/>
                </a:lnTo>
                <a:lnTo>
                  <a:pt x="54" y="432"/>
                </a:lnTo>
                <a:lnTo>
                  <a:pt x="52" y="433"/>
                </a:lnTo>
                <a:lnTo>
                  <a:pt x="51" y="432"/>
                </a:lnTo>
                <a:lnTo>
                  <a:pt x="48" y="431"/>
                </a:lnTo>
                <a:lnTo>
                  <a:pt x="46" y="429"/>
                </a:lnTo>
                <a:lnTo>
                  <a:pt x="46" y="427"/>
                </a:lnTo>
                <a:lnTo>
                  <a:pt x="46" y="426"/>
                </a:lnTo>
                <a:lnTo>
                  <a:pt x="45" y="426"/>
                </a:lnTo>
                <a:lnTo>
                  <a:pt x="44" y="426"/>
                </a:lnTo>
                <a:lnTo>
                  <a:pt x="44" y="428"/>
                </a:lnTo>
                <a:lnTo>
                  <a:pt x="43" y="429"/>
                </a:lnTo>
                <a:lnTo>
                  <a:pt x="42" y="430"/>
                </a:lnTo>
                <a:lnTo>
                  <a:pt x="42" y="432"/>
                </a:lnTo>
                <a:lnTo>
                  <a:pt x="43" y="433"/>
                </a:lnTo>
                <a:lnTo>
                  <a:pt x="45" y="434"/>
                </a:lnTo>
                <a:lnTo>
                  <a:pt x="46" y="436"/>
                </a:lnTo>
                <a:lnTo>
                  <a:pt x="46" y="438"/>
                </a:lnTo>
                <a:lnTo>
                  <a:pt x="44" y="441"/>
                </a:lnTo>
                <a:lnTo>
                  <a:pt x="42" y="442"/>
                </a:lnTo>
                <a:lnTo>
                  <a:pt x="40" y="442"/>
                </a:lnTo>
                <a:lnTo>
                  <a:pt x="38" y="442"/>
                </a:lnTo>
                <a:lnTo>
                  <a:pt x="37" y="441"/>
                </a:lnTo>
                <a:lnTo>
                  <a:pt x="37" y="440"/>
                </a:lnTo>
                <a:lnTo>
                  <a:pt x="37" y="438"/>
                </a:lnTo>
                <a:lnTo>
                  <a:pt x="38" y="436"/>
                </a:lnTo>
                <a:lnTo>
                  <a:pt x="38" y="435"/>
                </a:lnTo>
                <a:lnTo>
                  <a:pt x="38" y="434"/>
                </a:lnTo>
                <a:lnTo>
                  <a:pt x="37" y="434"/>
                </a:lnTo>
                <a:lnTo>
                  <a:pt x="36" y="434"/>
                </a:lnTo>
                <a:lnTo>
                  <a:pt x="34" y="435"/>
                </a:lnTo>
                <a:lnTo>
                  <a:pt x="33" y="435"/>
                </a:lnTo>
                <a:lnTo>
                  <a:pt x="31" y="435"/>
                </a:lnTo>
                <a:lnTo>
                  <a:pt x="30" y="435"/>
                </a:lnTo>
                <a:lnTo>
                  <a:pt x="28" y="436"/>
                </a:lnTo>
                <a:lnTo>
                  <a:pt x="26" y="437"/>
                </a:lnTo>
                <a:lnTo>
                  <a:pt x="24" y="437"/>
                </a:lnTo>
                <a:lnTo>
                  <a:pt x="21" y="434"/>
                </a:lnTo>
                <a:lnTo>
                  <a:pt x="19" y="432"/>
                </a:lnTo>
                <a:lnTo>
                  <a:pt x="18" y="431"/>
                </a:lnTo>
                <a:lnTo>
                  <a:pt x="17" y="431"/>
                </a:lnTo>
                <a:lnTo>
                  <a:pt x="16" y="432"/>
                </a:lnTo>
                <a:lnTo>
                  <a:pt x="15" y="434"/>
                </a:lnTo>
                <a:lnTo>
                  <a:pt x="14" y="435"/>
                </a:lnTo>
                <a:lnTo>
                  <a:pt x="14" y="437"/>
                </a:lnTo>
                <a:lnTo>
                  <a:pt x="16" y="439"/>
                </a:lnTo>
                <a:lnTo>
                  <a:pt x="17" y="443"/>
                </a:lnTo>
                <a:lnTo>
                  <a:pt x="17" y="444"/>
                </a:lnTo>
                <a:lnTo>
                  <a:pt x="15" y="445"/>
                </a:lnTo>
                <a:lnTo>
                  <a:pt x="13" y="447"/>
                </a:lnTo>
                <a:lnTo>
                  <a:pt x="12" y="448"/>
                </a:lnTo>
                <a:lnTo>
                  <a:pt x="12" y="447"/>
                </a:lnTo>
                <a:lnTo>
                  <a:pt x="11" y="447"/>
                </a:lnTo>
                <a:lnTo>
                  <a:pt x="10" y="446"/>
                </a:lnTo>
                <a:lnTo>
                  <a:pt x="9" y="446"/>
                </a:lnTo>
                <a:lnTo>
                  <a:pt x="9" y="445"/>
                </a:lnTo>
                <a:lnTo>
                  <a:pt x="8" y="445"/>
                </a:lnTo>
                <a:lnTo>
                  <a:pt x="6" y="445"/>
                </a:lnTo>
                <a:lnTo>
                  <a:pt x="6" y="444"/>
                </a:lnTo>
                <a:lnTo>
                  <a:pt x="5" y="444"/>
                </a:lnTo>
                <a:lnTo>
                  <a:pt x="4" y="444"/>
                </a:lnTo>
                <a:lnTo>
                  <a:pt x="2" y="444"/>
                </a:lnTo>
                <a:lnTo>
                  <a:pt x="1" y="443"/>
                </a:lnTo>
                <a:lnTo>
                  <a:pt x="1" y="442"/>
                </a:lnTo>
                <a:lnTo>
                  <a:pt x="1" y="441"/>
                </a:lnTo>
                <a:lnTo>
                  <a:pt x="2" y="441"/>
                </a:lnTo>
                <a:lnTo>
                  <a:pt x="4" y="442"/>
                </a:lnTo>
                <a:lnTo>
                  <a:pt x="6" y="442"/>
                </a:lnTo>
                <a:lnTo>
                  <a:pt x="6" y="441"/>
                </a:lnTo>
                <a:lnTo>
                  <a:pt x="6" y="440"/>
                </a:lnTo>
                <a:lnTo>
                  <a:pt x="4" y="439"/>
                </a:lnTo>
                <a:lnTo>
                  <a:pt x="2" y="437"/>
                </a:lnTo>
                <a:lnTo>
                  <a:pt x="1" y="435"/>
                </a:lnTo>
                <a:lnTo>
                  <a:pt x="0" y="434"/>
                </a:lnTo>
                <a:lnTo>
                  <a:pt x="0" y="433"/>
                </a:lnTo>
                <a:lnTo>
                  <a:pt x="1" y="433"/>
                </a:lnTo>
                <a:lnTo>
                  <a:pt x="3" y="435"/>
                </a:lnTo>
                <a:lnTo>
                  <a:pt x="4" y="435"/>
                </a:lnTo>
                <a:lnTo>
                  <a:pt x="6" y="434"/>
                </a:lnTo>
                <a:lnTo>
                  <a:pt x="7" y="435"/>
                </a:lnTo>
                <a:lnTo>
                  <a:pt x="7" y="434"/>
                </a:lnTo>
                <a:lnTo>
                  <a:pt x="7" y="432"/>
                </a:lnTo>
                <a:lnTo>
                  <a:pt x="6" y="432"/>
                </a:lnTo>
                <a:lnTo>
                  <a:pt x="4" y="432"/>
                </a:lnTo>
                <a:lnTo>
                  <a:pt x="3" y="431"/>
                </a:lnTo>
                <a:lnTo>
                  <a:pt x="2" y="431"/>
                </a:lnTo>
                <a:lnTo>
                  <a:pt x="3" y="430"/>
                </a:lnTo>
                <a:lnTo>
                  <a:pt x="4" y="431"/>
                </a:lnTo>
                <a:lnTo>
                  <a:pt x="5" y="431"/>
                </a:lnTo>
                <a:lnTo>
                  <a:pt x="6" y="430"/>
                </a:lnTo>
                <a:lnTo>
                  <a:pt x="6" y="429"/>
                </a:lnTo>
                <a:lnTo>
                  <a:pt x="6" y="427"/>
                </a:lnTo>
                <a:lnTo>
                  <a:pt x="6" y="426"/>
                </a:lnTo>
                <a:lnTo>
                  <a:pt x="7" y="426"/>
                </a:lnTo>
                <a:lnTo>
                  <a:pt x="7" y="425"/>
                </a:lnTo>
                <a:lnTo>
                  <a:pt x="6" y="421"/>
                </a:lnTo>
                <a:lnTo>
                  <a:pt x="6" y="420"/>
                </a:lnTo>
                <a:lnTo>
                  <a:pt x="8" y="420"/>
                </a:lnTo>
                <a:lnTo>
                  <a:pt x="8" y="419"/>
                </a:lnTo>
                <a:lnTo>
                  <a:pt x="7" y="419"/>
                </a:lnTo>
                <a:lnTo>
                  <a:pt x="6" y="419"/>
                </a:lnTo>
                <a:lnTo>
                  <a:pt x="5" y="418"/>
                </a:lnTo>
                <a:lnTo>
                  <a:pt x="5" y="417"/>
                </a:lnTo>
                <a:lnTo>
                  <a:pt x="6" y="416"/>
                </a:lnTo>
                <a:lnTo>
                  <a:pt x="8" y="417"/>
                </a:lnTo>
                <a:lnTo>
                  <a:pt x="10" y="416"/>
                </a:lnTo>
                <a:lnTo>
                  <a:pt x="12" y="414"/>
                </a:lnTo>
                <a:lnTo>
                  <a:pt x="12" y="411"/>
                </a:lnTo>
                <a:lnTo>
                  <a:pt x="9" y="413"/>
                </a:lnTo>
                <a:lnTo>
                  <a:pt x="7" y="413"/>
                </a:lnTo>
                <a:lnTo>
                  <a:pt x="7" y="412"/>
                </a:lnTo>
                <a:lnTo>
                  <a:pt x="7" y="411"/>
                </a:lnTo>
                <a:lnTo>
                  <a:pt x="10" y="410"/>
                </a:lnTo>
                <a:lnTo>
                  <a:pt x="11" y="408"/>
                </a:lnTo>
                <a:lnTo>
                  <a:pt x="12" y="408"/>
                </a:lnTo>
                <a:lnTo>
                  <a:pt x="13" y="408"/>
                </a:lnTo>
                <a:lnTo>
                  <a:pt x="14" y="407"/>
                </a:lnTo>
                <a:lnTo>
                  <a:pt x="15" y="406"/>
                </a:lnTo>
                <a:lnTo>
                  <a:pt x="15" y="405"/>
                </a:lnTo>
                <a:lnTo>
                  <a:pt x="16" y="405"/>
                </a:lnTo>
                <a:lnTo>
                  <a:pt x="16" y="404"/>
                </a:lnTo>
                <a:lnTo>
                  <a:pt x="16" y="403"/>
                </a:lnTo>
                <a:lnTo>
                  <a:pt x="15" y="403"/>
                </a:lnTo>
                <a:lnTo>
                  <a:pt x="15" y="404"/>
                </a:lnTo>
                <a:lnTo>
                  <a:pt x="15" y="405"/>
                </a:lnTo>
                <a:lnTo>
                  <a:pt x="13" y="403"/>
                </a:lnTo>
                <a:lnTo>
                  <a:pt x="13" y="402"/>
                </a:lnTo>
                <a:lnTo>
                  <a:pt x="11" y="401"/>
                </a:lnTo>
                <a:lnTo>
                  <a:pt x="10" y="400"/>
                </a:lnTo>
                <a:lnTo>
                  <a:pt x="10" y="399"/>
                </a:lnTo>
                <a:lnTo>
                  <a:pt x="10" y="396"/>
                </a:lnTo>
                <a:lnTo>
                  <a:pt x="10" y="394"/>
                </a:lnTo>
                <a:lnTo>
                  <a:pt x="12" y="396"/>
                </a:lnTo>
                <a:lnTo>
                  <a:pt x="12" y="395"/>
                </a:lnTo>
                <a:lnTo>
                  <a:pt x="13" y="394"/>
                </a:lnTo>
                <a:lnTo>
                  <a:pt x="13" y="393"/>
                </a:lnTo>
                <a:lnTo>
                  <a:pt x="14" y="391"/>
                </a:lnTo>
                <a:lnTo>
                  <a:pt x="15" y="390"/>
                </a:lnTo>
                <a:lnTo>
                  <a:pt x="16" y="390"/>
                </a:lnTo>
                <a:lnTo>
                  <a:pt x="15" y="392"/>
                </a:lnTo>
                <a:lnTo>
                  <a:pt x="16" y="393"/>
                </a:lnTo>
                <a:lnTo>
                  <a:pt x="18" y="392"/>
                </a:lnTo>
                <a:lnTo>
                  <a:pt x="19" y="390"/>
                </a:lnTo>
                <a:lnTo>
                  <a:pt x="19" y="389"/>
                </a:lnTo>
                <a:lnTo>
                  <a:pt x="19" y="388"/>
                </a:lnTo>
                <a:lnTo>
                  <a:pt x="21" y="389"/>
                </a:lnTo>
                <a:lnTo>
                  <a:pt x="20" y="391"/>
                </a:lnTo>
                <a:lnTo>
                  <a:pt x="20" y="392"/>
                </a:lnTo>
                <a:lnTo>
                  <a:pt x="21" y="392"/>
                </a:lnTo>
                <a:lnTo>
                  <a:pt x="22" y="392"/>
                </a:lnTo>
                <a:lnTo>
                  <a:pt x="23" y="391"/>
                </a:lnTo>
                <a:lnTo>
                  <a:pt x="24" y="386"/>
                </a:lnTo>
                <a:lnTo>
                  <a:pt x="24" y="384"/>
                </a:lnTo>
                <a:lnTo>
                  <a:pt x="25" y="383"/>
                </a:lnTo>
                <a:lnTo>
                  <a:pt x="27" y="383"/>
                </a:lnTo>
                <a:lnTo>
                  <a:pt x="28" y="382"/>
                </a:lnTo>
                <a:lnTo>
                  <a:pt x="31" y="378"/>
                </a:lnTo>
                <a:lnTo>
                  <a:pt x="31" y="377"/>
                </a:lnTo>
                <a:lnTo>
                  <a:pt x="31" y="375"/>
                </a:lnTo>
                <a:lnTo>
                  <a:pt x="31" y="374"/>
                </a:lnTo>
                <a:lnTo>
                  <a:pt x="33" y="373"/>
                </a:lnTo>
                <a:lnTo>
                  <a:pt x="32" y="373"/>
                </a:lnTo>
                <a:lnTo>
                  <a:pt x="30" y="372"/>
                </a:lnTo>
                <a:lnTo>
                  <a:pt x="31" y="370"/>
                </a:lnTo>
                <a:lnTo>
                  <a:pt x="32" y="370"/>
                </a:lnTo>
                <a:lnTo>
                  <a:pt x="33" y="370"/>
                </a:lnTo>
                <a:lnTo>
                  <a:pt x="36" y="369"/>
                </a:lnTo>
                <a:lnTo>
                  <a:pt x="37" y="369"/>
                </a:lnTo>
                <a:lnTo>
                  <a:pt x="38" y="366"/>
                </a:lnTo>
                <a:lnTo>
                  <a:pt x="39" y="367"/>
                </a:lnTo>
                <a:lnTo>
                  <a:pt x="40" y="367"/>
                </a:lnTo>
                <a:lnTo>
                  <a:pt x="40" y="366"/>
                </a:lnTo>
                <a:lnTo>
                  <a:pt x="39" y="365"/>
                </a:lnTo>
                <a:lnTo>
                  <a:pt x="38" y="363"/>
                </a:lnTo>
                <a:lnTo>
                  <a:pt x="38" y="362"/>
                </a:lnTo>
                <a:lnTo>
                  <a:pt x="39" y="361"/>
                </a:lnTo>
                <a:lnTo>
                  <a:pt x="39" y="360"/>
                </a:lnTo>
                <a:lnTo>
                  <a:pt x="40" y="359"/>
                </a:lnTo>
                <a:lnTo>
                  <a:pt x="40" y="357"/>
                </a:lnTo>
                <a:lnTo>
                  <a:pt x="41" y="357"/>
                </a:lnTo>
                <a:lnTo>
                  <a:pt x="42" y="358"/>
                </a:lnTo>
                <a:lnTo>
                  <a:pt x="43" y="358"/>
                </a:lnTo>
                <a:lnTo>
                  <a:pt x="43" y="357"/>
                </a:lnTo>
                <a:lnTo>
                  <a:pt x="42" y="356"/>
                </a:lnTo>
                <a:lnTo>
                  <a:pt x="42" y="354"/>
                </a:lnTo>
                <a:lnTo>
                  <a:pt x="43" y="353"/>
                </a:lnTo>
                <a:lnTo>
                  <a:pt x="42" y="352"/>
                </a:lnTo>
                <a:lnTo>
                  <a:pt x="44" y="351"/>
                </a:lnTo>
                <a:lnTo>
                  <a:pt x="45" y="350"/>
                </a:lnTo>
                <a:lnTo>
                  <a:pt x="45" y="349"/>
                </a:lnTo>
                <a:lnTo>
                  <a:pt x="48" y="348"/>
                </a:lnTo>
                <a:lnTo>
                  <a:pt x="51" y="347"/>
                </a:lnTo>
                <a:lnTo>
                  <a:pt x="51" y="346"/>
                </a:lnTo>
                <a:lnTo>
                  <a:pt x="51" y="345"/>
                </a:lnTo>
                <a:lnTo>
                  <a:pt x="51" y="344"/>
                </a:lnTo>
                <a:lnTo>
                  <a:pt x="53" y="341"/>
                </a:lnTo>
                <a:lnTo>
                  <a:pt x="53" y="340"/>
                </a:lnTo>
                <a:lnTo>
                  <a:pt x="53" y="338"/>
                </a:lnTo>
                <a:lnTo>
                  <a:pt x="52" y="338"/>
                </a:lnTo>
                <a:lnTo>
                  <a:pt x="52" y="337"/>
                </a:lnTo>
                <a:lnTo>
                  <a:pt x="53" y="337"/>
                </a:lnTo>
                <a:lnTo>
                  <a:pt x="53" y="336"/>
                </a:lnTo>
                <a:lnTo>
                  <a:pt x="51" y="332"/>
                </a:lnTo>
                <a:lnTo>
                  <a:pt x="51" y="331"/>
                </a:lnTo>
                <a:lnTo>
                  <a:pt x="51" y="329"/>
                </a:lnTo>
                <a:lnTo>
                  <a:pt x="50" y="328"/>
                </a:lnTo>
                <a:lnTo>
                  <a:pt x="49" y="328"/>
                </a:lnTo>
                <a:lnTo>
                  <a:pt x="48" y="327"/>
                </a:lnTo>
                <a:lnTo>
                  <a:pt x="49" y="327"/>
                </a:lnTo>
                <a:lnTo>
                  <a:pt x="49" y="326"/>
                </a:lnTo>
                <a:lnTo>
                  <a:pt x="50" y="325"/>
                </a:lnTo>
                <a:lnTo>
                  <a:pt x="50" y="324"/>
                </a:lnTo>
                <a:lnTo>
                  <a:pt x="49" y="324"/>
                </a:lnTo>
                <a:lnTo>
                  <a:pt x="49" y="323"/>
                </a:lnTo>
                <a:lnTo>
                  <a:pt x="50" y="324"/>
                </a:lnTo>
                <a:lnTo>
                  <a:pt x="50" y="323"/>
                </a:lnTo>
                <a:lnTo>
                  <a:pt x="52" y="323"/>
                </a:lnTo>
                <a:lnTo>
                  <a:pt x="52" y="322"/>
                </a:lnTo>
                <a:lnTo>
                  <a:pt x="51" y="322"/>
                </a:lnTo>
                <a:lnTo>
                  <a:pt x="51" y="321"/>
                </a:lnTo>
                <a:lnTo>
                  <a:pt x="51" y="320"/>
                </a:lnTo>
                <a:lnTo>
                  <a:pt x="52" y="320"/>
                </a:lnTo>
                <a:lnTo>
                  <a:pt x="51" y="318"/>
                </a:lnTo>
                <a:lnTo>
                  <a:pt x="52" y="317"/>
                </a:lnTo>
                <a:lnTo>
                  <a:pt x="51" y="317"/>
                </a:lnTo>
                <a:lnTo>
                  <a:pt x="51" y="315"/>
                </a:lnTo>
                <a:lnTo>
                  <a:pt x="48" y="314"/>
                </a:lnTo>
                <a:lnTo>
                  <a:pt x="46" y="313"/>
                </a:lnTo>
                <a:lnTo>
                  <a:pt x="48" y="312"/>
                </a:lnTo>
                <a:lnTo>
                  <a:pt x="46" y="312"/>
                </a:lnTo>
                <a:lnTo>
                  <a:pt x="47" y="311"/>
                </a:lnTo>
                <a:lnTo>
                  <a:pt x="47" y="310"/>
                </a:lnTo>
                <a:lnTo>
                  <a:pt x="47" y="309"/>
                </a:lnTo>
                <a:lnTo>
                  <a:pt x="46" y="307"/>
                </a:lnTo>
                <a:lnTo>
                  <a:pt x="47" y="306"/>
                </a:lnTo>
                <a:lnTo>
                  <a:pt x="46" y="305"/>
                </a:lnTo>
                <a:lnTo>
                  <a:pt x="46" y="304"/>
                </a:lnTo>
                <a:lnTo>
                  <a:pt x="45" y="303"/>
                </a:lnTo>
                <a:lnTo>
                  <a:pt x="44" y="302"/>
                </a:lnTo>
                <a:lnTo>
                  <a:pt x="43" y="302"/>
                </a:lnTo>
                <a:lnTo>
                  <a:pt x="42" y="302"/>
                </a:lnTo>
                <a:lnTo>
                  <a:pt x="43" y="300"/>
                </a:lnTo>
                <a:lnTo>
                  <a:pt x="40" y="300"/>
                </a:lnTo>
                <a:lnTo>
                  <a:pt x="40" y="299"/>
                </a:lnTo>
                <a:lnTo>
                  <a:pt x="41" y="299"/>
                </a:lnTo>
                <a:lnTo>
                  <a:pt x="41" y="298"/>
                </a:lnTo>
                <a:lnTo>
                  <a:pt x="40" y="298"/>
                </a:lnTo>
                <a:lnTo>
                  <a:pt x="40" y="297"/>
                </a:lnTo>
                <a:lnTo>
                  <a:pt x="39" y="297"/>
                </a:lnTo>
                <a:lnTo>
                  <a:pt x="40" y="295"/>
                </a:lnTo>
                <a:lnTo>
                  <a:pt x="40" y="294"/>
                </a:lnTo>
                <a:lnTo>
                  <a:pt x="41" y="294"/>
                </a:lnTo>
                <a:lnTo>
                  <a:pt x="42" y="294"/>
                </a:lnTo>
                <a:lnTo>
                  <a:pt x="41" y="294"/>
                </a:lnTo>
                <a:lnTo>
                  <a:pt x="41" y="293"/>
                </a:lnTo>
                <a:lnTo>
                  <a:pt x="42" y="293"/>
                </a:lnTo>
                <a:lnTo>
                  <a:pt x="43" y="292"/>
                </a:lnTo>
                <a:lnTo>
                  <a:pt x="42" y="291"/>
                </a:lnTo>
                <a:lnTo>
                  <a:pt x="43" y="291"/>
                </a:lnTo>
                <a:lnTo>
                  <a:pt x="44" y="291"/>
                </a:lnTo>
                <a:lnTo>
                  <a:pt x="45" y="290"/>
                </a:lnTo>
                <a:lnTo>
                  <a:pt x="46" y="288"/>
                </a:lnTo>
                <a:lnTo>
                  <a:pt x="46" y="287"/>
                </a:lnTo>
                <a:lnTo>
                  <a:pt x="46" y="285"/>
                </a:lnTo>
                <a:lnTo>
                  <a:pt x="47" y="284"/>
                </a:lnTo>
                <a:lnTo>
                  <a:pt x="46" y="283"/>
                </a:lnTo>
                <a:lnTo>
                  <a:pt x="45" y="284"/>
                </a:lnTo>
                <a:lnTo>
                  <a:pt x="44" y="283"/>
                </a:lnTo>
                <a:lnTo>
                  <a:pt x="44" y="282"/>
                </a:lnTo>
                <a:lnTo>
                  <a:pt x="43" y="281"/>
                </a:lnTo>
                <a:lnTo>
                  <a:pt x="43" y="280"/>
                </a:lnTo>
                <a:lnTo>
                  <a:pt x="43" y="279"/>
                </a:lnTo>
                <a:lnTo>
                  <a:pt x="45" y="279"/>
                </a:lnTo>
                <a:lnTo>
                  <a:pt x="44" y="278"/>
                </a:lnTo>
                <a:lnTo>
                  <a:pt x="43" y="278"/>
                </a:lnTo>
                <a:lnTo>
                  <a:pt x="44" y="277"/>
                </a:lnTo>
                <a:lnTo>
                  <a:pt x="45" y="276"/>
                </a:lnTo>
                <a:lnTo>
                  <a:pt x="46" y="274"/>
                </a:lnTo>
                <a:lnTo>
                  <a:pt x="48" y="274"/>
                </a:lnTo>
                <a:lnTo>
                  <a:pt x="49" y="273"/>
                </a:lnTo>
                <a:lnTo>
                  <a:pt x="50" y="273"/>
                </a:lnTo>
                <a:lnTo>
                  <a:pt x="51" y="143"/>
                </a:lnTo>
                <a:lnTo>
                  <a:pt x="51" y="96"/>
                </a:lnTo>
                <a:lnTo>
                  <a:pt x="51" y="3"/>
                </a:lnTo>
                <a:lnTo>
                  <a:pt x="52" y="5"/>
                </a:lnTo>
                <a:lnTo>
                  <a:pt x="52" y="6"/>
                </a:lnTo>
                <a:lnTo>
                  <a:pt x="53" y="7"/>
                </a:lnTo>
                <a:lnTo>
                  <a:pt x="54" y="8"/>
                </a:lnTo>
                <a:lnTo>
                  <a:pt x="56" y="10"/>
                </a:lnTo>
                <a:lnTo>
                  <a:pt x="57" y="10"/>
                </a:lnTo>
                <a:lnTo>
                  <a:pt x="58" y="10"/>
                </a:lnTo>
                <a:lnTo>
                  <a:pt x="58" y="9"/>
                </a:lnTo>
                <a:lnTo>
                  <a:pt x="59" y="11"/>
                </a:lnTo>
                <a:lnTo>
                  <a:pt x="59" y="10"/>
                </a:lnTo>
                <a:lnTo>
                  <a:pt x="60" y="9"/>
                </a:lnTo>
                <a:lnTo>
                  <a:pt x="62" y="10"/>
                </a:lnTo>
                <a:lnTo>
                  <a:pt x="62" y="11"/>
                </a:lnTo>
                <a:lnTo>
                  <a:pt x="60" y="12"/>
                </a:lnTo>
                <a:lnTo>
                  <a:pt x="59" y="12"/>
                </a:lnTo>
                <a:lnTo>
                  <a:pt x="60" y="12"/>
                </a:lnTo>
                <a:lnTo>
                  <a:pt x="60" y="13"/>
                </a:lnTo>
                <a:lnTo>
                  <a:pt x="61" y="14"/>
                </a:lnTo>
                <a:lnTo>
                  <a:pt x="62" y="14"/>
                </a:lnTo>
                <a:lnTo>
                  <a:pt x="64" y="14"/>
                </a:lnTo>
                <a:lnTo>
                  <a:pt x="66" y="15"/>
                </a:lnTo>
                <a:lnTo>
                  <a:pt x="69" y="15"/>
                </a:lnTo>
                <a:lnTo>
                  <a:pt x="69" y="16"/>
                </a:lnTo>
                <a:lnTo>
                  <a:pt x="70" y="16"/>
                </a:lnTo>
                <a:lnTo>
                  <a:pt x="71" y="16"/>
                </a:lnTo>
                <a:lnTo>
                  <a:pt x="78" y="16"/>
                </a:lnTo>
                <a:lnTo>
                  <a:pt x="81" y="15"/>
                </a:lnTo>
                <a:lnTo>
                  <a:pt x="82" y="15"/>
                </a:lnTo>
                <a:lnTo>
                  <a:pt x="84" y="14"/>
                </a:lnTo>
                <a:lnTo>
                  <a:pt x="84" y="15"/>
                </a:lnTo>
                <a:lnTo>
                  <a:pt x="84" y="16"/>
                </a:lnTo>
                <a:lnTo>
                  <a:pt x="84" y="14"/>
                </a:lnTo>
                <a:lnTo>
                  <a:pt x="85" y="14"/>
                </a:lnTo>
                <a:lnTo>
                  <a:pt x="85" y="15"/>
                </a:lnTo>
                <a:lnTo>
                  <a:pt x="86" y="14"/>
                </a:lnTo>
                <a:lnTo>
                  <a:pt x="91" y="12"/>
                </a:lnTo>
                <a:lnTo>
                  <a:pt x="97" y="9"/>
                </a:lnTo>
                <a:lnTo>
                  <a:pt x="103" y="6"/>
                </a:lnTo>
                <a:lnTo>
                  <a:pt x="105" y="6"/>
                </a:lnTo>
                <a:lnTo>
                  <a:pt x="106" y="5"/>
                </a:lnTo>
                <a:lnTo>
                  <a:pt x="107" y="4"/>
                </a:lnTo>
                <a:lnTo>
                  <a:pt x="109" y="3"/>
                </a:lnTo>
                <a:lnTo>
                  <a:pt x="111" y="2"/>
                </a:lnTo>
                <a:lnTo>
                  <a:pt x="113" y="1"/>
                </a:lnTo>
                <a:lnTo>
                  <a:pt x="115"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 name="Freeform 217"/>
          <p:cNvSpPr>
            <a:spLocks/>
          </p:cNvSpPr>
          <p:nvPr/>
        </p:nvSpPr>
        <p:spPr bwMode="auto">
          <a:xfrm>
            <a:off x="5942013" y="3224213"/>
            <a:ext cx="468312" cy="711200"/>
          </a:xfrm>
          <a:custGeom>
            <a:avLst/>
            <a:gdLst>
              <a:gd name="T0" fmla="*/ 2147483647 w 295"/>
              <a:gd name="T1" fmla="*/ 2147483647 h 448"/>
              <a:gd name="T2" fmla="*/ 2147483647 w 295"/>
              <a:gd name="T3" fmla="*/ 2147483647 h 448"/>
              <a:gd name="T4" fmla="*/ 2147483647 w 295"/>
              <a:gd name="T5" fmla="*/ 2147483647 h 448"/>
              <a:gd name="T6" fmla="*/ 2147483647 w 295"/>
              <a:gd name="T7" fmla="*/ 2147483647 h 448"/>
              <a:gd name="T8" fmla="*/ 2147483647 w 295"/>
              <a:gd name="T9" fmla="*/ 2147483647 h 448"/>
              <a:gd name="T10" fmla="*/ 2147483647 w 295"/>
              <a:gd name="T11" fmla="*/ 2147483647 h 448"/>
              <a:gd name="T12" fmla="*/ 2147483647 w 295"/>
              <a:gd name="T13" fmla="*/ 2147483647 h 448"/>
              <a:gd name="T14" fmla="*/ 2147483647 w 295"/>
              <a:gd name="T15" fmla="*/ 2147483647 h 448"/>
              <a:gd name="T16" fmla="*/ 2147483647 w 295"/>
              <a:gd name="T17" fmla="*/ 2147483647 h 448"/>
              <a:gd name="T18" fmla="*/ 2147483647 w 295"/>
              <a:gd name="T19" fmla="*/ 2147483647 h 448"/>
              <a:gd name="T20" fmla="*/ 2147483647 w 295"/>
              <a:gd name="T21" fmla="*/ 2147483647 h 448"/>
              <a:gd name="T22" fmla="*/ 2147483647 w 295"/>
              <a:gd name="T23" fmla="*/ 2147483647 h 448"/>
              <a:gd name="T24" fmla="*/ 2147483647 w 295"/>
              <a:gd name="T25" fmla="*/ 2147483647 h 448"/>
              <a:gd name="T26" fmla="*/ 2147483647 w 295"/>
              <a:gd name="T27" fmla="*/ 2147483647 h 448"/>
              <a:gd name="T28" fmla="*/ 2147483647 w 295"/>
              <a:gd name="T29" fmla="*/ 2147483647 h 448"/>
              <a:gd name="T30" fmla="*/ 2147483647 w 295"/>
              <a:gd name="T31" fmla="*/ 2147483647 h 448"/>
              <a:gd name="T32" fmla="*/ 2147483647 w 295"/>
              <a:gd name="T33" fmla="*/ 2147483647 h 448"/>
              <a:gd name="T34" fmla="*/ 2147483647 w 295"/>
              <a:gd name="T35" fmla="*/ 2147483647 h 448"/>
              <a:gd name="T36" fmla="*/ 2147483647 w 295"/>
              <a:gd name="T37" fmla="*/ 2147483647 h 448"/>
              <a:gd name="T38" fmla="*/ 2147483647 w 295"/>
              <a:gd name="T39" fmla="*/ 2147483647 h 448"/>
              <a:gd name="T40" fmla="*/ 2147483647 w 295"/>
              <a:gd name="T41" fmla="*/ 2147483647 h 448"/>
              <a:gd name="T42" fmla="*/ 2147483647 w 295"/>
              <a:gd name="T43" fmla="*/ 2147483647 h 448"/>
              <a:gd name="T44" fmla="*/ 2147483647 w 295"/>
              <a:gd name="T45" fmla="*/ 2147483647 h 448"/>
              <a:gd name="T46" fmla="*/ 2147483647 w 295"/>
              <a:gd name="T47" fmla="*/ 2147483647 h 448"/>
              <a:gd name="T48" fmla="*/ 2147483647 w 295"/>
              <a:gd name="T49" fmla="*/ 2147483647 h 448"/>
              <a:gd name="T50" fmla="*/ 2147483647 w 295"/>
              <a:gd name="T51" fmla="*/ 2147483647 h 448"/>
              <a:gd name="T52" fmla="*/ 2147483647 w 295"/>
              <a:gd name="T53" fmla="*/ 2147483647 h 448"/>
              <a:gd name="T54" fmla="*/ 2147483647 w 295"/>
              <a:gd name="T55" fmla="*/ 2147483647 h 448"/>
              <a:gd name="T56" fmla="*/ 2147483647 w 295"/>
              <a:gd name="T57" fmla="*/ 2147483647 h 448"/>
              <a:gd name="T58" fmla="*/ 2147483647 w 295"/>
              <a:gd name="T59" fmla="*/ 2147483647 h 448"/>
              <a:gd name="T60" fmla="*/ 2147483647 w 295"/>
              <a:gd name="T61" fmla="*/ 2147483647 h 448"/>
              <a:gd name="T62" fmla="*/ 2147483647 w 295"/>
              <a:gd name="T63" fmla="*/ 2147483647 h 448"/>
              <a:gd name="T64" fmla="*/ 2147483647 w 295"/>
              <a:gd name="T65" fmla="*/ 2147483647 h 448"/>
              <a:gd name="T66" fmla="*/ 2147483647 w 295"/>
              <a:gd name="T67" fmla="*/ 2147483647 h 448"/>
              <a:gd name="T68" fmla="*/ 2147483647 w 295"/>
              <a:gd name="T69" fmla="*/ 2147483647 h 448"/>
              <a:gd name="T70" fmla="*/ 2147483647 w 295"/>
              <a:gd name="T71" fmla="*/ 2147483647 h 448"/>
              <a:gd name="T72" fmla="*/ 2147483647 w 295"/>
              <a:gd name="T73" fmla="*/ 2147483647 h 448"/>
              <a:gd name="T74" fmla="*/ 2147483647 w 295"/>
              <a:gd name="T75" fmla="*/ 2147483647 h 448"/>
              <a:gd name="T76" fmla="*/ 2147483647 w 295"/>
              <a:gd name="T77" fmla="*/ 2147483647 h 448"/>
              <a:gd name="T78" fmla="*/ 2147483647 w 295"/>
              <a:gd name="T79" fmla="*/ 2147483647 h 448"/>
              <a:gd name="T80" fmla="*/ 2147483647 w 295"/>
              <a:gd name="T81" fmla="*/ 2147483647 h 448"/>
              <a:gd name="T82" fmla="*/ 2147483647 w 295"/>
              <a:gd name="T83" fmla="*/ 2147483647 h 448"/>
              <a:gd name="T84" fmla="*/ 2147483647 w 295"/>
              <a:gd name="T85" fmla="*/ 2147483647 h 448"/>
              <a:gd name="T86" fmla="*/ 2147483647 w 295"/>
              <a:gd name="T87" fmla="*/ 2147483647 h 448"/>
              <a:gd name="T88" fmla="*/ 2147483647 w 295"/>
              <a:gd name="T89" fmla="*/ 2147483647 h 448"/>
              <a:gd name="T90" fmla="*/ 2147483647 w 295"/>
              <a:gd name="T91" fmla="*/ 2147483647 h 448"/>
              <a:gd name="T92" fmla="*/ 2147483647 w 295"/>
              <a:gd name="T93" fmla="*/ 2147483647 h 448"/>
              <a:gd name="T94" fmla="*/ 2147483647 w 295"/>
              <a:gd name="T95" fmla="*/ 2147483647 h 448"/>
              <a:gd name="T96" fmla="*/ 2147483647 w 295"/>
              <a:gd name="T97" fmla="*/ 2147483647 h 448"/>
              <a:gd name="T98" fmla="*/ 2147483647 w 295"/>
              <a:gd name="T99" fmla="*/ 2147483647 h 448"/>
              <a:gd name="T100" fmla="*/ 2147483647 w 295"/>
              <a:gd name="T101" fmla="*/ 2147483647 h 448"/>
              <a:gd name="T102" fmla="*/ 2147483647 w 295"/>
              <a:gd name="T103" fmla="*/ 2147483647 h 448"/>
              <a:gd name="T104" fmla="*/ 2147483647 w 295"/>
              <a:gd name="T105" fmla="*/ 2147483647 h 448"/>
              <a:gd name="T106" fmla="*/ 2147483647 w 295"/>
              <a:gd name="T107" fmla="*/ 2147483647 h 448"/>
              <a:gd name="T108" fmla="*/ 2147483647 w 295"/>
              <a:gd name="T109" fmla="*/ 2147483647 h 448"/>
              <a:gd name="T110" fmla="*/ 2147483647 w 295"/>
              <a:gd name="T111" fmla="*/ 2147483647 h 448"/>
              <a:gd name="T112" fmla="*/ 2147483647 w 295"/>
              <a:gd name="T113" fmla="*/ 2147483647 h 448"/>
              <a:gd name="T114" fmla="*/ 2147483647 w 295"/>
              <a:gd name="T115" fmla="*/ 2147483647 h 448"/>
              <a:gd name="T116" fmla="*/ 2147483647 w 295"/>
              <a:gd name="T117" fmla="*/ 2147483647 h 448"/>
              <a:gd name="T118" fmla="*/ 2147483647 w 295"/>
              <a:gd name="T119" fmla="*/ 2147483647 h 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5" h="448">
                <a:moveTo>
                  <a:pt x="115" y="0"/>
                </a:moveTo>
                <a:lnTo>
                  <a:pt x="138" y="0"/>
                </a:lnTo>
                <a:lnTo>
                  <a:pt x="294" y="0"/>
                </a:lnTo>
                <a:lnTo>
                  <a:pt x="294" y="8"/>
                </a:lnTo>
                <a:lnTo>
                  <a:pt x="293" y="194"/>
                </a:lnTo>
                <a:lnTo>
                  <a:pt x="293" y="221"/>
                </a:lnTo>
                <a:lnTo>
                  <a:pt x="293" y="300"/>
                </a:lnTo>
                <a:lnTo>
                  <a:pt x="291" y="300"/>
                </a:lnTo>
                <a:lnTo>
                  <a:pt x="290" y="302"/>
                </a:lnTo>
                <a:lnTo>
                  <a:pt x="288" y="303"/>
                </a:lnTo>
                <a:lnTo>
                  <a:pt x="286" y="304"/>
                </a:lnTo>
                <a:lnTo>
                  <a:pt x="285" y="305"/>
                </a:lnTo>
                <a:lnTo>
                  <a:pt x="286" y="307"/>
                </a:lnTo>
                <a:lnTo>
                  <a:pt x="288" y="309"/>
                </a:lnTo>
                <a:lnTo>
                  <a:pt x="289" y="311"/>
                </a:lnTo>
                <a:lnTo>
                  <a:pt x="290" y="313"/>
                </a:lnTo>
                <a:lnTo>
                  <a:pt x="291" y="315"/>
                </a:lnTo>
                <a:lnTo>
                  <a:pt x="291" y="316"/>
                </a:lnTo>
                <a:lnTo>
                  <a:pt x="287" y="320"/>
                </a:lnTo>
                <a:lnTo>
                  <a:pt x="287" y="321"/>
                </a:lnTo>
                <a:lnTo>
                  <a:pt x="287" y="322"/>
                </a:lnTo>
                <a:lnTo>
                  <a:pt x="288" y="323"/>
                </a:lnTo>
                <a:lnTo>
                  <a:pt x="291" y="323"/>
                </a:lnTo>
                <a:lnTo>
                  <a:pt x="293" y="324"/>
                </a:lnTo>
                <a:lnTo>
                  <a:pt x="295" y="324"/>
                </a:lnTo>
                <a:lnTo>
                  <a:pt x="295" y="326"/>
                </a:lnTo>
                <a:lnTo>
                  <a:pt x="295" y="327"/>
                </a:lnTo>
                <a:lnTo>
                  <a:pt x="294" y="328"/>
                </a:lnTo>
                <a:lnTo>
                  <a:pt x="292" y="329"/>
                </a:lnTo>
                <a:lnTo>
                  <a:pt x="291" y="330"/>
                </a:lnTo>
                <a:lnTo>
                  <a:pt x="291" y="331"/>
                </a:lnTo>
                <a:lnTo>
                  <a:pt x="291" y="332"/>
                </a:lnTo>
                <a:lnTo>
                  <a:pt x="292" y="334"/>
                </a:lnTo>
                <a:lnTo>
                  <a:pt x="293" y="335"/>
                </a:lnTo>
                <a:lnTo>
                  <a:pt x="292" y="336"/>
                </a:lnTo>
                <a:lnTo>
                  <a:pt x="290" y="336"/>
                </a:lnTo>
                <a:lnTo>
                  <a:pt x="287" y="335"/>
                </a:lnTo>
                <a:lnTo>
                  <a:pt x="286" y="335"/>
                </a:lnTo>
                <a:lnTo>
                  <a:pt x="284" y="336"/>
                </a:lnTo>
                <a:lnTo>
                  <a:pt x="281" y="337"/>
                </a:lnTo>
                <a:lnTo>
                  <a:pt x="280" y="337"/>
                </a:lnTo>
                <a:lnTo>
                  <a:pt x="278" y="337"/>
                </a:lnTo>
                <a:lnTo>
                  <a:pt x="277" y="337"/>
                </a:lnTo>
                <a:lnTo>
                  <a:pt x="276" y="337"/>
                </a:lnTo>
                <a:lnTo>
                  <a:pt x="274" y="339"/>
                </a:lnTo>
                <a:lnTo>
                  <a:pt x="269" y="342"/>
                </a:lnTo>
                <a:lnTo>
                  <a:pt x="264" y="345"/>
                </a:lnTo>
                <a:lnTo>
                  <a:pt x="262" y="346"/>
                </a:lnTo>
                <a:lnTo>
                  <a:pt x="259" y="347"/>
                </a:lnTo>
                <a:lnTo>
                  <a:pt x="258" y="346"/>
                </a:lnTo>
                <a:lnTo>
                  <a:pt x="256" y="345"/>
                </a:lnTo>
                <a:lnTo>
                  <a:pt x="255" y="342"/>
                </a:lnTo>
                <a:lnTo>
                  <a:pt x="254" y="341"/>
                </a:lnTo>
                <a:lnTo>
                  <a:pt x="251" y="341"/>
                </a:lnTo>
                <a:lnTo>
                  <a:pt x="250" y="341"/>
                </a:lnTo>
                <a:lnTo>
                  <a:pt x="245" y="342"/>
                </a:lnTo>
                <a:lnTo>
                  <a:pt x="242" y="342"/>
                </a:lnTo>
                <a:lnTo>
                  <a:pt x="239" y="341"/>
                </a:lnTo>
                <a:lnTo>
                  <a:pt x="238" y="342"/>
                </a:lnTo>
                <a:lnTo>
                  <a:pt x="237" y="342"/>
                </a:lnTo>
                <a:lnTo>
                  <a:pt x="236" y="344"/>
                </a:lnTo>
                <a:lnTo>
                  <a:pt x="236" y="346"/>
                </a:lnTo>
                <a:lnTo>
                  <a:pt x="237" y="348"/>
                </a:lnTo>
                <a:lnTo>
                  <a:pt x="237" y="349"/>
                </a:lnTo>
                <a:lnTo>
                  <a:pt x="237" y="350"/>
                </a:lnTo>
                <a:lnTo>
                  <a:pt x="237" y="354"/>
                </a:lnTo>
                <a:lnTo>
                  <a:pt x="237" y="356"/>
                </a:lnTo>
                <a:lnTo>
                  <a:pt x="239" y="359"/>
                </a:lnTo>
                <a:lnTo>
                  <a:pt x="240" y="362"/>
                </a:lnTo>
                <a:lnTo>
                  <a:pt x="239" y="363"/>
                </a:lnTo>
                <a:lnTo>
                  <a:pt x="238" y="365"/>
                </a:lnTo>
                <a:lnTo>
                  <a:pt x="235" y="366"/>
                </a:lnTo>
                <a:lnTo>
                  <a:pt x="234" y="367"/>
                </a:lnTo>
                <a:lnTo>
                  <a:pt x="232" y="370"/>
                </a:lnTo>
                <a:lnTo>
                  <a:pt x="231" y="372"/>
                </a:lnTo>
                <a:lnTo>
                  <a:pt x="224" y="374"/>
                </a:lnTo>
                <a:lnTo>
                  <a:pt x="223" y="374"/>
                </a:lnTo>
                <a:lnTo>
                  <a:pt x="221" y="375"/>
                </a:lnTo>
                <a:lnTo>
                  <a:pt x="220" y="379"/>
                </a:lnTo>
                <a:lnTo>
                  <a:pt x="219" y="384"/>
                </a:lnTo>
                <a:lnTo>
                  <a:pt x="218" y="387"/>
                </a:lnTo>
                <a:lnTo>
                  <a:pt x="216" y="390"/>
                </a:lnTo>
                <a:lnTo>
                  <a:pt x="211" y="393"/>
                </a:lnTo>
                <a:lnTo>
                  <a:pt x="210" y="394"/>
                </a:lnTo>
                <a:lnTo>
                  <a:pt x="208" y="393"/>
                </a:lnTo>
                <a:lnTo>
                  <a:pt x="207" y="392"/>
                </a:lnTo>
                <a:lnTo>
                  <a:pt x="206" y="391"/>
                </a:lnTo>
                <a:lnTo>
                  <a:pt x="204" y="392"/>
                </a:lnTo>
                <a:lnTo>
                  <a:pt x="202" y="392"/>
                </a:lnTo>
                <a:lnTo>
                  <a:pt x="202" y="393"/>
                </a:lnTo>
                <a:lnTo>
                  <a:pt x="201" y="396"/>
                </a:lnTo>
                <a:lnTo>
                  <a:pt x="200" y="398"/>
                </a:lnTo>
                <a:lnTo>
                  <a:pt x="197" y="401"/>
                </a:lnTo>
                <a:lnTo>
                  <a:pt x="195" y="404"/>
                </a:lnTo>
                <a:lnTo>
                  <a:pt x="195" y="407"/>
                </a:lnTo>
                <a:lnTo>
                  <a:pt x="195" y="412"/>
                </a:lnTo>
                <a:lnTo>
                  <a:pt x="195" y="415"/>
                </a:lnTo>
                <a:lnTo>
                  <a:pt x="194" y="419"/>
                </a:lnTo>
                <a:lnTo>
                  <a:pt x="193" y="421"/>
                </a:lnTo>
                <a:lnTo>
                  <a:pt x="192" y="422"/>
                </a:lnTo>
                <a:lnTo>
                  <a:pt x="187" y="423"/>
                </a:lnTo>
                <a:lnTo>
                  <a:pt x="185" y="424"/>
                </a:lnTo>
                <a:lnTo>
                  <a:pt x="184" y="425"/>
                </a:lnTo>
                <a:lnTo>
                  <a:pt x="184" y="427"/>
                </a:lnTo>
                <a:lnTo>
                  <a:pt x="184" y="428"/>
                </a:lnTo>
                <a:lnTo>
                  <a:pt x="183" y="427"/>
                </a:lnTo>
                <a:lnTo>
                  <a:pt x="181" y="425"/>
                </a:lnTo>
                <a:lnTo>
                  <a:pt x="181" y="423"/>
                </a:lnTo>
                <a:lnTo>
                  <a:pt x="179" y="422"/>
                </a:lnTo>
                <a:lnTo>
                  <a:pt x="176" y="421"/>
                </a:lnTo>
                <a:lnTo>
                  <a:pt x="172" y="422"/>
                </a:lnTo>
                <a:lnTo>
                  <a:pt x="171" y="421"/>
                </a:lnTo>
                <a:lnTo>
                  <a:pt x="169" y="420"/>
                </a:lnTo>
                <a:lnTo>
                  <a:pt x="164" y="417"/>
                </a:lnTo>
                <a:lnTo>
                  <a:pt x="163" y="416"/>
                </a:lnTo>
                <a:lnTo>
                  <a:pt x="162" y="413"/>
                </a:lnTo>
                <a:lnTo>
                  <a:pt x="162" y="411"/>
                </a:lnTo>
                <a:lnTo>
                  <a:pt x="162" y="408"/>
                </a:lnTo>
                <a:lnTo>
                  <a:pt x="162" y="406"/>
                </a:lnTo>
                <a:lnTo>
                  <a:pt x="160" y="404"/>
                </a:lnTo>
                <a:lnTo>
                  <a:pt x="155" y="401"/>
                </a:lnTo>
                <a:lnTo>
                  <a:pt x="154" y="401"/>
                </a:lnTo>
                <a:lnTo>
                  <a:pt x="154" y="402"/>
                </a:lnTo>
                <a:lnTo>
                  <a:pt x="153" y="403"/>
                </a:lnTo>
                <a:lnTo>
                  <a:pt x="154" y="404"/>
                </a:lnTo>
                <a:lnTo>
                  <a:pt x="154" y="405"/>
                </a:lnTo>
                <a:lnTo>
                  <a:pt x="157" y="405"/>
                </a:lnTo>
                <a:lnTo>
                  <a:pt x="158" y="405"/>
                </a:lnTo>
                <a:lnTo>
                  <a:pt x="159" y="407"/>
                </a:lnTo>
                <a:lnTo>
                  <a:pt x="158" y="408"/>
                </a:lnTo>
                <a:lnTo>
                  <a:pt x="157" y="408"/>
                </a:lnTo>
                <a:lnTo>
                  <a:pt x="154" y="408"/>
                </a:lnTo>
                <a:lnTo>
                  <a:pt x="153" y="409"/>
                </a:lnTo>
                <a:lnTo>
                  <a:pt x="152" y="411"/>
                </a:lnTo>
                <a:lnTo>
                  <a:pt x="151" y="411"/>
                </a:lnTo>
                <a:lnTo>
                  <a:pt x="150" y="410"/>
                </a:lnTo>
                <a:lnTo>
                  <a:pt x="149" y="409"/>
                </a:lnTo>
                <a:lnTo>
                  <a:pt x="148" y="409"/>
                </a:lnTo>
                <a:lnTo>
                  <a:pt x="146" y="409"/>
                </a:lnTo>
                <a:lnTo>
                  <a:pt x="145" y="410"/>
                </a:lnTo>
                <a:lnTo>
                  <a:pt x="146" y="411"/>
                </a:lnTo>
                <a:lnTo>
                  <a:pt x="148" y="413"/>
                </a:lnTo>
                <a:lnTo>
                  <a:pt x="149" y="414"/>
                </a:lnTo>
                <a:lnTo>
                  <a:pt x="148" y="415"/>
                </a:lnTo>
                <a:lnTo>
                  <a:pt x="147" y="417"/>
                </a:lnTo>
                <a:lnTo>
                  <a:pt x="145" y="418"/>
                </a:lnTo>
                <a:lnTo>
                  <a:pt x="144" y="418"/>
                </a:lnTo>
                <a:lnTo>
                  <a:pt x="142" y="417"/>
                </a:lnTo>
                <a:lnTo>
                  <a:pt x="141" y="418"/>
                </a:lnTo>
                <a:lnTo>
                  <a:pt x="141" y="419"/>
                </a:lnTo>
                <a:lnTo>
                  <a:pt x="141" y="420"/>
                </a:lnTo>
                <a:lnTo>
                  <a:pt x="141" y="423"/>
                </a:lnTo>
                <a:lnTo>
                  <a:pt x="141" y="427"/>
                </a:lnTo>
                <a:lnTo>
                  <a:pt x="142" y="429"/>
                </a:lnTo>
                <a:lnTo>
                  <a:pt x="142" y="430"/>
                </a:lnTo>
                <a:lnTo>
                  <a:pt x="141" y="431"/>
                </a:lnTo>
                <a:lnTo>
                  <a:pt x="140" y="432"/>
                </a:lnTo>
                <a:lnTo>
                  <a:pt x="138" y="432"/>
                </a:lnTo>
                <a:lnTo>
                  <a:pt x="136" y="431"/>
                </a:lnTo>
                <a:lnTo>
                  <a:pt x="135" y="431"/>
                </a:lnTo>
                <a:lnTo>
                  <a:pt x="135" y="432"/>
                </a:lnTo>
                <a:lnTo>
                  <a:pt x="134" y="434"/>
                </a:lnTo>
                <a:lnTo>
                  <a:pt x="134" y="435"/>
                </a:lnTo>
                <a:lnTo>
                  <a:pt x="134" y="438"/>
                </a:lnTo>
                <a:lnTo>
                  <a:pt x="132" y="439"/>
                </a:lnTo>
                <a:lnTo>
                  <a:pt x="130" y="440"/>
                </a:lnTo>
                <a:lnTo>
                  <a:pt x="129" y="440"/>
                </a:lnTo>
                <a:lnTo>
                  <a:pt x="128" y="440"/>
                </a:lnTo>
                <a:lnTo>
                  <a:pt x="128" y="438"/>
                </a:lnTo>
                <a:lnTo>
                  <a:pt x="129" y="435"/>
                </a:lnTo>
                <a:lnTo>
                  <a:pt x="129" y="433"/>
                </a:lnTo>
                <a:lnTo>
                  <a:pt x="127" y="432"/>
                </a:lnTo>
                <a:lnTo>
                  <a:pt x="126" y="432"/>
                </a:lnTo>
                <a:lnTo>
                  <a:pt x="125" y="433"/>
                </a:lnTo>
                <a:lnTo>
                  <a:pt x="123" y="435"/>
                </a:lnTo>
                <a:lnTo>
                  <a:pt x="122" y="435"/>
                </a:lnTo>
                <a:lnTo>
                  <a:pt x="119" y="432"/>
                </a:lnTo>
                <a:lnTo>
                  <a:pt x="118" y="429"/>
                </a:lnTo>
                <a:lnTo>
                  <a:pt x="116" y="424"/>
                </a:lnTo>
                <a:lnTo>
                  <a:pt x="115" y="423"/>
                </a:lnTo>
                <a:lnTo>
                  <a:pt x="114" y="423"/>
                </a:lnTo>
                <a:lnTo>
                  <a:pt x="111" y="424"/>
                </a:lnTo>
                <a:lnTo>
                  <a:pt x="108" y="427"/>
                </a:lnTo>
                <a:lnTo>
                  <a:pt x="106" y="429"/>
                </a:lnTo>
                <a:lnTo>
                  <a:pt x="99" y="431"/>
                </a:lnTo>
                <a:lnTo>
                  <a:pt x="96" y="433"/>
                </a:lnTo>
                <a:lnTo>
                  <a:pt x="95" y="434"/>
                </a:lnTo>
                <a:lnTo>
                  <a:pt x="94" y="436"/>
                </a:lnTo>
                <a:lnTo>
                  <a:pt x="94" y="440"/>
                </a:lnTo>
                <a:lnTo>
                  <a:pt x="93" y="443"/>
                </a:lnTo>
                <a:lnTo>
                  <a:pt x="92" y="445"/>
                </a:lnTo>
                <a:lnTo>
                  <a:pt x="91" y="446"/>
                </a:lnTo>
                <a:lnTo>
                  <a:pt x="89" y="447"/>
                </a:lnTo>
                <a:lnTo>
                  <a:pt x="88" y="447"/>
                </a:lnTo>
                <a:lnTo>
                  <a:pt x="87" y="447"/>
                </a:lnTo>
                <a:lnTo>
                  <a:pt x="86" y="446"/>
                </a:lnTo>
                <a:lnTo>
                  <a:pt x="84" y="442"/>
                </a:lnTo>
                <a:lnTo>
                  <a:pt x="84" y="441"/>
                </a:lnTo>
                <a:lnTo>
                  <a:pt x="82" y="440"/>
                </a:lnTo>
                <a:lnTo>
                  <a:pt x="81" y="440"/>
                </a:lnTo>
                <a:lnTo>
                  <a:pt x="75" y="438"/>
                </a:lnTo>
                <a:lnTo>
                  <a:pt x="73" y="436"/>
                </a:lnTo>
                <a:lnTo>
                  <a:pt x="71" y="434"/>
                </a:lnTo>
                <a:lnTo>
                  <a:pt x="68" y="433"/>
                </a:lnTo>
                <a:lnTo>
                  <a:pt x="65" y="431"/>
                </a:lnTo>
                <a:lnTo>
                  <a:pt x="61" y="429"/>
                </a:lnTo>
                <a:lnTo>
                  <a:pt x="58" y="429"/>
                </a:lnTo>
                <a:lnTo>
                  <a:pt x="54" y="432"/>
                </a:lnTo>
                <a:lnTo>
                  <a:pt x="52" y="433"/>
                </a:lnTo>
                <a:lnTo>
                  <a:pt x="51" y="432"/>
                </a:lnTo>
                <a:lnTo>
                  <a:pt x="48" y="431"/>
                </a:lnTo>
                <a:lnTo>
                  <a:pt x="46" y="429"/>
                </a:lnTo>
                <a:lnTo>
                  <a:pt x="46" y="427"/>
                </a:lnTo>
                <a:lnTo>
                  <a:pt x="46" y="426"/>
                </a:lnTo>
                <a:lnTo>
                  <a:pt x="45" y="426"/>
                </a:lnTo>
                <a:lnTo>
                  <a:pt x="44" y="426"/>
                </a:lnTo>
                <a:lnTo>
                  <a:pt x="44" y="428"/>
                </a:lnTo>
                <a:lnTo>
                  <a:pt x="43" y="429"/>
                </a:lnTo>
                <a:lnTo>
                  <a:pt x="42" y="430"/>
                </a:lnTo>
                <a:lnTo>
                  <a:pt x="42" y="432"/>
                </a:lnTo>
                <a:lnTo>
                  <a:pt x="43" y="433"/>
                </a:lnTo>
                <a:lnTo>
                  <a:pt x="45" y="434"/>
                </a:lnTo>
                <a:lnTo>
                  <a:pt x="46" y="436"/>
                </a:lnTo>
                <a:lnTo>
                  <a:pt x="46" y="438"/>
                </a:lnTo>
                <a:lnTo>
                  <a:pt x="44" y="441"/>
                </a:lnTo>
                <a:lnTo>
                  <a:pt x="42" y="442"/>
                </a:lnTo>
                <a:lnTo>
                  <a:pt x="40" y="442"/>
                </a:lnTo>
                <a:lnTo>
                  <a:pt x="38" y="442"/>
                </a:lnTo>
                <a:lnTo>
                  <a:pt x="37" y="441"/>
                </a:lnTo>
                <a:lnTo>
                  <a:pt x="37" y="440"/>
                </a:lnTo>
                <a:lnTo>
                  <a:pt x="37" y="438"/>
                </a:lnTo>
                <a:lnTo>
                  <a:pt x="38" y="436"/>
                </a:lnTo>
                <a:lnTo>
                  <a:pt x="38" y="435"/>
                </a:lnTo>
                <a:lnTo>
                  <a:pt x="38" y="434"/>
                </a:lnTo>
                <a:lnTo>
                  <a:pt x="37" y="434"/>
                </a:lnTo>
                <a:lnTo>
                  <a:pt x="36" y="434"/>
                </a:lnTo>
                <a:lnTo>
                  <a:pt x="34" y="435"/>
                </a:lnTo>
                <a:lnTo>
                  <a:pt x="33" y="435"/>
                </a:lnTo>
                <a:lnTo>
                  <a:pt x="31" y="435"/>
                </a:lnTo>
                <a:lnTo>
                  <a:pt x="30" y="435"/>
                </a:lnTo>
                <a:lnTo>
                  <a:pt x="28" y="436"/>
                </a:lnTo>
                <a:lnTo>
                  <a:pt x="26" y="437"/>
                </a:lnTo>
                <a:lnTo>
                  <a:pt x="24" y="437"/>
                </a:lnTo>
                <a:lnTo>
                  <a:pt x="21" y="434"/>
                </a:lnTo>
                <a:lnTo>
                  <a:pt x="19" y="432"/>
                </a:lnTo>
                <a:lnTo>
                  <a:pt x="18" y="431"/>
                </a:lnTo>
                <a:lnTo>
                  <a:pt x="17" y="431"/>
                </a:lnTo>
                <a:lnTo>
                  <a:pt x="16" y="432"/>
                </a:lnTo>
                <a:lnTo>
                  <a:pt x="15" y="434"/>
                </a:lnTo>
                <a:lnTo>
                  <a:pt x="14" y="435"/>
                </a:lnTo>
                <a:lnTo>
                  <a:pt x="14" y="437"/>
                </a:lnTo>
                <a:lnTo>
                  <a:pt x="16" y="439"/>
                </a:lnTo>
                <a:lnTo>
                  <a:pt x="17" y="443"/>
                </a:lnTo>
                <a:lnTo>
                  <a:pt x="17" y="444"/>
                </a:lnTo>
                <a:lnTo>
                  <a:pt x="15" y="445"/>
                </a:lnTo>
                <a:lnTo>
                  <a:pt x="13" y="447"/>
                </a:lnTo>
                <a:lnTo>
                  <a:pt x="12" y="448"/>
                </a:lnTo>
                <a:lnTo>
                  <a:pt x="12" y="447"/>
                </a:lnTo>
                <a:lnTo>
                  <a:pt x="11" y="447"/>
                </a:lnTo>
                <a:lnTo>
                  <a:pt x="10" y="446"/>
                </a:lnTo>
                <a:lnTo>
                  <a:pt x="9" y="446"/>
                </a:lnTo>
                <a:lnTo>
                  <a:pt x="9" y="445"/>
                </a:lnTo>
                <a:lnTo>
                  <a:pt x="8" y="445"/>
                </a:lnTo>
                <a:lnTo>
                  <a:pt x="6" y="445"/>
                </a:lnTo>
                <a:lnTo>
                  <a:pt x="6" y="444"/>
                </a:lnTo>
                <a:lnTo>
                  <a:pt x="5" y="444"/>
                </a:lnTo>
                <a:lnTo>
                  <a:pt x="4" y="444"/>
                </a:lnTo>
                <a:lnTo>
                  <a:pt x="2" y="444"/>
                </a:lnTo>
                <a:lnTo>
                  <a:pt x="1" y="443"/>
                </a:lnTo>
                <a:lnTo>
                  <a:pt x="1" y="442"/>
                </a:lnTo>
                <a:lnTo>
                  <a:pt x="1" y="441"/>
                </a:lnTo>
                <a:lnTo>
                  <a:pt x="2" y="441"/>
                </a:lnTo>
                <a:lnTo>
                  <a:pt x="4" y="442"/>
                </a:lnTo>
                <a:lnTo>
                  <a:pt x="6" y="442"/>
                </a:lnTo>
                <a:lnTo>
                  <a:pt x="6" y="441"/>
                </a:lnTo>
                <a:lnTo>
                  <a:pt x="6" y="440"/>
                </a:lnTo>
                <a:lnTo>
                  <a:pt x="4" y="439"/>
                </a:lnTo>
                <a:lnTo>
                  <a:pt x="2" y="437"/>
                </a:lnTo>
                <a:lnTo>
                  <a:pt x="1" y="435"/>
                </a:lnTo>
                <a:lnTo>
                  <a:pt x="0" y="434"/>
                </a:lnTo>
                <a:lnTo>
                  <a:pt x="0" y="433"/>
                </a:lnTo>
                <a:lnTo>
                  <a:pt x="1" y="433"/>
                </a:lnTo>
                <a:lnTo>
                  <a:pt x="3" y="435"/>
                </a:lnTo>
                <a:lnTo>
                  <a:pt x="4" y="435"/>
                </a:lnTo>
                <a:lnTo>
                  <a:pt x="6" y="434"/>
                </a:lnTo>
                <a:lnTo>
                  <a:pt x="7" y="435"/>
                </a:lnTo>
                <a:lnTo>
                  <a:pt x="7" y="434"/>
                </a:lnTo>
                <a:lnTo>
                  <a:pt x="7" y="432"/>
                </a:lnTo>
                <a:lnTo>
                  <a:pt x="6" y="432"/>
                </a:lnTo>
                <a:lnTo>
                  <a:pt x="4" y="432"/>
                </a:lnTo>
                <a:lnTo>
                  <a:pt x="3" y="431"/>
                </a:lnTo>
                <a:lnTo>
                  <a:pt x="2" y="431"/>
                </a:lnTo>
                <a:lnTo>
                  <a:pt x="3" y="430"/>
                </a:lnTo>
                <a:lnTo>
                  <a:pt x="4" y="431"/>
                </a:lnTo>
                <a:lnTo>
                  <a:pt x="5" y="431"/>
                </a:lnTo>
                <a:lnTo>
                  <a:pt x="6" y="430"/>
                </a:lnTo>
                <a:lnTo>
                  <a:pt x="6" y="429"/>
                </a:lnTo>
                <a:lnTo>
                  <a:pt x="6" y="427"/>
                </a:lnTo>
                <a:lnTo>
                  <a:pt x="6" y="426"/>
                </a:lnTo>
                <a:lnTo>
                  <a:pt x="7" y="426"/>
                </a:lnTo>
                <a:lnTo>
                  <a:pt x="7" y="425"/>
                </a:lnTo>
                <a:lnTo>
                  <a:pt x="6" y="421"/>
                </a:lnTo>
                <a:lnTo>
                  <a:pt x="6" y="420"/>
                </a:lnTo>
                <a:lnTo>
                  <a:pt x="8" y="420"/>
                </a:lnTo>
                <a:lnTo>
                  <a:pt x="8" y="419"/>
                </a:lnTo>
                <a:lnTo>
                  <a:pt x="7" y="419"/>
                </a:lnTo>
                <a:lnTo>
                  <a:pt x="6" y="419"/>
                </a:lnTo>
                <a:lnTo>
                  <a:pt x="5" y="418"/>
                </a:lnTo>
                <a:lnTo>
                  <a:pt x="5" y="417"/>
                </a:lnTo>
                <a:lnTo>
                  <a:pt x="6" y="416"/>
                </a:lnTo>
                <a:lnTo>
                  <a:pt x="8" y="417"/>
                </a:lnTo>
                <a:lnTo>
                  <a:pt x="10" y="416"/>
                </a:lnTo>
                <a:lnTo>
                  <a:pt x="12" y="414"/>
                </a:lnTo>
                <a:lnTo>
                  <a:pt x="12" y="411"/>
                </a:lnTo>
                <a:lnTo>
                  <a:pt x="9" y="413"/>
                </a:lnTo>
                <a:lnTo>
                  <a:pt x="7" y="413"/>
                </a:lnTo>
                <a:lnTo>
                  <a:pt x="7" y="412"/>
                </a:lnTo>
                <a:lnTo>
                  <a:pt x="7" y="411"/>
                </a:lnTo>
                <a:lnTo>
                  <a:pt x="10" y="410"/>
                </a:lnTo>
                <a:lnTo>
                  <a:pt x="11" y="408"/>
                </a:lnTo>
                <a:lnTo>
                  <a:pt x="12" y="408"/>
                </a:lnTo>
                <a:lnTo>
                  <a:pt x="13" y="408"/>
                </a:lnTo>
                <a:lnTo>
                  <a:pt x="14" y="407"/>
                </a:lnTo>
                <a:lnTo>
                  <a:pt x="15" y="406"/>
                </a:lnTo>
                <a:lnTo>
                  <a:pt x="15" y="405"/>
                </a:lnTo>
                <a:lnTo>
                  <a:pt x="16" y="405"/>
                </a:lnTo>
                <a:lnTo>
                  <a:pt x="16" y="404"/>
                </a:lnTo>
                <a:lnTo>
                  <a:pt x="16" y="403"/>
                </a:lnTo>
                <a:lnTo>
                  <a:pt x="15" y="403"/>
                </a:lnTo>
                <a:lnTo>
                  <a:pt x="15" y="404"/>
                </a:lnTo>
                <a:lnTo>
                  <a:pt x="15" y="405"/>
                </a:lnTo>
                <a:lnTo>
                  <a:pt x="13" y="403"/>
                </a:lnTo>
                <a:lnTo>
                  <a:pt x="13" y="402"/>
                </a:lnTo>
                <a:lnTo>
                  <a:pt x="11" y="401"/>
                </a:lnTo>
                <a:lnTo>
                  <a:pt x="10" y="400"/>
                </a:lnTo>
                <a:lnTo>
                  <a:pt x="10" y="399"/>
                </a:lnTo>
                <a:lnTo>
                  <a:pt x="10" y="396"/>
                </a:lnTo>
                <a:lnTo>
                  <a:pt x="10" y="394"/>
                </a:lnTo>
                <a:lnTo>
                  <a:pt x="12" y="396"/>
                </a:lnTo>
                <a:lnTo>
                  <a:pt x="12" y="395"/>
                </a:lnTo>
                <a:lnTo>
                  <a:pt x="13" y="394"/>
                </a:lnTo>
                <a:lnTo>
                  <a:pt x="13" y="393"/>
                </a:lnTo>
                <a:lnTo>
                  <a:pt x="14" y="391"/>
                </a:lnTo>
                <a:lnTo>
                  <a:pt x="15" y="390"/>
                </a:lnTo>
                <a:lnTo>
                  <a:pt x="16" y="390"/>
                </a:lnTo>
                <a:lnTo>
                  <a:pt x="15" y="392"/>
                </a:lnTo>
                <a:lnTo>
                  <a:pt x="16" y="393"/>
                </a:lnTo>
                <a:lnTo>
                  <a:pt x="18" y="392"/>
                </a:lnTo>
                <a:lnTo>
                  <a:pt x="19" y="390"/>
                </a:lnTo>
                <a:lnTo>
                  <a:pt x="19" y="389"/>
                </a:lnTo>
                <a:lnTo>
                  <a:pt x="19" y="388"/>
                </a:lnTo>
                <a:lnTo>
                  <a:pt x="21" y="389"/>
                </a:lnTo>
                <a:lnTo>
                  <a:pt x="20" y="391"/>
                </a:lnTo>
                <a:lnTo>
                  <a:pt x="20" y="392"/>
                </a:lnTo>
                <a:lnTo>
                  <a:pt x="21" y="392"/>
                </a:lnTo>
                <a:lnTo>
                  <a:pt x="22" y="392"/>
                </a:lnTo>
                <a:lnTo>
                  <a:pt x="23" y="391"/>
                </a:lnTo>
                <a:lnTo>
                  <a:pt x="24" y="386"/>
                </a:lnTo>
                <a:lnTo>
                  <a:pt x="24" y="384"/>
                </a:lnTo>
                <a:lnTo>
                  <a:pt x="25" y="383"/>
                </a:lnTo>
                <a:lnTo>
                  <a:pt x="27" y="383"/>
                </a:lnTo>
                <a:lnTo>
                  <a:pt x="28" y="382"/>
                </a:lnTo>
                <a:lnTo>
                  <a:pt x="31" y="378"/>
                </a:lnTo>
                <a:lnTo>
                  <a:pt x="31" y="377"/>
                </a:lnTo>
                <a:lnTo>
                  <a:pt x="31" y="375"/>
                </a:lnTo>
                <a:lnTo>
                  <a:pt x="31" y="374"/>
                </a:lnTo>
                <a:lnTo>
                  <a:pt x="33" y="373"/>
                </a:lnTo>
                <a:lnTo>
                  <a:pt x="32" y="373"/>
                </a:lnTo>
                <a:lnTo>
                  <a:pt x="30" y="372"/>
                </a:lnTo>
                <a:lnTo>
                  <a:pt x="31" y="370"/>
                </a:lnTo>
                <a:lnTo>
                  <a:pt x="32" y="370"/>
                </a:lnTo>
                <a:lnTo>
                  <a:pt x="33" y="370"/>
                </a:lnTo>
                <a:lnTo>
                  <a:pt x="36" y="369"/>
                </a:lnTo>
                <a:lnTo>
                  <a:pt x="37" y="369"/>
                </a:lnTo>
                <a:lnTo>
                  <a:pt x="38" y="366"/>
                </a:lnTo>
                <a:lnTo>
                  <a:pt x="39" y="367"/>
                </a:lnTo>
                <a:lnTo>
                  <a:pt x="40" y="367"/>
                </a:lnTo>
                <a:lnTo>
                  <a:pt x="40" y="366"/>
                </a:lnTo>
                <a:lnTo>
                  <a:pt x="39" y="365"/>
                </a:lnTo>
                <a:lnTo>
                  <a:pt x="38" y="363"/>
                </a:lnTo>
                <a:lnTo>
                  <a:pt x="38" y="362"/>
                </a:lnTo>
                <a:lnTo>
                  <a:pt x="39" y="361"/>
                </a:lnTo>
                <a:lnTo>
                  <a:pt x="39" y="360"/>
                </a:lnTo>
                <a:lnTo>
                  <a:pt x="40" y="359"/>
                </a:lnTo>
                <a:lnTo>
                  <a:pt x="40" y="357"/>
                </a:lnTo>
                <a:lnTo>
                  <a:pt x="41" y="357"/>
                </a:lnTo>
                <a:lnTo>
                  <a:pt x="42" y="358"/>
                </a:lnTo>
                <a:lnTo>
                  <a:pt x="43" y="358"/>
                </a:lnTo>
                <a:lnTo>
                  <a:pt x="43" y="357"/>
                </a:lnTo>
                <a:lnTo>
                  <a:pt x="42" y="356"/>
                </a:lnTo>
                <a:lnTo>
                  <a:pt x="42" y="354"/>
                </a:lnTo>
                <a:lnTo>
                  <a:pt x="43" y="353"/>
                </a:lnTo>
                <a:lnTo>
                  <a:pt x="42" y="352"/>
                </a:lnTo>
                <a:lnTo>
                  <a:pt x="44" y="351"/>
                </a:lnTo>
                <a:lnTo>
                  <a:pt x="45" y="350"/>
                </a:lnTo>
                <a:lnTo>
                  <a:pt x="45" y="349"/>
                </a:lnTo>
                <a:lnTo>
                  <a:pt x="48" y="348"/>
                </a:lnTo>
                <a:lnTo>
                  <a:pt x="51" y="347"/>
                </a:lnTo>
                <a:lnTo>
                  <a:pt x="51" y="346"/>
                </a:lnTo>
                <a:lnTo>
                  <a:pt x="51" y="345"/>
                </a:lnTo>
                <a:lnTo>
                  <a:pt x="51" y="344"/>
                </a:lnTo>
                <a:lnTo>
                  <a:pt x="53" y="341"/>
                </a:lnTo>
                <a:lnTo>
                  <a:pt x="53" y="340"/>
                </a:lnTo>
                <a:lnTo>
                  <a:pt x="53" y="338"/>
                </a:lnTo>
                <a:lnTo>
                  <a:pt x="52" y="338"/>
                </a:lnTo>
                <a:lnTo>
                  <a:pt x="52" y="337"/>
                </a:lnTo>
                <a:lnTo>
                  <a:pt x="53" y="337"/>
                </a:lnTo>
                <a:lnTo>
                  <a:pt x="53" y="336"/>
                </a:lnTo>
                <a:lnTo>
                  <a:pt x="51" y="332"/>
                </a:lnTo>
                <a:lnTo>
                  <a:pt x="51" y="331"/>
                </a:lnTo>
                <a:lnTo>
                  <a:pt x="51" y="329"/>
                </a:lnTo>
                <a:lnTo>
                  <a:pt x="50" y="328"/>
                </a:lnTo>
                <a:lnTo>
                  <a:pt x="49" y="328"/>
                </a:lnTo>
                <a:lnTo>
                  <a:pt x="48" y="327"/>
                </a:lnTo>
                <a:lnTo>
                  <a:pt x="49" y="327"/>
                </a:lnTo>
                <a:lnTo>
                  <a:pt x="49" y="326"/>
                </a:lnTo>
                <a:lnTo>
                  <a:pt x="50" y="325"/>
                </a:lnTo>
                <a:lnTo>
                  <a:pt x="50" y="324"/>
                </a:lnTo>
                <a:lnTo>
                  <a:pt x="49" y="324"/>
                </a:lnTo>
                <a:lnTo>
                  <a:pt x="49" y="323"/>
                </a:lnTo>
                <a:lnTo>
                  <a:pt x="50" y="324"/>
                </a:lnTo>
                <a:lnTo>
                  <a:pt x="50" y="323"/>
                </a:lnTo>
                <a:lnTo>
                  <a:pt x="52" y="323"/>
                </a:lnTo>
                <a:lnTo>
                  <a:pt x="52" y="322"/>
                </a:lnTo>
                <a:lnTo>
                  <a:pt x="51" y="322"/>
                </a:lnTo>
                <a:lnTo>
                  <a:pt x="51" y="321"/>
                </a:lnTo>
                <a:lnTo>
                  <a:pt x="51" y="320"/>
                </a:lnTo>
                <a:lnTo>
                  <a:pt x="52" y="320"/>
                </a:lnTo>
                <a:lnTo>
                  <a:pt x="51" y="318"/>
                </a:lnTo>
                <a:lnTo>
                  <a:pt x="52" y="317"/>
                </a:lnTo>
                <a:lnTo>
                  <a:pt x="51" y="317"/>
                </a:lnTo>
                <a:lnTo>
                  <a:pt x="51" y="315"/>
                </a:lnTo>
                <a:lnTo>
                  <a:pt x="48" y="314"/>
                </a:lnTo>
                <a:lnTo>
                  <a:pt x="46" y="313"/>
                </a:lnTo>
                <a:lnTo>
                  <a:pt x="48" y="312"/>
                </a:lnTo>
                <a:lnTo>
                  <a:pt x="46" y="312"/>
                </a:lnTo>
                <a:lnTo>
                  <a:pt x="47" y="311"/>
                </a:lnTo>
                <a:lnTo>
                  <a:pt x="47" y="310"/>
                </a:lnTo>
                <a:lnTo>
                  <a:pt x="47" y="309"/>
                </a:lnTo>
                <a:lnTo>
                  <a:pt x="46" y="307"/>
                </a:lnTo>
                <a:lnTo>
                  <a:pt x="47" y="306"/>
                </a:lnTo>
                <a:lnTo>
                  <a:pt x="46" y="305"/>
                </a:lnTo>
                <a:lnTo>
                  <a:pt x="46" y="304"/>
                </a:lnTo>
                <a:lnTo>
                  <a:pt x="45" y="303"/>
                </a:lnTo>
                <a:lnTo>
                  <a:pt x="44" y="302"/>
                </a:lnTo>
                <a:lnTo>
                  <a:pt x="43" y="302"/>
                </a:lnTo>
                <a:lnTo>
                  <a:pt x="42" y="302"/>
                </a:lnTo>
                <a:lnTo>
                  <a:pt x="43" y="300"/>
                </a:lnTo>
                <a:lnTo>
                  <a:pt x="40" y="300"/>
                </a:lnTo>
                <a:lnTo>
                  <a:pt x="40" y="299"/>
                </a:lnTo>
                <a:lnTo>
                  <a:pt x="41" y="299"/>
                </a:lnTo>
                <a:lnTo>
                  <a:pt x="41" y="298"/>
                </a:lnTo>
                <a:lnTo>
                  <a:pt x="40" y="298"/>
                </a:lnTo>
                <a:lnTo>
                  <a:pt x="40" y="297"/>
                </a:lnTo>
                <a:lnTo>
                  <a:pt x="39" y="297"/>
                </a:lnTo>
                <a:lnTo>
                  <a:pt x="40" y="295"/>
                </a:lnTo>
                <a:lnTo>
                  <a:pt x="40" y="294"/>
                </a:lnTo>
                <a:lnTo>
                  <a:pt x="41" y="294"/>
                </a:lnTo>
                <a:lnTo>
                  <a:pt x="42" y="294"/>
                </a:lnTo>
                <a:lnTo>
                  <a:pt x="41" y="294"/>
                </a:lnTo>
                <a:lnTo>
                  <a:pt x="41" y="293"/>
                </a:lnTo>
                <a:lnTo>
                  <a:pt x="42" y="293"/>
                </a:lnTo>
                <a:lnTo>
                  <a:pt x="43" y="292"/>
                </a:lnTo>
                <a:lnTo>
                  <a:pt x="42" y="291"/>
                </a:lnTo>
                <a:lnTo>
                  <a:pt x="43" y="291"/>
                </a:lnTo>
                <a:lnTo>
                  <a:pt x="44" y="291"/>
                </a:lnTo>
                <a:lnTo>
                  <a:pt x="45" y="290"/>
                </a:lnTo>
                <a:lnTo>
                  <a:pt x="46" y="288"/>
                </a:lnTo>
                <a:lnTo>
                  <a:pt x="46" y="287"/>
                </a:lnTo>
                <a:lnTo>
                  <a:pt x="46" y="285"/>
                </a:lnTo>
                <a:lnTo>
                  <a:pt x="47" y="284"/>
                </a:lnTo>
                <a:lnTo>
                  <a:pt x="46" y="283"/>
                </a:lnTo>
                <a:lnTo>
                  <a:pt x="45" y="284"/>
                </a:lnTo>
                <a:lnTo>
                  <a:pt x="44" y="283"/>
                </a:lnTo>
                <a:lnTo>
                  <a:pt x="44" y="282"/>
                </a:lnTo>
                <a:lnTo>
                  <a:pt x="43" y="281"/>
                </a:lnTo>
                <a:lnTo>
                  <a:pt x="43" y="280"/>
                </a:lnTo>
                <a:lnTo>
                  <a:pt x="43" y="279"/>
                </a:lnTo>
                <a:lnTo>
                  <a:pt x="45" y="279"/>
                </a:lnTo>
                <a:lnTo>
                  <a:pt x="44" y="278"/>
                </a:lnTo>
                <a:lnTo>
                  <a:pt x="43" y="278"/>
                </a:lnTo>
                <a:lnTo>
                  <a:pt x="44" y="277"/>
                </a:lnTo>
                <a:lnTo>
                  <a:pt x="45" y="276"/>
                </a:lnTo>
                <a:lnTo>
                  <a:pt x="46" y="274"/>
                </a:lnTo>
                <a:lnTo>
                  <a:pt x="48" y="274"/>
                </a:lnTo>
                <a:lnTo>
                  <a:pt x="49" y="273"/>
                </a:lnTo>
                <a:lnTo>
                  <a:pt x="50" y="273"/>
                </a:lnTo>
                <a:lnTo>
                  <a:pt x="51" y="143"/>
                </a:lnTo>
                <a:lnTo>
                  <a:pt x="51" y="96"/>
                </a:lnTo>
                <a:lnTo>
                  <a:pt x="51" y="3"/>
                </a:lnTo>
                <a:lnTo>
                  <a:pt x="52" y="5"/>
                </a:lnTo>
                <a:lnTo>
                  <a:pt x="52" y="6"/>
                </a:lnTo>
                <a:lnTo>
                  <a:pt x="53" y="7"/>
                </a:lnTo>
                <a:lnTo>
                  <a:pt x="54" y="8"/>
                </a:lnTo>
                <a:lnTo>
                  <a:pt x="56" y="10"/>
                </a:lnTo>
                <a:lnTo>
                  <a:pt x="57" y="10"/>
                </a:lnTo>
                <a:lnTo>
                  <a:pt x="58" y="10"/>
                </a:lnTo>
                <a:lnTo>
                  <a:pt x="58" y="9"/>
                </a:lnTo>
                <a:lnTo>
                  <a:pt x="59" y="11"/>
                </a:lnTo>
                <a:lnTo>
                  <a:pt x="59" y="10"/>
                </a:lnTo>
                <a:lnTo>
                  <a:pt x="60" y="9"/>
                </a:lnTo>
                <a:lnTo>
                  <a:pt x="62" y="10"/>
                </a:lnTo>
                <a:lnTo>
                  <a:pt x="62" y="11"/>
                </a:lnTo>
                <a:lnTo>
                  <a:pt x="60" y="12"/>
                </a:lnTo>
                <a:lnTo>
                  <a:pt x="59" y="12"/>
                </a:lnTo>
                <a:lnTo>
                  <a:pt x="60" y="12"/>
                </a:lnTo>
                <a:lnTo>
                  <a:pt x="60" y="13"/>
                </a:lnTo>
                <a:lnTo>
                  <a:pt x="61" y="14"/>
                </a:lnTo>
                <a:lnTo>
                  <a:pt x="62" y="14"/>
                </a:lnTo>
                <a:lnTo>
                  <a:pt x="64" y="14"/>
                </a:lnTo>
                <a:lnTo>
                  <a:pt x="66" y="15"/>
                </a:lnTo>
                <a:lnTo>
                  <a:pt x="69" y="15"/>
                </a:lnTo>
                <a:lnTo>
                  <a:pt x="69" y="16"/>
                </a:lnTo>
                <a:lnTo>
                  <a:pt x="70" y="16"/>
                </a:lnTo>
                <a:lnTo>
                  <a:pt x="71" y="16"/>
                </a:lnTo>
                <a:lnTo>
                  <a:pt x="78" y="16"/>
                </a:lnTo>
                <a:lnTo>
                  <a:pt x="81" y="15"/>
                </a:lnTo>
                <a:lnTo>
                  <a:pt x="82" y="15"/>
                </a:lnTo>
                <a:lnTo>
                  <a:pt x="84" y="14"/>
                </a:lnTo>
                <a:lnTo>
                  <a:pt x="84" y="15"/>
                </a:lnTo>
                <a:lnTo>
                  <a:pt x="84" y="16"/>
                </a:lnTo>
                <a:lnTo>
                  <a:pt x="84" y="14"/>
                </a:lnTo>
                <a:lnTo>
                  <a:pt x="85" y="14"/>
                </a:lnTo>
                <a:lnTo>
                  <a:pt x="85" y="15"/>
                </a:lnTo>
                <a:lnTo>
                  <a:pt x="86" y="14"/>
                </a:lnTo>
                <a:lnTo>
                  <a:pt x="91" y="12"/>
                </a:lnTo>
                <a:lnTo>
                  <a:pt x="97" y="9"/>
                </a:lnTo>
                <a:lnTo>
                  <a:pt x="103" y="6"/>
                </a:lnTo>
                <a:lnTo>
                  <a:pt x="105" y="6"/>
                </a:lnTo>
                <a:lnTo>
                  <a:pt x="106" y="5"/>
                </a:lnTo>
                <a:lnTo>
                  <a:pt x="107" y="4"/>
                </a:lnTo>
                <a:lnTo>
                  <a:pt x="109" y="3"/>
                </a:lnTo>
                <a:lnTo>
                  <a:pt x="111" y="2"/>
                </a:lnTo>
                <a:lnTo>
                  <a:pt x="113" y="1"/>
                </a:lnTo>
                <a:lnTo>
                  <a:pt x="115"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2" name="Rectangle 218"/>
          <p:cNvSpPr>
            <a:spLocks noChangeArrowheads="1"/>
          </p:cNvSpPr>
          <p:nvPr/>
        </p:nvSpPr>
        <p:spPr bwMode="auto">
          <a:xfrm>
            <a:off x="6162675" y="3590925"/>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IN</a:t>
            </a:r>
            <a:endParaRPr lang="en-US" altLang="en-US" sz="1000"/>
          </a:p>
        </p:txBody>
      </p:sp>
      <p:sp>
        <p:nvSpPr>
          <p:cNvPr id="6363" name="Freeform 219"/>
          <p:cNvSpPr>
            <a:spLocks/>
          </p:cNvSpPr>
          <p:nvPr/>
        </p:nvSpPr>
        <p:spPr bwMode="auto">
          <a:xfrm>
            <a:off x="4597400" y="2916238"/>
            <a:ext cx="923925" cy="569912"/>
          </a:xfrm>
          <a:custGeom>
            <a:avLst/>
            <a:gdLst>
              <a:gd name="T0" fmla="*/ 2147483647 w 582"/>
              <a:gd name="T1" fmla="*/ 2147483647 h 359"/>
              <a:gd name="T2" fmla="*/ 2147483647 w 582"/>
              <a:gd name="T3" fmla="*/ 2147483647 h 359"/>
              <a:gd name="T4" fmla="*/ 2147483647 w 582"/>
              <a:gd name="T5" fmla="*/ 2147483647 h 359"/>
              <a:gd name="T6" fmla="*/ 2147483647 w 582"/>
              <a:gd name="T7" fmla="*/ 2147483647 h 359"/>
              <a:gd name="T8" fmla="*/ 2147483647 w 582"/>
              <a:gd name="T9" fmla="*/ 2147483647 h 359"/>
              <a:gd name="T10" fmla="*/ 2147483647 w 582"/>
              <a:gd name="T11" fmla="*/ 2147483647 h 359"/>
              <a:gd name="T12" fmla="*/ 2147483647 w 582"/>
              <a:gd name="T13" fmla="*/ 2147483647 h 359"/>
              <a:gd name="T14" fmla="*/ 2147483647 w 582"/>
              <a:gd name="T15" fmla="*/ 2147483647 h 359"/>
              <a:gd name="T16" fmla="*/ 2147483647 w 582"/>
              <a:gd name="T17" fmla="*/ 2147483647 h 359"/>
              <a:gd name="T18" fmla="*/ 2147483647 w 582"/>
              <a:gd name="T19" fmla="*/ 2147483647 h 359"/>
              <a:gd name="T20" fmla="*/ 2147483647 w 582"/>
              <a:gd name="T21" fmla="*/ 2147483647 h 359"/>
              <a:gd name="T22" fmla="*/ 2147483647 w 582"/>
              <a:gd name="T23" fmla="*/ 2147483647 h 359"/>
              <a:gd name="T24" fmla="*/ 2147483647 w 582"/>
              <a:gd name="T25" fmla="*/ 2147483647 h 359"/>
              <a:gd name="T26" fmla="*/ 2147483647 w 582"/>
              <a:gd name="T27" fmla="*/ 2147483647 h 359"/>
              <a:gd name="T28" fmla="*/ 2147483647 w 582"/>
              <a:gd name="T29" fmla="*/ 2147483647 h 359"/>
              <a:gd name="T30" fmla="*/ 2147483647 w 582"/>
              <a:gd name="T31" fmla="*/ 2147483647 h 359"/>
              <a:gd name="T32" fmla="*/ 2147483647 w 582"/>
              <a:gd name="T33" fmla="*/ 2147483647 h 359"/>
              <a:gd name="T34" fmla="*/ 2147483647 w 582"/>
              <a:gd name="T35" fmla="*/ 2147483647 h 359"/>
              <a:gd name="T36" fmla="*/ 2147483647 w 582"/>
              <a:gd name="T37" fmla="*/ 2147483647 h 359"/>
              <a:gd name="T38" fmla="*/ 2147483647 w 582"/>
              <a:gd name="T39" fmla="*/ 2147483647 h 359"/>
              <a:gd name="T40" fmla="*/ 2147483647 w 582"/>
              <a:gd name="T41" fmla="*/ 2147483647 h 359"/>
              <a:gd name="T42" fmla="*/ 2147483647 w 582"/>
              <a:gd name="T43" fmla="*/ 2147483647 h 359"/>
              <a:gd name="T44" fmla="*/ 2147483647 w 582"/>
              <a:gd name="T45" fmla="*/ 2147483647 h 359"/>
              <a:gd name="T46" fmla="*/ 2147483647 w 582"/>
              <a:gd name="T47" fmla="*/ 2147483647 h 359"/>
              <a:gd name="T48" fmla="*/ 2147483647 w 582"/>
              <a:gd name="T49" fmla="*/ 2147483647 h 359"/>
              <a:gd name="T50" fmla="*/ 2147483647 w 582"/>
              <a:gd name="T51" fmla="*/ 2147483647 h 359"/>
              <a:gd name="T52" fmla="*/ 2147483647 w 582"/>
              <a:gd name="T53" fmla="*/ 2147483647 h 359"/>
              <a:gd name="T54" fmla="*/ 2147483647 w 582"/>
              <a:gd name="T55" fmla="*/ 2147483647 h 359"/>
              <a:gd name="T56" fmla="*/ 2147483647 w 582"/>
              <a:gd name="T57" fmla="*/ 2147483647 h 359"/>
              <a:gd name="T58" fmla="*/ 2147483647 w 582"/>
              <a:gd name="T59" fmla="*/ 2147483647 h 359"/>
              <a:gd name="T60" fmla="*/ 2147483647 w 582"/>
              <a:gd name="T61" fmla="*/ 2147483647 h 359"/>
              <a:gd name="T62" fmla="*/ 2147483647 w 582"/>
              <a:gd name="T63" fmla="*/ 2147483647 h 359"/>
              <a:gd name="T64" fmla="*/ 2147483647 w 582"/>
              <a:gd name="T65" fmla="*/ 2147483647 h 359"/>
              <a:gd name="T66" fmla="*/ 2147483647 w 582"/>
              <a:gd name="T67" fmla="*/ 2147483647 h 359"/>
              <a:gd name="T68" fmla="*/ 2147483647 w 582"/>
              <a:gd name="T69" fmla="*/ 2147483647 h 359"/>
              <a:gd name="T70" fmla="*/ 2147483647 w 582"/>
              <a:gd name="T71" fmla="*/ 2147483647 h 359"/>
              <a:gd name="T72" fmla="*/ 2147483647 w 582"/>
              <a:gd name="T73" fmla="*/ 2147483647 h 359"/>
              <a:gd name="T74" fmla="*/ 2147483647 w 582"/>
              <a:gd name="T75" fmla="*/ 2147483647 h 359"/>
              <a:gd name="T76" fmla="*/ 2147483647 w 582"/>
              <a:gd name="T77" fmla="*/ 2147483647 h 359"/>
              <a:gd name="T78" fmla="*/ 2147483647 w 582"/>
              <a:gd name="T79" fmla="*/ 2147483647 h 359"/>
              <a:gd name="T80" fmla="*/ 2147483647 w 582"/>
              <a:gd name="T81" fmla="*/ 2147483647 h 359"/>
              <a:gd name="T82" fmla="*/ 2147483647 w 582"/>
              <a:gd name="T83" fmla="*/ 2147483647 h 359"/>
              <a:gd name="T84" fmla="*/ 2147483647 w 582"/>
              <a:gd name="T85" fmla="*/ 2147483647 h 359"/>
              <a:gd name="T86" fmla="*/ 2147483647 w 582"/>
              <a:gd name="T87" fmla="*/ 2147483647 h 359"/>
              <a:gd name="T88" fmla="*/ 2147483647 w 582"/>
              <a:gd name="T89" fmla="*/ 2147483647 h 359"/>
              <a:gd name="T90" fmla="*/ 2147483647 w 582"/>
              <a:gd name="T91" fmla="*/ 2147483647 h 359"/>
              <a:gd name="T92" fmla="*/ 2147483647 w 582"/>
              <a:gd name="T93" fmla="*/ 2147483647 h 359"/>
              <a:gd name="T94" fmla="*/ 2147483647 w 582"/>
              <a:gd name="T95" fmla="*/ 2147483647 h 359"/>
              <a:gd name="T96" fmla="*/ 0 w 582"/>
              <a:gd name="T97" fmla="*/ 2147483647 h 359"/>
              <a:gd name="T98" fmla="*/ 2147483647 w 582"/>
              <a:gd name="T99" fmla="*/ 2147483647 h 359"/>
              <a:gd name="T100" fmla="*/ 2147483647 w 582"/>
              <a:gd name="T101" fmla="*/ 2147483647 h 359"/>
              <a:gd name="T102" fmla="*/ 2147483647 w 582"/>
              <a:gd name="T103" fmla="*/ 2147483647 h 359"/>
              <a:gd name="T104" fmla="*/ 2147483647 w 582"/>
              <a:gd name="T105" fmla="*/ 2147483647 h 359"/>
              <a:gd name="T106" fmla="*/ 2147483647 w 582"/>
              <a:gd name="T107" fmla="*/ 2147483647 h 359"/>
              <a:gd name="T108" fmla="*/ 2147483647 w 582"/>
              <a:gd name="T109" fmla="*/ 2147483647 h 359"/>
              <a:gd name="T110" fmla="*/ 2147483647 w 582"/>
              <a:gd name="T111" fmla="*/ 2147483647 h 359"/>
              <a:gd name="T112" fmla="*/ 2147483647 w 582"/>
              <a:gd name="T113" fmla="*/ 2147483647 h 359"/>
              <a:gd name="T114" fmla="*/ 2147483647 w 582"/>
              <a:gd name="T115" fmla="*/ 2147483647 h 359"/>
              <a:gd name="T116" fmla="*/ 2147483647 w 582"/>
              <a:gd name="T117" fmla="*/ 214748364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2" h="359">
                <a:moveTo>
                  <a:pt x="16" y="0"/>
                </a:moveTo>
                <a:lnTo>
                  <a:pt x="100" y="1"/>
                </a:lnTo>
                <a:lnTo>
                  <a:pt x="118" y="0"/>
                </a:lnTo>
                <a:lnTo>
                  <a:pt x="161" y="1"/>
                </a:lnTo>
                <a:lnTo>
                  <a:pt x="182" y="0"/>
                </a:lnTo>
                <a:lnTo>
                  <a:pt x="190" y="1"/>
                </a:lnTo>
                <a:lnTo>
                  <a:pt x="195" y="1"/>
                </a:lnTo>
                <a:lnTo>
                  <a:pt x="302" y="1"/>
                </a:lnTo>
                <a:lnTo>
                  <a:pt x="317" y="1"/>
                </a:lnTo>
                <a:lnTo>
                  <a:pt x="331" y="1"/>
                </a:lnTo>
                <a:lnTo>
                  <a:pt x="335" y="1"/>
                </a:lnTo>
                <a:lnTo>
                  <a:pt x="374" y="1"/>
                </a:lnTo>
                <a:lnTo>
                  <a:pt x="384" y="0"/>
                </a:lnTo>
                <a:lnTo>
                  <a:pt x="425" y="1"/>
                </a:lnTo>
                <a:lnTo>
                  <a:pt x="428" y="0"/>
                </a:lnTo>
                <a:lnTo>
                  <a:pt x="428" y="1"/>
                </a:lnTo>
                <a:lnTo>
                  <a:pt x="436" y="1"/>
                </a:lnTo>
                <a:lnTo>
                  <a:pt x="485" y="1"/>
                </a:lnTo>
                <a:lnTo>
                  <a:pt x="485" y="3"/>
                </a:lnTo>
                <a:lnTo>
                  <a:pt x="484" y="6"/>
                </a:lnTo>
                <a:lnTo>
                  <a:pt x="484" y="8"/>
                </a:lnTo>
                <a:lnTo>
                  <a:pt x="486" y="10"/>
                </a:lnTo>
                <a:lnTo>
                  <a:pt x="487" y="13"/>
                </a:lnTo>
                <a:lnTo>
                  <a:pt x="487" y="14"/>
                </a:lnTo>
                <a:lnTo>
                  <a:pt x="486" y="16"/>
                </a:lnTo>
                <a:lnTo>
                  <a:pt x="487" y="18"/>
                </a:lnTo>
                <a:lnTo>
                  <a:pt x="488" y="18"/>
                </a:lnTo>
                <a:lnTo>
                  <a:pt x="494" y="21"/>
                </a:lnTo>
                <a:lnTo>
                  <a:pt x="496" y="23"/>
                </a:lnTo>
                <a:lnTo>
                  <a:pt x="497" y="26"/>
                </a:lnTo>
                <a:lnTo>
                  <a:pt x="499" y="28"/>
                </a:lnTo>
                <a:lnTo>
                  <a:pt x="499" y="30"/>
                </a:lnTo>
                <a:lnTo>
                  <a:pt x="499" y="32"/>
                </a:lnTo>
                <a:lnTo>
                  <a:pt x="494" y="36"/>
                </a:lnTo>
                <a:lnTo>
                  <a:pt x="492" y="41"/>
                </a:lnTo>
                <a:lnTo>
                  <a:pt x="491" y="42"/>
                </a:lnTo>
                <a:lnTo>
                  <a:pt x="490" y="43"/>
                </a:lnTo>
                <a:lnTo>
                  <a:pt x="489" y="44"/>
                </a:lnTo>
                <a:lnTo>
                  <a:pt x="489" y="50"/>
                </a:lnTo>
                <a:lnTo>
                  <a:pt x="489" y="54"/>
                </a:lnTo>
                <a:lnTo>
                  <a:pt x="491" y="60"/>
                </a:lnTo>
                <a:lnTo>
                  <a:pt x="491" y="64"/>
                </a:lnTo>
                <a:lnTo>
                  <a:pt x="493" y="70"/>
                </a:lnTo>
                <a:lnTo>
                  <a:pt x="493" y="71"/>
                </a:lnTo>
                <a:lnTo>
                  <a:pt x="496" y="73"/>
                </a:lnTo>
                <a:lnTo>
                  <a:pt x="497" y="74"/>
                </a:lnTo>
                <a:lnTo>
                  <a:pt x="498" y="76"/>
                </a:lnTo>
                <a:lnTo>
                  <a:pt x="498" y="77"/>
                </a:lnTo>
                <a:lnTo>
                  <a:pt x="498" y="79"/>
                </a:lnTo>
                <a:lnTo>
                  <a:pt x="498" y="82"/>
                </a:lnTo>
                <a:lnTo>
                  <a:pt x="499" y="86"/>
                </a:lnTo>
                <a:lnTo>
                  <a:pt x="499" y="88"/>
                </a:lnTo>
                <a:lnTo>
                  <a:pt x="500" y="89"/>
                </a:lnTo>
                <a:lnTo>
                  <a:pt x="502" y="89"/>
                </a:lnTo>
                <a:lnTo>
                  <a:pt x="503" y="91"/>
                </a:lnTo>
                <a:lnTo>
                  <a:pt x="504" y="91"/>
                </a:lnTo>
                <a:lnTo>
                  <a:pt x="506" y="92"/>
                </a:lnTo>
                <a:lnTo>
                  <a:pt x="507" y="94"/>
                </a:lnTo>
                <a:lnTo>
                  <a:pt x="508" y="95"/>
                </a:lnTo>
                <a:lnTo>
                  <a:pt x="512" y="96"/>
                </a:lnTo>
                <a:lnTo>
                  <a:pt x="515" y="97"/>
                </a:lnTo>
                <a:lnTo>
                  <a:pt x="524" y="99"/>
                </a:lnTo>
                <a:lnTo>
                  <a:pt x="527" y="99"/>
                </a:lnTo>
                <a:lnTo>
                  <a:pt x="530" y="100"/>
                </a:lnTo>
                <a:lnTo>
                  <a:pt x="531" y="101"/>
                </a:lnTo>
                <a:lnTo>
                  <a:pt x="533" y="107"/>
                </a:lnTo>
                <a:lnTo>
                  <a:pt x="536" y="110"/>
                </a:lnTo>
                <a:lnTo>
                  <a:pt x="537" y="112"/>
                </a:lnTo>
                <a:lnTo>
                  <a:pt x="537" y="113"/>
                </a:lnTo>
                <a:lnTo>
                  <a:pt x="537" y="114"/>
                </a:lnTo>
                <a:lnTo>
                  <a:pt x="537" y="115"/>
                </a:lnTo>
                <a:lnTo>
                  <a:pt x="536" y="116"/>
                </a:lnTo>
                <a:lnTo>
                  <a:pt x="536" y="118"/>
                </a:lnTo>
                <a:lnTo>
                  <a:pt x="536" y="119"/>
                </a:lnTo>
                <a:lnTo>
                  <a:pt x="536" y="120"/>
                </a:lnTo>
                <a:lnTo>
                  <a:pt x="539" y="122"/>
                </a:lnTo>
                <a:lnTo>
                  <a:pt x="543" y="123"/>
                </a:lnTo>
                <a:lnTo>
                  <a:pt x="544" y="125"/>
                </a:lnTo>
                <a:lnTo>
                  <a:pt x="545" y="126"/>
                </a:lnTo>
                <a:lnTo>
                  <a:pt x="548" y="128"/>
                </a:lnTo>
                <a:lnTo>
                  <a:pt x="550" y="130"/>
                </a:lnTo>
                <a:lnTo>
                  <a:pt x="551" y="130"/>
                </a:lnTo>
                <a:lnTo>
                  <a:pt x="553" y="133"/>
                </a:lnTo>
                <a:lnTo>
                  <a:pt x="555" y="134"/>
                </a:lnTo>
                <a:lnTo>
                  <a:pt x="557" y="137"/>
                </a:lnTo>
                <a:lnTo>
                  <a:pt x="556" y="140"/>
                </a:lnTo>
                <a:lnTo>
                  <a:pt x="556" y="142"/>
                </a:lnTo>
                <a:lnTo>
                  <a:pt x="557" y="145"/>
                </a:lnTo>
                <a:lnTo>
                  <a:pt x="560" y="150"/>
                </a:lnTo>
                <a:lnTo>
                  <a:pt x="566" y="152"/>
                </a:lnTo>
                <a:lnTo>
                  <a:pt x="569" y="154"/>
                </a:lnTo>
                <a:lnTo>
                  <a:pt x="571" y="154"/>
                </a:lnTo>
                <a:lnTo>
                  <a:pt x="573" y="155"/>
                </a:lnTo>
                <a:lnTo>
                  <a:pt x="575" y="157"/>
                </a:lnTo>
                <a:lnTo>
                  <a:pt x="577" y="160"/>
                </a:lnTo>
                <a:lnTo>
                  <a:pt x="578" y="160"/>
                </a:lnTo>
                <a:lnTo>
                  <a:pt x="580" y="160"/>
                </a:lnTo>
                <a:lnTo>
                  <a:pt x="580" y="162"/>
                </a:lnTo>
                <a:lnTo>
                  <a:pt x="579" y="164"/>
                </a:lnTo>
                <a:lnTo>
                  <a:pt x="580" y="166"/>
                </a:lnTo>
                <a:lnTo>
                  <a:pt x="580" y="169"/>
                </a:lnTo>
                <a:lnTo>
                  <a:pt x="581" y="172"/>
                </a:lnTo>
                <a:lnTo>
                  <a:pt x="582" y="175"/>
                </a:lnTo>
                <a:lnTo>
                  <a:pt x="580" y="180"/>
                </a:lnTo>
                <a:lnTo>
                  <a:pt x="580" y="181"/>
                </a:lnTo>
                <a:lnTo>
                  <a:pt x="581" y="183"/>
                </a:lnTo>
                <a:lnTo>
                  <a:pt x="580" y="184"/>
                </a:lnTo>
                <a:lnTo>
                  <a:pt x="579" y="187"/>
                </a:lnTo>
                <a:lnTo>
                  <a:pt x="579" y="190"/>
                </a:lnTo>
                <a:lnTo>
                  <a:pt x="578" y="191"/>
                </a:lnTo>
                <a:lnTo>
                  <a:pt x="578" y="193"/>
                </a:lnTo>
                <a:lnTo>
                  <a:pt x="578" y="196"/>
                </a:lnTo>
                <a:lnTo>
                  <a:pt x="577" y="197"/>
                </a:lnTo>
                <a:lnTo>
                  <a:pt x="574" y="198"/>
                </a:lnTo>
                <a:lnTo>
                  <a:pt x="571" y="200"/>
                </a:lnTo>
                <a:lnTo>
                  <a:pt x="569" y="200"/>
                </a:lnTo>
                <a:lnTo>
                  <a:pt x="568" y="201"/>
                </a:lnTo>
                <a:lnTo>
                  <a:pt x="566" y="203"/>
                </a:lnTo>
                <a:lnTo>
                  <a:pt x="566" y="205"/>
                </a:lnTo>
                <a:lnTo>
                  <a:pt x="566" y="207"/>
                </a:lnTo>
                <a:lnTo>
                  <a:pt x="566" y="209"/>
                </a:lnTo>
                <a:lnTo>
                  <a:pt x="565" y="210"/>
                </a:lnTo>
                <a:lnTo>
                  <a:pt x="564" y="212"/>
                </a:lnTo>
                <a:lnTo>
                  <a:pt x="563" y="215"/>
                </a:lnTo>
                <a:lnTo>
                  <a:pt x="563" y="221"/>
                </a:lnTo>
                <a:lnTo>
                  <a:pt x="562" y="222"/>
                </a:lnTo>
                <a:lnTo>
                  <a:pt x="559" y="222"/>
                </a:lnTo>
                <a:lnTo>
                  <a:pt x="557" y="223"/>
                </a:lnTo>
                <a:lnTo>
                  <a:pt x="556" y="224"/>
                </a:lnTo>
                <a:lnTo>
                  <a:pt x="553" y="228"/>
                </a:lnTo>
                <a:lnTo>
                  <a:pt x="552" y="229"/>
                </a:lnTo>
                <a:lnTo>
                  <a:pt x="548" y="229"/>
                </a:lnTo>
                <a:lnTo>
                  <a:pt x="544" y="229"/>
                </a:lnTo>
                <a:lnTo>
                  <a:pt x="543" y="229"/>
                </a:lnTo>
                <a:lnTo>
                  <a:pt x="541" y="230"/>
                </a:lnTo>
                <a:lnTo>
                  <a:pt x="540" y="232"/>
                </a:lnTo>
                <a:lnTo>
                  <a:pt x="539" y="233"/>
                </a:lnTo>
                <a:lnTo>
                  <a:pt x="537" y="234"/>
                </a:lnTo>
                <a:lnTo>
                  <a:pt x="535" y="235"/>
                </a:lnTo>
                <a:lnTo>
                  <a:pt x="531" y="236"/>
                </a:lnTo>
                <a:lnTo>
                  <a:pt x="526" y="237"/>
                </a:lnTo>
                <a:lnTo>
                  <a:pt x="520" y="236"/>
                </a:lnTo>
                <a:lnTo>
                  <a:pt x="517" y="237"/>
                </a:lnTo>
                <a:lnTo>
                  <a:pt x="514" y="239"/>
                </a:lnTo>
                <a:lnTo>
                  <a:pt x="512" y="239"/>
                </a:lnTo>
                <a:lnTo>
                  <a:pt x="508" y="240"/>
                </a:lnTo>
                <a:lnTo>
                  <a:pt x="506" y="239"/>
                </a:lnTo>
                <a:lnTo>
                  <a:pt x="505" y="239"/>
                </a:lnTo>
                <a:lnTo>
                  <a:pt x="502" y="240"/>
                </a:lnTo>
                <a:lnTo>
                  <a:pt x="500" y="241"/>
                </a:lnTo>
                <a:lnTo>
                  <a:pt x="500" y="242"/>
                </a:lnTo>
                <a:lnTo>
                  <a:pt x="500" y="245"/>
                </a:lnTo>
                <a:lnTo>
                  <a:pt x="499" y="247"/>
                </a:lnTo>
                <a:lnTo>
                  <a:pt x="499" y="248"/>
                </a:lnTo>
                <a:lnTo>
                  <a:pt x="498" y="253"/>
                </a:lnTo>
                <a:lnTo>
                  <a:pt x="498" y="256"/>
                </a:lnTo>
                <a:lnTo>
                  <a:pt x="497" y="256"/>
                </a:lnTo>
                <a:lnTo>
                  <a:pt x="496" y="257"/>
                </a:lnTo>
                <a:lnTo>
                  <a:pt x="495" y="259"/>
                </a:lnTo>
                <a:lnTo>
                  <a:pt x="495" y="260"/>
                </a:lnTo>
                <a:lnTo>
                  <a:pt x="496" y="262"/>
                </a:lnTo>
                <a:lnTo>
                  <a:pt x="497" y="264"/>
                </a:lnTo>
                <a:lnTo>
                  <a:pt x="501" y="269"/>
                </a:lnTo>
                <a:lnTo>
                  <a:pt x="502" y="270"/>
                </a:lnTo>
                <a:lnTo>
                  <a:pt x="505" y="269"/>
                </a:lnTo>
                <a:lnTo>
                  <a:pt x="506" y="270"/>
                </a:lnTo>
                <a:lnTo>
                  <a:pt x="506" y="272"/>
                </a:lnTo>
                <a:lnTo>
                  <a:pt x="509" y="276"/>
                </a:lnTo>
                <a:lnTo>
                  <a:pt x="510" y="278"/>
                </a:lnTo>
                <a:lnTo>
                  <a:pt x="510" y="280"/>
                </a:lnTo>
                <a:lnTo>
                  <a:pt x="509" y="289"/>
                </a:lnTo>
                <a:lnTo>
                  <a:pt x="509" y="291"/>
                </a:lnTo>
                <a:lnTo>
                  <a:pt x="509" y="293"/>
                </a:lnTo>
                <a:lnTo>
                  <a:pt x="508" y="297"/>
                </a:lnTo>
                <a:lnTo>
                  <a:pt x="506" y="298"/>
                </a:lnTo>
                <a:lnTo>
                  <a:pt x="501" y="302"/>
                </a:lnTo>
                <a:lnTo>
                  <a:pt x="499" y="306"/>
                </a:lnTo>
                <a:lnTo>
                  <a:pt x="498" y="307"/>
                </a:lnTo>
                <a:lnTo>
                  <a:pt x="497" y="309"/>
                </a:lnTo>
                <a:lnTo>
                  <a:pt x="497" y="311"/>
                </a:lnTo>
                <a:lnTo>
                  <a:pt x="497" y="313"/>
                </a:lnTo>
                <a:lnTo>
                  <a:pt x="495" y="318"/>
                </a:lnTo>
                <a:lnTo>
                  <a:pt x="495" y="322"/>
                </a:lnTo>
                <a:lnTo>
                  <a:pt x="494" y="325"/>
                </a:lnTo>
                <a:lnTo>
                  <a:pt x="489" y="329"/>
                </a:lnTo>
                <a:lnTo>
                  <a:pt x="487" y="329"/>
                </a:lnTo>
                <a:lnTo>
                  <a:pt x="484" y="329"/>
                </a:lnTo>
                <a:lnTo>
                  <a:pt x="482" y="330"/>
                </a:lnTo>
                <a:lnTo>
                  <a:pt x="479" y="330"/>
                </a:lnTo>
                <a:lnTo>
                  <a:pt x="475" y="332"/>
                </a:lnTo>
                <a:lnTo>
                  <a:pt x="472" y="334"/>
                </a:lnTo>
                <a:lnTo>
                  <a:pt x="469" y="338"/>
                </a:lnTo>
                <a:lnTo>
                  <a:pt x="468" y="340"/>
                </a:lnTo>
                <a:lnTo>
                  <a:pt x="471" y="342"/>
                </a:lnTo>
                <a:lnTo>
                  <a:pt x="472" y="344"/>
                </a:lnTo>
                <a:lnTo>
                  <a:pt x="472" y="347"/>
                </a:lnTo>
                <a:lnTo>
                  <a:pt x="471" y="350"/>
                </a:lnTo>
                <a:lnTo>
                  <a:pt x="471" y="352"/>
                </a:lnTo>
                <a:lnTo>
                  <a:pt x="472" y="355"/>
                </a:lnTo>
                <a:lnTo>
                  <a:pt x="472" y="356"/>
                </a:lnTo>
                <a:lnTo>
                  <a:pt x="471" y="358"/>
                </a:lnTo>
                <a:lnTo>
                  <a:pt x="469" y="359"/>
                </a:lnTo>
                <a:lnTo>
                  <a:pt x="466" y="359"/>
                </a:lnTo>
                <a:lnTo>
                  <a:pt x="465" y="358"/>
                </a:lnTo>
                <a:lnTo>
                  <a:pt x="464" y="359"/>
                </a:lnTo>
                <a:lnTo>
                  <a:pt x="463" y="359"/>
                </a:lnTo>
                <a:lnTo>
                  <a:pt x="463" y="358"/>
                </a:lnTo>
                <a:lnTo>
                  <a:pt x="461" y="358"/>
                </a:lnTo>
                <a:lnTo>
                  <a:pt x="461" y="357"/>
                </a:lnTo>
                <a:lnTo>
                  <a:pt x="461" y="356"/>
                </a:lnTo>
                <a:lnTo>
                  <a:pt x="460" y="356"/>
                </a:lnTo>
                <a:lnTo>
                  <a:pt x="458" y="355"/>
                </a:lnTo>
                <a:lnTo>
                  <a:pt x="458" y="354"/>
                </a:lnTo>
                <a:lnTo>
                  <a:pt x="458" y="352"/>
                </a:lnTo>
                <a:lnTo>
                  <a:pt x="457" y="352"/>
                </a:lnTo>
                <a:lnTo>
                  <a:pt x="458" y="350"/>
                </a:lnTo>
                <a:lnTo>
                  <a:pt x="455" y="349"/>
                </a:lnTo>
                <a:lnTo>
                  <a:pt x="454" y="349"/>
                </a:lnTo>
                <a:lnTo>
                  <a:pt x="453" y="347"/>
                </a:lnTo>
                <a:lnTo>
                  <a:pt x="452" y="345"/>
                </a:lnTo>
                <a:lnTo>
                  <a:pt x="450" y="344"/>
                </a:lnTo>
                <a:lnTo>
                  <a:pt x="449" y="344"/>
                </a:lnTo>
                <a:lnTo>
                  <a:pt x="449" y="341"/>
                </a:lnTo>
                <a:lnTo>
                  <a:pt x="449" y="340"/>
                </a:lnTo>
                <a:lnTo>
                  <a:pt x="445" y="339"/>
                </a:lnTo>
                <a:lnTo>
                  <a:pt x="443" y="338"/>
                </a:lnTo>
                <a:lnTo>
                  <a:pt x="443" y="336"/>
                </a:lnTo>
                <a:lnTo>
                  <a:pt x="440" y="334"/>
                </a:lnTo>
                <a:lnTo>
                  <a:pt x="439" y="332"/>
                </a:lnTo>
                <a:lnTo>
                  <a:pt x="326" y="335"/>
                </a:lnTo>
                <a:lnTo>
                  <a:pt x="316" y="335"/>
                </a:lnTo>
                <a:lnTo>
                  <a:pt x="233" y="337"/>
                </a:lnTo>
                <a:lnTo>
                  <a:pt x="190" y="337"/>
                </a:lnTo>
                <a:lnTo>
                  <a:pt x="80" y="335"/>
                </a:lnTo>
                <a:lnTo>
                  <a:pt x="79" y="335"/>
                </a:lnTo>
                <a:lnTo>
                  <a:pt x="78" y="335"/>
                </a:lnTo>
                <a:lnTo>
                  <a:pt x="79" y="334"/>
                </a:lnTo>
                <a:lnTo>
                  <a:pt x="79" y="333"/>
                </a:lnTo>
                <a:lnTo>
                  <a:pt x="79" y="332"/>
                </a:lnTo>
                <a:lnTo>
                  <a:pt x="78" y="331"/>
                </a:lnTo>
                <a:lnTo>
                  <a:pt x="78" y="330"/>
                </a:lnTo>
                <a:lnTo>
                  <a:pt x="77" y="328"/>
                </a:lnTo>
                <a:lnTo>
                  <a:pt x="76" y="326"/>
                </a:lnTo>
                <a:lnTo>
                  <a:pt x="75" y="326"/>
                </a:lnTo>
                <a:lnTo>
                  <a:pt x="72" y="325"/>
                </a:lnTo>
                <a:lnTo>
                  <a:pt x="71" y="325"/>
                </a:lnTo>
                <a:lnTo>
                  <a:pt x="70" y="322"/>
                </a:lnTo>
                <a:lnTo>
                  <a:pt x="69" y="320"/>
                </a:lnTo>
                <a:lnTo>
                  <a:pt x="67" y="319"/>
                </a:lnTo>
                <a:lnTo>
                  <a:pt x="67" y="317"/>
                </a:lnTo>
                <a:lnTo>
                  <a:pt x="68" y="315"/>
                </a:lnTo>
                <a:lnTo>
                  <a:pt x="70" y="314"/>
                </a:lnTo>
                <a:lnTo>
                  <a:pt x="72" y="313"/>
                </a:lnTo>
                <a:lnTo>
                  <a:pt x="72" y="311"/>
                </a:lnTo>
                <a:lnTo>
                  <a:pt x="71" y="310"/>
                </a:lnTo>
                <a:lnTo>
                  <a:pt x="71" y="309"/>
                </a:lnTo>
                <a:lnTo>
                  <a:pt x="71" y="308"/>
                </a:lnTo>
                <a:lnTo>
                  <a:pt x="71" y="307"/>
                </a:lnTo>
                <a:lnTo>
                  <a:pt x="71" y="306"/>
                </a:lnTo>
                <a:lnTo>
                  <a:pt x="70" y="304"/>
                </a:lnTo>
                <a:lnTo>
                  <a:pt x="71" y="303"/>
                </a:lnTo>
                <a:lnTo>
                  <a:pt x="72" y="302"/>
                </a:lnTo>
                <a:lnTo>
                  <a:pt x="73" y="301"/>
                </a:lnTo>
                <a:lnTo>
                  <a:pt x="74" y="301"/>
                </a:lnTo>
                <a:lnTo>
                  <a:pt x="74" y="299"/>
                </a:lnTo>
                <a:lnTo>
                  <a:pt x="73" y="298"/>
                </a:lnTo>
                <a:lnTo>
                  <a:pt x="72" y="297"/>
                </a:lnTo>
                <a:lnTo>
                  <a:pt x="71" y="295"/>
                </a:lnTo>
                <a:lnTo>
                  <a:pt x="72" y="292"/>
                </a:lnTo>
                <a:lnTo>
                  <a:pt x="72" y="290"/>
                </a:lnTo>
                <a:lnTo>
                  <a:pt x="72" y="289"/>
                </a:lnTo>
                <a:lnTo>
                  <a:pt x="70" y="288"/>
                </a:lnTo>
                <a:lnTo>
                  <a:pt x="69" y="287"/>
                </a:lnTo>
                <a:lnTo>
                  <a:pt x="70" y="284"/>
                </a:lnTo>
                <a:lnTo>
                  <a:pt x="70" y="283"/>
                </a:lnTo>
                <a:lnTo>
                  <a:pt x="69" y="282"/>
                </a:lnTo>
                <a:lnTo>
                  <a:pt x="67" y="281"/>
                </a:lnTo>
                <a:lnTo>
                  <a:pt x="68" y="280"/>
                </a:lnTo>
                <a:lnTo>
                  <a:pt x="69" y="278"/>
                </a:lnTo>
                <a:lnTo>
                  <a:pt x="69" y="277"/>
                </a:lnTo>
                <a:lnTo>
                  <a:pt x="69" y="274"/>
                </a:lnTo>
                <a:lnTo>
                  <a:pt x="68" y="271"/>
                </a:lnTo>
                <a:lnTo>
                  <a:pt x="68" y="269"/>
                </a:lnTo>
                <a:lnTo>
                  <a:pt x="68" y="268"/>
                </a:lnTo>
                <a:lnTo>
                  <a:pt x="70" y="268"/>
                </a:lnTo>
                <a:lnTo>
                  <a:pt x="71" y="267"/>
                </a:lnTo>
                <a:lnTo>
                  <a:pt x="70" y="266"/>
                </a:lnTo>
                <a:lnTo>
                  <a:pt x="65" y="266"/>
                </a:lnTo>
                <a:lnTo>
                  <a:pt x="64" y="265"/>
                </a:lnTo>
                <a:lnTo>
                  <a:pt x="64" y="263"/>
                </a:lnTo>
                <a:lnTo>
                  <a:pt x="64" y="262"/>
                </a:lnTo>
                <a:lnTo>
                  <a:pt x="65" y="260"/>
                </a:lnTo>
                <a:lnTo>
                  <a:pt x="64" y="258"/>
                </a:lnTo>
                <a:lnTo>
                  <a:pt x="64" y="257"/>
                </a:lnTo>
                <a:lnTo>
                  <a:pt x="64" y="256"/>
                </a:lnTo>
                <a:lnTo>
                  <a:pt x="64" y="254"/>
                </a:lnTo>
                <a:lnTo>
                  <a:pt x="65" y="254"/>
                </a:lnTo>
                <a:lnTo>
                  <a:pt x="66" y="254"/>
                </a:lnTo>
                <a:lnTo>
                  <a:pt x="66" y="255"/>
                </a:lnTo>
                <a:lnTo>
                  <a:pt x="66" y="256"/>
                </a:lnTo>
                <a:lnTo>
                  <a:pt x="67" y="255"/>
                </a:lnTo>
                <a:lnTo>
                  <a:pt x="68" y="254"/>
                </a:lnTo>
                <a:lnTo>
                  <a:pt x="68" y="252"/>
                </a:lnTo>
                <a:lnTo>
                  <a:pt x="67" y="251"/>
                </a:lnTo>
                <a:lnTo>
                  <a:pt x="66" y="251"/>
                </a:lnTo>
                <a:lnTo>
                  <a:pt x="63" y="251"/>
                </a:lnTo>
                <a:lnTo>
                  <a:pt x="61" y="249"/>
                </a:lnTo>
                <a:lnTo>
                  <a:pt x="61" y="248"/>
                </a:lnTo>
                <a:lnTo>
                  <a:pt x="61" y="247"/>
                </a:lnTo>
                <a:lnTo>
                  <a:pt x="63" y="246"/>
                </a:lnTo>
                <a:lnTo>
                  <a:pt x="63" y="245"/>
                </a:lnTo>
                <a:lnTo>
                  <a:pt x="63" y="244"/>
                </a:lnTo>
                <a:lnTo>
                  <a:pt x="63" y="242"/>
                </a:lnTo>
                <a:lnTo>
                  <a:pt x="63" y="240"/>
                </a:lnTo>
                <a:lnTo>
                  <a:pt x="63" y="238"/>
                </a:lnTo>
                <a:lnTo>
                  <a:pt x="64" y="236"/>
                </a:lnTo>
                <a:lnTo>
                  <a:pt x="64" y="235"/>
                </a:lnTo>
                <a:lnTo>
                  <a:pt x="63" y="235"/>
                </a:lnTo>
                <a:lnTo>
                  <a:pt x="60" y="235"/>
                </a:lnTo>
                <a:lnTo>
                  <a:pt x="56" y="233"/>
                </a:lnTo>
                <a:lnTo>
                  <a:pt x="55" y="232"/>
                </a:lnTo>
                <a:lnTo>
                  <a:pt x="56" y="231"/>
                </a:lnTo>
                <a:lnTo>
                  <a:pt x="58" y="230"/>
                </a:lnTo>
                <a:lnTo>
                  <a:pt x="58" y="229"/>
                </a:lnTo>
                <a:lnTo>
                  <a:pt x="58" y="227"/>
                </a:lnTo>
                <a:lnTo>
                  <a:pt x="57" y="226"/>
                </a:lnTo>
                <a:lnTo>
                  <a:pt x="56" y="226"/>
                </a:lnTo>
                <a:lnTo>
                  <a:pt x="55" y="225"/>
                </a:lnTo>
                <a:lnTo>
                  <a:pt x="55" y="226"/>
                </a:lnTo>
                <a:lnTo>
                  <a:pt x="54" y="228"/>
                </a:lnTo>
                <a:lnTo>
                  <a:pt x="53" y="229"/>
                </a:lnTo>
                <a:lnTo>
                  <a:pt x="52" y="229"/>
                </a:lnTo>
                <a:lnTo>
                  <a:pt x="51" y="229"/>
                </a:lnTo>
                <a:lnTo>
                  <a:pt x="49" y="228"/>
                </a:lnTo>
                <a:lnTo>
                  <a:pt x="49" y="227"/>
                </a:lnTo>
                <a:lnTo>
                  <a:pt x="48" y="226"/>
                </a:lnTo>
                <a:lnTo>
                  <a:pt x="48" y="224"/>
                </a:lnTo>
                <a:lnTo>
                  <a:pt x="49" y="224"/>
                </a:lnTo>
                <a:lnTo>
                  <a:pt x="49" y="221"/>
                </a:lnTo>
                <a:lnTo>
                  <a:pt x="48" y="220"/>
                </a:lnTo>
                <a:lnTo>
                  <a:pt x="47" y="219"/>
                </a:lnTo>
                <a:lnTo>
                  <a:pt x="46" y="218"/>
                </a:lnTo>
                <a:lnTo>
                  <a:pt x="47" y="218"/>
                </a:lnTo>
                <a:lnTo>
                  <a:pt x="48" y="217"/>
                </a:lnTo>
                <a:lnTo>
                  <a:pt x="48" y="215"/>
                </a:lnTo>
                <a:lnTo>
                  <a:pt x="48" y="214"/>
                </a:lnTo>
                <a:lnTo>
                  <a:pt x="48" y="213"/>
                </a:lnTo>
                <a:lnTo>
                  <a:pt x="47" y="211"/>
                </a:lnTo>
                <a:lnTo>
                  <a:pt x="46" y="210"/>
                </a:lnTo>
                <a:lnTo>
                  <a:pt x="46" y="209"/>
                </a:lnTo>
                <a:lnTo>
                  <a:pt x="47" y="208"/>
                </a:lnTo>
                <a:lnTo>
                  <a:pt x="48" y="208"/>
                </a:lnTo>
                <a:lnTo>
                  <a:pt x="49" y="208"/>
                </a:lnTo>
                <a:lnTo>
                  <a:pt x="51" y="208"/>
                </a:lnTo>
                <a:lnTo>
                  <a:pt x="51" y="206"/>
                </a:lnTo>
                <a:lnTo>
                  <a:pt x="50" y="206"/>
                </a:lnTo>
                <a:lnTo>
                  <a:pt x="48" y="205"/>
                </a:lnTo>
                <a:lnTo>
                  <a:pt x="48" y="204"/>
                </a:lnTo>
                <a:lnTo>
                  <a:pt x="48" y="203"/>
                </a:lnTo>
                <a:lnTo>
                  <a:pt x="49" y="200"/>
                </a:lnTo>
                <a:lnTo>
                  <a:pt x="50" y="199"/>
                </a:lnTo>
                <a:lnTo>
                  <a:pt x="51" y="197"/>
                </a:lnTo>
                <a:lnTo>
                  <a:pt x="50" y="196"/>
                </a:lnTo>
                <a:lnTo>
                  <a:pt x="48" y="196"/>
                </a:lnTo>
                <a:lnTo>
                  <a:pt x="47" y="195"/>
                </a:lnTo>
                <a:lnTo>
                  <a:pt x="47" y="194"/>
                </a:lnTo>
                <a:lnTo>
                  <a:pt x="46" y="191"/>
                </a:lnTo>
                <a:lnTo>
                  <a:pt x="46" y="190"/>
                </a:lnTo>
                <a:lnTo>
                  <a:pt x="44" y="190"/>
                </a:lnTo>
                <a:lnTo>
                  <a:pt x="44" y="187"/>
                </a:lnTo>
                <a:lnTo>
                  <a:pt x="43" y="184"/>
                </a:lnTo>
                <a:lnTo>
                  <a:pt x="44" y="183"/>
                </a:lnTo>
                <a:lnTo>
                  <a:pt x="45" y="182"/>
                </a:lnTo>
                <a:lnTo>
                  <a:pt x="44" y="178"/>
                </a:lnTo>
                <a:lnTo>
                  <a:pt x="44" y="176"/>
                </a:lnTo>
                <a:lnTo>
                  <a:pt x="40" y="176"/>
                </a:lnTo>
                <a:lnTo>
                  <a:pt x="40" y="175"/>
                </a:lnTo>
                <a:lnTo>
                  <a:pt x="38" y="174"/>
                </a:lnTo>
                <a:lnTo>
                  <a:pt x="36" y="174"/>
                </a:lnTo>
                <a:lnTo>
                  <a:pt x="36" y="173"/>
                </a:lnTo>
                <a:lnTo>
                  <a:pt x="37" y="172"/>
                </a:lnTo>
                <a:lnTo>
                  <a:pt x="38" y="171"/>
                </a:lnTo>
                <a:lnTo>
                  <a:pt x="39" y="170"/>
                </a:lnTo>
                <a:lnTo>
                  <a:pt x="38" y="169"/>
                </a:lnTo>
                <a:lnTo>
                  <a:pt x="34" y="169"/>
                </a:lnTo>
                <a:lnTo>
                  <a:pt x="33" y="168"/>
                </a:lnTo>
                <a:lnTo>
                  <a:pt x="32" y="164"/>
                </a:lnTo>
                <a:lnTo>
                  <a:pt x="31" y="163"/>
                </a:lnTo>
                <a:lnTo>
                  <a:pt x="32" y="161"/>
                </a:lnTo>
                <a:lnTo>
                  <a:pt x="31" y="159"/>
                </a:lnTo>
                <a:lnTo>
                  <a:pt x="28" y="158"/>
                </a:lnTo>
                <a:lnTo>
                  <a:pt x="28" y="157"/>
                </a:lnTo>
                <a:lnTo>
                  <a:pt x="26" y="155"/>
                </a:lnTo>
                <a:lnTo>
                  <a:pt x="25" y="153"/>
                </a:lnTo>
                <a:lnTo>
                  <a:pt x="25" y="152"/>
                </a:lnTo>
                <a:lnTo>
                  <a:pt x="24" y="149"/>
                </a:lnTo>
                <a:lnTo>
                  <a:pt x="25" y="149"/>
                </a:lnTo>
                <a:lnTo>
                  <a:pt x="26" y="148"/>
                </a:lnTo>
                <a:lnTo>
                  <a:pt x="27" y="147"/>
                </a:lnTo>
                <a:lnTo>
                  <a:pt x="27" y="144"/>
                </a:lnTo>
                <a:lnTo>
                  <a:pt x="27" y="143"/>
                </a:lnTo>
                <a:lnTo>
                  <a:pt x="25" y="143"/>
                </a:lnTo>
                <a:lnTo>
                  <a:pt x="24" y="141"/>
                </a:lnTo>
                <a:lnTo>
                  <a:pt x="24" y="140"/>
                </a:lnTo>
                <a:lnTo>
                  <a:pt x="22" y="137"/>
                </a:lnTo>
                <a:lnTo>
                  <a:pt x="22" y="136"/>
                </a:lnTo>
                <a:lnTo>
                  <a:pt x="20" y="134"/>
                </a:lnTo>
                <a:lnTo>
                  <a:pt x="19" y="134"/>
                </a:lnTo>
                <a:lnTo>
                  <a:pt x="19" y="133"/>
                </a:lnTo>
                <a:lnTo>
                  <a:pt x="19" y="131"/>
                </a:lnTo>
                <a:lnTo>
                  <a:pt x="20" y="131"/>
                </a:lnTo>
                <a:lnTo>
                  <a:pt x="20" y="130"/>
                </a:lnTo>
                <a:lnTo>
                  <a:pt x="20" y="128"/>
                </a:lnTo>
                <a:lnTo>
                  <a:pt x="20" y="126"/>
                </a:lnTo>
                <a:lnTo>
                  <a:pt x="22" y="124"/>
                </a:lnTo>
                <a:lnTo>
                  <a:pt x="22" y="123"/>
                </a:lnTo>
                <a:lnTo>
                  <a:pt x="23" y="121"/>
                </a:lnTo>
                <a:lnTo>
                  <a:pt x="22" y="119"/>
                </a:lnTo>
                <a:lnTo>
                  <a:pt x="21" y="118"/>
                </a:lnTo>
                <a:lnTo>
                  <a:pt x="20" y="117"/>
                </a:lnTo>
                <a:lnTo>
                  <a:pt x="16" y="118"/>
                </a:lnTo>
                <a:lnTo>
                  <a:pt x="15" y="116"/>
                </a:lnTo>
                <a:lnTo>
                  <a:pt x="14" y="115"/>
                </a:lnTo>
                <a:lnTo>
                  <a:pt x="13" y="115"/>
                </a:lnTo>
                <a:lnTo>
                  <a:pt x="13" y="114"/>
                </a:lnTo>
                <a:lnTo>
                  <a:pt x="13" y="113"/>
                </a:lnTo>
                <a:lnTo>
                  <a:pt x="14" y="112"/>
                </a:lnTo>
                <a:lnTo>
                  <a:pt x="14" y="110"/>
                </a:lnTo>
                <a:lnTo>
                  <a:pt x="14" y="109"/>
                </a:lnTo>
                <a:lnTo>
                  <a:pt x="13" y="109"/>
                </a:lnTo>
                <a:lnTo>
                  <a:pt x="12" y="108"/>
                </a:lnTo>
                <a:lnTo>
                  <a:pt x="13" y="107"/>
                </a:lnTo>
                <a:lnTo>
                  <a:pt x="12" y="104"/>
                </a:lnTo>
                <a:lnTo>
                  <a:pt x="11" y="103"/>
                </a:lnTo>
                <a:lnTo>
                  <a:pt x="10" y="103"/>
                </a:lnTo>
                <a:lnTo>
                  <a:pt x="10" y="102"/>
                </a:lnTo>
                <a:lnTo>
                  <a:pt x="10" y="101"/>
                </a:lnTo>
                <a:lnTo>
                  <a:pt x="9" y="100"/>
                </a:lnTo>
                <a:lnTo>
                  <a:pt x="9" y="98"/>
                </a:lnTo>
                <a:lnTo>
                  <a:pt x="7" y="98"/>
                </a:lnTo>
                <a:lnTo>
                  <a:pt x="7" y="97"/>
                </a:lnTo>
                <a:lnTo>
                  <a:pt x="6" y="96"/>
                </a:lnTo>
                <a:lnTo>
                  <a:pt x="5" y="95"/>
                </a:lnTo>
                <a:lnTo>
                  <a:pt x="4" y="94"/>
                </a:lnTo>
                <a:lnTo>
                  <a:pt x="3" y="94"/>
                </a:lnTo>
                <a:lnTo>
                  <a:pt x="2" y="94"/>
                </a:lnTo>
                <a:lnTo>
                  <a:pt x="1" y="92"/>
                </a:lnTo>
                <a:lnTo>
                  <a:pt x="1" y="91"/>
                </a:lnTo>
                <a:lnTo>
                  <a:pt x="0" y="89"/>
                </a:lnTo>
                <a:lnTo>
                  <a:pt x="0" y="88"/>
                </a:lnTo>
                <a:lnTo>
                  <a:pt x="1" y="87"/>
                </a:lnTo>
                <a:lnTo>
                  <a:pt x="0" y="86"/>
                </a:lnTo>
                <a:lnTo>
                  <a:pt x="1" y="85"/>
                </a:lnTo>
                <a:lnTo>
                  <a:pt x="1" y="84"/>
                </a:lnTo>
                <a:lnTo>
                  <a:pt x="2" y="84"/>
                </a:lnTo>
                <a:lnTo>
                  <a:pt x="3" y="83"/>
                </a:lnTo>
                <a:lnTo>
                  <a:pt x="4" y="82"/>
                </a:lnTo>
                <a:lnTo>
                  <a:pt x="4" y="80"/>
                </a:lnTo>
                <a:lnTo>
                  <a:pt x="5" y="78"/>
                </a:lnTo>
                <a:lnTo>
                  <a:pt x="6" y="78"/>
                </a:lnTo>
                <a:lnTo>
                  <a:pt x="6" y="79"/>
                </a:lnTo>
                <a:lnTo>
                  <a:pt x="7" y="78"/>
                </a:lnTo>
                <a:lnTo>
                  <a:pt x="7" y="77"/>
                </a:lnTo>
                <a:lnTo>
                  <a:pt x="8" y="76"/>
                </a:lnTo>
                <a:lnTo>
                  <a:pt x="8" y="74"/>
                </a:lnTo>
                <a:lnTo>
                  <a:pt x="9" y="73"/>
                </a:lnTo>
                <a:lnTo>
                  <a:pt x="9" y="72"/>
                </a:lnTo>
                <a:lnTo>
                  <a:pt x="9" y="71"/>
                </a:lnTo>
                <a:lnTo>
                  <a:pt x="9" y="70"/>
                </a:lnTo>
                <a:lnTo>
                  <a:pt x="8" y="69"/>
                </a:lnTo>
                <a:lnTo>
                  <a:pt x="8" y="68"/>
                </a:lnTo>
                <a:lnTo>
                  <a:pt x="9" y="67"/>
                </a:lnTo>
                <a:lnTo>
                  <a:pt x="10" y="67"/>
                </a:lnTo>
                <a:lnTo>
                  <a:pt x="10" y="66"/>
                </a:lnTo>
                <a:lnTo>
                  <a:pt x="11" y="65"/>
                </a:lnTo>
                <a:lnTo>
                  <a:pt x="12" y="63"/>
                </a:lnTo>
                <a:lnTo>
                  <a:pt x="12" y="62"/>
                </a:lnTo>
                <a:lnTo>
                  <a:pt x="11" y="62"/>
                </a:lnTo>
                <a:lnTo>
                  <a:pt x="10" y="61"/>
                </a:lnTo>
                <a:lnTo>
                  <a:pt x="11" y="60"/>
                </a:lnTo>
                <a:lnTo>
                  <a:pt x="11" y="59"/>
                </a:lnTo>
                <a:lnTo>
                  <a:pt x="13" y="58"/>
                </a:lnTo>
                <a:lnTo>
                  <a:pt x="13" y="57"/>
                </a:lnTo>
                <a:lnTo>
                  <a:pt x="12" y="56"/>
                </a:lnTo>
                <a:lnTo>
                  <a:pt x="11" y="55"/>
                </a:lnTo>
                <a:lnTo>
                  <a:pt x="10" y="54"/>
                </a:lnTo>
                <a:lnTo>
                  <a:pt x="11" y="53"/>
                </a:lnTo>
                <a:lnTo>
                  <a:pt x="12" y="53"/>
                </a:lnTo>
                <a:lnTo>
                  <a:pt x="14" y="52"/>
                </a:lnTo>
                <a:lnTo>
                  <a:pt x="16" y="51"/>
                </a:lnTo>
                <a:lnTo>
                  <a:pt x="16" y="50"/>
                </a:lnTo>
                <a:lnTo>
                  <a:pt x="16" y="49"/>
                </a:lnTo>
                <a:lnTo>
                  <a:pt x="16" y="47"/>
                </a:lnTo>
                <a:lnTo>
                  <a:pt x="18" y="44"/>
                </a:lnTo>
                <a:lnTo>
                  <a:pt x="17" y="43"/>
                </a:lnTo>
                <a:lnTo>
                  <a:pt x="16" y="43"/>
                </a:lnTo>
                <a:lnTo>
                  <a:pt x="15" y="41"/>
                </a:lnTo>
                <a:lnTo>
                  <a:pt x="15" y="38"/>
                </a:lnTo>
                <a:lnTo>
                  <a:pt x="15" y="36"/>
                </a:lnTo>
                <a:lnTo>
                  <a:pt x="15" y="34"/>
                </a:lnTo>
                <a:lnTo>
                  <a:pt x="14" y="33"/>
                </a:lnTo>
                <a:lnTo>
                  <a:pt x="14" y="32"/>
                </a:lnTo>
                <a:lnTo>
                  <a:pt x="13" y="32"/>
                </a:lnTo>
                <a:lnTo>
                  <a:pt x="12" y="34"/>
                </a:lnTo>
                <a:lnTo>
                  <a:pt x="10" y="33"/>
                </a:lnTo>
                <a:lnTo>
                  <a:pt x="9" y="32"/>
                </a:lnTo>
                <a:lnTo>
                  <a:pt x="7" y="32"/>
                </a:lnTo>
                <a:lnTo>
                  <a:pt x="6" y="32"/>
                </a:lnTo>
                <a:lnTo>
                  <a:pt x="6" y="31"/>
                </a:lnTo>
                <a:lnTo>
                  <a:pt x="7" y="30"/>
                </a:lnTo>
                <a:lnTo>
                  <a:pt x="7" y="29"/>
                </a:lnTo>
                <a:lnTo>
                  <a:pt x="6" y="28"/>
                </a:lnTo>
                <a:lnTo>
                  <a:pt x="6" y="27"/>
                </a:lnTo>
                <a:lnTo>
                  <a:pt x="5" y="28"/>
                </a:lnTo>
                <a:lnTo>
                  <a:pt x="4" y="27"/>
                </a:lnTo>
                <a:lnTo>
                  <a:pt x="5" y="26"/>
                </a:lnTo>
                <a:lnTo>
                  <a:pt x="5" y="25"/>
                </a:lnTo>
                <a:lnTo>
                  <a:pt x="4" y="25"/>
                </a:lnTo>
                <a:lnTo>
                  <a:pt x="4" y="24"/>
                </a:lnTo>
                <a:lnTo>
                  <a:pt x="6" y="24"/>
                </a:lnTo>
                <a:lnTo>
                  <a:pt x="7" y="25"/>
                </a:lnTo>
                <a:lnTo>
                  <a:pt x="9" y="25"/>
                </a:lnTo>
                <a:lnTo>
                  <a:pt x="10" y="14"/>
                </a:lnTo>
                <a:lnTo>
                  <a:pt x="10" y="13"/>
                </a:lnTo>
                <a:lnTo>
                  <a:pt x="6" y="10"/>
                </a:lnTo>
                <a:lnTo>
                  <a:pt x="6" y="9"/>
                </a:lnTo>
                <a:lnTo>
                  <a:pt x="6" y="8"/>
                </a:lnTo>
                <a:lnTo>
                  <a:pt x="4" y="9"/>
                </a:lnTo>
                <a:lnTo>
                  <a:pt x="3" y="7"/>
                </a:lnTo>
                <a:lnTo>
                  <a:pt x="3" y="6"/>
                </a:lnTo>
                <a:lnTo>
                  <a:pt x="4" y="5"/>
                </a:lnTo>
                <a:lnTo>
                  <a:pt x="4" y="2"/>
                </a:lnTo>
                <a:lnTo>
                  <a:pt x="3" y="1"/>
                </a:lnTo>
                <a:lnTo>
                  <a:pt x="1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 name="Freeform 220"/>
          <p:cNvSpPr>
            <a:spLocks/>
          </p:cNvSpPr>
          <p:nvPr/>
        </p:nvSpPr>
        <p:spPr bwMode="auto">
          <a:xfrm>
            <a:off x="4597400" y="2916238"/>
            <a:ext cx="923925" cy="569912"/>
          </a:xfrm>
          <a:custGeom>
            <a:avLst/>
            <a:gdLst>
              <a:gd name="T0" fmla="*/ 2147483647 w 582"/>
              <a:gd name="T1" fmla="*/ 2147483647 h 359"/>
              <a:gd name="T2" fmla="*/ 2147483647 w 582"/>
              <a:gd name="T3" fmla="*/ 2147483647 h 359"/>
              <a:gd name="T4" fmla="*/ 2147483647 w 582"/>
              <a:gd name="T5" fmla="*/ 2147483647 h 359"/>
              <a:gd name="T6" fmla="*/ 2147483647 w 582"/>
              <a:gd name="T7" fmla="*/ 2147483647 h 359"/>
              <a:gd name="T8" fmla="*/ 2147483647 w 582"/>
              <a:gd name="T9" fmla="*/ 2147483647 h 359"/>
              <a:gd name="T10" fmla="*/ 2147483647 w 582"/>
              <a:gd name="T11" fmla="*/ 2147483647 h 359"/>
              <a:gd name="T12" fmla="*/ 2147483647 w 582"/>
              <a:gd name="T13" fmla="*/ 2147483647 h 359"/>
              <a:gd name="T14" fmla="*/ 2147483647 w 582"/>
              <a:gd name="T15" fmla="*/ 2147483647 h 359"/>
              <a:gd name="T16" fmla="*/ 2147483647 w 582"/>
              <a:gd name="T17" fmla="*/ 2147483647 h 359"/>
              <a:gd name="T18" fmla="*/ 2147483647 w 582"/>
              <a:gd name="T19" fmla="*/ 2147483647 h 359"/>
              <a:gd name="T20" fmla="*/ 2147483647 w 582"/>
              <a:gd name="T21" fmla="*/ 2147483647 h 359"/>
              <a:gd name="T22" fmla="*/ 2147483647 w 582"/>
              <a:gd name="T23" fmla="*/ 2147483647 h 359"/>
              <a:gd name="T24" fmla="*/ 2147483647 w 582"/>
              <a:gd name="T25" fmla="*/ 2147483647 h 359"/>
              <a:gd name="T26" fmla="*/ 2147483647 w 582"/>
              <a:gd name="T27" fmla="*/ 2147483647 h 359"/>
              <a:gd name="T28" fmla="*/ 2147483647 w 582"/>
              <a:gd name="T29" fmla="*/ 2147483647 h 359"/>
              <a:gd name="T30" fmla="*/ 2147483647 w 582"/>
              <a:gd name="T31" fmla="*/ 2147483647 h 359"/>
              <a:gd name="T32" fmla="*/ 2147483647 w 582"/>
              <a:gd name="T33" fmla="*/ 2147483647 h 359"/>
              <a:gd name="T34" fmla="*/ 2147483647 w 582"/>
              <a:gd name="T35" fmla="*/ 2147483647 h 359"/>
              <a:gd name="T36" fmla="*/ 2147483647 w 582"/>
              <a:gd name="T37" fmla="*/ 2147483647 h 359"/>
              <a:gd name="T38" fmla="*/ 2147483647 w 582"/>
              <a:gd name="T39" fmla="*/ 2147483647 h 359"/>
              <a:gd name="T40" fmla="*/ 2147483647 w 582"/>
              <a:gd name="T41" fmla="*/ 2147483647 h 359"/>
              <a:gd name="T42" fmla="*/ 2147483647 w 582"/>
              <a:gd name="T43" fmla="*/ 2147483647 h 359"/>
              <a:gd name="T44" fmla="*/ 2147483647 w 582"/>
              <a:gd name="T45" fmla="*/ 2147483647 h 359"/>
              <a:gd name="T46" fmla="*/ 2147483647 w 582"/>
              <a:gd name="T47" fmla="*/ 2147483647 h 359"/>
              <a:gd name="T48" fmla="*/ 2147483647 w 582"/>
              <a:gd name="T49" fmla="*/ 2147483647 h 359"/>
              <a:gd name="T50" fmla="*/ 2147483647 w 582"/>
              <a:gd name="T51" fmla="*/ 2147483647 h 359"/>
              <a:gd name="T52" fmla="*/ 2147483647 w 582"/>
              <a:gd name="T53" fmla="*/ 2147483647 h 359"/>
              <a:gd name="T54" fmla="*/ 2147483647 w 582"/>
              <a:gd name="T55" fmla="*/ 2147483647 h 359"/>
              <a:gd name="T56" fmla="*/ 2147483647 w 582"/>
              <a:gd name="T57" fmla="*/ 2147483647 h 359"/>
              <a:gd name="T58" fmla="*/ 2147483647 w 582"/>
              <a:gd name="T59" fmla="*/ 2147483647 h 359"/>
              <a:gd name="T60" fmla="*/ 2147483647 w 582"/>
              <a:gd name="T61" fmla="*/ 2147483647 h 359"/>
              <a:gd name="T62" fmla="*/ 2147483647 w 582"/>
              <a:gd name="T63" fmla="*/ 2147483647 h 359"/>
              <a:gd name="T64" fmla="*/ 2147483647 w 582"/>
              <a:gd name="T65" fmla="*/ 2147483647 h 359"/>
              <a:gd name="T66" fmla="*/ 2147483647 w 582"/>
              <a:gd name="T67" fmla="*/ 2147483647 h 359"/>
              <a:gd name="T68" fmla="*/ 2147483647 w 582"/>
              <a:gd name="T69" fmla="*/ 2147483647 h 359"/>
              <a:gd name="T70" fmla="*/ 2147483647 w 582"/>
              <a:gd name="T71" fmla="*/ 2147483647 h 359"/>
              <a:gd name="T72" fmla="*/ 2147483647 w 582"/>
              <a:gd name="T73" fmla="*/ 2147483647 h 359"/>
              <a:gd name="T74" fmla="*/ 2147483647 w 582"/>
              <a:gd name="T75" fmla="*/ 2147483647 h 359"/>
              <a:gd name="T76" fmla="*/ 2147483647 w 582"/>
              <a:gd name="T77" fmla="*/ 2147483647 h 359"/>
              <a:gd name="T78" fmla="*/ 2147483647 w 582"/>
              <a:gd name="T79" fmla="*/ 2147483647 h 359"/>
              <a:gd name="T80" fmla="*/ 2147483647 w 582"/>
              <a:gd name="T81" fmla="*/ 2147483647 h 359"/>
              <a:gd name="T82" fmla="*/ 2147483647 w 582"/>
              <a:gd name="T83" fmla="*/ 2147483647 h 359"/>
              <a:gd name="T84" fmla="*/ 2147483647 w 582"/>
              <a:gd name="T85" fmla="*/ 2147483647 h 359"/>
              <a:gd name="T86" fmla="*/ 2147483647 w 582"/>
              <a:gd name="T87" fmla="*/ 2147483647 h 359"/>
              <a:gd name="T88" fmla="*/ 2147483647 w 582"/>
              <a:gd name="T89" fmla="*/ 2147483647 h 359"/>
              <a:gd name="T90" fmla="*/ 2147483647 w 582"/>
              <a:gd name="T91" fmla="*/ 2147483647 h 359"/>
              <a:gd name="T92" fmla="*/ 2147483647 w 582"/>
              <a:gd name="T93" fmla="*/ 2147483647 h 359"/>
              <a:gd name="T94" fmla="*/ 2147483647 w 582"/>
              <a:gd name="T95" fmla="*/ 2147483647 h 359"/>
              <a:gd name="T96" fmla="*/ 0 w 582"/>
              <a:gd name="T97" fmla="*/ 2147483647 h 359"/>
              <a:gd name="T98" fmla="*/ 2147483647 w 582"/>
              <a:gd name="T99" fmla="*/ 2147483647 h 359"/>
              <a:gd name="T100" fmla="*/ 2147483647 w 582"/>
              <a:gd name="T101" fmla="*/ 2147483647 h 359"/>
              <a:gd name="T102" fmla="*/ 2147483647 w 582"/>
              <a:gd name="T103" fmla="*/ 2147483647 h 359"/>
              <a:gd name="T104" fmla="*/ 2147483647 w 582"/>
              <a:gd name="T105" fmla="*/ 2147483647 h 359"/>
              <a:gd name="T106" fmla="*/ 2147483647 w 582"/>
              <a:gd name="T107" fmla="*/ 2147483647 h 359"/>
              <a:gd name="T108" fmla="*/ 2147483647 w 582"/>
              <a:gd name="T109" fmla="*/ 2147483647 h 359"/>
              <a:gd name="T110" fmla="*/ 2147483647 w 582"/>
              <a:gd name="T111" fmla="*/ 2147483647 h 359"/>
              <a:gd name="T112" fmla="*/ 2147483647 w 582"/>
              <a:gd name="T113" fmla="*/ 2147483647 h 359"/>
              <a:gd name="T114" fmla="*/ 2147483647 w 582"/>
              <a:gd name="T115" fmla="*/ 2147483647 h 359"/>
              <a:gd name="T116" fmla="*/ 2147483647 w 582"/>
              <a:gd name="T117" fmla="*/ 214748364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2" h="359">
                <a:moveTo>
                  <a:pt x="16" y="0"/>
                </a:moveTo>
                <a:lnTo>
                  <a:pt x="100" y="1"/>
                </a:lnTo>
                <a:lnTo>
                  <a:pt x="118" y="0"/>
                </a:lnTo>
                <a:lnTo>
                  <a:pt x="161" y="1"/>
                </a:lnTo>
                <a:lnTo>
                  <a:pt x="182" y="0"/>
                </a:lnTo>
                <a:lnTo>
                  <a:pt x="190" y="1"/>
                </a:lnTo>
                <a:lnTo>
                  <a:pt x="195" y="1"/>
                </a:lnTo>
                <a:lnTo>
                  <a:pt x="302" y="1"/>
                </a:lnTo>
                <a:lnTo>
                  <a:pt x="317" y="1"/>
                </a:lnTo>
                <a:lnTo>
                  <a:pt x="331" y="1"/>
                </a:lnTo>
                <a:lnTo>
                  <a:pt x="335" y="1"/>
                </a:lnTo>
                <a:lnTo>
                  <a:pt x="374" y="1"/>
                </a:lnTo>
                <a:lnTo>
                  <a:pt x="384" y="0"/>
                </a:lnTo>
                <a:lnTo>
                  <a:pt x="425" y="1"/>
                </a:lnTo>
                <a:lnTo>
                  <a:pt x="428" y="0"/>
                </a:lnTo>
                <a:lnTo>
                  <a:pt x="428" y="1"/>
                </a:lnTo>
                <a:lnTo>
                  <a:pt x="436" y="1"/>
                </a:lnTo>
                <a:lnTo>
                  <a:pt x="485" y="1"/>
                </a:lnTo>
                <a:lnTo>
                  <a:pt x="485" y="3"/>
                </a:lnTo>
                <a:lnTo>
                  <a:pt x="484" y="6"/>
                </a:lnTo>
                <a:lnTo>
                  <a:pt x="484" y="8"/>
                </a:lnTo>
                <a:lnTo>
                  <a:pt x="486" y="10"/>
                </a:lnTo>
                <a:lnTo>
                  <a:pt x="487" y="13"/>
                </a:lnTo>
                <a:lnTo>
                  <a:pt x="487" y="14"/>
                </a:lnTo>
                <a:lnTo>
                  <a:pt x="486" y="16"/>
                </a:lnTo>
                <a:lnTo>
                  <a:pt x="487" y="18"/>
                </a:lnTo>
                <a:lnTo>
                  <a:pt x="488" y="18"/>
                </a:lnTo>
                <a:lnTo>
                  <a:pt x="494" y="21"/>
                </a:lnTo>
                <a:lnTo>
                  <a:pt x="496" y="23"/>
                </a:lnTo>
                <a:lnTo>
                  <a:pt x="497" y="26"/>
                </a:lnTo>
                <a:lnTo>
                  <a:pt x="499" y="28"/>
                </a:lnTo>
                <a:lnTo>
                  <a:pt x="499" y="30"/>
                </a:lnTo>
                <a:lnTo>
                  <a:pt x="499" y="32"/>
                </a:lnTo>
                <a:lnTo>
                  <a:pt x="494" y="36"/>
                </a:lnTo>
                <a:lnTo>
                  <a:pt x="492" y="41"/>
                </a:lnTo>
                <a:lnTo>
                  <a:pt x="491" y="42"/>
                </a:lnTo>
                <a:lnTo>
                  <a:pt x="490" y="43"/>
                </a:lnTo>
                <a:lnTo>
                  <a:pt x="489" y="44"/>
                </a:lnTo>
                <a:lnTo>
                  <a:pt x="489" y="50"/>
                </a:lnTo>
                <a:lnTo>
                  <a:pt x="489" y="54"/>
                </a:lnTo>
                <a:lnTo>
                  <a:pt x="491" y="60"/>
                </a:lnTo>
                <a:lnTo>
                  <a:pt x="491" y="64"/>
                </a:lnTo>
                <a:lnTo>
                  <a:pt x="493" y="70"/>
                </a:lnTo>
                <a:lnTo>
                  <a:pt x="493" y="71"/>
                </a:lnTo>
                <a:lnTo>
                  <a:pt x="496" y="73"/>
                </a:lnTo>
                <a:lnTo>
                  <a:pt x="497" y="74"/>
                </a:lnTo>
                <a:lnTo>
                  <a:pt x="498" y="76"/>
                </a:lnTo>
                <a:lnTo>
                  <a:pt x="498" y="77"/>
                </a:lnTo>
                <a:lnTo>
                  <a:pt x="498" y="79"/>
                </a:lnTo>
                <a:lnTo>
                  <a:pt x="498" y="82"/>
                </a:lnTo>
                <a:lnTo>
                  <a:pt x="499" y="86"/>
                </a:lnTo>
                <a:lnTo>
                  <a:pt x="499" y="88"/>
                </a:lnTo>
                <a:lnTo>
                  <a:pt x="500" y="89"/>
                </a:lnTo>
                <a:lnTo>
                  <a:pt x="502" y="89"/>
                </a:lnTo>
                <a:lnTo>
                  <a:pt x="503" y="91"/>
                </a:lnTo>
                <a:lnTo>
                  <a:pt x="504" y="91"/>
                </a:lnTo>
                <a:lnTo>
                  <a:pt x="506" y="92"/>
                </a:lnTo>
                <a:lnTo>
                  <a:pt x="507" y="94"/>
                </a:lnTo>
                <a:lnTo>
                  <a:pt x="508" y="95"/>
                </a:lnTo>
                <a:lnTo>
                  <a:pt x="512" y="96"/>
                </a:lnTo>
                <a:lnTo>
                  <a:pt x="515" y="97"/>
                </a:lnTo>
                <a:lnTo>
                  <a:pt x="524" y="99"/>
                </a:lnTo>
                <a:lnTo>
                  <a:pt x="527" y="99"/>
                </a:lnTo>
                <a:lnTo>
                  <a:pt x="530" y="100"/>
                </a:lnTo>
                <a:lnTo>
                  <a:pt x="531" y="101"/>
                </a:lnTo>
                <a:lnTo>
                  <a:pt x="533" y="107"/>
                </a:lnTo>
                <a:lnTo>
                  <a:pt x="536" y="110"/>
                </a:lnTo>
                <a:lnTo>
                  <a:pt x="537" y="112"/>
                </a:lnTo>
                <a:lnTo>
                  <a:pt x="537" y="113"/>
                </a:lnTo>
                <a:lnTo>
                  <a:pt x="537" y="114"/>
                </a:lnTo>
                <a:lnTo>
                  <a:pt x="537" y="115"/>
                </a:lnTo>
                <a:lnTo>
                  <a:pt x="536" y="116"/>
                </a:lnTo>
                <a:lnTo>
                  <a:pt x="536" y="118"/>
                </a:lnTo>
                <a:lnTo>
                  <a:pt x="536" y="119"/>
                </a:lnTo>
                <a:lnTo>
                  <a:pt x="536" y="120"/>
                </a:lnTo>
                <a:lnTo>
                  <a:pt x="539" y="122"/>
                </a:lnTo>
                <a:lnTo>
                  <a:pt x="543" y="123"/>
                </a:lnTo>
                <a:lnTo>
                  <a:pt x="544" y="125"/>
                </a:lnTo>
                <a:lnTo>
                  <a:pt x="545" y="126"/>
                </a:lnTo>
                <a:lnTo>
                  <a:pt x="548" y="128"/>
                </a:lnTo>
                <a:lnTo>
                  <a:pt x="550" y="130"/>
                </a:lnTo>
                <a:lnTo>
                  <a:pt x="551" y="130"/>
                </a:lnTo>
                <a:lnTo>
                  <a:pt x="553" y="133"/>
                </a:lnTo>
                <a:lnTo>
                  <a:pt x="555" y="134"/>
                </a:lnTo>
                <a:lnTo>
                  <a:pt x="557" y="137"/>
                </a:lnTo>
                <a:lnTo>
                  <a:pt x="556" y="140"/>
                </a:lnTo>
                <a:lnTo>
                  <a:pt x="556" y="142"/>
                </a:lnTo>
                <a:lnTo>
                  <a:pt x="557" y="145"/>
                </a:lnTo>
                <a:lnTo>
                  <a:pt x="560" y="150"/>
                </a:lnTo>
                <a:lnTo>
                  <a:pt x="566" y="152"/>
                </a:lnTo>
                <a:lnTo>
                  <a:pt x="569" y="154"/>
                </a:lnTo>
                <a:lnTo>
                  <a:pt x="571" y="154"/>
                </a:lnTo>
                <a:lnTo>
                  <a:pt x="573" y="155"/>
                </a:lnTo>
                <a:lnTo>
                  <a:pt x="575" y="157"/>
                </a:lnTo>
                <a:lnTo>
                  <a:pt x="577" y="160"/>
                </a:lnTo>
                <a:lnTo>
                  <a:pt x="578" y="160"/>
                </a:lnTo>
                <a:lnTo>
                  <a:pt x="580" y="160"/>
                </a:lnTo>
                <a:lnTo>
                  <a:pt x="580" y="162"/>
                </a:lnTo>
                <a:lnTo>
                  <a:pt x="579" y="164"/>
                </a:lnTo>
                <a:lnTo>
                  <a:pt x="580" y="166"/>
                </a:lnTo>
                <a:lnTo>
                  <a:pt x="580" y="169"/>
                </a:lnTo>
                <a:lnTo>
                  <a:pt x="581" y="172"/>
                </a:lnTo>
                <a:lnTo>
                  <a:pt x="582" y="175"/>
                </a:lnTo>
                <a:lnTo>
                  <a:pt x="580" y="180"/>
                </a:lnTo>
                <a:lnTo>
                  <a:pt x="580" y="181"/>
                </a:lnTo>
                <a:lnTo>
                  <a:pt x="581" y="183"/>
                </a:lnTo>
                <a:lnTo>
                  <a:pt x="580" y="184"/>
                </a:lnTo>
                <a:lnTo>
                  <a:pt x="579" y="187"/>
                </a:lnTo>
                <a:lnTo>
                  <a:pt x="579" y="190"/>
                </a:lnTo>
                <a:lnTo>
                  <a:pt x="578" y="191"/>
                </a:lnTo>
                <a:lnTo>
                  <a:pt x="578" y="193"/>
                </a:lnTo>
                <a:lnTo>
                  <a:pt x="578" y="196"/>
                </a:lnTo>
                <a:lnTo>
                  <a:pt x="577" y="197"/>
                </a:lnTo>
                <a:lnTo>
                  <a:pt x="574" y="198"/>
                </a:lnTo>
                <a:lnTo>
                  <a:pt x="571" y="200"/>
                </a:lnTo>
                <a:lnTo>
                  <a:pt x="569" y="200"/>
                </a:lnTo>
                <a:lnTo>
                  <a:pt x="568" y="201"/>
                </a:lnTo>
                <a:lnTo>
                  <a:pt x="566" y="203"/>
                </a:lnTo>
                <a:lnTo>
                  <a:pt x="566" y="205"/>
                </a:lnTo>
                <a:lnTo>
                  <a:pt x="566" y="207"/>
                </a:lnTo>
                <a:lnTo>
                  <a:pt x="566" y="209"/>
                </a:lnTo>
                <a:lnTo>
                  <a:pt x="565" y="210"/>
                </a:lnTo>
                <a:lnTo>
                  <a:pt x="564" y="212"/>
                </a:lnTo>
                <a:lnTo>
                  <a:pt x="563" y="215"/>
                </a:lnTo>
                <a:lnTo>
                  <a:pt x="563" y="221"/>
                </a:lnTo>
                <a:lnTo>
                  <a:pt x="562" y="222"/>
                </a:lnTo>
                <a:lnTo>
                  <a:pt x="559" y="222"/>
                </a:lnTo>
                <a:lnTo>
                  <a:pt x="557" y="223"/>
                </a:lnTo>
                <a:lnTo>
                  <a:pt x="556" y="224"/>
                </a:lnTo>
                <a:lnTo>
                  <a:pt x="553" y="228"/>
                </a:lnTo>
                <a:lnTo>
                  <a:pt x="552" y="229"/>
                </a:lnTo>
                <a:lnTo>
                  <a:pt x="548" y="229"/>
                </a:lnTo>
                <a:lnTo>
                  <a:pt x="544" y="229"/>
                </a:lnTo>
                <a:lnTo>
                  <a:pt x="543" y="229"/>
                </a:lnTo>
                <a:lnTo>
                  <a:pt x="541" y="230"/>
                </a:lnTo>
                <a:lnTo>
                  <a:pt x="540" y="232"/>
                </a:lnTo>
                <a:lnTo>
                  <a:pt x="539" y="233"/>
                </a:lnTo>
                <a:lnTo>
                  <a:pt x="537" y="234"/>
                </a:lnTo>
                <a:lnTo>
                  <a:pt x="535" y="235"/>
                </a:lnTo>
                <a:lnTo>
                  <a:pt x="531" y="236"/>
                </a:lnTo>
                <a:lnTo>
                  <a:pt x="526" y="237"/>
                </a:lnTo>
                <a:lnTo>
                  <a:pt x="520" y="236"/>
                </a:lnTo>
                <a:lnTo>
                  <a:pt x="517" y="237"/>
                </a:lnTo>
                <a:lnTo>
                  <a:pt x="514" y="239"/>
                </a:lnTo>
                <a:lnTo>
                  <a:pt x="512" y="239"/>
                </a:lnTo>
                <a:lnTo>
                  <a:pt x="508" y="240"/>
                </a:lnTo>
                <a:lnTo>
                  <a:pt x="506" y="239"/>
                </a:lnTo>
                <a:lnTo>
                  <a:pt x="505" y="239"/>
                </a:lnTo>
                <a:lnTo>
                  <a:pt x="502" y="240"/>
                </a:lnTo>
                <a:lnTo>
                  <a:pt x="500" y="241"/>
                </a:lnTo>
                <a:lnTo>
                  <a:pt x="500" y="242"/>
                </a:lnTo>
                <a:lnTo>
                  <a:pt x="500" y="245"/>
                </a:lnTo>
                <a:lnTo>
                  <a:pt x="499" y="247"/>
                </a:lnTo>
                <a:lnTo>
                  <a:pt x="499" y="248"/>
                </a:lnTo>
                <a:lnTo>
                  <a:pt x="498" y="253"/>
                </a:lnTo>
                <a:lnTo>
                  <a:pt x="498" y="256"/>
                </a:lnTo>
                <a:lnTo>
                  <a:pt x="497" y="256"/>
                </a:lnTo>
                <a:lnTo>
                  <a:pt x="496" y="257"/>
                </a:lnTo>
                <a:lnTo>
                  <a:pt x="495" y="259"/>
                </a:lnTo>
                <a:lnTo>
                  <a:pt x="495" y="260"/>
                </a:lnTo>
                <a:lnTo>
                  <a:pt x="496" y="262"/>
                </a:lnTo>
                <a:lnTo>
                  <a:pt x="497" y="264"/>
                </a:lnTo>
                <a:lnTo>
                  <a:pt x="501" y="269"/>
                </a:lnTo>
                <a:lnTo>
                  <a:pt x="502" y="270"/>
                </a:lnTo>
                <a:lnTo>
                  <a:pt x="505" y="269"/>
                </a:lnTo>
                <a:lnTo>
                  <a:pt x="506" y="270"/>
                </a:lnTo>
                <a:lnTo>
                  <a:pt x="506" y="272"/>
                </a:lnTo>
                <a:lnTo>
                  <a:pt x="509" y="276"/>
                </a:lnTo>
                <a:lnTo>
                  <a:pt x="510" y="278"/>
                </a:lnTo>
                <a:lnTo>
                  <a:pt x="510" y="280"/>
                </a:lnTo>
                <a:lnTo>
                  <a:pt x="509" y="289"/>
                </a:lnTo>
                <a:lnTo>
                  <a:pt x="509" y="291"/>
                </a:lnTo>
                <a:lnTo>
                  <a:pt x="509" y="293"/>
                </a:lnTo>
                <a:lnTo>
                  <a:pt x="508" y="297"/>
                </a:lnTo>
                <a:lnTo>
                  <a:pt x="506" y="298"/>
                </a:lnTo>
                <a:lnTo>
                  <a:pt x="501" y="302"/>
                </a:lnTo>
                <a:lnTo>
                  <a:pt x="499" y="306"/>
                </a:lnTo>
                <a:lnTo>
                  <a:pt x="498" y="307"/>
                </a:lnTo>
                <a:lnTo>
                  <a:pt x="497" y="309"/>
                </a:lnTo>
                <a:lnTo>
                  <a:pt x="497" y="311"/>
                </a:lnTo>
                <a:lnTo>
                  <a:pt x="497" y="313"/>
                </a:lnTo>
                <a:lnTo>
                  <a:pt x="495" y="318"/>
                </a:lnTo>
                <a:lnTo>
                  <a:pt x="495" y="322"/>
                </a:lnTo>
                <a:lnTo>
                  <a:pt x="494" y="325"/>
                </a:lnTo>
                <a:lnTo>
                  <a:pt x="489" y="329"/>
                </a:lnTo>
                <a:lnTo>
                  <a:pt x="487" y="329"/>
                </a:lnTo>
                <a:lnTo>
                  <a:pt x="484" y="329"/>
                </a:lnTo>
                <a:lnTo>
                  <a:pt x="482" y="330"/>
                </a:lnTo>
                <a:lnTo>
                  <a:pt x="479" y="330"/>
                </a:lnTo>
                <a:lnTo>
                  <a:pt x="475" y="332"/>
                </a:lnTo>
                <a:lnTo>
                  <a:pt x="472" y="334"/>
                </a:lnTo>
                <a:lnTo>
                  <a:pt x="469" y="338"/>
                </a:lnTo>
                <a:lnTo>
                  <a:pt x="468" y="340"/>
                </a:lnTo>
                <a:lnTo>
                  <a:pt x="471" y="342"/>
                </a:lnTo>
                <a:lnTo>
                  <a:pt x="472" y="344"/>
                </a:lnTo>
                <a:lnTo>
                  <a:pt x="472" y="347"/>
                </a:lnTo>
                <a:lnTo>
                  <a:pt x="471" y="350"/>
                </a:lnTo>
                <a:lnTo>
                  <a:pt x="471" y="352"/>
                </a:lnTo>
                <a:lnTo>
                  <a:pt x="472" y="355"/>
                </a:lnTo>
                <a:lnTo>
                  <a:pt x="472" y="356"/>
                </a:lnTo>
                <a:lnTo>
                  <a:pt x="471" y="358"/>
                </a:lnTo>
                <a:lnTo>
                  <a:pt x="469" y="359"/>
                </a:lnTo>
                <a:lnTo>
                  <a:pt x="466" y="359"/>
                </a:lnTo>
                <a:lnTo>
                  <a:pt x="465" y="358"/>
                </a:lnTo>
                <a:lnTo>
                  <a:pt x="464" y="359"/>
                </a:lnTo>
                <a:lnTo>
                  <a:pt x="463" y="359"/>
                </a:lnTo>
                <a:lnTo>
                  <a:pt x="463" y="358"/>
                </a:lnTo>
                <a:lnTo>
                  <a:pt x="461" y="358"/>
                </a:lnTo>
                <a:lnTo>
                  <a:pt x="461" y="357"/>
                </a:lnTo>
                <a:lnTo>
                  <a:pt x="461" y="356"/>
                </a:lnTo>
                <a:lnTo>
                  <a:pt x="460" y="356"/>
                </a:lnTo>
                <a:lnTo>
                  <a:pt x="458" y="355"/>
                </a:lnTo>
                <a:lnTo>
                  <a:pt x="458" y="354"/>
                </a:lnTo>
                <a:lnTo>
                  <a:pt x="458" y="352"/>
                </a:lnTo>
                <a:lnTo>
                  <a:pt x="457" y="352"/>
                </a:lnTo>
                <a:lnTo>
                  <a:pt x="458" y="350"/>
                </a:lnTo>
                <a:lnTo>
                  <a:pt x="455" y="349"/>
                </a:lnTo>
                <a:lnTo>
                  <a:pt x="454" y="349"/>
                </a:lnTo>
                <a:lnTo>
                  <a:pt x="453" y="347"/>
                </a:lnTo>
                <a:lnTo>
                  <a:pt x="452" y="345"/>
                </a:lnTo>
                <a:lnTo>
                  <a:pt x="450" y="344"/>
                </a:lnTo>
                <a:lnTo>
                  <a:pt x="449" y="344"/>
                </a:lnTo>
                <a:lnTo>
                  <a:pt x="449" y="341"/>
                </a:lnTo>
                <a:lnTo>
                  <a:pt x="449" y="340"/>
                </a:lnTo>
                <a:lnTo>
                  <a:pt x="445" y="339"/>
                </a:lnTo>
                <a:lnTo>
                  <a:pt x="443" y="338"/>
                </a:lnTo>
                <a:lnTo>
                  <a:pt x="443" y="336"/>
                </a:lnTo>
                <a:lnTo>
                  <a:pt x="440" y="334"/>
                </a:lnTo>
                <a:lnTo>
                  <a:pt x="439" y="332"/>
                </a:lnTo>
                <a:lnTo>
                  <a:pt x="326" y="335"/>
                </a:lnTo>
                <a:lnTo>
                  <a:pt x="316" y="335"/>
                </a:lnTo>
                <a:lnTo>
                  <a:pt x="233" y="337"/>
                </a:lnTo>
                <a:lnTo>
                  <a:pt x="190" y="337"/>
                </a:lnTo>
                <a:lnTo>
                  <a:pt x="80" y="335"/>
                </a:lnTo>
                <a:lnTo>
                  <a:pt x="79" y="335"/>
                </a:lnTo>
                <a:lnTo>
                  <a:pt x="78" y="335"/>
                </a:lnTo>
                <a:lnTo>
                  <a:pt x="79" y="334"/>
                </a:lnTo>
                <a:lnTo>
                  <a:pt x="79" y="333"/>
                </a:lnTo>
                <a:lnTo>
                  <a:pt x="79" y="332"/>
                </a:lnTo>
                <a:lnTo>
                  <a:pt x="78" y="331"/>
                </a:lnTo>
                <a:lnTo>
                  <a:pt x="78" y="330"/>
                </a:lnTo>
                <a:lnTo>
                  <a:pt x="77" y="328"/>
                </a:lnTo>
                <a:lnTo>
                  <a:pt x="76" y="326"/>
                </a:lnTo>
                <a:lnTo>
                  <a:pt x="75" y="326"/>
                </a:lnTo>
                <a:lnTo>
                  <a:pt x="72" y="325"/>
                </a:lnTo>
                <a:lnTo>
                  <a:pt x="71" y="325"/>
                </a:lnTo>
                <a:lnTo>
                  <a:pt x="70" y="322"/>
                </a:lnTo>
                <a:lnTo>
                  <a:pt x="69" y="320"/>
                </a:lnTo>
                <a:lnTo>
                  <a:pt x="67" y="319"/>
                </a:lnTo>
                <a:lnTo>
                  <a:pt x="67" y="317"/>
                </a:lnTo>
                <a:lnTo>
                  <a:pt x="68" y="315"/>
                </a:lnTo>
                <a:lnTo>
                  <a:pt x="70" y="314"/>
                </a:lnTo>
                <a:lnTo>
                  <a:pt x="72" y="313"/>
                </a:lnTo>
                <a:lnTo>
                  <a:pt x="72" y="311"/>
                </a:lnTo>
                <a:lnTo>
                  <a:pt x="71" y="310"/>
                </a:lnTo>
                <a:lnTo>
                  <a:pt x="71" y="309"/>
                </a:lnTo>
                <a:lnTo>
                  <a:pt x="71" y="308"/>
                </a:lnTo>
                <a:lnTo>
                  <a:pt x="71" y="307"/>
                </a:lnTo>
                <a:lnTo>
                  <a:pt x="71" y="306"/>
                </a:lnTo>
                <a:lnTo>
                  <a:pt x="70" y="304"/>
                </a:lnTo>
                <a:lnTo>
                  <a:pt x="71" y="303"/>
                </a:lnTo>
                <a:lnTo>
                  <a:pt x="72" y="302"/>
                </a:lnTo>
                <a:lnTo>
                  <a:pt x="73" y="301"/>
                </a:lnTo>
                <a:lnTo>
                  <a:pt x="74" y="301"/>
                </a:lnTo>
                <a:lnTo>
                  <a:pt x="74" y="299"/>
                </a:lnTo>
                <a:lnTo>
                  <a:pt x="73" y="298"/>
                </a:lnTo>
                <a:lnTo>
                  <a:pt x="72" y="297"/>
                </a:lnTo>
                <a:lnTo>
                  <a:pt x="71" y="295"/>
                </a:lnTo>
                <a:lnTo>
                  <a:pt x="72" y="292"/>
                </a:lnTo>
                <a:lnTo>
                  <a:pt x="72" y="290"/>
                </a:lnTo>
                <a:lnTo>
                  <a:pt x="72" y="289"/>
                </a:lnTo>
                <a:lnTo>
                  <a:pt x="70" y="288"/>
                </a:lnTo>
                <a:lnTo>
                  <a:pt x="69" y="287"/>
                </a:lnTo>
                <a:lnTo>
                  <a:pt x="70" y="284"/>
                </a:lnTo>
                <a:lnTo>
                  <a:pt x="70" y="283"/>
                </a:lnTo>
                <a:lnTo>
                  <a:pt x="69" y="282"/>
                </a:lnTo>
                <a:lnTo>
                  <a:pt x="67" y="281"/>
                </a:lnTo>
                <a:lnTo>
                  <a:pt x="68" y="280"/>
                </a:lnTo>
                <a:lnTo>
                  <a:pt x="69" y="278"/>
                </a:lnTo>
                <a:lnTo>
                  <a:pt x="69" y="277"/>
                </a:lnTo>
                <a:lnTo>
                  <a:pt x="69" y="274"/>
                </a:lnTo>
                <a:lnTo>
                  <a:pt x="68" y="271"/>
                </a:lnTo>
                <a:lnTo>
                  <a:pt x="68" y="269"/>
                </a:lnTo>
                <a:lnTo>
                  <a:pt x="68" y="268"/>
                </a:lnTo>
                <a:lnTo>
                  <a:pt x="70" y="268"/>
                </a:lnTo>
                <a:lnTo>
                  <a:pt x="71" y="267"/>
                </a:lnTo>
                <a:lnTo>
                  <a:pt x="70" y="266"/>
                </a:lnTo>
                <a:lnTo>
                  <a:pt x="65" y="266"/>
                </a:lnTo>
                <a:lnTo>
                  <a:pt x="64" y="265"/>
                </a:lnTo>
                <a:lnTo>
                  <a:pt x="64" y="263"/>
                </a:lnTo>
                <a:lnTo>
                  <a:pt x="64" y="262"/>
                </a:lnTo>
                <a:lnTo>
                  <a:pt x="65" y="260"/>
                </a:lnTo>
                <a:lnTo>
                  <a:pt x="64" y="258"/>
                </a:lnTo>
                <a:lnTo>
                  <a:pt x="64" y="257"/>
                </a:lnTo>
                <a:lnTo>
                  <a:pt x="64" y="256"/>
                </a:lnTo>
                <a:lnTo>
                  <a:pt x="64" y="254"/>
                </a:lnTo>
                <a:lnTo>
                  <a:pt x="65" y="254"/>
                </a:lnTo>
                <a:lnTo>
                  <a:pt x="66" y="254"/>
                </a:lnTo>
                <a:lnTo>
                  <a:pt x="66" y="255"/>
                </a:lnTo>
                <a:lnTo>
                  <a:pt x="66" y="256"/>
                </a:lnTo>
                <a:lnTo>
                  <a:pt x="67" y="255"/>
                </a:lnTo>
                <a:lnTo>
                  <a:pt x="68" y="254"/>
                </a:lnTo>
                <a:lnTo>
                  <a:pt x="68" y="252"/>
                </a:lnTo>
                <a:lnTo>
                  <a:pt x="67" y="251"/>
                </a:lnTo>
                <a:lnTo>
                  <a:pt x="66" y="251"/>
                </a:lnTo>
                <a:lnTo>
                  <a:pt x="63" y="251"/>
                </a:lnTo>
                <a:lnTo>
                  <a:pt x="61" y="249"/>
                </a:lnTo>
                <a:lnTo>
                  <a:pt x="61" y="248"/>
                </a:lnTo>
                <a:lnTo>
                  <a:pt x="61" y="247"/>
                </a:lnTo>
                <a:lnTo>
                  <a:pt x="63" y="246"/>
                </a:lnTo>
                <a:lnTo>
                  <a:pt x="63" y="245"/>
                </a:lnTo>
                <a:lnTo>
                  <a:pt x="63" y="244"/>
                </a:lnTo>
                <a:lnTo>
                  <a:pt x="63" y="242"/>
                </a:lnTo>
                <a:lnTo>
                  <a:pt x="63" y="240"/>
                </a:lnTo>
                <a:lnTo>
                  <a:pt x="63" y="238"/>
                </a:lnTo>
                <a:lnTo>
                  <a:pt x="64" y="236"/>
                </a:lnTo>
                <a:lnTo>
                  <a:pt x="64" y="235"/>
                </a:lnTo>
                <a:lnTo>
                  <a:pt x="63" y="235"/>
                </a:lnTo>
                <a:lnTo>
                  <a:pt x="60" y="235"/>
                </a:lnTo>
                <a:lnTo>
                  <a:pt x="56" y="233"/>
                </a:lnTo>
                <a:lnTo>
                  <a:pt x="55" y="232"/>
                </a:lnTo>
                <a:lnTo>
                  <a:pt x="56" y="231"/>
                </a:lnTo>
                <a:lnTo>
                  <a:pt x="58" y="230"/>
                </a:lnTo>
                <a:lnTo>
                  <a:pt x="58" y="229"/>
                </a:lnTo>
                <a:lnTo>
                  <a:pt x="58" y="227"/>
                </a:lnTo>
                <a:lnTo>
                  <a:pt x="57" y="226"/>
                </a:lnTo>
                <a:lnTo>
                  <a:pt x="56" y="226"/>
                </a:lnTo>
                <a:lnTo>
                  <a:pt x="55" y="225"/>
                </a:lnTo>
                <a:lnTo>
                  <a:pt x="55" y="226"/>
                </a:lnTo>
                <a:lnTo>
                  <a:pt x="54" y="228"/>
                </a:lnTo>
                <a:lnTo>
                  <a:pt x="53" y="229"/>
                </a:lnTo>
                <a:lnTo>
                  <a:pt x="52" y="229"/>
                </a:lnTo>
                <a:lnTo>
                  <a:pt x="51" y="229"/>
                </a:lnTo>
                <a:lnTo>
                  <a:pt x="49" y="228"/>
                </a:lnTo>
                <a:lnTo>
                  <a:pt x="49" y="227"/>
                </a:lnTo>
                <a:lnTo>
                  <a:pt x="48" y="226"/>
                </a:lnTo>
                <a:lnTo>
                  <a:pt x="48" y="224"/>
                </a:lnTo>
                <a:lnTo>
                  <a:pt x="49" y="224"/>
                </a:lnTo>
                <a:lnTo>
                  <a:pt x="49" y="221"/>
                </a:lnTo>
                <a:lnTo>
                  <a:pt x="48" y="220"/>
                </a:lnTo>
                <a:lnTo>
                  <a:pt x="47" y="219"/>
                </a:lnTo>
                <a:lnTo>
                  <a:pt x="46" y="218"/>
                </a:lnTo>
                <a:lnTo>
                  <a:pt x="47" y="218"/>
                </a:lnTo>
                <a:lnTo>
                  <a:pt x="48" y="217"/>
                </a:lnTo>
                <a:lnTo>
                  <a:pt x="48" y="215"/>
                </a:lnTo>
                <a:lnTo>
                  <a:pt x="48" y="214"/>
                </a:lnTo>
                <a:lnTo>
                  <a:pt x="48" y="213"/>
                </a:lnTo>
                <a:lnTo>
                  <a:pt x="47" y="211"/>
                </a:lnTo>
                <a:lnTo>
                  <a:pt x="46" y="210"/>
                </a:lnTo>
                <a:lnTo>
                  <a:pt x="46" y="209"/>
                </a:lnTo>
                <a:lnTo>
                  <a:pt x="47" y="208"/>
                </a:lnTo>
                <a:lnTo>
                  <a:pt x="48" y="208"/>
                </a:lnTo>
                <a:lnTo>
                  <a:pt x="49" y="208"/>
                </a:lnTo>
                <a:lnTo>
                  <a:pt x="51" y="208"/>
                </a:lnTo>
                <a:lnTo>
                  <a:pt x="51" y="206"/>
                </a:lnTo>
                <a:lnTo>
                  <a:pt x="50" y="206"/>
                </a:lnTo>
                <a:lnTo>
                  <a:pt x="48" y="205"/>
                </a:lnTo>
                <a:lnTo>
                  <a:pt x="48" y="204"/>
                </a:lnTo>
                <a:lnTo>
                  <a:pt x="48" y="203"/>
                </a:lnTo>
                <a:lnTo>
                  <a:pt x="49" y="200"/>
                </a:lnTo>
                <a:lnTo>
                  <a:pt x="50" y="199"/>
                </a:lnTo>
                <a:lnTo>
                  <a:pt x="51" y="197"/>
                </a:lnTo>
                <a:lnTo>
                  <a:pt x="50" y="196"/>
                </a:lnTo>
                <a:lnTo>
                  <a:pt x="48" y="196"/>
                </a:lnTo>
                <a:lnTo>
                  <a:pt x="47" y="195"/>
                </a:lnTo>
                <a:lnTo>
                  <a:pt x="47" y="194"/>
                </a:lnTo>
                <a:lnTo>
                  <a:pt x="46" y="191"/>
                </a:lnTo>
                <a:lnTo>
                  <a:pt x="46" y="190"/>
                </a:lnTo>
                <a:lnTo>
                  <a:pt x="44" y="190"/>
                </a:lnTo>
                <a:lnTo>
                  <a:pt x="44" y="187"/>
                </a:lnTo>
                <a:lnTo>
                  <a:pt x="43" y="184"/>
                </a:lnTo>
                <a:lnTo>
                  <a:pt x="44" y="183"/>
                </a:lnTo>
                <a:lnTo>
                  <a:pt x="45" y="182"/>
                </a:lnTo>
                <a:lnTo>
                  <a:pt x="44" y="178"/>
                </a:lnTo>
                <a:lnTo>
                  <a:pt x="44" y="176"/>
                </a:lnTo>
                <a:lnTo>
                  <a:pt x="40" y="176"/>
                </a:lnTo>
                <a:lnTo>
                  <a:pt x="40" y="175"/>
                </a:lnTo>
                <a:lnTo>
                  <a:pt x="38" y="174"/>
                </a:lnTo>
                <a:lnTo>
                  <a:pt x="36" y="174"/>
                </a:lnTo>
                <a:lnTo>
                  <a:pt x="36" y="173"/>
                </a:lnTo>
                <a:lnTo>
                  <a:pt x="37" y="172"/>
                </a:lnTo>
                <a:lnTo>
                  <a:pt x="38" y="171"/>
                </a:lnTo>
                <a:lnTo>
                  <a:pt x="39" y="170"/>
                </a:lnTo>
                <a:lnTo>
                  <a:pt x="38" y="169"/>
                </a:lnTo>
                <a:lnTo>
                  <a:pt x="34" y="169"/>
                </a:lnTo>
                <a:lnTo>
                  <a:pt x="33" y="168"/>
                </a:lnTo>
                <a:lnTo>
                  <a:pt x="32" y="164"/>
                </a:lnTo>
                <a:lnTo>
                  <a:pt x="31" y="163"/>
                </a:lnTo>
                <a:lnTo>
                  <a:pt x="32" y="161"/>
                </a:lnTo>
                <a:lnTo>
                  <a:pt x="31" y="159"/>
                </a:lnTo>
                <a:lnTo>
                  <a:pt x="28" y="158"/>
                </a:lnTo>
                <a:lnTo>
                  <a:pt x="28" y="157"/>
                </a:lnTo>
                <a:lnTo>
                  <a:pt x="26" y="155"/>
                </a:lnTo>
                <a:lnTo>
                  <a:pt x="25" y="153"/>
                </a:lnTo>
                <a:lnTo>
                  <a:pt x="25" y="152"/>
                </a:lnTo>
                <a:lnTo>
                  <a:pt x="24" y="149"/>
                </a:lnTo>
                <a:lnTo>
                  <a:pt x="25" y="149"/>
                </a:lnTo>
                <a:lnTo>
                  <a:pt x="26" y="148"/>
                </a:lnTo>
                <a:lnTo>
                  <a:pt x="27" y="147"/>
                </a:lnTo>
                <a:lnTo>
                  <a:pt x="27" y="144"/>
                </a:lnTo>
                <a:lnTo>
                  <a:pt x="27" y="143"/>
                </a:lnTo>
                <a:lnTo>
                  <a:pt x="25" y="143"/>
                </a:lnTo>
                <a:lnTo>
                  <a:pt x="24" y="141"/>
                </a:lnTo>
                <a:lnTo>
                  <a:pt x="24" y="140"/>
                </a:lnTo>
                <a:lnTo>
                  <a:pt x="22" y="137"/>
                </a:lnTo>
                <a:lnTo>
                  <a:pt x="22" y="136"/>
                </a:lnTo>
                <a:lnTo>
                  <a:pt x="20" y="134"/>
                </a:lnTo>
                <a:lnTo>
                  <a:pt x="19" y="134"/>
                </a:lnTo>
                <a:lnTo>
                  <a:pt x="19" y="133"/>
                </a:lnTo>
                <a:lnTo>
                  <a:pt x="19" y="131"/>
                </a:lnTo>
                <a:lnTo>
                  <a:pt x="20" y="131"/>
                </a:lnTo>
                <a:lnTo>
                  <a:pt x="20" y="130"/>
                </a:lnTo>
                <a:lnTo>
                  <a:pt x="20" y="128"/>
                </a:lnTo>
                <a:lnTo>
                  <a:pt x="20" y="126"/>
                </a:lnTo>
                <a:lnTo>
                  <a:pt x="22" y="124"/>
                </a:lnTo>
                <a:lnTo>
                  <a:pt x="22" y="123"/>
                </a:lnTo>
                <a:lnTo>
                  <a:pt x="23" y="121"/>
                </a:lnTo>
                <a:lnTo>
                  <a:pt x="22" y="119"/>
                </a:lnTo>
                <a:lnTo>
                  <a:pt x="21" y="118"/>
                </a:lnTo>
                <a:lnTo>
                  <a:pt x="20" y="117"/>
                </a:lnTo>
                <a:lnTo>
                  <a:pt x="16" y="118"/>
                </a:lnTo>
                <a:lnTo>
                  <a:pt x="15" y="116"/>
                </a:lnTo>
                <a:lnTo>
                  <a:pt x="14" y="115"/>
                </a:lnTo>
                <a:lnTo>
                  <a:pt x="13" y="115"/>
                </a:lnTo>
                <a:lnTo>
                  <a:pt x="13" y="114"/>
                </a:lnTo>
                <a:lnTo>
                  <a:pt x="13" y="113"/>
                </a:lnTo>
                <a:lnTo>
                  <a:pt x="14" y="112"/>
                </a:lnTo>
                <a:lnTo>
                  <a:pt x="14" y="110"/>
                </a:lnTo>
                <a:lnTo>
                  <a:pt x="14" y="109"/>
                </a:lnTo>
                <a:lnTo>
                  <a:pt x="13" y="109"/>
                </a:lnTo>
                <a:lnTo>
                  <a:pt x="12" y="108"/>
                </a:lnTo>
                <a:lnTo>
                  <a:pt x="13" y="107"/>
                </a:lnTo>
                <a:lnTo>
                  <a:pt x="12" y="104"/>
                </a:lnTo>
                <a:lnTo>
                  <a:pt x="11" y="103"/>
                </a:lnTo>
                <a:lnTo>
                  <a:pt x="10" y="103"/>
                </a:lnTo>
                <a:lnTo>
                  <a:pt x="10" y="102"/>
                </a:lnTo>
                <a:lnTo>
                  <a:pt x="10" y="101"/>
                </a:lnTo>
                <a:lnTo>
                  <a:pt x="9" y="100"/>
                </a:lnTo>
                <a:lnTo>
                  <a:pt x="9" y="98"/>
                </a:lnTo>
                <a:lnTo>
                  <a:pt x="7" y="98"/>
                </a:lnTo>
                <a:lnTo>
                  <a:pt x="7" y="97"/>
                </a:lnTo>
                <a:lnTo>
                  <a:pt x="6" y="96"/>
                </a:lnTo>
                <a:lnTo>
                  <a:pt x="5" y="95"/>
                </a:lnTo>
                <a:lnTo>
                  <a:pt x="4" y="94"/>
                </a:lnTo>
                <a:lnTo>
                  <a:pt x="3" y="94"/>
                </a:lnTo>
                <a:lnTo>
                  <a:pt x="2" y="94"/>
                </a:lnTo>
                <a:lnTo>
                  <a:pt x="1" y="92"/>
                </a:lnTo>
                <a:lnTo>
                  <a:pt x="1" y="91"/>
                </a:lnTo>
                <a:lnTo>
                  <a:pt x="0" y="89"/>
                </a:lnTo>
                <a:lnTo>
                  <a:pt x="0" y="88"/>
                </a:lnTo>
                <a:lnTo>
                  <a:pt x="1" y="87"/>
                </a:lnTo>
                <a:lnTo>
                  <a:pt x="0" y="86"/>
                </a:lnTo>
                <a:lnTo>
                  <a:pt x="1" y="85"/>
                </a:lnTo>
                <a:lnTo>
                  <a:pt x="1" y="84"/>
                </a:lnTo>
                <a:lnTo>
                  <a:pt x="2" y="84"/>
                </a:lnTo>
                <a:lnTo>
                  <a:pt x="3" y="83"/>
                </a:lnTo>
                <a:lnTo>
                  <a:pt x="4" y="82"/>
                </a:lnTo>
                <a:lnTo>
                  <a:pt x="4" y="80"/>
                </a:lnTo>
                <a:lnTo>
                  <a:pt x="5" y="78"/>
                </a:lnTo>
                <a:lnTo>
                  <a:pt x="6" y="78"/>
                </a:lnTo>
                <a:lnTo>
                  <a:pt x="6" y="79"/>
                </a:lnTo>
                <a:lnTo>
                  <a:pt x="7" y="78"/>
                </a:lnTo>
                <a:lnTo>
                  <a:pt x="7" y="77"/>
                </a:lnTo>
                <a:lnTo>
                  <a:pt x="8" y="76"/>
                </a:lnTo>
                <a:lnTo>
                  <a:pt x="8" y="74"/>
                </a:lnTo>
                <a:lnTo>
                  <a:pt x="9" y="73"/>
                </a:lnTo>
                <a:lnTo>
                  <a:pt x="9" y="72"/>
                </a:lnTo>
                <a:lnTo>
                  <a:pt x="9" y="71"/>
                </a:lnTo>
                <a:lnTo>
                  <a:pt x="9" y="70"/>
                </a:lnTo>
                <a:lnTo>
                  <a:pt x="8" y="69"/>
                </a:lnTo>
                <a:lnTo>
                  <a:pt x="8" y="68"/>
                </a:lnTo>
                <a:lnTo>
                  <a:pt x="9" y="67"/>
                </a:lnTo>
                <a:lnTo>
                  <a:pt x="10" y="67"/>
                </a:lnTo>
                <a:lnTo>
                  <a:pt x="10" y="66"/>
                </a:lnTo>
                <a:lnTo>
                  <a:pt x="11" y="65"/>
                </a:lnTo>
                <a:lnTo>
                  <a:pt x="12" y="63"/>
                </a:lnTo>
                <a:lnTo>
                  <a:pt x="12" y="62"/>
                </a:lnTo>
                <a:lnTo>
                  <a:pt x="11" y="62"/>
                </a:lnTo>
                <a:lnTo>
                  <a:pt x="10" y="61"/>
                </a:lnTo>
                <a:lnTo>
                  <a:pt x="11" y="60"/>
                </a:lnTo>
                <a:lnTo>
                  <a:pt x="11" y="59"/>
                </a:lnTo>
                <a:lnTo>
                  <a:pt x="13" y="58"/>
                </a:lnTo>
                <a:lnTo>
                  <a:pt x="13" y="57"/>
                </a:lnTo>
                <a:lnTo>
                  <a:pt x="12" y="56"/>
                </a:lnTo>
                <a:lnTo>
                  <a:pt x="11" y="55"/>
                </a:lnTo>
                <a:lnTo>
                  <a:pt x="10" y="54"/>
                </a:lnTo>
                <a:lnTo>
                  <a:pt x="11" y="53"/>
                </a:lnTo>
                <a:lnTo>
                  <a:pt x="12" y="53"/>
                </a:lnTo>
                <a:lnTo>
                  <a:pt x="14" y="52"/>
                </a:lnTo>
                <a:lnTo>
                  <a:pt x="16" y="51"/>
                </a:lnTo>
                <a:lnTo>
                  <a:pt x="16" y="50"/>
                </a:lnTo>
                <a:lnTo>
                  <a:pt x="16" y="49"/>
                </a:lnTo>
                <a:lnTo>
                  <a:pt x="16" y="47"/>
                </a:lnTo>
                <a:lnTo>
                  <a:pt x="18" y="44"/>
                </a:lnTo>
                <a:lnTo>
                  <a:pt x="17" y="43"/>
                </a:lnTo>
                <a:lnTo>
                  <a:pt x="16" y="43"/>
                </a:lnTo>
                <a:lnTo>
                  <a:pt x="15" y="41"/>
                </a:lnTo>
                <a:lnTo>
                  <a:pt x="15" y="38"/>
                </a:lnTo>
                <a:lnTo>
                  <a:pt x="15" y="36"/>
                </a:lnTo>
                <a:lnTo>
                  <a:pt x="15" y="34"/>
                </a:lnTo>
                <a:lnTo>
                  <a:pt x="14" y="33"/>
                </a:lnTo>
                <a:lnTo>
                  <a:pt x="14" y="32"/>
                </a:lnTo>
                <a:lnTo>
                  <a:pt x="13" y="32"/>
                </a:lnTo>
                <a:lnTo>
                  <a:pt x="12" y="34"/>
                </a:lnTo>
                <a:lnTo>
                  <a:pt x="10" y="33"/>
                </a:lnTo>
                <a:lnTo>
                  <a:pt x="9" y="32"/>
                </a:lnTo>
                <a:lnTo>
                  <a:pt x="7" y="32"/>
                </a:lnTo>
                <a:lnTo>
                  <a:pt x="6" y="32"/>
                </a:lnTo>
                <a:lnTo>
                  <a:pt x="6" y="31"/>
                </a:lnTo>
                <a:lnTo>
                  <a:pt x="7" y="30"/>
                </a:lnTo>
                <a:lnTo>
                  <a:pt x="7" y="29"/>
                </a:lnTo>
                <a:lnTo>
                  <a:pt x="6" y="28"/>
                </a:lnTo>
                <a:lnTo>
                  <a:pt x="6" y="27"/>
                </a:lnTo>
                <a:lnTo>
                  <a:pt x="5" y="28"/>
                </a:lnTo>
                <a:lnTo>
                  <a:pt x="4" y="27"/>
                </a:lnTo>
                <a:lnTo>
                  <a:pt x="5" y="26"/>
                </a:lnTo>
                <a:lnTo>
                  <a:pt x="5" y="25"/>
                </a:lnTo>
                <a:lnTo>
                  <a:pt x="4" y="25"/>
                </a:lnTo>
                <a:lnTo>
                  <a:pt x="4" y="24"/>
                </a:lnTo>
                <a:lnTo>
                  <a:pt x="6" y="24"/>
                </a:lnTo>
                <a:lnTo>
                  <a:pt x="7" y="25"/>
                </a:lnTo>
                <a:lnTo>
                  <a:pt x="9" y="25"/>
                </a:lnTo>
                <a:lnTo>
                  <a:pt x="10" y="14"/>
                </a:lnTo>
                <a:lnTo>
                  <a:pt x="10" y="13"/>
                </a:lnTo>
                <a:lnTo>
                  <a:pt x="6" y="10"/>
                </a:lnTo>
                <a:lnTo>
                  <a:pt x="6" y="9"/>
                </a:lnTo>
                <a:lnTo>
                  <a:pt x="6" y="8"/>
                </a:lnTo>
                <a:lnTo>
                  <a:pt x="4" y="9"/>
                </a:lnTo>
                <a:lnTo>
                  <a:pt x="3" y="7"/>
                </a:lnTo>
                <a:lnTo>
                  <a:pt x="3" y="6"/>
                </a:lnTo>
                <a:lnTo>
                  <a:pt x="4" y="5"/>
                </a:lnTo>
                <a:lnTo>
                  <a:pt x="4" y="2"/>
                </a:lnTo>
                <a:lnTo>
                  <a:pt x="3" y="1"/>
                </a:lnTo>
                <a:lnTo>
                  <a:pt x="16"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 name="Rectangle 221"/>
          <p:cNvSpPr>
            <a:spLocks noChangeArrowheads="1"/>
          </p:cNvSpPr>
          <p:nvPr/>
        </p:nvSpPr>
        <p:spPr bwMode="auto">
          <a:xfrm>
            <a:off x="5000625" y="3124200"/>
            <a:ext cx="1317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100">
                <a:solidFill>
                  <a:srgbClr val="000000"/>
                </a:solidFill>
              </a:rPr>
              <a:t>IA</a:t>
            </a:r>
            <a:endParaRPr lang="en-US" altLang="en-US" sz="1800"/>
          </a:p>
        </p:txBody>
      </p:sp>
      <p:sp>
        <p:nvSpPr>
          <p:cNvPr id="6366" name="Freeform 222"/>
          <p:cNvSpPr>
            <a:spLocks/>
          </p:cNvSpPr>
          <p:nvPr/>
        </p:nvSpPr>
        <p:spPr bwMode="auto">
          <a:xfrm>
            <a:off x="5486400" y="3105150"/>
            <a:ext cx="568325" cy="985838"/>
          </a:xfrm>
          <a:custGeom>
            <a:avLst/>
            <a:gdLst>
              <a:gd name="T0" fmla="*/ 2147483647 w 358"/>
              <a:gd name="T1" fmla="*/ 2147483647 h 621"/>
              <a:gd name="T2" fmla="*/ 2147483647 w 358"/>
              <a:gd name="T3" fmla="*/ 2147483647 h 621"/>
              <a:gd name="T4" fmla="*/ 2147483647 w 358"/>
              <a:gd name="T5" fmla="*/ 2147483647 h 621"/>
              <a:gd name="T6" fmla="*/ 2147483647 w 358"/>
              <a:gd name="T7" fmla="*/ 2147483647 h 621"/>
              <a:gd name="T8" fmla="*/ 2147483647 w 358"/>
              <a:gd name="T9" fmla="*/ 2147483647 h 621"/>
              <a:gd name="T10" fmla="*/ 2147483647 w 358"/>
              <a:gd name="T11" fmla="*/ 2147483647 h 621"/>
              <a:gd name="T12" fmla="*/ 2147483647 w 358"/>
              <a:gd name="T13" fmla="*/ 2147483647 h 621"/>
              <a:gd name="T14" fmla="*/ 2147483647 w 358"/>
              <a:gd name="T15" fmla="*/ 2147483647 h 621"/>
              <a:gd name="T16" fmla="*/ 2147483647 w 358"/>
              <a:gd name="T17" fmla="*/ 2147483647 h 621"/>
              <a:gd name="T18" fmla="*/ 2147483647 w 358"/>
              <a:gd name="T19" fmla="*/ 2147483647 h 621"/>
              <a:gd name="T20" fmla="*/ 2147483647 w 358"/>
              <a:gd name="T21" fmla="*/ 2147483647 h 621"/>
              <a:gd name="T22" fmla="*/ 2147483647 w 358"/>
              <a:gd name="T23" fmla="*/ 2147483647 h 621"/>
              <a:gd name="T24" fmla="*/ 2147483647 w 358"/>
              <a:gd name="T25" fmla="*/ 2147483647 h 621"/>
              <a:gd name="T26" fmla="*/ 2147483647 w 358"/>
              <a:gd name="T27" fmla="*/ 2147483647 h 621"/>
              <a:gd name="T28" fmla="*/ 2147483647 w 358"/>
              <a:gd name="T29" fmla="*/ 2147483647 h 621"/>
              <a:gd name="T30" fmla="*/ 2147483647 w 358"/>
              <a:gd name="T31" fmla="*/ 2147483647 h 621"/>
              <a:gd name="T32" fmla="*/ 2147483647 w 358"/>
              <a:gd name="T33" fmla="*/ 2147483647 h 621"/>
              <a:gd name="T34" fmla="*/ 2147483647 w 358"/>
              <a:gd name="T35" fmla="*/ 2147483647 h 621"/>
              <a:gd name="T36" fmla="*/ 2147483647 w 358"/>
              <a:gd name="T37" fmla="*/ 2147483647 h 621"/>
              <a:gd name="T38" fmla="*/ 2147483647 w 358"/>
              <a:gd name="T39" fmla="*/ 2147483647 h 621"/>
              <a:gd name="T40" fmla="*/ 2147483647 w 358"/>
              <a:gd name="T41" fmla="*/ 2147483647 h 621"/>
              <a:gd name="T42" fmla="*/ 2147483647 w 358"/>
              <a:gd name="T43" fmla="*/ 2147483647 h 621"/>
              <a:gd name="T44" fmla="*/ 2147483647 w 358"/>
              <a:gd name="T45" fmla="*/ 2147483647 h 621"/>
              <a:gd name="T46" fmla="*/ 2147483647 w 358"/>
              <a:gd name="T47" fmla="*/ 2147483647 h 621"/>
              <a:gd name="T48" fmla="*/ 2147483647 w 358"/>
              <a:gd name="T49" fmla="*/ 2147483647 h 621"/>
              <a:gd name="T50" fmla="*/ 2147483647 w 358"/>
              <a:gd name="T51" fmla="*/ 2147483647 h 621"/>
              <a:gd name="T52" fmla="*/ 2147483647 w 358"/>
              <a:gd name="T53" fmla="*/ 2147483647 h 621"/>
              <a:gd name="T54" fmla="*/ 2147483647 w 358"/>
              <a:gd name="T55" fmla="*/ 2147483647 h 621"/>
              <a:gd name="T56" fmla="*/ 2147483647 w 358"/>
              <a:gd name="T57" fmla="*/ 2147483647 h 621"/>
              <a:gd name="T58" fmla="*/ 2147483647 w 358"/>
              <a:gd name="T59" fmla="*/ 2147483647 h 621"/>
              <a:gd name="T60" fmla="*/ 2147483647 w 358"/>
              <a:gd name="T61" fmla="*/ 2147483647 h 621"/>
              <a:gd name="T62" fmla="*/ 2147483647 w 358"/>
              <a:gd name="T63" fmla="*/ 2147483647 h 621"/>
              <a:gd name="T64" fmla="*/ 2147483647 w 358"/>
              <a:gd name="T65" fmla="*/ 2147483647 h 621"/>
              <a:gd name="T66" fmla="*/ 2147483647 w 358"/>
              <a:gd name="T67" fmla="*/ 2147483647 h 621"/>
              <a:gd name="T68" fmla="*/ 2147483647 w 358"/>
              <a:gd name="T69" fmla="*/ 2147483647 h 621"/>
              <a:gd name="T70" fmla="*/ 2147483647 w 358"/>
              <a:gd name="T71" fmla="*/ 2147483647 h 621"/>
              <a:gd name="T72" fmla="*/ 2147483647 w 358"/>
              <a:gd name="T73" fmla="*/ 2147483647 h 621"/>
              <a:gd name="T74" fmla="*/ 2147483647 w 358"/>
              <a:gd name="T75" fmla="*/ 2147483647 h 621"/>
              <a:gd name="T76" fmla="*/ 2147483647 w 358"/>
              <a:gd name="T77" fmla="*/ 2147483647 h 621"/>
              <a:gd name="T78" fmla="*/ 2147483647 w 358"/>
              <a:gd name="T79" fmla="*/ 2147483647 h 621"/>
              <a:gd name="T80" fmla="*/ 2147483647 w 358"/>
              <a:gd name="T81" fmla="*/ 2147483647 h 621"/>
              <a:gd name="T82" fmla="*/ 2147483647 w 358"/>
              <a:gd name="T83" fmla="*/ 2147483647 h 621"/>
              <a:gd name="T84" fmla="*/ 2147483647 w 358"/>
              <a:gd name="T85" fmla="*/ 2147483647 h 621"/>
              <a:gd name="T86" fmla="*/ 2147483647 w 358"/>
              <a:gd name="T87" fmla="*/ 2147483647 h 621"/>
              <a:gd name="T88" fmla="*/ 2147483647 w 358"/>
              <a:gd name="T89" fmla="*/ 2147483647 h 621"/>
              <a:gd name="T90" fmla="*/ 2147483647 w 358"/>
              <a:gd name="T91" fmla="*/ 2147483647 h 621"/>
              <a:gd name="T92" fmla="*/ 2147483647 w 358"/>
              <a:gd name="T93" fmla="*/ 2147483647 h 621"/>
              <a:gd name="T94" fmla="*/ 2147483647 w 358"/>
              <a:gd name="T95" fmla="*/ 2147483647 h 621"/>
              <a:gd name="T96" fmla="*/ 2147483647 w 358"/>
              <a:gd name="T97" fmla="*/ 2147483647 h 621"/>
              <a:gd name="T98" fmla="*/ 2147483647 w 358"/>
              <a:gd name="T99" fmla="*/ 2147483647 h 621"/>
              <a:gd name="T100" fmla="*/ 2147483647 w 358"/>
              <a:gd name="T101" fmla="*/ 2147483647 h 621"/>
              <a:gd name="T102" fmla="*/ 0 w 358"/>
              <a:gd name="T103" fmla="*/ 2147483647 h 621"/>
              <a:gd name="T104" fmla="*/ 2147483647 w 358"/>
              <a:gd name="T105" fmla="*/ 2147483647 h 621"/>
              <a:gd name="T106" fmla="*/ 2147483647 w 358"/>
              <a:gd name="T107" fmla="*/ 2147483647 h 621"/>
              <a:gd name="T108" fmla="*/ 2147483647 w 358"/>
              <a:gd name="T109" fmla="*/ 2147483647 h 621"/>
              <a:gd name="T110" fmla="*/ 2147483647 w 358"/>
              <a:gd name="T111" fmla="*/ 2147483647 h 621"/>
              <a:gd name="T112" fmla="*/ 2147483647 w 358"/>
              <a:gd name="T113" fmla="*/ 2147483647 h 621"/>
              <a:gd name="T114" fmla="*/ 2147483647 w 358"/>
              <a:gd name="T115" fmla="*/ 2147483647 h 621"/>
              <a:gd name="T116" fmla="*/ 2147483647 w 358"/>
              <a:gd name="T117" fmla="*/ 2147483647 h 621"/>
              <a:gd name="T118" fmla="*/ 2147483647 w 358"/>
              <a:gd name="T119" fmla="*/ 2147483647 h 621"/>
              <a:gd name="T120" fmla="*/ 2147483647 w 358"/>
              <a:gd name="T121" fmla="*/ 2147483647 h 621"/>
              <a:gd name="T122" fmla="*/ 2147483647 w 358"/>
              <a:gd name="T123" fmla="*/ 2147483647 h 6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8" h="621">
                <a:moveTo>
                  <a:pt x="77" y="0"/>
                </a:moveTo>
                <a:lnTo>
                  <a:pt x="99" y="0"/>
                </a:lnTo>
                <a:lnTo>
                  <a:pt x="250" y="1"/>
                </a:lnTo>
                <a:lnTo>
                  <a:pt x="282" y="0"/>
                </a:lnTo>
                <a:lnTo>
                  <a:pt x="287" y="1"/>
                </a:lnTo>
                <a:lnTo>
                  <a:pt x="330" y="0"/>
                </a:lnTo>
                <a:lnTo>
                  <a:pt x="332" y="0"/>
                </a:lnTo>
                <a:lnTo>
                  <a:pt x="332" y="1"/>
                </a:lnTo>
                <a:lnTo>
                  <a:pt x="332" y="4"/>
                </a:lnTo>
                <a:lnTo>
                  <a:pt x="332" y="10"/>
                </a:lnTo>
                <a:lnTo>
                  <a:pt x="332" y="14"/>
                </a:lnTo>
                <a:lnTo>
                  <a:pt x="331" y="14"/>
                </a:lnTo>
                <a:lnTo>
                  <a:pt x="330" y="16"/>
                </a:lnTo>
                <a:lnTo>
                  <a:pt x="330" y="17"/>
                </a:lnTo>
                <a:lnTo>
                  <a:pt x="330" y="19"/>
                </a:lnTo>
                <a:lnTo>
                  <a:pt x="329" y="24"/>
                </a:lnTo>
                <a:lnTo>
                  <a:pt x="329" y="26"/>
                </a:lnTo>
                <a:lnTo>
                  <a:pt x="330" y="31"/>
                </a:lnTo>
                <a:lnTo>
                  <a:pt x="331" y="31"/>
                </a:lnTo>
                <a:lnTo>
                  <a:pt x="331" y="33"/>
                </a:lnTo>
                <a:lnTo>
                  <a:pt x="332" y="33"/>
                </a:lnTo>
                <a:lnTo>
                  <a:pt x="332" y="35"/>
                </a:lnTo>
                <a:lnTo>
                  <a:pt x="333" y="35"/>
                </a:lnTo>
                <a:lnTo>
                  <a:pt x="333" y="36"/>
                </a:lnTo>
                <a:lnTo>
                  <a:pt x="335" y="39"/>
                </a:lnTo>
                <a:lnTo>
                  <a:pt x="336" y="40"/>
                </a:lnTo>
                <a:lnTo>
                  <a:pt x="338" y="43"/>
                </a:lnTo>
                <a:lnTo>
                  <a:pt x="338" y="45"/>
                </a:lnTo>
                <a:lnTo>
                  <a:pt x="340" y="47"/>
                </a:lnTo>
                <a:lnTo>
                  <a:pt x="341" y="48"/>
                </a:lnTo>
                <a:lnTo>
                  <a:pt x="342" y="49"/>
                </a:lnTo>
                <a:lnTo>
                  <a:pt x="344" y="51"/>
                </a:lnTo>
                <a:lnTo>
                  <a:pt x="343" y="51"/>
                </a:lnTo>
                <a:lnTo>
                  <a:pt x="343" y="52"/>
                </a:lnTo>
                <a:lnTo>
                  <a:pt x="344" y="55"/>
                </a:lnTo>
                <a:lnTo>
                  <a:pt x="345" y="59"/>
                </a:lnTo>
                <a:lnTo>
                  <a:pt x="346" y="61"/>
                </a:lnTo>
                <a:lnTo>
                  <a:pt x="347" y="62"/>
                </a:lnTo>
                <a:lnTo>
                  <a:pt x="347" y="63"/>
                </a:lnTo>
                <a:lnTo>
                  <a:pt x="347" y="64"/>
                </a:lnTo>
                <a:lnTo>
                  <a:pt x="347" y="65"/>
                </a:lnTo>
                <a:lnTo>
                  <a:pt x="347" y="66"/>
                </a:lnTo>
                <a:lnTo>
                  <a:pt x="347" y="67"/>
                </a:lnTo>
                <a:lnTo>
                  <a:pt x="348" y="67"/>
                </a:lnTo>
                <a:lnTo>
                  <a:pt x="348" y="68"/>
                </a:lnTo>
                <a:lnTo>
                  <a:pt x="348" y="69"/>
                </a:lnTo>
                <a:lnTo>
                  <a:pt x="349" y="70"/>
                </a:lnTo>
                <a:lnTo>
                  <a:pt x="349" y="72"/>
                </a:lnTo>
                <a:lnTo>
                  <a:pt x="350" y="73"/>
                </a:lnTo>
                <a:lnTo>
                  <a:pt x="350" y="74"/>
                </a:lnTo>
                <a:lnTo>
                  <a:pt x="350" y="75"/>
                </a:lnTo>
                <a:lnTo>
                  <a:pt x="349" y="73"/>
                </a:lnTo>
                <a:lnTo>
                  <a:pt x="349" y="74"/>
                </a:lnTo>
                <a:lnTo>
                  <a:pt x="349" y="75"/>
                </a:lnTo>
                <a:lnTo>
                  <a:pt x="350" y="78"/>
                </a:lnTo>
                <a:lnTo>
                  <a:pt x="352" y="81"/>
                </a:lnTo>
                <a:lnTo>
                  <a:pt x="351" y="82"/>
                </a:lnTo>
                <a:lnTo>
                  <a:pt x="352" y="82"/>
                </a:lnTo>
                <a:lnTo>
                  <a:pt x="352" y="83"/>
                </a:lnTo>
                <a:lnTo>
                  <a:pt x="353" y="84"/>
                </a:lnTo>
                <a:lnTo>
                  <a:pt x="354" y="85"/>
                </a:lnTo>
                <a:lnTo>
                  <a:pt x="355" y="85"/>
                </a:lnTo>
                <a:lnTo>
                  <a:pt x="355" y="86"/>
                </a:lnTo>
                <a:lnTo>
                  <a:pt x="356" y="87"/>
                </a:lnTo>
                <a:lnTo>
                  <a:pt x="356" y="88"/>
                </a:lnTo>
                <a:lnTo>
                  <a:pt x="356" y="181"/>
                </a:lnTo>
                <a:lnTo>
                  <a:pt x="356" y="228"/>
                </a:lnTo>
                <a:lnTo>
                  <a:pt x="355" y="358"/>
                </a:lnTo>
                <a:lnTo>
                  <a:pt x="354" y="358"/>
                </a:lnTo>
                <a:lnTo>
                  <a:pt x="353" y="359"/>
                </a:lnTo>
                <a:lnTo>
                  <a:pt x="351" y="359"/>
                </a:lnTo>
                <a:lnTo>
                  <a:pt x="350" y="361"/>
                </a:lnTo>
                <a:lnTo>
                  <a:pt x="349" y="362"/>
                </a:lnTo>
                <a:lnTo>
                  <a:pt x="348" y="363"/>
                </a:lnTo>
                <a:lnTo>
                  <a:pt x="349" y="363"/>
                </a:lnTo>
                <a:lnTo>
                  <a:pt x="350" y="364"/>
                </a:lnTo>
                <a:lnTo>
                  <a:pt x="348" y="364"/>
                </a:lnTo>
                <a:lnTo>
                  <a:pt x="348" y="365"/>
                </a:lnTo>
                <a:lnTo>
                  <a:pt x="348" y="366"/>
                </a:lnTo>
                <a:lnTo>
                  <a:pt x="349" y="367"/>
                </a:lnTo>
                <a:lnTo>
                  <a:pt x="349" y="368"/>
                </a:lnTo>
                <a:lnTo>
                  <a:pt x="350" y="369"/>
                </a:lnTo>
                <a:lnTo>
                  <a:pt x="351" y="368"/>
                </a:lnTo>
                <a:lnTo>
                  <a:pt x="352" y="369"/>
                </a:lnTo>
                <a:lnTo>
                  <a:pt x="351" y="370"/>
                </a:lnTo>
                <a:lnTo>
                  <a:pt x="351" y="372"/>
                </a:lnTo>
                <a:lnTo>
                  <a:pt x="351" y="373"/>
                </a:lnTo>
                <a:lnTo>
                  <a:pt x="350" y="375"/>
                </a:lnTo>
                <a:lnTo>
                  <a:pt x="349" y="376"/>
                </a:lnTo>
                <a:lnTo>
                  <a:pt x="348" y="376"/>
                </a:lnTo>
                <a:lnTo>
                  <a:pt x="347" y="376"/>
                </a:lnTo>
                <a:lnTo>
                  <a:pt x="348" y="377"/>
                </a:lnTo>
                <a:lnTo>
                  <a:pt x="347" y="378"/>
                </a:lnTo>
                <a:lnTo>
                  <a:pt x="346" y="378"/>
                </a:lnTo>
                <a:lnTo>
                  <a:pt x="346" y="379"/>
                </a:lnTo>
                <a:lnTo>
                  <a:pt x="347" y="379"/>
                </a:lnTo>
                <a:lnTo>
                  <a:pt x="346" y="379"/>
                </a:lnTo>
                <a:lnTo>
                  <a:pt x="345" y="379"/>
                </a:lnTo>
                <a:lnTo>
                  <a:pt x="345" y="380"/>
                </a:lnTo>
                <a:lnTo>
                  <a:pt x="344" y="382"/>
                </a:lnTo>
                <a:lnTo>
                  <a:pt x="345" y="382"/>
                </a:lnTo>
                <a:lnTo>
                  <a:pt x="345" y="383"/>
                </a:lnTo>
                <a:lnTo>
                  <a:pt x="346" y="383"/>
                </a:lnTo>
                <a:lnTo>
                  <a:pt x="346" y="384"/>
                </a:lnTo>
                <a:lnTo>
                  <a:pt x="345" y="384"/>
                </a:lnTo>
                <a:lnTo>
                  <a:pt x="345" y="385"/>
                </a:lnTo>
                <a:lnTo>
                  <a:pt x="348" y="385"/>
                </a:lnTo>
                <a:lnTo>
                  <a:pt x="347" y="387"/>
                </a:lnTo>
                <a:lnTo>
                  <a:pt x="348" y="387"/>
                </a:lnTo>
                <a:lnTo>
                  <a:pt x="349" y="387"/>
                </a:lnTo>
                <a:lnTo>
                  <a:pt x="350" y="388"/>
                </a:lnTo>
                <a:lnTo>
                  <a:pt x="351" y="389"/>
                </a:lnTo>
                <a:lnTo>
                  <a:pt x="351" y="390"/>
                </a:lnTo>
                <a:lnTo>
                  <a:pt x="352" y="391"/>
                </a:lnTo>
                <a:lnTo>
                  <a:pt x="351" y="392"/>
                </a:lnTo>
                <a:lnTo>
                  <a:pt x="352" y="394"/>
                </a:lnTo>
                <a:lnTo>
                  <a:pt x="352" y="395"/>
                </a:lnTo>
                <a:lnTo>
                  <a:pt x="352" y="396"/>
                </a:lnTo>
                <a:lnTo>
                  <a:pt x="351" y="397"/>
                </a:lnTo>
                <a:lnTo>
                  <a:pt x="353" y="397"/>
                </a:lnTo>
                <a:lnTo>
                  <a:pt x="351" y="398"/>
                </a:lnTo>
                <a:lnTo>
                  <a:pt x="353" y="399"/>
                </a:lnTo>
                <a:lnTo>
                  <a:pt x="356" y="400"/>
                </a:lnTo>
                <a:lnTo>
                  <a:pt x="356" y="402"/>
                </a:lnTo>
                <a:lnTo>
                  <a:pt x="357" y="402"/>
                </a:lnTo>
                <a:lnTo>
                  <a:pt x="356" y="403"/>
                </a:lnTo>
                <a:lnTo>
                  <a:pt x="357" y="405"/>
                </a:lnTo>
                <a:lnTo>
                  <a:pt x="356" y="405"/>
                </a:lnTo>
                <a:lnTo>
                  <a:pt x="356" y="406"/>
                </a:lnTo>
                <a:lnTo>
                  <a:pt x="356" y="407"/>
                </a:lnTo>
                <a:lnTo>
                  <a:pt x="357" y="407"/>
                </a:lnTo>
                <a:lnTo>
                  <a:pt x="357" y="408"/>
                </a:lnTo>
                <a:lnTo>
                  <a:pt x="355" y="408"/>
                </a:lnTo>
                <a:lnTo>
                  <a:pt x="355" y="409"/>
                </a:lnTo>
                <a:lnTo>
                  <a:pt x="354" y="408"/>
                </a:lnTo>
                <a:lnTo>
                  <a:pt x="354" y="409"/>
                </a:lnTo>
                <a:lnTo>
                  <a:pt x="355" y="409"/>
                </a:lnTo>
                <a:lnTo>
                  <a:pt x="355" y="410"/>
                </a:lnTo>
                <a:lnTo>
                  <a:pt x="354" y="411"/>
                </a:lnTo>
                <a:lnTo>
                  <a:pt x="354" y="412"/>
                </a:lnTo>
                <a:lnTo>
                  <a:pt x="353" y="412"/>
                </a:lnTo>
                <a:lnTo>
                  <a:pt x="354" y="413"/>
                </a:lnTo>
                <a:lnTo>
                  <a:pt x="355" y="413"/>
                </a:lnTo>
                <a:lnTo>
                  <a:pt x="356" y="414"/>
                </a:lnTo>
                <a:lnTo>
                  <a:pt x="356" y="416"/>
                </a:lnTo>
                <a:lnTo>
                  <a:pt x="356" y="417"/>
                </a:lnTo>
                <a:lnTo>
                  <a:pt x="358" y="421"/>
                </a:lnTo>
                <a:lnTo>
                  <a:pt x="358" y="422"/>
                </a:lnTo>
                <a:lnTo>
                  <a:pt x="357" y="422"/>
                </a:lnTo>
                <a:lnTo>
                  <a:pt x="357" y="423"/>
                </a:lnTo>
                <a:lnTo>
                  <a:pt x="358" y="423"/>
                </a:lnTo>
                <a:lnTo>
                  <a:pt x="358" y="425"/>
                </a:lnTo>
                <a:lnTo>
                  <a:pt x="358" y="426"/>
                </a:lnTo>
                <a:lnTo>
                  <a:pt x="356" y="429"/>
                </a:lnTo>
                <a:lnTo>
                  <a:pt x="356" y="430"/>
                </a:lnTo>
                <a:lnTo>
                  <a:pt x="356" y="431"/>
                </a:lnTo>
                <a:lnTo>
                  <a:pt x="356" y="432"/>
                </a:lnTo>
                <a:lnTo>
                  <a:pt x="353" y="433"/>
                </a:lnTo>
                <a:lnTo>
                  <a:pt x="350" y="434"/>
                </a:lnTo>
                <a:lnTo>
                  <a:pt x="350" y="435"/>
                </a:lnTo>
                <a:lnTo>
                  <a:pt x="349" y="436"/>
                </a:lnTo>
                <a:lnTo>
                  <a:pt x="347" y="437"/>
                </a:lnTo>
                <a:lnTo>
                  <a:pt x="348" y="438"/>
                </a:lnTo>
                <a:lnTo>
                  <a:pt x="347" y="439"/>
                </a:lnTo>
                <a:lnTo>
                  <a:pt x="347" y="441"/>
                </a:lnTo>
                <a:lnTo>
                  <a:pt x="348" y="442"/>
                </a:lnTo>
                <a:lnTo>
                  <a:pt x="348" y="443"/>
                </a:lnTo>
                <a:lnTo>
                  <a:pt x="347" y="443"/>
                </a:lnTo>
                <a:lnTo>
                  <a:pt x="346" y="442"/>
                </a:lnTo>
                <a:lnTo>
                  <a:pt x="345" y="442"/>
                </a:lnTo>
                <a:lnTo>
                  <a:pt x="345" y="444"/>
                </a:lnTo>
                <a:lnTo>
                  <a:pt x="344" y="445"/>
                </a:lnTo>
                <a:lnTo>
                  <a:pt x="344" y="446"/>
                </a:lnTo>
                <a:lnTo>
                  <a:pt x="343" y="447"/>
                </a:lnTo>
                <a:lnTo>
                  <a:pt x="343" y="448"/>
                </a:lnTo>
                <a:lnTo>
                  <a:pt x="344" y="450"/>
                </a:lnTo>
                <a:lnTo>
                  <a:pt x="345" y="451"/>
                </a:lnTo>
                <a:lnTo>
                  <a:pt x="345" y="452"/>
                </a:lnTo>
                <a:lnTo>
                  <a:pt x="344" y="452"/>
                </a:lnTo>
                <a:lnTo>
                  <a:pt x="343" y="451"/>
                </a:lnTo>
                <a:lnTo>
                  <a:pt x="342" y="454"/>
                </a:lnTo>
                <a:lnTo>
                  <a:pt x="341" y="454"/>
                </a:lnTo>
                <a:lnTo>
                  <a:pt x="338" y="455"/>
                </a:lnTo>
                <a:lnTo>
                  <a:pt x="337" y="455"/>
                </a:lnTo>
                <a:lnTo>
                  <a:pt x="336" y="455"/>
                </a:lnTo>
                <a:lnTo>
                  <a:pt x="335" y="457"/>
                </a:lnTo>
                <a:lnTo>
                  <a:pt x="337" y="458"/>
                </a:lnTo>
                <a:lnTo>
                  <a:pt x="338" y="458"/>
                </a:lnTo>
                <a:lnTo>
                  <a:pt x="336" y="459"/>
                </a:lnTo>
                <a:lnTo>
                  <a:pt x="336" y="460"/>
                </a:lnTo>
                <a:lnTo>
                  <a:pt x="336" y="462"/>
                </a:lnTo>
                <a:lnTo>
                  <a:pt x="336" y="463"/>
                </a:lnTo>
                <a:lnTo>
                  <a:pt x="333" y="467"/>
                </a:lnTo>
                <a:lnTo>
                  <a:pt x="332" y="468"/>
                </a:lnTo>
                <a:lnTo>
                  <a:pt x="330" y="468"/>
                </a:lnTo>
                <a:lnTo>
                  <a:pt x="329" y="469"/>
                </a:lnTo>
                <a:lnTo>
                  <a:pt x="329" y="471"/>
                </a:lnTo>
                <a:lnTo>
                  <a:pt x="328" y="476"/>
                </a:lnTo>
                <a:lnTo>
                  <a:pt x="327" y="477"/>
                </a:lnTo>
                <a:lnTo>
                  <a:pt x="326" y="477"/>
                </a:lnTo>
                <a:lnTo>
                  <a:pt x="325" y="477"/>
                </a:lnTo>
                <a:lnTo>
                  <a:pt x="325" y="476"/>
                </a:lnTo>
                <a:lnTo>
                  <a:pt x="326" y="474"/>
                </a:lnTo>
                <a:lnTo>
                  <a:pt x="324" y="473"/>
                </a:lnTo>
                <a:lnTo>
                  <a:pt x="324" y="474"/>
                </a:lnTo>
                <a:lnTo>
                  <a:pt x="324" y="475"/>
                </a:lnTo>
                <a:lnTo>
                  <a:pt x="323" y="477"/>
                </a:lnTo>
                <a:lnTo>
                  <a:pt x="321" y="478"/>
                </a:lnTo>
                <a:lnTo>
                  <a:pt x="320" y="477"/>
                </a:lnTo>
                <a:lnTo>
                  <a:pt x="321" y="475"/>
                </a:lnTo>
                <a:lnTo>
                  <a:pt x="320" y="475"/>
                </a:lnTo>
                <a:lnTo>
                  <a:pt x="319" y="476"/>
                </a:lnTo>
                <a:lnTo>
                  <a:pt x="318" y="478"/>
                </a:lnTo>
                <a:lnTo>
                  <a:pt x="318" y="479"/>
                </a:lnTo>
                <a:lnTo>
                  <a:pt x="317" y="480"/>
                </a:lnTo>
                <a:lnTo>
                  <a:pt x="317" y="481"/>
                </a:lnTo>
                <a:lnTo>
                  <a:pt x="315" y="479"/>
                </a:lnTo>
                <a:lnTo>
                  <a:pt x="315" y="481"/>
                </a:lnTo>
                <a:lnTo>
                  <a:pt x="315" y="484"/>
                </a:lnTo>
                <a:lnTo>
                  <a:pt x="315" y="485"/>
                </a:lnTo>
                <a:lnTo>
                  <a:pt x="316" y="486"/>
                </a:lnTo>
                <a:lnTo>
                  <a:pt x="318" y="487"/>
                </a:lnTo>
                <a:lnTo>
                  <a:pt x="318" y="488"/>
                </a:lnTo>
                <a:lnTo>
                  <a:pt x="320" y="490"/>
                </a:lnTo>
                <a:lnTo>
                  <a:pt x="320" y="489"/>
                </a:lnTo>
                <a:lnTo>
                  <a:pt x="320" y="488"/>
                </a:lnTo>
                <a:lnTo>
                  <a:pt x="321" y="488"/>
                </a:lnTo>
                <a:lnTo>
                  <a:pt x="321" y="489"/>
                </a:lnTo>
                <a:lnTo>
                  <a:pt x="321" y="490"/>
                </a:lnTo>
                <a:lnTo>
                  <a:pt x="320" y="490"/>
                </a:lnTo>
                <a:lnTo>
                  <a:pt x="320" y="491"/>
                </a:lnTo>
                <a:lnTo>
                  <a:pt x="319" y="492"/>
                </a:lnTo>
                <a:lnTo>
                  <a:pt x="318" y="493"/>
                </a:lnTo>
                <a:lnTo>
                  <a:pt x="317" y="493"/>
                </a:lnTo>
                <a:lnTo>
                  <a:pt x="316" y="493"/>
                </a:lnTo>
                <a:lnTo>
                  <a:pt x="315" y="495"/>
                </a:lnTo>
                <a:lnTo>
                  <a:pt x="312" y="496"/>
                </a:lnTo>
                <a:lnTo>
                  <a:pt x="312" y="497"/>
                </a:lnTo>
                <a:lnTo>
                  <a:pt x="312" y="498"/>
                </a:lnTo>
                <a:lnTo>
                  <a:pt x="314" y="498"/>
                </a:lnTo>
                <a:lnTo>
                  <a:pt x="317" y="496"/>
                </a:lnTo>
                <a:lnTo>
                  <a:pt x="317" y="499"/>
                </a:lnTo>
                <a:lnTo>
                  <a:pt x="315" y="501"/>
                </a:lnTo>
                <a:lnTo>
                  <a:pt x="313" y="502"/>
                </a:lnTo>
                <a:lnTo>
                  <a:pt x="311" y="501"/>
                </a:lnTo>
                <a:lnTo>
                  <a:pt x="310" y="502"/>
                </a:lnTo>
                <a:lnTo>
                  <a:pt x="310" y="503"/>
                </a:lnTo>
                <a:lnTo>
                  <a:pt x="311" y="504"/>
                </a:lnTo>
                <a:lnTo>
                  <a:pt x="312" y="504"/>
                </a:lnTo>
                <a:lnTo>
                  <a:pt x="313" y="504"/>
                </a:lnTo>
                <a:lnTo>
                  <a:pt x="313" y="505"/>
                </a:lnTo>
                <a:lnTo>
                  <a:pt x="311" y="505"/>
                </a:lnTo>
                <a:lnTo>
                  <a:pt x="311" y="506"/>
                </a:lnTo>
                <a:lnTo>
                  <a:pt x="312" y="510"/>
                </a:lnTo>
                <a:lnTo>
                  <a:pt x="312" y="511"/>
                </a:lnTo>
                <a:lnTo>
                  <a:pt x="311" y="511"/>
                </a:lnTo>
                <a:lnTo>
                  <a:pt x="311" y="512"/>
                </a:lnTo>
                <a:lnTo>
                  <a:pt x="311" y="514"/>
                </a:lnTo>
                <a:lnTo>
                  <a:pt x="311" y="515"/>
                </a:lnTo>
                <a:lnTo>
                  <a:pt x="310" y="516"/>
                </a:lnTo>
                <a:lnTo>
                  <a:pt x="309" y="516"/>
                </a:lnTo>
                <a:lnTo>
                  <a:pt x="308" y="515"/>
                </a:lnTo>
                <a:lnTo>
                  <a:pt x="307" y="516"/>
                </a:lnTo>
                <a:lnTo>
                  <a:pt x="308" y="516"/>
                </a:lnTo>
                <a:lnTo>
                  <a:pt x="309" y="517"/>
                </a:lnTo>
                <a:lnTo>
                  <a:pt x="311" y="517"/>
                </a:lnTo>
                <a:lnTo>
                  <a:pt x="312" y="517"/>
                </a:lnTo>
                <a:lnTo>
                  <a:pt x="312" y="519"/>
                </a:lnTo>
                <a:lnTo>
                  <a:pt x="312" y="520"/>
                </a:lnTo>
                <a:lnTo>
                  <a:pt x="311" y="519"/>
                </a:lnTo>
                <a:lnTo>
                  <a:pt x="309" y="520"/>
                </a:lnTo>
                <a:lnTo>
                  <a:pt x="308" y="520"/>
                </a:lnTo>
                <a:lnTo>
                  <a:pt x="306" y="518"/>
                </a:lnTo>
                <a:lnTo>
                  <a:pt x="305" y="518"/>
                </a:lnTo>
                <a:lnTo>
                  <a:pt x="305" y="519"/>
                </a:lnTo>
                <a:lnTo>
                  <a:pt x="306" y="520"/>
                </a:lnTo>
                <a:lnTo>
                  <a:pt x="307" y="522"/>
                </a:lnTo>
                <a:lnTo>
                  <a:pt x="309" y="524"/>
                </a:lnTo>
                <a:lnTo>
                  <a:pt x="311" y="525"/>
                </a:lnTo>
                <a:lnTo>
                  <a:pt x="311" y="526"/>
                </a:lnTo>
                <a:lnTo>
                  <a:pt x="311" y="527"/>
                </a:lnTo>
                <a:lnTo>
                  <a:pt x="309" y="527"/>
                </a:lnTo>
                <a:lnTo>
                  <a:pt x="307" y="526"/>
                </a:lnTo>
                <a:lnTo>
                  <a:pt x="306" y="526"/>
                </a:lnTo>
                <a:lnTo>
                  <a:pt x="306" y="527"/>
                </a:lnTo>
                <a:lnTo>
                  <a:pt x="306" y="528"/>
                </a:lnTo>
                <a:lnTo>
                  <a:pt x="307" y="529"/>
                </a:lnTo>
                <a:lnTo>
                  <a:pt x="309" y="529"/>
                </a:lnTo>
                <a:lnTo>
                  <a:pt x="310" y="529"/>
                </a:lnTo>
                <a:lnTo>
                  <a:pt x="311" y="529"/>
                </a:lnTo>
                <a:lnTo>
                  <a:pt x="311" y="530"/>
                </a:lnTo>
                <a:lnTo>
                  <a:pt x="310" y="534"/>
                </a:lnTo>
                <a:lnTo>
                  <a:pt x="310" y="535"/>
                </a:lnTo>
                <a:lnTo>
                  <a:pt x="307" y="538"/>
                </a:lnTo>
                <a:lnTo>
                  <a:pt x="306" y="538"/>
                </a:lnTo>
                <a:lnTo>
                  <a:pt x="304" y="540"/>
                </a:lnTo>
                <a:lnTo>
                  <a:pt x="301" y="543"/>
                </a:lnTo>
                <a:lnTo>
                  <a:pt x="300" y="544"/>
                </a:lnTo>
                <a:lnTo>
                  <a:pt x="300" y="546"/>
                </a:lnTo>
                <a:lnTo>
                  <a:pt x="300" y="547"/>
                </a:lnTo>
                <a:lnTo>
                  <a:pt x="300" y="550"/>
                </a:lnTo>
                <a:lnTo>
                  <a:pt x="302" y="552"/>
                </a:lnTo>
                <a:lnTo>
                  <a:pt x="302" y="554"/>
                </a:lnTo>
                <a:lnTo>
                  <a:pt x="303" y="555"/>
                </a:lnTo>
                <a:lnTo>
                  <a:pt x="306" y="558"/>
                </a:lnTo>
                <a:lnTo>
                  <a:pt x="307" y="559"/>
                </a:lnTo>
                <a:lnTo>
                  <a:pt x="308" y="561"/>
                </a:lnTo>
                <a:lnTo>
                  <a:pt x="308" y="563"/>
                </a:lnTo>
                <a:lnTo>
                  <a:pt x="307" y="565"/>
                </a:lnTo>
                <a:lnTo>
                  <a:pt x="306" y="566"/>
                </a:lnTo>
                <a:lnTo>
                  <a:pt x="299" y="567"/>
                </a:lnTo>
                <a:lnTo>
                  <a:pt x="297" y="567"/>
                </a:lnTo>
                <a:lnTo>
                  <a:pt x="295" y="568"/>
                </a:lnTo>
                <a:lnTo>
                  <a:pt x="291" y="568"/>
                </a:lnTo>
                <a:lnTo>
                  <a:pt x="288" y="568"/>
                </a:lnTo>
                <a:lnTo>
                  <a:pt x="287" y="569"/>
                </a:lnTo>
                <a:lnTo>
                  <a:pt x="284" y="571"/>
                </a:lnTo>
                <a:lnTo>
                  <a:pt x="282" y="573"/>
                </a:lnTo>
                <a:lnTo>
                  <a:pt x="281" y="574"/>
                </a:lnTo>
                <a:lnTo>
                  <a:pt x="280" y="574"/>
                </a:lnTo>
                <a:lnTo>
                  <a:pt x="278" y="572"/>
                </a:lnTo>
                <a:lnTo>
                  <a:pt x="277" y="571"/>
                </a:lnTo>
                <a:lnTo>
                  <a:pt x="275" y="572"/>
                </a:lnTo>
                <a:lnTo>
                  <a:pt x="272" y="574"/>
                </a:lnTo>
                <a:lnTo>
                  <a:pt x="271" y="575"/>
                </a:lnTo>
                <a:lnTo>
                  <a:pt x="271" y="578"/>
                </a:lnTo>
                <a:lnTo>
                  <a:pt x="270" y="581"/>
                </a:lnTo>
                <a:lnTo>
                  <a:pt x="269" y="582"/>
                </a:lnTo>
                <a:lnTo>
                  <a:pt x="269" y="583"/>
                </a:lnTo>
                <a:lnTo>
                  <a:pt x="269" y="585"/>
                </a:lnTo>
                <a:lnTo>
                  <a:pt x="268" y="587"/>
                </a:lnTo>
                <a:lnTo>
                  <a:pt x="269" y="589"/>
                </a:lnTo>
                <a:lnTo>
                  <a:pt x="270" y="591"/>
                </a:lnTo>
                <a:lnTo>
                  <a:pt x="271" y="594"/>
                </a:lnTo>
                <a:lnTo>
                  <a:pt x="273" y="595"/>
                </a:lnTo>
                <a:lnTo>
                  <a:pt x="274" y="597"/>
                </a:lnTo>
                <a:lnTo>
                  <a:pt x="275" y="599"/>
                </a:lnTo>
                <a:lnTo>
                  <a:pt x="275" y="601"/>
                </a:lnTo>
                <a:lnTo>
                  <a:pt x="276" y="601"/>
                </a:lnTo>
                <a:lnTo>
                  <a:pt x="275" y="606"/>
                </a:lnTo>
                <a:lnTo>
                  <a:pt x="273" y="609"/>
                </a:lnTo>
                <a:lnTo>
                  <a:pt x="270" y="611"/>
                </a:lnTo>
                <a:lnTo>
                  <a:pt x="269" y="611"/>
                </a:lnTo>
                <a:lnTo>
                  <a:pt x="264" y="610"/>
                </a:lnTo>
                <a:lnTo>
                  <a:pt x="258" y="606"/>
                </a:lnTo>
                <a:lnTo>
                  <a:pt x="250" y="603"/>
                </a:lnTo>
                <a:lnTo>
                  <a:pt x="249" y="603"/>
                </a:lnTo>
                <a:lnTo>
                  <a:pt x="248" y="603"/>
                </a:lnTo>
                <a:lnTo>
                  <a:pt x="247" y="602"/>
                </a:lnTo>
                <a:lnTo>
                  <a:pt x="242" y="598"/>
                </a:lnTo>
                <a:lnTo>
                  <a:pt x="240" y="597"/>
                </a:lnTo>
                <a:lnTo>
                  <a:pt x="238" y="597"/>
                </a:lnTo>
                <a:lnTo>
                  <a:pt x="235" y="595"/>
                </a:lnTo>
                <a:lnTo>
                  <a:pt x="229" y="593"/>
                </a:lnTo>
                <a:lnTo>
                  <a:pt x="227" y="593"/>
                </a:lnTo>
                <a:lnTo>
                  <a:pt x="224" y="594"/>
                </a:lnTo>
                <a:lnTo>
                  <a:pt x="222" y="595"/>
                </a:lnTo>
                <a:lnTo>
                  <a:pt x="216" y="600"/>
                </a:lnTo>
                <a:lnTo>
                  <a:pt x="215" y="603"/>
                </a:lnTo>
                <a:lnTo>
                  <a:pt x="214" y="605"/>
                </a:lnTo>
                <a:lnTo>
                  <a:pt x="211" y="607"/>
                </a:lnTo>
                <a:lnTo>
                  <a:pt x="210" y="609"/>
                </a:lnTo>
                <a:lnTo>
                  <a:pt x="209" y="612"/>
                </a:lnTo>
                <a:lnTo>
                  <a:pt x="208" y="615"/>
                </a:lnTo>
                <a:lnTo>
                  <a:pt x="209" y="615"/>
                </a:lnTo>
                <a:lnTo>
                  <a:pt x="210" y="618"/>
                </a:lnTo>
                <a:lnTo>
                  <a:pt x="212" y="619"/>
                </a:lnTo>
                <a:lnTo>
                  <a:pt x="212" y="620"/>
                </a:lnTo>
                <a:lnTo>
                  <a:pt x="211" y="621"/>
                </a:lnTo>
                <a:lnTo>
                  <a:pt x="209" y="621"/>
                </a:lnTo>
                <a:lnTo>
                  <a:pt x="207" y="621"/>
                </a:lnTo>
                <a:lnTo>
                  <a:pt x="207" y="620"/>
                </a:lnTo>
                <a:lnTo>
                  <a:pt x="207" y="616"/>
                </a:lnTo>
                <a:lnTo>
                  <a:pt x="206" y="615"/>
                </a:lnTo>
                <a:lnTo>
                  <a:pt x="204" y="614"/>
                </a:lnTo>
                <a:lnTo>
                  <a:pt x="201" y="610"/>
                </a:lnTo>
                <a:lnTo>
                  <a:pt x="200" y="610"/>
                </a:lnTo>
                <a:lnTo>
                  <a:pt x="197" y="610"/>
                </a:lnTo>
                <a:lnTo>
                  <a:pt x="197" y="611"/>
                </a:lnTo>
                <a:lnTo>
                  <a:pt x="197" y="612"/>
                </a:lnTo>
                <a:lnTo>
                  <a:pt x="198" y="613"/>
                </a:lnTo>
                <a:lnTo>
                  <a:pt x="200" y="615"/>
                </a:lnTo>
                <a:lnTo>
                  <a:pt x="201" y="615"/>
                </a:lnTo>
                <a:lnTo>
                  <a:pt x="201" y="616"/>
                </a:lnTo>
                <a:lnTo>
                  <a:pt x="201" y="618"/>
                </a:lnTo>
                <a:lnTo>
                  <a:pt x="200" y="619"/>
                </a:lnTo>
                <a:lnTo>
                  <a:pt x="198" y="619"/>
                </a:lnTo>
                <a:lnTo>
                  <a:pt x="198" y="618"/>
                </a:lnTo>
                <a:lnTo>
                  <a:pt x="197" y="618"/>
                </a:lnTo>
                <a:lnTo>
                  <a:pt x="196" y="617"/>
                </a:lnTo>
                <a:lnTo>
                  <a:pt x="194" y="616"/>
                </a:lnTo>
                <a:lnTo>
                  <a:pt x="192" y="615"/>
                </a:lnTo>
                <a:lnTo>
                  <a:pt x="190" y="613"/>
                </a:lnTo>
                <a:lnTo>
                  <a:pt x="190" y="612"/>
                </a:lnTo>
                <a:lnTo>
                  <a:pt x="191" y="609"/>
                </a:lnTo>
                <a:lnTo>
                  <a:pt x="191" y="608"/>
                </a:lnTo>
                <a:lnTo>
                  <a:pt x="189" y="606"/>
                </a:lnTo>
                <a:lnTo>
                  <a:pt x="186" y="604"/>
                </a:lnTo>
                <a:lnTo>
                  <a:pt x="186" y="603"/>
                </a:lnTo>
                <a:lnTo>
                  <a:pt x="183" y="596"/>
                </a:lnTo>
                <a:lnTo>
                  <a:pt x="182" y="594"/>
                </a:lnTo>
                <a:lnTo>
                  <a:pt x="182" y="593"/>
                </a:lnTo>
                <a:lnTo>
                  <a:pt x="183" y="591"/>
                </a:lnTo>
                <a:lnTo>
                  <a:pt x="180" y="590"/>
                </a:lnTo>
                <a:lnTo>
                  <a:pt x="179" y="589"/>
                </a:lnTo>
                <a:lnTo>
                  <a:pt x="178" y="587"/>
                </a:lnTo>
                <a:lnTo>
                  <a:pt x="178" y="585"/>
                </a:lnTo>
                <a:lnTo>
                  <a:pt x="179" y="583"/>
                </a:lnTo>
                <a:lnTo>
                  <a:pt x="180" y="582"/>
                </a:lnTo>
                <a:lnTo>
                  <a:pt x="181" y="582"/>
                </a:lnTo>
                <a:lnTo>
                  <a:pt x="183" y="581"/>
                </a:lnTo>
                <a:lnTo>
                  <a:pt x="185" y="579"/>
                </a:lnTo>
                <a:lnTo>
                  <a:pt x="186" y="576"/>
                </a:lnTo>
                <a:lnTo>
                  <a:pt x="186" y="574"/>
                </a:lnTo>
                <a:lnTo>
                  <a:pt x="186" y="572"/>
                </a:lnTo>
                <a:lnTo>
                  <a:pt x="185" y="570"/>
                </a:lnTo>
                <a:lnTo>
                  <a:pt x="184" y="569"/>
                </a:lnTo>
                <a:lnTo>
                  <a:pt x="182" y="566"/>
                </a:lnTo>
                <a:lnTo>
                  <a:pt x="180" y="564"/>
                </a:lnTo>
                <a:lnTo>
                  <a:pt x="179" y="561"/>
                </a:lnTo>
                <a:lnTo>
                  <a:pt x="178" y="559"/>
                </a:lnTo>
                <a:lnTo>
                  <a:pt x="177" y="556"/>
                </a:lnTo>
                <a:lnTo>
                  <a:pt x="177" y="554"/>
                </a:lnTo>
                <a:lnTo>
                  <a:pt x="178" y="554"/>
                </a:lnTo>
                <a:lnTo>
                  <a:pt x="179" y="554"/>
                </a:lnTo>
                <a:lnTo>
                  <a:pt x="181" y="554"/>
                </a:lnTo>
                <a:lnTo>
                  <a:pt x="181" y="553"/>
                </a:lnTo>
                <a:lnTo>
                  <a:pt x="181" y="552"/>
                </a:lnTo>
                <a:lnTo>
                  <a:pt x="180" y="550"/>
                </a:lnTo>
                <a:lnTo>
                  <a:pt x="178" y="549"/>
                </a:lnTo>
                <a:lnTo>
                  <a:pt x="178" y="548"/>
                </a:lnTo>
                <a:lnTo>
                  <a:pt x="178" y="547"/>
                </a:lnTo>
                <a:lnTo>
                  <a:pt x="178" y="543"/>
                </a:lnTo>
                <a:lnTo>
                  <a:pt x="176" y="541"/>
                </a:lnTo>
                <a:lnTo>
                  <a:pt x="173" y="540"/>
                </a:lnTo>
                <a:lnTo>
                  <a:pt x="172" y="540"/>
                </a:lnTo>
                <a:lnTo>
                  <a:pt x="171" y="539"/>
                </a:lnTo>
                <a:lnTo>
                  <a:pt x="171" y="537"/>
                </a:lnTo>
                <a:lnTo>
                  <a:pt x="169" y="536"/>
                </a:lnTo>
                <a:lnTo>
                  <a:pt x="167" y="535"/>
                </a:lnTo>
                <a:lnTo>
                  <a:pt x="165" y="536"/>
                </a:lnTo>
                <a:lnTo>
                  <a:pt x="164" y="535"/>
                </a:lnTo>
                <a:lnTo>
                  <a:pt x="165" y="532"/>
                </a:lnTo>
                <a:lnTo>
                  <a:pt x="165" y="531"/>
                </a:lnTo>
                <a:lnTo>
                  <a:pt x="164" y="529"/>
                </a:lnTo>
                <a:lnTo>
                  <a:pt x="161" y="528"/>
                </a:lnTo>
                <a:lnTo>
                  <a:pt x="159" y="526"/>
                </a:lnTo>
                <a:lnTo>
                  <a:pt x="158" y="524"/>
                </a:lnTo>
                <a:lnTo>
                  <a:pt x="155" y="522"/>
                </a:lnTo>
                <a:lnTo>
                  <a:pt x="152" y="520"/>
                </a:lnTo>
                <a:lnTo>
                  <a:pt x="149" y="519"/>
                </a:lnTo>
                <a:lnTo>
                  <a:pt x="147" y="519"/>
                </a:lnTo>
                <a:lnTo>
                  <a:pt x="146" y="519"/>
                </a:lnTo>
                <a:lnTo>
                  <a:pt x="144" y="522"/>
                </a:lnTo>
                <a:lnTo>
                  <a:pt x="143" y="522"/>
                </a:lnTo>
                <a:lnTo>
                  <a:pt x="142" y="522"/>
                </a:lnTo>
                <a:lnTo>
                  <a:pt x="140" y="521"/>
                </a:lnTo>
                <a:lnTo>
                  <a:pt x="139" y="519"/>
                </a:lnTo>
                <a:lnTo>
                  <a:pt x="137" y="517"/>
                </a:lnTo>
                <a:lnTo>
                  <a:pt x="137" y="516"/>
                </a:lnTo>
                <a:lnTo>
                  <a:pt x="137" y="514"/>
                </a:lnTo>
                <a:lnTo>
                  <a:pt x="138" y="514"/>
                </a:lnTo>
                <a:lnTo>
                  <a:pt x="140" y="513"/>
                </a:lnTo>
                <a:lnTo>
                  <a:pt x="140" y="512"/>
                </a:lnTo>
                <a:lnTo>
                  <a:pt x="140" y="511"/>
                </a:lnTo>
                <a:lnTo>
                  <a:pt x="138" y="511"/>
                </a:lnTo>
                <a:lnTo>
                  <a:pt x="137" y="512"/>
                </a:lnTo>
                <a:lnTo>
                  <a:pt x="136" y="511"/>
                </a:lnTo>
                <a:lnTo>
                  <a:pt x="131" y="507"/>
                </a:lnTo>
                <a:lnTo>
                  <a:pt x="129" y="506"/>
                </a:lnTo>
                <a:lnTo>
                  <a:pt x="126" y="503"/>
                </a:lnTo>
                <a:lnTo>
                  <a:pt x="124" y="502"/>
                </a:lnTo>
                <a:lnTo>
                  <a:pt x="122" y="500"/>
                </a:lnTo>
                <a:lnTo>
                  <a:pt x="120" y="499"/>
                </a:lnTo>
                <a:lnTo>
                  <a:pt x="119" y="499"/>
                </a:lnTo>
                <a:lnTo>
                  <a:pt x="115" y="496"/>
                </a:lnTo>
                <a:lnTo>
                  <a:pt x="113" y="494"/>
                </a:lnTo>
                <a:lnTo>
                  <a:pt x="111" y="492"/>
                </a:lnTo>
                <a:lnTo>
                  <a:pt x="110" y="490"/>
                </a:lnTo>
                <a:lnTo>
                  <a:pt x="108" y="489"/>
                </a:lnTo>
                <a:lnTo>
                  <a:pt x="106" y="487"/>
                </a:lnTo>
                <a:lnTo>
                  <a:pt x="104" y="485"/>
                </a:lnTo>
                <a:lnTo>
                  <a:pt x="102" y="483"/>
                </a:lnTo>
                <a:lnTo>
                  <a:pt x="102" y="478"/>
                </a:lnTo>
                <a:lnTo>
                  <a:pt x="101" y="472"/>
                </a:lnTo>
                <a:lnTo>
                  <a:pt x="101" y="470"/>
                </a:lnTo>
                <a:lnTo>
                  <a:pt x="103" y="466"/>
                </a:lnTo>
                <a:lnTo>
                  <a:pt x="104" y="464"/>
                </a:lnTo>
                <a:lnTo>
                  <a:pt x="107" y="462"/>
                </a:lnTo>
                <a:lnTo>
                  <a:pt x="108" y="461"/>
                </a:lnTo>
                <a:lnTo>
                  <a:pt x="108" y="460"/>
                </a:lnTo>
                <a:lnTo>
                  <a:pt x="110" y="454"/>
                </a:lnTo>
                <a:lnTo>
                  <a:pt x="112" y="448"/>
                </a:lnTo>
                <a:lnTo>
                  <a:pt x="115" y="444"/>
                </a:lnTo>
                <a:lnTo>
                  <a:pt x="117" y="442"/>
                </a:lnTo>
                <a:lnTo>
                  <a:pt x="118" y="441"/>
                </a:lnTo>
                <a:lnTo>
                  <a:pt x="118" y="438"/>
                </a:lnTo>
                <a:lnTo>
                  <a:pt x="118" y="436"/>
                </a:lnTo>
                <a:lnTo>
                  <a:pt x="118" y="434"/>
                </a:lnTo>
                <a:lnTo>
                  <a:pt x="117" y="431"/>
                </a:lnTo>
                <a:lnTo>
                  <a:pt x="116" y="430"/>
                </a:lnTo>
                <a:lnTo>
                  <a:pt x="116" y="428"/>
                </a:lnTo>
                <a:lnTo>
                  <a:pt x="116" y="426"/>
                </a:lnTo>
                <a:lnTo>
                  <a:pt x="119" y="425"/>
                </a:lnTo>
                <a:lnTo>
                  <a:pt x="120" y="422"/>
                </a:lnTo>
                <a:lnTo>
                  <a:pt x="124" y="420"/>
                </a:lnTo>
                <a:lnTo>
                  <a:pt x="125" y="418"/>
                </a:lnTo>
                <a:lnTo>
                  <a:pt x="125" y="417"/>
                </a:lnTo>
                <a:lnTo>
                  <a:pt x="125" y="415"/>
                </a:lnTo>
                <a:lnTo>
                  <a:pt x="125" y="414"/>
                </a:lnTo>
                <a:lnTo>
                  <a:pt x="124" y="413"/>
                </a:lnTo>
                <a:lnTo>
                  <a:pt x="116" y="409"/>
                </a:lnTo>
                <a:lnTo>
                  <a:pt x="115" y="407"/>
                </a:lnTo>
                <a:lnTo>
                  <a:pt x="110" y="405"/>
                </a:lnTo>
                <a:lnTo>
                  <a:pt x="106" y="405"/>
                </a:lnTo>
                <a:lnTo>
                  <a:pt x="105" y="404"/>
                </a:lnTo>
                <a:lnTo>
                  <a:pt x="104" y="404"/>
                </a:lnTo>
                <a:lnTo>
                  <a:pt x="101" y="402"/>
                </a:lnTo>
                <a:lnTo>
                  <a:pt x="98" y="400"/>
                </a:lnTo>
                <a:lnTo>
                  <a:pt x="96" y="400"/>
                </a:lnTo>
                <a:lnTo>
                  <a:pt x="95" y="400"/>
                </a:lnTo>
                <a:lnTo>
                  <a:pt x="94" y="400"/>
                </a:lnTo>
                <a:lnTo>
                  <a:pt x="93" y="401"/>
                </a:lnTo>
                <a:lnTo>
                  <a:pt x="92" y="405"/>
                </a:lnTo>
                <a:lnTo>
                  <a:pt x="91" y="406"/>
                </a:lnTo>
                <a:lnTo>
                  <a:pt x="90" y="407"/>
                </a:lnTo>
                <a:lnTo>
                  <a:pt x="88" y="408"/>
                </a:lnTo>
                <a:lnTo>
                  <a:pt x="87" y="410"/>
                </a:lnTo>
                <a:lnTo>
                  <a:pt x="86" y="411"/>
                </a:lnTo>
                <a:lnTo>
                  <a:pt x="84" y="411"/>
                </a:lnTo>
                <a:lnTo>
                  <a:pt x="83" y="411"/>
                </a:lnTo>
                <a:lnTo>
                  <a:pt x="81" y="411"/>
                </a:lnTo>
                <a:lnTo>
                  <a:pt x="78" y="409"/>
                </a:lnTo>
                <a:lnTo>
                  <a:pt x="76" y="406"/>
                </a:lnTo>
                <a:lnTo>
                  <a:pt x="75" y="403"/>
                </a:lnTo>
                <a:lnTo>
                  <a:pt x="74" y="397"/>
                </a:lnTo>
                <a:lnTo>
                  <a:pt x="72" y="393"/>
                </a:lnTo>
                <a:lnTo>
                  <a:pt x="71" y="391"/>
                </a:lnTo>
                <a:lnTo>
                  <a:pt x="71" y="390"/>
                </a:lnTo>
                <a:lnTo>
                  <a:pt x="74" y="386"/>
                </a:lnTo>
                <a:lnTo>
                  <a:pt x="74" y="385"/>
                </a:lnTo>
                <a:lnTo>
                  <a:pt x="73" y="384"/>
                </a:lnTo>
                <a:lnTo>
                  <a:pt x="72" y="382"/>
                </a:lnTo>
                <a:lnTo>
                  <a:pt x="72" y="381"/>
                </a:lnTo>
                <a:lnTo>
                  <a:pt x="71" y="379"/>
                </a:lnTo>
                <a:lnTo>
                  <a:pt x="71" y="374"/>
                </a:lnTo>
                <a:lnTo>
                  <a:pt x="71" y="373"/>
                </a:lnTo>
                <a:lnTo>
                  <a:pt x="69" y="368"/>
                </a:lnTo>
                <a:lnTo>
                  <a:pt x="69" y="367"/>
                </a:lnTo>
                <a:lnTo>
                  <a:pt x="67" y="367"/>
                </a:lnTo>
                <a:lnTo>
                  <a:pt x="66" y="365"/>
                </a:lnTo>
                <a:lnTo>
                  <a:pt x="65" y="363"/>
                </a:lnTo>
                <a:lnTo>
                  <a:pt x="64" y="362"/>
                </a:lnTo>
                <a:lnTo>
                  <a:pt x="62" y="361"/>
                </a:lnTo>
                <a:lnTo>
                  <a:pt x="59" y="358"/>
                </a:lnTo>
                <a:lnTo>
                  <a:pt x="56" y="357"/>
                </a:lnTo>
                <a:lnTo>
                  <a:pt x="53" y="355"/>
                </a:lnTo>
                <a:lnTo>
                  <a:pt x="51" y="352"/>
                </a:lnTo>
                <a:lnTo>
                  <a:pt x="50" y="351"/>
                </a:lnTo>
                <a:lnTo>
                  <a:pt x="48" y="351"/>
                </a:lnTo>
                <a:lnTo>
                  <a:pt x="45" y="350"/>
                </a:lnTo>
                <a:lnTo>
                  <a:pt x="44" y="349"/>
                </a:lnTo>
                <a:lnTo>
                  <a:pt x="40" y="345"/>
                </a:lnTo>
                <a:lnTo>
                  <a:pt x="40" y="344"/>
                </a:lnTo>
                <a:lnTo>
                  <a:pt x="39" y="340"/>
                </a:lnTo>
                <a:lnTo>
                  <a:pt x="39" y="338"/>
                </a:lnTo>
                <a:lnTo>
                  <a:pt x="38" y="337"/>
                </a:lnTo>
                <a:lnTo>
                  <a:pt x="37" y="336"/>
                </a:lnTo>
                <a:lnTo>
                  <a:pt x="33" y="336"/>
                </a:lnTo>
                <a:lnTo>
                  <a:pt x="32" y="336"/>
                </a:lnTo>
                <a:lnTo>
                  <a:pt x="31" y="336"/>
                </a:lnTo>
                <a:lnTo>
                  <a:pt x="30" y="334"/>
                </a:lnTo>
                <a:lnTo>
                  <a:pt x="30" y="331"/>
                </a:lnTo>
                <a:lnTo>
                  <a:pt x="29" y="330"/>
                </a:lnTo>
                <a:lnTo>
                  <a:pt x="26" y="328"/>
                </a:lnTo>
                <a:lnTo>
                  <a:pt x="20" y="322"/>
                </a:lnTo>
                <a:lnTo>
                  <a:pt x="18" y="321"/>
                </a:lnTo>
                <a:lnTo>
                  <a:pt x="17" y="319"/>
                </a:lnTo>
                <a:lnTo>
                  <a:pt x="14" y="317"/>
                </a:lnTo>
                <a:lnTo>
                  <a:pt x="12" y="316"/>
                </a:lnTo>
                <a:lnTo>
                  <a:pt x="12" y="314"/>
                </a:lnTo>
                <a:lnTo>
                  <a:pt x="12" y="313"/>
                </a:lnTo>
                <a:lnTo>
                  <a:pt x="12" y="310"/>
                </a:lnTo>
                <a:lnTo>
                  <a:pt x="12" y="308"/>
                </a:lnTo>
                <a:lnTo>
                  <a:pt x="11" y="306"/>
                </a:lnTo>
                <a:lnTo>
                  <a:pt x="9" y="305"/>
                </a:lnTo>
                <a:lnTo>
                  <a:pt x="8" y="304"/>
                </a:lnTo>
                <a:lnTo>
                  <a:pt x="6" y="303"/>
                </a:lnTo>
                <a:lnTo>
                  <a:pt x="5" y="299"/>
                </a:lnTo>
                <a:lnTo>
                  <a:pt x="5" y="298"/>
                </a:lnTo>
                <a:lnTo>
                  <a:pt x="8" y="294"/>
                </a:lnTo>
                <a:lnTo>
                  <a:pt x="7" y="292"/>
                </a:lnTo>
                <a:lnTo>
                  <a:pt x="5" y="289"/>
                </a:lnTo>
                <a:lnTo>
                  <a:pt x="4" y="287"/>
                </a:lnTo>
                <a:lnTo>
                  <a:pt x="3" y="284"/>
                </a:lnTo>
                <a:lnTo>
                  <a:pt x="2" y="282"/>
                </a:lnTo>
                <a:lnTo>
                  <a:pt x="2" y="280"/>
                </a:lnTo>
                <a:lnTo>
                  <a:pt x="2" y="279"/>
                </a:lnTo>
                <a:lnTo>
                  <a:pt x="0" y="271"/>
                </a:lnTo>
                <a:lnTo>
                  <a:pt x="0" y="266"/>
                </a:lnTo>
                <a:lnTo>
                  <a:pt x="1" y="259"/>
                </a:lnTo>
                <a:lnTo>
                  <a:pt x="2" y="257"/>
                </a:lnTo>
                <a:lnTo>
                  <a:pt x="2" y="255"/>
                </a:lnTo>
                <a:lnTo>
                  <a:pt x="3" y="249"/>
                </a:lnTo>
                <a:lnTo>
                  <a:pt x="3" y="247"/>
                </a:lnTo>
                <a:lnTo>
                  <a:pt x="6" y="244"/>
                </a:lnTo>
                <a:lnTo>
                  <a:pt x="6" y="243"/>
                </a:lnTo>
                <a:lnTo>
                  <a:pt x="9" y="242"/>
                </a:lnTo>
                <a:lnTo>
                  <a:pt x="12" y="241"/>
                </a:lnTo>
                <a:lnTo>
                  <a:pt x="13" y="240"/>
                </a:lnTo>
                <a:lnTo>
                  <a:pt x="12" y="238"/>
                </a:lnTo>
                <a:lnTo>
                  <a:pt x="12" y="236"/>
                </a:lnTo>
                <a:lnTo>
                  <a:pt x="12" y="234"/>
                </a:lnTo>
                <a:lnTo>
                  <a:pt x="13" y="231"/>
                </a:lnTo>
                <a:lnTo>
                  <a:pt x="13" y="228"/>
                </a:lnTo>
                <a:lnTo>
                  <a:pt x="12" y="226"/>
                </a:lnTo>
                <a:lnTo>
                  <a:pt x="9" y="223"/>
                </a:lnTo>
                <a:lnTo>
                  <a:pt x="9" y="222"/>
                </a:lnTo>
                <a:lnTo>
                  <a:pt x="13" y="218"/>
                </a:lnTo>
                <a:lnTo>
                  <a:pt x="15" y="216"/>
                </a:lnTo>
                <a:lnTo>
                  <a:pt x="20" y="214"/>
                </a:lnTo>
                <a:lnTo>
                  <a:pt x="23" y="214"/>
                </a:lnTo>
                <a:lnTo>
                  <a:pt x="25" y="213"/>
                </a:lnTo>
                <a:lnTo>
                  <a:pt x="28" y="213"/>
                </a:lnTo>
                <a:lnTo>
                  <a:pt x="30" y="213"/>
                </a:lnTo>
                <a:lnTo>
                  <a:pt x="35" y="209"/>
                </a:lnTo>
                <a:lnTo>
                  <a:pt x="36" y="205"/>
                </a:lnTo>
                <a:lnTo>
                  <a:pt x="36" y="202"/>
                </a:lnTo>
                <a:lnTo>
                  <a:pt x="38" y="197"/>
                </a:lnTo>
                <a:lnTo>
                  <a:pt x="37" y="195"/>
                </a:lnTo>
                <a:lnTo>
                  <a:pt x="38" y="193"/>
                </a:lnTo>
                <a:lnTo>
                  <a:pt x="39" y="191"/>
                </a:lnTo>
                <a:lnTo>
                  <a:pt x="40" y="190"/>
                </a:lnTo>
                <a:lnTo>
                  <a:pt x="42" y="186"/>
                </a:lnTo>
                <a:lnTo>
                  <a:pt x="47" y="181"/>
                </a:lnTo>
                <a:lnTo>
                  <a:pt x="49" y="180"/>
                </a:lnTo>
                <a:lnTo>
                  <a:pt x="50" y="177"/>
                </a:lnTo>
                <a:lnTo>
                  <a:pt x="50" y="175"/>
                </a:lnTo>
                <a:lnTo>
                  <a:pt x="50" y="173"/>
                </a:lnTo>
                <a:lnTo>
                  <a:pt x="51" y="163"/>
                </a:lnTo>
                <a:lnTo>
                  <a:pt x="51" y="162"/>
                </a:lnTo>
                <a:lnTo>
                  <a:pt x="50" y="160"/>
                </a:lnTo>
                <a:lnTo>
                  <a:pt x="47" y="156"/>
                </a:lnTo>
                <a:lnTo>
                  <a:pt x="47" y="154"/>
                </a:lnTo>
                <a:lnTo>
                  <a:pt x="46" y="153"/>
                </a:lnTo>
                <a:lnTo>
                  <a:pt x="43" y="154"/>
                </a:lnTo>
                <a:lnTo>
                  <a:pt x="42" y="153"/>
                </a:lnTo>
                <a:lnTo>
                  <a:pt x="38" y="148"/>
                </a:lnTo>
                <a:lnTo>
                  <a:pt x="36" y="146"/>
                </a:lnTo>
                <a:lnTo>
                  <a:pt x="36" y="144"/>
                </a:lnTo>
                <a:lnTo>
                  <a:pt x="36" y="143"/>
                </a:lnTo>
                <a:lnTo>
                  <a:pt x="37" y="141"/>
                </a:lnTo>
                <a:lnTo>
                  <a:pt x="38" y="140"/>
                </a:lnTo>
                <a:lnTo>
                  <a:pt x="39" y="139"/>
                </a:lnTo>
                <a:lnTo>
                  <a:pt x="39" y="137"/>
                </a:lnTo>
                <a:lnTo>
                  <a:pt x="40" y="132"/>
                </a:lnTo>
                <a:lnTo>
                  <a:pt x="40" y="130"/>
                </a:lnTo>
                <a:lnTo>
                  <a:pt x="41" y="129"/>
                </a:lnTo>
                <a:lnTo>
                  <a:pt x="41" y="126"/>
                </a:lnTo>
                <a:lnTo>
                  <a:pt x="41" y="125"/>
                </a:lnTo>
                <a:lnTo>
                  <a:pt x="43" y="123"/>
                </a:lnTo>
                <a:lnTo>
                  <a:pt x="46" y="123"/>
                </a:lnTo>
                <a:lnTo>
                  <a:pt x="47" y="123"/>
                </a:lnTo>
                <a:lnTo>
                  <a:pt x="48" y="124"/>
                </a:lnTo>
                <a:lnTo>
                  <a:pt x="53" y="123"/>
                </a:lnTo>
                <a:lnTo>
                  <a:pt x="55" y="123"/>
                </a:lnTo>
                <a:lnTo>
                  <a:pt x="57" y="121"/>
                </a:lnTo>
                <a:lnTo>
                  <a:pt x="61" y="120"/>
                </a:lnTo>
                <a:lnTo>
                  <a:pt x="67" y="121"/>
                </a:lnTo>
                <a:lnTo>
                  <a:pt x="72" y="120"/>
                </a:lnTo>
                <a:lnTo>
                  <a:pt x="75" y="119"/>
                </a:lnTo>
                <a:lnTo>
                  <a:pt x="78" y="117"/>
                </a:lnTo>
                <a:lnTo>
                  <a:pt x="80" y="117"/>
                </a:lnTo>
                <a:lnTo>
                  <a:pt x="81" y="115"/>
                </a:lnTo>
                <a:lnTo>
                  <a:pt x="82" y="114"/>
                </a:lnTo>
                <a:lnTo>
                  <a:pt x="84" y="113"/>
                </a:lnTo>
                <a:lnTo>
                  <a:pt x="85" y="112"/>
                </a:lnTo>
                <a:lnTo>
                  <a:pt x="89" y="113"/>
                </a:lnTo>
                <a:lnTo>
                  <a:pt x="93" y="112"/>
                </a:lnTo>
                <a:lnTo>
                  <a:pt x="94" y="112"/>
                </a:lnTo>
                <a:lnTo>
                  <a:pt x="97" y="108"/>
                </a:lnTo>
                <a:lnTo>
                  <a:pt x="98" y="107"/>
                </a:lnTo>
                <a:lnTo>
                  <a:pt x="100" y="106"/>
                </a:lnTo>
                <a:lnTo>
                  <a:pt x="103" y="106"/>
                </a:lnTo>
                <a:lnTo>
                  <a:pt x="104" y="105"/>
                </a:lnTo>
                <a:lnTo>
                  <a:pt x="104" y="99"/>
                </a:lnTo>
                <a:lnTo>
                  <a:pt x="105" y="96"/>
                </a:lnTo>
                <a:lnTo>
                  <a:pt x="106" y="93"/>
                </a:lnTo>
                <a:lnTo>
                  <a:pt x="107" y="93"/>
                </a:lnTo>
                <a:lnTo>
                  <a:pt x="107" y="91"/>
                </a:lnTo>
                <a:lnTo>
                  <a:pt x="107" y="89"/>
                </a:lnTo>
                <a:lnTo>
                  <a:pt x="107" y="87"/>
                </a:lnTo>
                <a:lnTo>
                  <a:pt x="109" y="85"/>
                </a:lnTo>
                <a:lnTo>
                  <a:pt x="110" y="84"/>
                </a:lnTo>
                <a:lnTo>
                  <a:pt x="112" y="84"/>
                </a:lnTo>
                <a:lnTo>
                  <a:pt x="115" y="82"/>
                </a:lnTo>
                <a:lnTo>
                  <a:pt x="117" y="81"/>
                </a:lnTo>
                <a:lnTo>
                  <a:pt x="119" y="80"/>
                </a:lnTo>
                <a:lnTo>
                  <a:pt x="119" y="79"/>
                </a:lnTo>
                <a:lnTo>
                  <a:pt x="119" y="77"/>
                </a:lnTo>
                <a:lnTo>
                  <a:pt x="119" y="75"/>
                </a:lnTo>
                <a:lnTo>
                  <a:pt x="120" y="74"/>
                </a:lnTo>
                <a:lnTo>
                  <a:pt x="120" y="71"/>
                </a:lnTo>
                <a:lnTo>
                  <a:pt x="121" y="68"/>
                </a:lnTo>
                <a:lnTo>
                  <a:pt x="122" y="67"/>
                </a:lnTo>
                <a:lnTo>
                  <a:pt x="121" y="64"/>
                </a:lnTo>
                <a:lnTo>
                  <a:pt x="123" y="58"/>
                </a:lnTo>
                <a:lnTo>
                  <a:pt x="122" y="56"/>
                </a:lnTo>
                <a:lnTo>
                  <a:pt x="121" y="52"/>
                </a:lnTo>
                <a:lnTo>
                  <a:pt x="120" y="50"/>
                </a:lnTo>
                <a:lnTo>
                  <a:pt x="120" y="48"/>
                </a:lnTo>
                <a:lnTo>
                  <a:pt x="120" y="46"/>
                </a:lnTo>
                <a:lnTo>
                  <a:pt x="120" y="43"/>
                </a:lnTo>
                <a:lnTo>
                  <a:pt x="119" y="43"/>
                </a:lnTo>
                <a:lnTo>
                  <a:pt x="117" y="43"/>
                </a:lnTo>
                <a:lnTo>
                  <a:pt x="116" y="40"/>
                </a:lnTo>
                <a:lnTo>
                  <a:pt x="114" y="39"/>
                </a:lnTo>
                <a:lnTo>
                  <a:pt x="112" y="38"/>
                </a:lnTo>
                <a:lnTo>
                  <a:pt x="110" y="37"/>
                </a:lnTo>
                <a:lnTo>
                  <a:pt x="107" y="36"/>
                </a:lnTo>
                <a:lnTo>
                  <a:pt x="101" y="34"/>
                </a:lnTo>
                <a:lnTo>
                  <a:pt x="98" y="29"/>
                </a:lnTo>
                <a:lnTo>
                  <a:pt x="97" y="26"/>
                </a:lnTo>
                <a:lnTo>
                  <a:pt x="97" y="24"/>
                </a:lnTo>
                <a:lnTo>
                  <a:pt x="98" y="21"/>
                </a:lnTo>
                <a:lnTo>
                  <a:pt x="98" y="20"/>
                </a:lnTo>
                <a:lnTo>
                  <a:pt x="96" y="18"/>
                </a:lnTo>
                <a:lnTo>
                  <a:pt x="94" y="16"/>
                </a:lnTo>
                <a:lnTo>
                  <a:pt x="92" y="14"/>
                </a:lnTo>
                <a:lnTo>
                  <a:pt x="91" y="13"/>
                </a:lnTo>
                <a:lnTo>
                  <a:pt x="89" y="12"/>
                </a:lnTo>
                <a:lnTo>
                  <a:pt x="86" y="10"/>
                </a:lnTo>
                <a:lnTo>
                  <a:pt x="85" y="8"/>
                </a:lnTo>
                <a:lnTo>
                  <a:pt x="84" y="7"/>
                </a:lnTo>
                <a:lnTo>
                  <a:pt x="80" y="6"/>
                </a:lnTo>
                <a:lnTo>
                  <a:pt x="77" y="4"/>
                </a:lnTo>
                <a:lnTo>
                  <a:pt x="77" y="3"/>
                </a:lnTo>
                <a:lnTo>
                  <a:pt x="77" y="1"/>
                </a:lnTo>
                <a:lnTo>
                  <a:pt x="77"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 name="Freeform 223"/>
          <p:cNvSpPr>
            <a:spLocks/>
          </p:cNvSpPr>
          <p:nvPr/>
        </p:nvSpPr>
        <p:spPr bwMode="auto">
          <a:xfrm>
            <a:off x="5457825" y="3089275"/>
            <a:ext cx="568325" cy="985838"/>
          </a:xfrm>
          <a:custGeom>
            <a:avLst/>
            <a:gdLst>
              <a:gd name="T0" fmla="*/ 2147483647 w 358"/>
              <a:gd name="T1" fmla="*/ 2147483647 h 621"/>
              <a:gd name="T2" fmla="*/ 2147483647 w 358"/>
              <a:gd name="T3" fmla="*/ 2147483647 h 621"/>
              <a:gd name="T4" fmla="*/ 2147483647 w 358"/>
              <a:gd name="T5" fmla="*/ 2147483647 h 621"/>
              <a:gd name="T6" fmla="*/ 2147483647 w 358"/>
              <a:gd name="T7" fmla="*/ 2147483647 h 621"/>
              <a:gd name="T8" fmla="*/ 2147483647 w 358"/>
              <a:gd name="T9" fmla="*/ 2147483647 h 621"/>
              <a:gd name="T10" fmla="*/ 2147483647 w 358"/>
              <a:gd name="T11" fmla="*/ 2147483647 h 621"/>
              <a:gd name="T12" fmla="*/ 2147483647 w 358"/>
              <a:gd name="T13" fmla="*/ 2147483647 h 621"/>
              <a:gd name="T14" fmla="*/ 2147483647 w 358"/>
              <a:gd name="T15" fmla="*/ 2147483647 h 621"/>
              <a:gd name="T16" fmla="*/ 2147483647 w 358"/>
              <a:gd name="T17" fmla="*/ 2147483647 h 621"/>
              <a:gd name="T18" fmla="*/ 2147483647 w 358"/>
              <a:gd name="T19" fmla="*/ 2147483647 h 621"/>
              <a:gd name="T20" fmla="*/ 2147483647 w 358"/>
              <a:gd name="T21" fmla="*/ 2147483647 h 621"/>
              <a:gd name="T22" fmla="*/ 2147483647 w 358"/>
              <a:gd name="T23" fmla="*/ 2147483647 h 621"/>
              <a:gd name="T24" fmla="*/ 2147483647 w 358"/>
              <a:gd name="T25" fmla="*/ 2147483647 h 621"/>
              <a:gd name="T26" fmla="*/ 2147483647 w 358"/>
              <a:gd name="T27" fmla="*/ 2147483647 h 621"/>
              <a:gd name="T28" fmla="*/ 2147483647 w 358"/>
              <a:gd name="T29" fmla="*/ 2147483647 h 621"/>
              <a:gd name="T30" fmla="*/ 2147483647 w 358"/>
              <a:gd name="T31" fmla="*/ 2147483647 h 621"/>
              <a:gd name="T32" fmla="*/ 2147483647 w 358"/>
              <a:gd name="T33" fmla="*/ 2147483647 h 621"/>
              <a:gd name="T34" fmla="*/ 2147483647 w 358"/>
              <a:gd name="T35" fmla="*/ 2147483647 h 621"/>
              <a:gd name="T36" fmla="*/ 2147483647 w 358"/>
              <a:gd name="T37" fmla="*/ 2147483647 h 621"/>
              <a:gd name="T38" fmla="*/ 2147483647 w 358"/>
              <a:gd name="T39" fmla="*/ 2147483647 h 621"/>
              <a:gd name="T40" fmla="*/ 2147483647 w 358"/>
              <a:gd name="T41" fmla="*/ 2147483647 h 621"/>
              <a:gd name="T42" fmla="*/ 2147483647 w 358"/>
              <a:gd name="T43" fmla="*/ 2147483647 h 621"/>
              <a:gd name="T44" fmla="*/ 2147483647 w 358"/>
              <a:gd name="T45" fmla="*/ 2147483647 h 621"/>
              <a:gd name="T46" fmla="*/ 2147483647 w 358"/>
              <a:gd name="T47" fmla="*/ 2147483647 h 621"/>
              <a:gd name="T48" fmla="*/ 2147483647 w 358"/>
              <a:gd name="T49" fmla="*/ 2147483647 h 621"/>
              <a:gd name="T50" fmla="*/ 2147483647 w 358"/>
              <a:gd name="T51" fmla="*/ 2147483647 h 621"/>
              <a:gd name="T52" fmla="*/ 2147483647 w 358"/>
              <a:gd name="T53" fmla="*/ 2147483647 h 621"/>
              <a:gd name="T54" fmla="*/ 2147483647 w 358"/>
              <a:gd name="T55" fmla="*/ 2147483647 h 621"/>
              <a:gd name="T56" fmla="*/ 2147483647 w 358"/>
              <a:gd name="T57" fmla="*/ 2147483647 h 621"/>
              <a:gd name="T58" fmla="*/ 2147483647 w 358"/>
              <a:gd name="T59" fmla="*/ 2147483647 h 621"/>
              <a:gd name="T60" fmla="*/ 2147483647 w 358"/>
              <a:gd name="T61" fmla="*/ 2147483647 h 621"/>
              <a:gd name="T62" fmla="*/ 2147483647 w 358"/>
              <a:gd name="T63" fmla="*/ 2147483647 h 621"/>
              <a:gd name="T64" fmla="*/ 2147483647 w 358"/>
              <a:gd name="T65" fmla="*/ 2147483647 h 621"/>
              <a:gd name="T66" fmla="*/ 2147483647 w 358"/>
              <a:gd name="T67" fmla="*/ 2147483647 h 621"/>
              <a:gd name="T68" fmla="*/ 2147483647 w 358"/>
              <a:gd name="T69" fmla="*/ 2147483647 h 621"/>
              <a:gd name="T70" fmla="*/ 2147483647 w 358"/>
              <a:gd name="T71" fmla="*/ 2147483647 h 621"/>
              <a:gd name="T72" fmla="*/ 2147483647 w 358"/>
              <a:gd name="T73" fmla="*/ 2147483647 h 621"/>
              <a:gd name="T74" fmla="*/ 2147483647 w 358"/>
              <a:gd name="T75" fmla="*/ 2147483647 h 621"/>
              <a:gd name="T76" fmla="*/ 2147483647 w 358"/>
              <a:gd name="T77" fmla="*/ 2147483647 h 621"/>
              <a:gd name="T78" fmla="*/ 2147483647 w 358"/>
              <a:gd name="T79" fmla="*/ 2147483647 h 621"/>
              <a:gd name="T80" fmla="*/ 2147483647 w 358"/>
              <a:gd name="T81" fmla="*/ 2147483647 h 621"/>
              <a:gd name="T82" fmla="*/ 2147483647 w 358"/>
              <a:gd name="T83" fmla="*/ 2147483647 h 621"/>
              <a:gd name="T84" fmla="*/ 2147483647 w 358"/>
              <a:gd name="T85" fmla="*/ 2147483647 h 621"/>
              <a:gd name="T86" fmla="*/ 2147483647 w 358"/>
              <a:gd name="T87" fmla="*/ 2147483647 h 621"/>
              <a:gd name="T88" fmla="*/ 2147483647 w 358"/>
              <a:gd name="T89" fmla="*/ 2147483647 h 621"/>
              <a:gd name="T90" fmla="*/ 2147483647 w 358"/>
              <a:gd name="T91" fmla="*/ 2147483647 h 621"/>
              <a:gd name="T92" fmla="*/ 2147483647 w 358"/>
              <a:gd name="T93" fmla="*/ 2147483647 h 621"/>
              <a:gd name="T94" fmla="*/ 2147483647 w 358"/>
              <a:gd name="T95" fmla="*/ 2147483647 h 621"/>
              <a:gd name="T96" fmla="*/ 2147483647 w 358"/>
              <a:gd name="T97" fmla="*/ 2147483647 h 621"/>
              <a:gd name="T98" fmla="*/ 2147483647 w 358"/>
              <a:gd name="T99" fmla="*/ 2147483647 h 621"/>
              <a:gd name="T100" fmla="*/ 2147483647 w 358"/>
              <a:gd name="T101" fmla="*/ 2147483647 h 621"/>
              <a:gd name="T102" fmla="*/ 0 w 358"/>
              <a:gd name="T103" fmla="*/ 2147483647 h 621"/>
              <a:gd name="T104" fmla="*/ 2147483647 w 358"/>
              <a:gd name="T105" fmla="*/ 2147483647 h 621"/>
              <a:gd name="T106" fmla="*/ 2147483647 w 358"/>
              <a:gd name="T107" fmla="*/ 2147483647 h 621"/>
              <a:gd name="T108" fmla="*/ 2147483647 w 358"/>
              <a:gd name="T109" fmla="*/ 2147483647 h 621"/>
              <a:gd name="T110" fmla="*/ 2147483647 w 358"/>
              <a:gd name="T111" fmla="*/ 2147483647 h 621"/>
              <a:gd name="T112" fmla="*/ 2147483647 w 358"/>
              <a:gd name="T113" fmla="*/ 2147483647 h 621"/>
              <a:gd name="T114" fmla="*/ 2147483647 w 358"/>
              <a:gd name="T115" fmla="*/ 2147483647 h 621"/>
              <a:gd name="T116" fmla="*/ 2147483647 w 358"/>
              <a:gd name="T117" fmla="*/ 2147483647 h 621"/>
              <a:gd name="T118" fmla="*/ 2147483647 w 358"/>
              <a:gd name="T119" fmla="*/ 2147483647 h 621"/>
              <a:gd name="T120" fmla="*/ 2147483647 w 358"/>
              <a:gd name="T121" fmla="*/ 2147483647 h 621"/>
              <a:gd name="T122" fmla="*/ 2147483647 w 358"/>
              <a:gd name="T123" fmla="*/ 2147483647 h 6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8" h="621">
                <a:moveTo>
                  <a:pt x="77" y="0"/>
                </a:moveTo>
                <a:lnTo>
                  <a:pt x="99" y="0"/>
                </a:lnTo>
                <a:lnTo>
                  <a:pt x="250" y="1"/>
                </a:lnTo>
                <a:lnTo>
                  <a:pt x="282" y="0"/>
                </a:lnTo>
                <a:lnTo>
                  <a:pt x="287" y="1"/>
                </a:lnTo>
                <a:lnTo>
                  <a:pt x="330" y="0"/>
                </a:lnTo>
                <a:lnTo>
                  <a:pt x="332" y="0"/>
                </a:lnTo>
                <a:lnTo>
                  <a:pt x="332" y="1"/>
                </a:lnTo>
                <a:lnTo>
                  <a:pt x="332" y="4"/>
                </a:lnTo>
                <a:lnTo>
                  <a:pt x="332" y="10"/>
                </a:lnTo>
                <a:lnTo>
                  <a:pt x="332" y="14"/>
                </a:lnTo>
                <a:lnTo>
                  <a:pt x="331" y="14"/>
                </a:lnTo>
                <a:lnTo>
                  <a:pt x="330" y="16"/>
                </a:lnTo>
                <a:lnTo>
                  <a:pt x="330" y="17"/>
                </a:lnTo>
                <a:lnTo>
                  <a:pt x="330" y="19"/>
                </a:lnTo>
                <a:lnTo>
                  <a:pt x="329" y="24"/>
                </a:lnTo>
                <a:lnTo>
                  <a:pt x="329" y="26"/>
                </a:lnTo>
                <a:lnTo>
                  <a:pt x="330" y="31"/>
                </a:lnTo>
                <a:lnTo>
                  <a:pt x="331" y="31"/>
                </a:lnTo>
                <a:lnTo>
                  <a:pt x="331" y="33"/>
                </a:lnTo>
                <a:lnTo>
                  <a:pt x="332" y="33"/>
                </a:lnTo>
                <a:lnTo>
                  <a:pt x="332" y="35"/>
                </a:lnTo>
                <a:lnTo>
                  <a:pt x="333" y="35"/>
                </a:lnTo>
                <a:lnTo>
                  <a:pt x="333" y="36"/>
                </a:lnTo>
                <a:lnTo>
                  <a:pt x="335" y="39"/>
                </a:lnTo>
                <a:lnTo>
                  <a:pt x="336" y="40"/>
                </a:lnTo>
                <a:lnTo>
                  <a:pt x="338" y="43"/>
                </a:lnTo>
                <a:lnTo>
                  <a:pt x="338" y="45"/>
                </a:lnTo>
                <a:lnTo>
                  <a:pt x="340" y="47"/>
                </a:lnTo>
                <a:lnTo>
                  <a:pt x="341" y="48"/>
                </a:lnTo>
                <a:lnTo>
                  <a:pt x="342" y="49"/>
                </a:lnTo>
                <a:lnTo>
                  <a:pt x="344" y="51"/>
                </a:lnTo>
                <a:lnTo>
                  <a:pt x="343" y="51"/>
                </a:lnTo>
                <a:lnTo>
                  <a:pt x="343" y="52"/>
                </a:lnTo>
                <a:lnTo>
                  <a:pt x="344" y="55"/>
                </a:lnTo>
                <a:lnTo>
                  <a:pt x="345" y="59"/>
                </a:lnTo>
                <a:lnTo>
                  <a:pt x="346" y="61"/>
                </a:lnTo>
                <a:lnTo>
                  <a:pt x="347" y="62"/>
                </a:lnTo>
                <a:lnTo>
                  <a:pt x="347" y="63"/>
                </a:lnTo>
                <a:lnTo>
                  <a:pt x="347" y="64"/>
                </a:lnTo>
                <a:lnTo>
                  <a:pt x="347" y="65"/>
                </a:lnTo>
                <a:lnTo>
                  <a:pt x="347" y="66"/>
                </a:lnTo>
                <a:lnTo>
                  <a:pt x="347" y="67"/>
                </a:lnTo>
                <a:lnTo>
                  <a:pt x="348" y="67"/>
                </a:lnTo>
                <a:lnTo>
                  <a:pt x="348" y="68"/>
                </a:lnTo>
                <a:lnTo>
                  <a:pt x="348" y="69"/>
                </a:lnTo>
                <a:lnTo>
                  <a:pt x="349" y="70"/>
                </a:lnTo>
                <a:lnTo>
                  <a:pt x="349" y="72"/>
                </a:lnTo>
                <a:lnTo>
                  <a:pt x="350" y="73"/>
                </a:lnTo>
                <a:lnTo>
                  <a:pt x="350" y="74"/>
                </a:lnTo>
                <a:lnTo>
                  <a:pt x="350" y="75"/>
                </a:lnTo>
                <a:lnTo>
                  <a:pt x="349" y="73"/>
                </a:lnTo>
                <a:lnTo>
                  <a:pt x="349" y="74"/>
                </a:lnTo>
                <a:lnTo>
                  <a:pt x="349" y="75"/>
                </a:lnTo>
                <a:lnTo>
                  <a:pt x="350" y="78"/>
                </a:lnTo>
                <a:lnTo>
                  <a:pt x="352" y="81"/>
                </a:lnTo>
                <a:lnTo>
                  <a:pt x="351" y="82"/>
                </a:lnTo>
                <a:lnTo>
                  <a:pt x="352" y="82"/>
                </a:lnTo>
                <a:lnTo>
                  <a:pt x="352" y="83"/>
                </a:lnTo>
                <a:lnTo>
                  <a:pt x="353" y="84"/>
                </a:lnTo>
                <a:lnTo>
                  <a:pt x="354" y="85"/>
                </a:lnTo>
                <a:lnTo>
                  <a:pt x="355" y="85"/>
                </a:lnTo>
                <a:lnTo>
                  <a:pt x="355" y="86"/>
                </a:lnTo>
                <a:lnTo>
                  <a:pt x="356" y="87"/>
                </a:lnTo>
                <a:lnTo>
                  <a:pt x="356" y="88"/>
                </a:lnTo>
                <a:lnTo>
                  <a:pt x="356" y="181"/>
                </a:lnTo>
                <a:lnTo>
                  <a:pt x="356" y="228"/>
                </a:lnTo>
                <a:lnTo>
                  <a:pt x="355" y="358"/>
                </a:lnTo>
                <a:lnTo>
                  <a:pt x="354" y="358"/>
                </a:lnTo>
                <a:lnTo>
                  <a:pt x="353" y="359"/>
                </a:lnTo>
                <a:lnTo>
                  <a:pt x="351" y="359"/>
                </a:lnTo>
                <a:lnTo>
                  <a:pt x="350" y="361"/>
                </a:lnTo>
                <a:lnTo>
                  <a:pt x="349" y="362"/>
                </a:lnTo>
                <a:lnTo>
                  <a:pt x="348" y="363"/>
                </a:lnTo>
                <a:lnTo>
                  <a:pt x="349" y="363"/>
                </a:lnTo>
                <a:lnTo>
                  <a:pt x="350" y="364"/>
                </a:lnTo>
                <a:lnTo>
                  <a:pt x="348" y="364"/>
                </a:lnTo>
                <a:lnTo>
                  <a:pt x="348" y="365"/>
                </a:lnTo>
                <a:lnTo>
                  <a:pt x="348" y="366"/>
                </a:lnTo>
                <a:lnTo>
                  <a:pt x="349" y="367"/>
                </a:lnTo>
                <a:lnTo>
                  <a:pt x="349" y="368"/>
                </a:lnTo>
                <a:lnTo>
                  <a:pt x="350" y="369"/>
                </a:lnTo>
                <a:lnTo>
                  <a:pt x="351" y="368"/>
                </a:lnTo>
                <a:lnTo>
                  <a:pt x="352" y="369"/>
                </a:lnTo>
                <a:lnTo>
                  <a:pt x="351" y="370"/>
                </a:lnTo>
                <a:lnTo>
                  <a:pt x="351" y="372"/>
                </a:lnTo>
                <a:lnTo>
                  <a:pt x="351" y="373"/>
                </a:lnTo>
                <a:lnTo>
                  <a:pt x="350" y="375"/>
                </a:lnTo>
                <a:lnTo>
                  <a:pt x="349" y="376"/>
                </a:lnTo>
                <a:lnTo>
                  <a:pt x="348" y="376"/>
                </a:lnTo>
                <a:lnTo>
                  <a:pt x="347" y="376"/>
                </a:lnTo>
                <a:lnTo>
                  <a:pt x="348" y="377"/>
                </a:lnTo>
                <a:lnTo>
                  <a:pt x="347" y="378"/>
                </a:lnTo>
                <a:lnTo>
                  <a:pt x="346" y="378"/>
                </a:lnTo>
                <a:lnTo>
                  <a:pt x="346" y="379"/>
                </a:lnTo>
                <a:lnTo>
                  <a:pt x="347" y="379"/>
                </a:lnTo>
                <a:lnTo>
                  <a:pt x="346" y="379"/>
                </a:lnTo>
                <a:lnTo>
                  <a:pt x="345" y="379"/>
                </a:lnTo>
                <a:lnTo>
                  <a:pt x="345" y="380"/>
                </a:lnTo>
                <a:lnTo>
                  <a:pt x="344" y="382"/>
                </a:lnTo>
                <a:lnTo>
                  <a:pt x="345" y="382"/>
                </a:lnTo>
                <a:lnTo>
                  <a:pt x="345" y="383"/>
                </a:lnTo>
                <a:lnTo>
                  <a:pt x="346" y="383"/>
                </a:lnTo>
                <a:lnTo>
                  <a:pt x="346" y="384"/>
                </a:lnTo>
                <a:lnTo>
                  <a:pt x="345" y="384"/>
                </a:lnTo>
                <a:lnTo>
                  <a:pt x="345" y="385"/>
                </a:lnTo>
                <a:lnTo>
                  <a:pt x="348" y="385"/>
                </a:lnTo>
                <a:lnTo>
                  <a:pt x="347" y="387"/>
                </a:lnTo>
                <a:lnTo>
                  <a:pt x="348" y="387"/>
                </a:lnTo>
                <a:lnTo>
                  <a:pt x="349" y="387"/>
                </a:lnTo>
                <a:lnTo>
                  <a:pt x="350" y="388"/>
                </a:lnTo>
                <a:lnTo>
                  <a:pt x="351" y="389"/>
                </a:lnTo>
                <a:lnTo>
                  <a:pt x="351" y="390"/>
                </a:lnTo>
                <a:lnTo>
                  <a:pt x="352" y="391"/>
                </a:lnTo>
                <a:lnTo>
                  <a:pt x="351" y="392"/>
                </a:lnTo>
                <a:lnTo>
                  <a:pt x="352" y="394"/>
                </a:lnTo>
                <a:lnTo>
                  <a:pt x="352" y="395"/>
                </a:lnTo>
                <a:lnTo>
                  <a:pt x="352" y="396"/>
                </a:lnTo>
                <a:lnTo>
                  <a:pt x="351" y="397"/>
                </a:lnTo>
                <a:lnTo>
                  <a:pt x="353" y="397"/>
                </a:lnTo>
                <a:lnTo>
                  <a:pt x="351" y="398"/>
                </a:lnTo>
                <a:lnTo>
                  <a:pt x="353" y="399"/>
                </a:lnTo>
                <a:lnTo>
                  <a:pt x="356" y="400"/>
                </a:lnTo>
                <a:lnTo>
                  <a:pt x="356" y="402"/>
                </a:lnTo>
                <a:lnTo>
                  <a:pt x="357" y="402"/>
                </a:lnTo>
                <a:lnTo>
                  <a:pt x="356" y="403"/>
                </a:lnTo>
                <a:lnTo>
                  <a:pt x="357" y="405"/>
                </a:lnTo>
                <a:lnTo>
                  <a:pt x="356" y="405"/>
                </a:lnTo>
                <a:lnTo>
                  <a:pt x="356" y="406"/>
                </a:lnTo>
                <a:lnTo>
                  <a:pt x="356" y="407"/>
                </a:lnTo>
                <a:lnTo>
                  <a:pt x="357" y="407"/>
                </a:lnTo>
                <a:lnTo>
                  <a:pt x="357" y="408"/>
                </a:lnTo>
                <a:lnTo>
                  <a:pt x="355" y="408"/>
                </a:lnTo>
                <a:lnTo>
                  <a:pt x="355" y="409"/>
                </a:lnTo>
                <a:lnTo>
                  <a:pt x="354" y="408"/>
                </a:lnTo>
                <a:lnTo>
                  <a:pt x="354" y="409"/>
                </a:lnTo>
                <a:lnTo>
                  <a:pt x="355" y="409"/>
                </a:lnTo>
                <a:lnTo>
                  <a:pt x="355" y="410"/>
                </a:lnTo>
                <a:lnTo>
                  <a:pt x="354" y="411"/>
                </a:lnTo>
                <a:lnTo>
                  <a:pt x="354" y="412"/>
                </a:lnTo>
                <a:lnTo>
                  <a:pt x="353" y="412"/>
                </a:lnTo>
                <a:lnTo>
                  <a:pt x="354" y="413"/>
                </a:lnTo>
                <a:lnTo>
                  <a:pt x="355" y="413"/>
                </a:lnTo>
                <a:lnTo>
                  <a:pt x="356" y="414"/>
                </a:lnTo>
                <a:lnTo>
                  <a:pt x="356" y="416"/>
                </a:lnTo>
                <a:lnTo>
                  <a:pt x="356" y="417"/>
                </a:lnTo>
                <a:lnTo>
                  <a:pt x="358" y="421"/>
                </a:lnTo>
                <a:lnTo>
                  <a:pt x="358" y="422"/>
                </a:lnTo>
                <a:lnTo>
                  <a:pt x="357" y="422"/>
                </a:lnTo>
                <a:lnTo>
                  <a:pt x="357" y="423"/>
                </a:lnTo>
                <a:lnTo>
                  <a:pt x="358" y="423"/>
                </a:lnTo>
                <a:lnTo>
                  <a:pt x="358" y="425"/>
                </a:lnTo>
                <a:lnTo>
                  <a:pt x="358" y="426"/>
                </a:lnTo>
                <a:lnTo>
                  <a:pt x="356" y="429"/>
                </a:lnTo>
                <a:lnTo>
                  <a:pt x="356" y="430"/>
                </a:lnTo>
                <a:lnTo>
                  <a:pt x="356" y="431"/>
                </a:lnTo>
                <a:lnTo>
                  <a:pt x="356" y="432"/>
                </a:lnTo>
                <a:lnTo>
                  <a:pt x="353" y="433"/>
                </a:lnTo>
                <a:lnTo>
                  <a:pt x="350" y="434"/>
                </a:lnTo>
                <a:lnTo>
                  <a:pt x="350" y="435"/>
                </a:lnTo>
                <a:lnTo>
                  <a:pt x="349" y="436"/>
                </a:lnTo>
                <a:lnTo>
                  <a:pt x="347" y="437"/>
                </a:lnTo>
                <a:lnTo>
                  <a:pt x="348" y="438"/>
                </a:lnTo>
                <a:lnTo>
                  <a:pt x="347" y="439"/>
                </a:lnTo>
                <a:lnTo>
                  <a:pt x="347" y="441"/>
                </a:lnTo>
                <a:lnTo>
                  <a:pt x="348" y="442"/>
                </a:lnTo>
                <a:lnTo>
                  <a:pt x="348" y="443"/>
                </a:lnTo>
                <a:lnTo>
                  <a:pt x="347" y="443"/>
                </a:lnTo>
                <a:lnTo>
                  <a:pt x="346" y="442"/>
                </a:lnTo>
                <a:lnTo>
                  <a:pt x="345" y="442"/>
                </a:lnTo>
                <a:lnTo>
                  <a:pt x="345" y="444"/>
                </a:lnTo>
                <a:lnTo>
                  <a:pt x="344" y="445"/>
                </a:lnTo>
                <a:lnTo>
                  <a:pt x="344" y="446"/>
                </a:lnTo>
                <a:lnTo>
                  <a:pt x="343" y="447"/>
                </a:lnTo>
                <a:lnTo>
                  <a:pt x="343" y="448"/>
                </a:lnTo>
                <a:lnTo>
                  <a:pt x="344" y="450"/>
                </a:lnTo>
                <a:lnTo>
                  <a:pt x="345" y="451"/>
                </a:lnTo>
                <a:lnTo>
                  <a:pt x="345" y="452"/>
                </a:lnTo>
                <a:lnTo>
                  <a:pt x="344" y="452"/>
                </a:lnTo>
                <a:lnTo>
                  <a:pt x="343" y="451"/>
                </a:lnTo>
                <a:lnTo>
                  <a:pt x="342" y="454"/>
                </a:lnTo>
                <a:lnTo>
                  <a:pt x="341" y="454"/>
                </a:lnTo>
                <a:lnTo>
                  <a:pt x="338" y="455"/>
                </a:lnTo>
                <a:lnTo>
                  <a:pt x="337" y="455"/>
                </a:lnTo>
                <a:lnTo>
                  <a:pt x="336" y="455"/>
                </a:lnTo>
                <a:lnTo>
                  <a:pt x="335" y="457"/>
                </a:lnTo>
                <a:lnTo>
                  <a:pt x="337" y="458"/>
                </a:lnTo>
                <a:lnTo>
                  <a:pt x="338" y="458"/>
                </a:lnTo>
                <a:lnTo>
                  <a:pt x="336" y="459"/>
                </a:lnTo>
                <a:lnTo>
                  <a:pt x="336" y="460"/>
                </a:lnTo>
                <a:lnTo>
                  <a:pt x="336" y="462"/>
                </a:lnTo>
                <a:lnTo>
                  <a:pt x="336" y="463"/>
                </a:lnTo>
                <a:lnTo>
                  <a:pt x="333" y="467"/>
                </a:lnTo>
                <a:lnTo>
                  <a:pt x="332" y="468"/>
                </a:lnTo>
                <a:lnTo>
                  <a:pt x="330" y="468"/>
                </a:lnTo>
                <a:lnTo>
                  <a:pt x="329" y="469"/>
                </a:lnTo>
                <a:lnTo>
                  <a:pt x="329" y="471"/>
                </a:lnTo>
                <a:lnTo>
                  <a:pt x="328" y="476"/>
                </a:lnTo>
                <a:lnTo>
                  <a:pt x="327" y="477"/>
                </a:lnTo>
                <a:lnTo>
                  <a:pt x="326" y="477"/>
                </a:lnTo>
                <a:lnTo>
                  <a:pt x="325" y="477"/>
                </a:lnTo>
                <a:lnTo>
                  <a:pt x="325" y="476"/>
                </a:lnTo>
                <a:lnTo>
                  <a:pt x="326" y="474"/>
                </a:lnTo>
                <a:lnTo>
                  <a:pt x="324" y="473"/>
                </a:lnTo>
                <a:lnTo>
                  <a:pt x="324" y="474"/>
                </a:lnTo>
                <a:lnTo>
                  <a:pt x="324" y="475"/>
                </a:lnTo>
                <a:lnTo>
                  <a:pt x="323" y="477"/>
                </a:lnTo>
                <a:lnTo>
                  <a:pt x="321" y="478"/>
                </a:lnTo>
                <a:lnTo>
                  <a:pt x="320" y="477"/>
                </a:lnTo>
                <a:lnTo>
                  <a:pt x="321" y="475"/>
                </a:lnTo>
                <a:lnTo>
                  <a:pt x="320" y="475"/>
                </a:lnTo>
                <a:lnTo>
                  <a:pt x="319" y="476"/>
                </a:lnTo>
                <a:lnTo>
                  <a:pt x="318" y="478"/>
                </a:lnTo>
                <a:lnTo>
                  <a:pt x="318" y="479"/>
                </a:lnTo>
                <a:lnTo>
                  <a:pt x="317" y="480"/>
                </a:lnTo>
                <a:lnTo>
                  <a:pt x="317" y="481"/>
                </a:lnTo>
                <a:lnTo>
                  <a:pt x="315" y="479"/>
                </a:lnTo>
                <a:lnTo>
                  <a:pt x="315" y="481"/>
                </a:lnTo>
                <a:lnTo>
                  <a:pt x="315" y="484"/>
                </a:lnTo>
                <a:lnTo>
                  <a:pt x="315" y="485"/>
                </a:lnTo>
                <a:lnTo>
                  <a:pt x="316" y="486"/>
                </a:lnTo>
                <a:lnTo>
                  <a:pt x="318" y="487"/>
                </a:lnTo>
                <a:lnTo>
                  <a:pt x="318" y="488"/>
                </a:lnTo>
                <a:lnTo>
                  <a:pt x="320" y="490"/>
                </a:lnTo>
                <a:lnTo>
                  <a:pt x="320" y="489"/>
                </a:lnTo>
                <a:lnTo>
                  <a:pt x="320" y="488"/>
                </a:lnTo>
                <a:lnTo>
                  <a:pt x="321" y="488"/>
                </a:lnTo>
                <a:lnTo>
                  <a:pt x="321" y="489"/>
                </a:lnTo>
                <a:lnTo>
                  <a:pt x="321" y="490"/>
                </a:lnTo>
                <a:lnTo>
                  <a:pt x="320" y="490"/>
                </a:lnTo>
                <a:lnTo>
                  <a:pt x="320" y="491"/>
                </a:lnTo>
                <a:lnTo>
                  <a:pt x="319" y="492"/>
                </a:lnTo>
                <a:lnTo>
                  <a:pt x="318" y="493"/>
                </a:lnTo>
                <a:lnTo>
                  <a:pt x="317" y="493"/>
                </a:lnTo>
                <a:lnTo>
                  <a:pt x="316" y="493"/>
                </a:lnTo>
                <a:lnTo>
                  <a:pt x="315" y="495"/>
                </a:lnTo>
                <a:lnTo>
                  <a:pt x="312" y="496"/>
                </a:lnTo>
                <a:lnTo>
                  <a:pt x="312" y="497"/>
                </a:lnTo>
                <a:lnTo>
                  <a:pt x="312" y="498"/>
                </a:lnTo>
                <a:lnTo>
                  <a:pt x="314" y="498"/>
                </a:lnTo>
                <a:lnTo>
                  <a:pt x="317" y="496"/>
                </a:lnTo>
                <a:lnTo>
                  <a:pt x="317" y="499"/>
                </a:lnTo>
                <a:lnTo>
                  <a:pt x="315" y="501"/>
                </a:lnTo>
                <a:lnTo>
                  <a:pt x="313" y="502"/>
                </a:lnTo>
                <a:lnTo>
                  <a:pt x="311" y="501"/>
                </a:lnTo>
                <a:lnTo>
                  <a:pt x="310" y="502"/>
                </a:lnTo>
                <a:lnTo>
                  <a:pt x="310" y="503"/>
                </a:lnTo>
                <a:lnTo>
                  <a:pt x="311" y="504"/>
                </a:lnTo>
                <a:lnTo>
                  <a:pt x="312" y="504"/>
                </a:lnTo>
                <a:lnTo>
                  <a:pt x="313" y="504"/>
                </a:lnTo>
                <a:lnTo>
                  <a:pt x="313" y="505"/>
                </a:lnTo>
                <a:lnTo>
                  <a:pt x="311" y="505"/>
                </a:lnTo>
                <a:lnTo>
                  <a:pt x="311" y="506"/>
                </a:lnTo>
                <a:lnTo>
                  <a:pt x="312" y="510"/>
                </a:lnTo>
                <a:lnTo>
                  <a:pt x="312" y="511"/>
                </a:lnTo>
                <a:lnTo>
                  <a:pt x="311" y="511"/>
                </a:lnTo>
                <a:lnTo>
                  <a:pt x="311" y="512"/>
                </a:lnTo>
                <a:lnTo>
                  <a:pt x="311" y="514"/>
                </a:lnTo>
                <a:lnTo>
                  <a:pt x="311" y="515"/>
                </a:lnTo>
                <a:lnTo>
                  <a:pt x="310" y="516"/>
                </a:lnTo>
                <a:lnTo>
                  <a:pt x="309" y="516"/>
                </a:lnTo>
                <a:lnTo>
                  <a:pt x="308" y="515"/>
                </a:lnTo>
                <a:lnTo>
                  <a:pt x="307" y="516"/>
                </a:lnTo>
                <a:lnTo>
                  <a:pt x="308" y="516"/>
                </a:lnTo>
                <a:lnTo>
                  <a:pt x="309" y="517"/>
                </a:lnTo>
                <a:lnTo>
                  <a:pt x="311" y="517"/>
                </a:lnTo>
                <a:lnTo>
                  <a:pt x="312" y="517"/>
                </a:lnTo>
                <a:lnTo>
                  <a:pt x="312" y="519"/>
                </a:lnTo>
                <a:lnTo>
                  <a:pt x="312" y="520"/>
                </a:lnTo>
                <a:lnTo>
                  <a:pt x="311" y="519"/>
                </a:lnTo>
                <a:lnTo>
                  <a:pt x="309" y="520"/>
                </a:lnTo>
                <a:lnTo>
                  <a:pt x="308" y="520"/>
                </a:lnTo>
                <a:lnTo>
                  <a:pt x="306" y="518"/>
                </a:lnTo>
                <a:lnTo>
                  <a:pt x="305" y="518"/>
                </a:lnTo>
                <a:lnTo>
                  <a:pt x="305" y="519"/>
                </a:lnTo>
                <a:lnTo>
                  <a:pt x="306" y="520"/>
                </a:lnTo>
                <a:lnTo>
                  <a:pt x="307" y="522"/>
                </a:lnTo>
                <a:lnTo>
                  <a:pt x="309" y="524"/>
                </a:lnTo>
                <a:lnTo>
                  <a:pt x="311" y="525"/>
                </a:lnTo>
                <a:lnTo>
                  <a:pt x="311" y="526"/>
                </a:lnTo>
                <a:lnTo>
                  <a:pt x="311" y="527"/>
                </a:lnTo>
                <a:lnTo>
                  <a:pt x="309" y="527"/>
                </a:lnTo>
                <a:lnTo>
                  <a:pt x="307" y="526"/>
                </a:lnTo>
                <a:lnTo>
                  <a:pt x="306" y="526"/>
                </a:lnTo>
                <a:lnTo>
                  <a:pt x="306" y="527"/>
                </a:lnTo>
                <a:lnTo>
                  <a:pt x="306" y="528"/>
                </a:lnTo>
                <a:lnTo>
                  <a:pt x="307" y="529"/>
                </a:lnTo>
                <a:lnTo>
                  <a:pt x="309" y="529"/>
                </a:lnTo>
                <a:lnTo>
                  <a:pt x="310" y="529"/>
                </a:lnTo>
                <a:lnTo>
                  <a:pt x="311" y="529"/>
                </a:lnTo>
                <a:lnTo>
                  <a:pt x="311" y="530"/>
                </a:lnTo>
                <a:lnTo>
                  <a:pt x="310" y="534"/>
                </a:lnTo>
                <a:lnTo>
                  <a:pt x="310" y="535"/>
                </a:lnTo>
                <a:lnTo>
                  <a:pt x="307" y="538"/>
                </a:lnTo>
                <a:lnTo>
                  <a:pt x="306" y="538"/>
                </a:lnTo>
                <a:lnTo>
                  <a:pt x="304" y="540"/>
                </a:lnTo>
                <a:lnTo>
                  <a:pt x="301" y="543"/>
                </a:lnTo>
                <a:lnTo>
                  <a:pt x="300" y="544"/>
                </a:lnTo>
                <a:lnTo>
                  <a:pt x="300" y="546"/>
                </a:lnTo>
                <a:lnTo>
                  <a:pt x="300" y="547"/>
                </a:lnTo>
                <a:lnTo>
                  <a:pt x="300" y="550"/>
                </a:lnTo>
                <a:lnTo>
                  <a:pt x="302" y="552"/>
                </a:lnTo>
                <a:lnTo>
                  <a:pt x="302" y="554"/>
                </a:lnTo>
                <a:lnTo>
                  <a:pt x="303" y="555"/>
                </a:lnTo>
                <a:lnTo>
                  <a:pt x="306" y="558"/>
                </a:lnTo>
                <a:lnTo>
                  <a:pt x="307" y="559"/>
                </a:lnTo>
                <a:lnTo>
                  <a:pt x="308" y="561"/>
                </a:lnTo>
                <a:lnTo>
                  <a:pt x="308" y="563"/>
                </a:lnTo>
                <a:lnTo>
                  <a:pt x="307" y="565"/>
                </a:lnTo>
                <a:lnTo>
                  <a:pt x="306" y="566"/>
                </a:lnTo>
                <a:lnTo>
                  <a:pt x="299" y="567"/>
                </a:lnTo>
                <a:lnTo>
                  <a:pt x="297" y="567"/>
                </a:lnTo>
                <a:lnTo>
                  <a:pt x="295" y="568"/>
                </a:lnTo>
                <a:lnTo>
                  <a:pt x="291" y="568"/>
                </a:lnTo>
                <a:lnTo>
                  <a:pt x="288" y="568"/>
                </a:lnTo>
                <a:lnTo>
                  <a:pt x="287" y="569"/>
                </a:lnTo>
                <a:lnTo>
                  <a:pt x="284" y="571"/>
                </a:lnTo>
                <a:lnTo>
                  <a:pt x="282" y="573"/>
                </a:lnTo>
                <a:lnTo>
                  <a:pt x="281" y="574"/>
                </a:lnTo>
                <a:lnTo>
                  <a:pt x="280" y="574"/>
                </a:lnTo>
                <a:lnTo>
                  <a:pt x="278" y="572"/>
                </a:lnTo>
                <a:lnTo>
                  <a:pt x="277" y="571"/>
                </a:lnTo>
                <a:lnTo>
                  <a:pt x="275" y="572"/>
                </a:lnTo>
                <a:lnTo>
                  <a:pt x="272" y="574"/>
                </a:lnTo>
                <a:lnTo>
                  <a:pt x="271" y="575"/>
                </a:lnTo>
                <a:lnTo>
                  <a:pt x="271" y="578"/>
                </a:lnTo>
                <a:lnTo>
                  <a:pt x="270" y="581"/>
                </a:lnTo>
                <a:lnTo>
                  <a:pt x="269" y="582"/>
                </a:lnTo>
                <a:lnTo>
                  <a:pt x="269" y="583"/>
                </a:lnTo>
                <a:lnTo>
                  <a:pt x="269" y="585"/>
                </a:lnTo>
                <a:lnTo>
                  <a:pt x="268" y="587"/>
                </a:lnTo>
                <a:lnTo>
                  <a:pt x="269" y="589"/>
                </a:lnTo>
                <a:lnTo>
                  <a:pt x="270" y="591"/>
                </a:lnTo>
                <a:lnTo>
                  <a:pt x="271" y="594"/>
                </a:lnTo>
                <a:lnTo>
                  <a:pt x="273" y="595"/>
                </a:lnTo>
                <a:lnTo>
                  <a:pt x="274" y="597"/>
                </a:lnTo>
                <a:lnTo>
                  <a:pt x="275" y="599"/>
                </a:lnTo>
                <a:lnTo>
                  <a:pt x="275" y="601"/>
                </a:lnTo>
                <a:lnTo>
                  <a:pt x="276" y="601"/>
                </a:lnTo>
                <a:lnTo>
                  <a:pt x="275" y="606"/>
                </a:lnTo>
                <a:lnTo>
                  <a:pt x="273" y="609"/>
                </a:lnTo>
                <a:lnTo>
                  <a:pt x="270" y="611"/>
                </a:lnTo>
                <a:lnTo>
                  <a:pt x="269" y="611"/>
                </a:lnTo>
                <a:lnTo>
                  <a:pt x="264" y="610"/>
                </a:lnTo>
                <a:lnTo>
                  <a:pt x="258" y="606"/>
                </a:lnTo>
                <a:lnTo>
                  <a:pt x="250" y="603"/>
                </a:lnTo>
                <a:lnTo>
                  <a:pt x="249" y="603"/>
                </a:lnTo>
                <a:lnTo>
                  <a:pt x="248" y="603"/>
                </a:lnTo>
                <a:lnTo>
                  <a:pt x="247" y="602"/>
                </a:lnTo>
                <a:lnTo>
                  <a:pt x="242" y="598"/>
                </a:lnTo>
                <a:lnTo>
                  <a:pt x="240" y="597"/>
                </a:lnTo>
                <a:lnTo>
                  <a:pt x="238" y="597"/>
                </a:lnTo>
                <a:lnTo>
                  <a:pt x="235" y="595"/>
                </a:lnTo>
                <a:lnTo>
                  <a:pt x="229" y="593"/>
                </a:lnTo>
                <a:lnTo>
                  <a:pt x="227" y="593"/>
                </a:lnTo>
                <a:lnTo>
                  <a:pt x="224" y="594"/>
                </a:lnTo>
                <a:lnTo>
                  <a:pt x="222" y="595"/>
                </a:lnTo>
                <a:lnTo>
                  <a:pt x="216" y="600"/>
                </a:lnTo>
                <a:lnTo>
                  <a:pt x="215" y="603"/>
                </a:lnTo>
                <a:lnTo>
                  <a:pt x="214" y="605"/>
                </a:lnTo>
                <a:lnTo>
                  <a:pt x="211" y="607"/>
                </a:lnTo>
                <a:lnTo>
                  <a:pt x="210" y="609"/>
                </a:lnTo>
                <a:lnTo>
                  <a:pt x="209" y="612"/>
                </a:lnTo>
                <a:lnTo>
                  <a:pt x="208" y="615"/>
                </a:lnTo>
                <a:lnTo>
                  <a:pt x="209" y="615"/>
                </a:lnTo>
                <a:lnTo>
                  <a:pt x="210" y="618"/>
                </a:lnTo>
                <a:lnTo>
                  <a:pt x="212" y="619"/>
                </a:lnTo>
                <a:lnTo>
                  <a:pt x="212" y="620"/>
                </a:lnTo>
                <a:lnTo>
                  <a:pt x="211" y="621"/>
                </a:lnTo>
                <a:lnTo>
                  <a:pt x="209" y="621"/>
                </a:lnTo>
                <a:lnTo>
                  <a:pt x="207" y="621"/>
                </a:lnTo>
                <a:lnTo>
                  <a:pt x="207" y="620"/>
                </a:lnTo>
                <a:lnTo>
                  <a:pt x="207" y="616"/>
                </a:lnTo>
                <a:lnTo>
                  <a:pt x="206" y="615"/>
                </a:lnTo>
                <a:lnTo>
                  <a:pt x="204" y="614"/>
                </a:lnTo>
                <a:lnTo>
                  <a:pt x="201" y="610"/>
                </a:lnTo>
                <a:lnTo>
                  <a:pt x="200" y="610"/>
                </a:lnTo>
                <a:lnTo>
                  <a:pt x="197" y="610"/>
                </a:lnTo>
                <a:lnTo>
                  <a:pt x="197" y="611"/>
                </a:lnTo>
                <a:lnTo>
                  <a:pt x="197" y="612"/>
                </a:lnTo>
                <a:lnTo>
                  <a:pt x="198" y="613"/>
                </a:lnTo>
                <a:lnTo>
                  <a:pt x="200" y="615"/>
                </a:lnTo>
                <a:lnTo>
                  <a:pt x="201" y="615"/>
                </a:lnTo>
                <a:lnTo>
                  <a:pt x="201" y="616"/>
                </a:lnTo>
                <a:lnTo>
                  <a:pt x="201" y="618"/>
                </a:lnTo>
                <a:lnTo>
                  <a:pt x="200" y="619"/>
                </a:lnTo>
                <a:lnTo>
                  <a:pt x="198" y="619"/>
                </a:lnTo>
                <a:lnTo>
                  <a:pt x="198" y="618"/>
                </a:lnTo>
                <a:lnTo>
                  <a:pt x="197" y="618"/>
                </a:lnTo>
                <a:lnTo>
                  <a:pt x="196" y="617"/>
                </a:lnTo>
                <a:lnTo>
                  <a:pt x="194" y="616"/>
                </a:lnTo>
                <a:lnTo>
                  <a:pt x="192" y="615"/>
                </a:lnTo>
                <a:lnTo>
                  <a:pt x="190" y="613"/>
                </a:lnTo>
                <a:lnTo>
                  <a:pt x="190" y="612"/>
                </a:lnTo>
                <a:lnTo>
                  <a:pt x="191" y="609"/>
                </a:lnTo>
                <a:lnTo>
                  <a:pt x="191" y="608"/>
                </a:lnTo>
                <a:lnTo>
                  <a:pt x="189" y="606"/>
                </a:lnTo>
                <a:lnTo>
                  <a:pt x="186" y="604"/>
                </a:lnTo>
                <a:lnTo>
                  <a:pt x="186" y="603"/>
                </a:lnTo>
                <a:lnTo>
                  <a:pt x="183" y="596"/>
                </a:lnTo>
                <a:lnTo>
                  <a:pt x="182" y="594"/>
                </a:lnTo>
                <a:lnTo>
                  <a:pt x="182" y="593"/>
                </a:lnTo>
                <a:lnTo>
                  <a:pt x="183" y="591"/>
                </a:lnTo>
                <a:lnTo>
                  <a:pt x="180" y="590"/>
                </a:lnTo>
                <a:lnTo>
                  <a:pt x="179" y="589"/>
                </a:lnTo>
                <a:lnTo>
                  <a:pt x="178" y="587"/>
                </a:lnTo>
                <a:lnTo>
                  <a:pt x="178" y="585"/>
                </a:lnTo>
                <a:lnTo>
                  <a:pt x="179" y="583"/>
                </a:lnTo>
                <a:lnTo>
                  <a:pt x="180" y="582"/>
                </a:lnTo>
                <a:lnTo>
                  <a:pt x="181" y="582"/>
                </a:lnTo>
                <a:lnTo>
                  <a:pt x="183" y="581"/>
                </a:lnTo>
                <a:lnTo>
                  <a:pt x="185" y="579"/>
                </a:lnTo>
                <a:lnTo>
                  <a:pt x="186" y="576"/>
                </a:lnTo>
                <a:lnTo>
                  <a:pt x="186" y="574"/>
                </a:lnTo>
                <a:lnTo>
                  <a:pt x="186" y="572"/>
                </a:lnTo>
                <a:lnTo>
                  <a:pt x="185" y="570"/>
                </a:lnTo>
                <a:lnTo>
                  <a:pt x="184" y="569"/>
                </a:lnTo>
                <a:lnTo>
                  <a:pt x="182" y="566"/>
                </a:lnTo>
                <a:lnTo>
                  <a:pt x="180" y="564"/>
                </a:lnTo>
                <a:lnTo>
                  <a:pt x="179" y="561"/>
                </a:lnTo>
                <a:lnTo>
                  <a:pt x="178" y="559"/>
                </a:lnTo>
                <a:lnTo>
                  <a:pt x="177" y="556"/>
                </a:lnTo>
                <a:lnTo>
                  <a:pt x="177" y="554"/>
                </a:lnTo>
                <a:lnTo>
                  <a:pt x="178" y="554"/>
                </a:lnTo>
                <a:lnTo>
                  <a:pt x="179" y="554"/>
                </a:lnTo>
                <a:lnTo>
                  <a:pt x="181" y="554"/>
                </a:lnTo>
                <a:lnTo>
                  <a:pt x="181" y="553"/>
                </a:lnTo>
                <a:lnTo>
                  <a:pt x="181" y="552"/>
                </a:lnTo>
                <a:lnTo>
                  <a:pt x="180" y="550"/>
                </a:lnTo>
                <a:lnTo>
                  <a:pt x="178" y="549"/>
                </a:lnTo>
                <a:lnTo>
                  <a:pt x="178" y="548"/>
                </a:lnTo>
                <a:lnTo>
                  <a:pt x="178" y="547"/>
                </a:lnTo>
                <a:lnTo>
                  <a:pt x="178" y="543"/>
                </a:lnTo>
                <a:lnTo>
                  <a:pt x="176" y="541"/>
                </a:lnTo>
                <a:lnTo>
                  <a:pt x="173" y="540"/>
                </a:lnTo>
                <a:lnTo>
                  <a:pt x="172" y="540"/>
                </a:lnTo>
                <a:lnTo>
                  <a:pt x="171" y="539"/>
                </a:lnTo>
                <a:lnTo>
                  <a:pt x="171" y="537"/>
                </a:lnTo>
                <a:lnTo>
                  <a:pt x="169" y="536"/>
                </a:lnTo>
                <a:lnTo>
                  <a:pt x="167" y="535"/>
                </a:lnTo>
                <a:lnTo>
                  <a:pt x="165" y="536"/>
                </a:lnTo>
                <a:lnTo>
                  <a:pt x="164" y="535"/>
                </a:lnTo>
                <a:lnTo>
                  <a:pt x="165" y="532"/>
                </a:lnTo>
                <a:lnTo>
                  <a:pt x="165" y="531"/>
                </a:lnTo>
                <a:lnTo>
                  <a:pt x="164" y="529"/>
                </a:lnTo>
                <a:lnTo>
                  <a:pt x="161" y="528"/>
                </a:lnTo>
                <a:lnTo>
                  <a:pt x="159" y="526"/>
                </a:lnTo>
                <a:lnTo>
                  <a:pt x="158" y="524"/>
                </a:lnTo>
                <a:lnTo>
                  <a:pt x="155" y="522"/>
                </a:lnTo>
                <a:lnTo>
                  <a:pt x="152" y="520"/>
                </a:lnTo>
                <a:lnTo>
                  <a:pt x="149" y="519"/>
                </a:lnTo>
                <a:lnTo>
                  <a:pt x="147" y="519"/>
                </a:lnTo>
                <a:lnTo>
                  <a:pt x="146" y="519"/>
                </a:lnTo>
                <a:lnTo>
                  <a:pt x="144" y="522"/>
                </a:lnTo>
                <a:lnTo>
                  <a:pt x="143" y="522"/>
                </a:lnTo>
                <a:lnTo>
                  <a:pt x="142" y="522"/>
                </a:lnTo>
                <a:lnTo>
                  <a:pt x="140" y="521"/>
                </a:lnTo>
                <a:lnTo>
                  <a:pt x="139" y="519"/>
                </a:lnTo>
                <a:lnTo>
                  <a:pt x="137" y="517"/>
                </a:lnTo>
                <a:lnTo>
                  <a:pt x="137" y="516"/>
                </a:lnTo>
                <a:lnTo>
                  <a:pt x="137" y="514"/>
                </a:lnTo>
                <a:lnTo>
                  <a:pt x="138" y="514"/>
                </a:lnTo>
                <a:lnTo>
                  <a:pt x="140" y="513"/>
                </a:lnTo>
                <a:lnTo>
                  <a:pt x="140" y="512"/>
                </a:lnTo>
                <a:lnTo>
                  <a:pt x="140" y="511"/>
                </a:lnTo>
                <a:lnTo>
                  <a:pt x="138" y="511"/>
                </a:lnTo>
                <a:lnTo>
                  <a:pt x="137" y="512"/>
                </a:lnTo>
                <a:lnTo>
                  <a:pt x="136" y="511"/>
                </a:lnTo>
                <a:lnTo>
                  <a:pt x="131" y="507"/>
                </a:lnTo>
                <a:lnTo>
                  <a:pt x="129" y="506"/>
                </a:lnTo>
                <a:lnTo>
                  <a:pt x="126" y="503"/>
                </a:lnTo>
                <a:lnTo>
                  <a:pt x="124" y="502"/>
                </a:lnTo>
                <a:lnTo>
                  <a:pt x="122" y="500"/>
                </a:lnTo>
                <a:lnTo>
                  <a:pt x="120" y="499"/>
                </a:lnTo>
                <a:lnTo>
                  <a:pt x="119" y="499"/>
                </a:lnTo>
                <a:lnTo>
                  <a:pt x="115" y="496"/>
                </a:lnTo>
                <a:lnTo>
                  <a:pt x="113" y="494"/>
                </a:lnTo>
                <a:lnTo>
                  <a:pt x="111" y="492"/>
                </a:lnTo>
                <a:lnTo>
                  <a:pt x="110" y="490"/>
                </a:lnTo>
                <a:lnTo>
                  <a:pt x="108" y="489"/>
                </a:lnTo>
                <a:lnTo>
                  <a:pt x="106" y="487"/>
                </a:lnTo>
                <a:lnTo>
                  <a:pt x="104" y="485"/>
                </a:lnTo>
                <a:lnTo>
                  <a:pt x="102" y="483"/>
                </a:lnTo>
                <a:lnTo>
                  <a:pt x="102" y="478"/>
                </a:lnTo>
                <a:lnTo>
                  <a:pt x="101" y="472"/>
                </a:lnTo>
                <a:lnTo>
                  <a:pt x="101" y="470"/>
                </a:lnTo>
                <a:lnTo>
                  <a:pt x="103" y="466"/>
                </a:lnTo>
                <a:lnTo>
                  <a:pt x="104" y="464"/>
                </a:lnTo>
                <a:lnTo>
                  <a:pt x="107" y="462"/>
                </a:lnTo>
                <a:lnTo>
                  <a:pt x="108" y="461"/>
                </a:lnTo>
                <a:lnTo>
                  <a:pt x="108" y="460"/>
                </a:lnTo>
                <a:lnTo>
                  <a:pt x="110" y="454"/>
                </a:lnTo>
                <a:lnTo>
                  <a:pt x="112" y="448"/>
                </a:lnTo>
                <a:lnTo>
                  <a:pt x="115" y="444"/>
                </a:lnTo>
                <a:lnTo>
                  <a:pt x="117" y="442"/>
                </a:lnTo>
                <a:lnTo>
                  <a:pt x="118" y="441"/>
                </a:lnTo>
                <a:lnTo>
                  <a:pt x="118" y="438"/>
                </a:lnTo>
                <a:lnTo>
                  <a:pt x="118" y="436"/>
                </a:lnTo>
                <a:lnTo>
                  <a:pt x="118" y="434"/>
                </a:lnTo>
                <a:lnTo>
                  <a:pt x="117" y="431"/>
                </a:lnTo>
                <a:lnTo>
                  <a:pt x="116" y="430"/>
                </a:lnTo>
                <a:lnTo>
                  <a:pt x="116" y="428"/>
                </a:lnTo>
                <a:lnTo>
                  <a:pt x="116" y="426"/>
                </a:lnTo>
                <a:lnTo>
                  <a:pt x="119" y="425"/>
                </a:lnTo>
                <a:lnTo>
                  <a:pt x="120" y="422"/>
                </a:lnTo>
                <a:lnTo>
                  <a:pt x="124" y="420"/>
                </a:lnTo>
                <a:lnTo>
                  <a:pt x="125" y="418"/>
                </a:lnTo>
                <a:lnTo>
                  <a:pt x="125" y="417"/>
                </a:lnTo>
                <a:lnTo>
                  <a:pt x="125" y="415"/>
                </a:lnTo>
                <a:lnTo>
                  <a:pt x="125" y="414"/>
                </a:lnTo>
                <a:lnTo>
                  <a:pt x="124" y="413"/>
                </a:lnTo>
                <a:lnTo>
                  <a:pt x="116" y="409"/>
                </a:lnTo>
                <a:lnTo>
                  <a:pt x="115" y="407"/>
                </a:lnTo>
                <a:lnTo>
                  <a:pt x="110" y="405"/>
                </a:lnTo>
                <a:lnTo>
                  <a:pt x="106" y="405"/>
                </a:lnTo>
                <a:lnTo>
                  <a:pt x="105" y="404"/>
                </a:lnTo>
                <a:lnTo>
                  <a:pt x="104" y="404"/>
                </a:lnTo>
                <a:lnTo>
                  <a:pt x="101" y="402"/>
                </a:lnTo>
                <a:lnTo>
                  <a:pt x="98" y="400"/>
                </a:lnTo>
                <a:lnTo>
                  <a:pt x="96" y="400"/>
                </a:lnTo>
                <a:lnTo>
                  <a:pt x="95" y="400"/>
                </a:lnTo>
                <a:lnTo>
                  <a:pt x="94" y="400"/>
                </a:lnTo>
                <a:lnTo>
                  <a:pt x="93" y="401"/>
                </a:lnTo>
                <a:lnTo>
                  <a:pt x="92" y="405"/>
                </a:lnTo>
                <a:lnTo>
                  <a:pt x="91" y="406"/>
                </a:lnTo>
                <a:lnTo>
                  <a:pt x="90" y="407"/>
                </a:lnTo>
                <a:lnTo>
                  <a:pt x="88" y="408"/>
                </a:lnTo>
                <a:lnTo>
                  <a:pt x="87" y="410"/>
                </a:lnTo>
                <a:lnTo>
                  <a:pt x="86" y="411"/>
                </a:lnTo>
                <a:lnTo>
                  <a:pt x="84" y="411"/>
                </a:lnTo>
                <a:lnTo>
                  <a:pt x="83" y="411"/>
                </a:lnTo>
                <a:lnTo>
                  <a:pt x="81" y="411"/>
                </a:lnTo>
                <a:lnTo>
                  <a:pt x="78" y="409"/>
                </a:lnTo>
                <a:lnTo>
                  <a:pt x="76" y="406"/>
                </a:lnTo>
                <a:lnTo>
                  <a:pt x="75" y="403"/>
                </a:lnTo>
                <a:lnTo>
                  <a:pt x="74" y="397"/>
                </a:lnTo>
                <a:lnTo>
                  <a:pt x="72" y="393"/>
                </a:lnTo>
                <a:lnTo>
                  <a:pt x="71" y="391"/>
                </a:lnTo>
                <a:lnTo>
                  <a:pt x="71" y="390"/>
                </a:lnTo>
                <a:lnTo>
                  <a:pt x="74" y="386"/>
                </a:lnTo>
                <a:lnTo>
                  <a:pt x="74" y="385"/>
                </a:lnTo>
                <a:lnTo>
                  <a:pt x="73" y="384"/>
                </a:lnTo>
                <a:lnTo>
                  <a:pt x="72" y="382"/>
                </a:lnTo>
                <a:lnTo>
                  <a:pt x="72" y="381"/>
                </a:lnTo>
                <a:lnTo>
                  <a:pt x="71" y="379"/>
                </a:lnTo>
                <a:lnTo>
                  <a:pt x="71" y="374"/>
                </a:lnTo>
                <a:lnTo>
                  <a:pt x="71" y="373"/>
                </a:lnTo>
                <a:lnTo>
                  <a:pt x="69" y="368"/>
                </a:lnTo>
                <a:lnTo>
                  <a:pt x="69" y="367"/>
                </a:lnTo>
                <a:lnTo>
                  <a:pt x="67" y="367"/>
                </a:lnTo>
                <a:lnTo>
                  <a:pt x="66" y="365"/>
                </a:lnTo>
                <a:lnTo>
                  <a:pt x="65" y="363"/>
                </a:lnTo>
                <a:lnTo>
                  <a:pt x="64" y="362"/>
                </a:lnTo>
                <a:lnTo>
                  <a:pt x="62" y="361"/>
                </a:lnTo>
                <a:lnTo>
                  <a:pt x="59" y="358"/>
                </a:lnTo>
                <a:lnTo>
                  <a:pt x="56" y="357"/>
                </a:lnTo>
                <a:lnTo>
                  <a:pt x="53" y="355"/>
                </a:lnTo>
                <a:lnTo>
                  <a:pt x="51" y="352"/>
                </a:lnTo>
                <a:lnTo>
                  <a:pt x="50" y="351"/>
                </a:lnTo>
                <a:lnTo>
                  <a:pt x="48" y="351"/>
                </a:lnTo>
                <a:lnTo>
                  <a:pt x="45" y="350"/>
                </a:lnTo>
                <a:lnTo>
                  <a:pt x="44" y="349"/>
                </a:lnTo>
                <a:lnTo>
                  <a:pt x="40" y="345"/>
                </a:lnTo>
                <a:lnTo>
                  <a:pt x="40" y="344"/>
                </a:lnTo>
                <a:lnTo>
                  <a:pt x="39" y="340"/>
                </a:lnTo>
                <a:lnTo>
                  <a:pt x="39" y="338"/>
                </a:lnTo>
                <a:lnTo>
                  <a:pt x="38" y="337"/>
                </a:lnTo>
                <a:lnTo>
                  <a:pt x="37" y="336"/>
                </a:lnTo>
                <a:lnTo>
                  <a:pt x="33" y="336"/>
                </a:lnTo>
                <a:lnTo>
                  <a:pt x="32" y="336"/>
                </a:lnTo>
                <a:lnTo>
                  <a:pt x="31" y="336"/>
                </a:lnTo>
                <a:lnTo>
                  <a:pt x="30" y="334"/>
                </a:lnTo>
                <a:lnTo>
                  <a:pt x="30" y="331"/>
                </a:lnTo>
                <a:lnTo>
                  <a:pt x="29" y="330"/>
                </a:lnTo>
                <a:lnTo>
                  <a:pt x="26" y="328"/>
                </a:lnTo>
                <a:lnTo>
                  <a:pt x="20" y="322"/>
                </a:lnTo>
                <a:lnTo>
                  <a:pt x="18" y="321"/>
                </a:lnTo>
                <a:lnTo>
                  <a:pt x="17" y="319"/>
                </a:lnTo>
                <a:lnTo>
                  <a:pt x="14" y="317"/>
                </a:lnTo>
                <a:lnTo>
                  <a:pt x="12" y="316"/>
                </a:lnTo>
                <a:lnTo>
                  <a:pt x="12" y="314"/>
                </a:lnTo>
                <a:lnTo>
                  <a:pt x="12" y="313"/>
                </a:lnTo>
                <a:lnTo>
                  <a:pt x="12" y="310"/>
                </a:lnTo>
                <a:lnTo>
                  <a:pt x="12" y="308"/>
                </a:lnTo>
                <a:lnTo>
                  <a:pt x="11" y="306"/>
                </a:lnTo>
                <a:lnTo>
                  <a:pt x="9" y="305"/>
                </a:lnTo>
                <a:lnTo>
                  <a:pt x="8" y="304"/>
                </a:lnTo>
                <a:lnTo>
                  <a:pt x="6" y="303"/>
                </a:lnTo>
                <a:lnTo>
                  <a:pt x="5" y="299"/>
                </a:lnTo>
                <a:lnTo>
                  <a:pt x="5" y="298"/>
                </a:lnTo>
                <a:lnTo>
                  <a:pt x="8" y="294"/>
                </a:lnTo>
                <a:lnTo>
                  <a:pt x="7" y="292"/>
                </a:lnTo>
                <a:lnTo>
                  <a:pt x="5" y="289"/>
                </a:lnTo>
                <a:lnTo>
                  <a:pt x="4" y="287"/>
                </a:lnTo>
                <a:lnTo>
                  <a:pt x="3" y="284"/>
                </a:lnTo>
                <a:lnTo>
                  <a:pt x="2" y="282"/>
                </a:lnTo>
                <a:lnTo>
                  <a:pt x="2" y="280"/>
                </a:lnTo>
                <a:lnTo>
                  <a:pt x="2" y="279"/>
                </a:lnTo>
                <a:lnTo>
                  <a:pt x="0" y="271"/>
                </a:lnTo>
                <a:lnTo>
                  <a:pt x="0" y="266"/>
                </a:lnTo>
                <a:lnTo>
                  <a:pt x="1" y="259"/>
                </a:lnTo>
                <a:lnTo>
                  <a:pt x="2" y="257"/>
                </a:lnTo>
                <a:lnTo>
                  <a:pt x="2" y="255"/>
                </a:lnTo>
                <a:lnTo>
                  <a:pt x="3" y="249"/>
                </a:lnTo>
                <a:lnTo>
                  <a:pt x="3" y="247"/>
                </a:lnTo>
                <a:lnTo>
                  <a:pt x="6" y="244"/>
                </a:lnTo>
                <a:lnTo>
                  <a:pt x="6" y="243"/>
                </a:lnTo>
                <a:lnTo>
                  <a:pt x="9" y="242"/>
                </a:lnTo>
                <a:lnTo>
                  <a:pt x="12" y="241"/>
                </a:lnTo>
                <a:lnTo>
                  <a:pt x="13" y="240"/>
                </a:lnTo>
                <a:lnTo>
                  <a:pt x="12" y="238"/>
                </a:lnTo>
                <a:lnTo>
                  <a:pt x="12" y="236"/>
                </a:lnTo>
                <a:lnTo>
                  <a:pt x="12" y="234"/>
                </a:lnTo>
                <a:lnTo>
                  <a:pt x="13" y="231"/>
                </a:lnTo>
                <a:lnTo>
                  <a:pt x="13" y="228"/>
                </a:lnTo>
                <a:lnTo>
                  <a:pt x="12" y="226"/>
                </a:lnTo>
                <a:lnTo>
                  <a:pt x="9" y="223"/>
                </a:lnTo>
                <a:lnTo>
                  <a:pt x="9" y="222"/>
                </a:lnTo>
                <a:lnTo>
                  <a:pt x="13" y="218"/>
                </a:lnTo>
                <a:lnTo>
                  <a:pt x="15" y="216"/>
                </a:lnTo>
                <a:lnTo>
                  <a:pt x="20" y="214"/>
                </a:lnTo>
                <a:lnTo>
                  <a:pt x="23" y="214"/>
                </a:lnTo>
                <a:lnTo>
                  <a:pt x="25" y="213"/>
                </a:lnTo>
                <a:lnTo>
                  <a:pt x="28" y="213"/>
                </a:lnTo>
                <a:lnTo>
                  <a:pt x="30" y="213"/>
                </a:lnTo>
                <a:lnTo>
                  <a:pt x="35" y="209"/>
                </a:lnTo>
                <a:lnTo>
                  <a:pt x="36" y="205"/>
                </a:lnTo>
                <a:lnTo>
                  <a:pt x="36" y="202"/>
                </a:lnTo>
                <a:lnTo>
                  <a:pt x="38" y="197"/>
                </a:lnTo>
                <a:lnTo>
                  <a:pt x="37" y="195"/>
                </a:lnTo>
                <a:lnTo>
                  <a:pt x="38" y="193"/>
                </a:lnTo>
                <a:lnTo>
                  <a:pt x="39" y="191"/>
                </a:lnTo>
                <a:lnTo>
                  <a:pt x="40" y="190"/>
                </a:lnTo>
                <a:lnTo>
                  <a:pt x="42" y="186"/>
                </a:lnTo>
                <a:lnTo>
                  <a:pt x="47" y="181"/>
                </a:lnTo>
                <a:lnTo>
                  <a:pt x="49" y="180"/>
                </a:lnTo>
                <a:lnTo>
                  <a:pt x="50" y="177"/>
                </a:lnTo>
                <a:lnTo>
                  <a:pt x="50" y="175"/>
                </a:lnTo>
                <a:lnTo>
                  <a:pt x="50" y="173"/>
                </a:lnTo>
                <a:lnTo>
                  <a:pt x="51" y="163"/>
                </a:lnTo>
                <a:lnTo>
                  <a:pt x="51" y="162"/>
                </a:lnTo>
                <a:lnTo>
                  <a:pt x="50" y="160"/>
                </a:lnTo>
                <a:lnTo>
                  <a:pt x="47" y="156"/>
                </a:lnTo>
                <a:lnTo>
                  <a:pt x="47" y="154"/>
                </a:lnTo>
                <a:lnTo>
                  <a:pt x="46" y="153"/>
                </a:lnTo>
                <a:lnTo>
                  <a:pt x="43" y="154"/>
                </a:lnTo>
                <a:lnTo>
                  <a:pt x="42" y="153"/>
                </a:lnTo>
                <a:lnTo>
                  <a:pt x="38" y="148"/>
                </a:lnTo>
                <a:lnTo>
                  <a:pt x="36" y="146"/>
                </a:lnTo>
                <a:lnTo>
                  <a:pt x="36" y="144"/>
                </a:lnTo>
                <a:lnTo>
                  <a:pt x="36" y="143"/>
                </a:lnTo>
                <a:lnTo>
                  <a:pt x="37" y="141"/>
                </a:lnTo>
                <a:lnTo>
                  <a:pt x="38" y="140"/>
                </a:lnTo>
                <a:lnTo>
                  <a:pt x="39" y="139"/>
                </a:lnTo>
                <a:lnTo>
                  <a:pt x="39" y="137"/>
                </a:lnTo>
                <a:lnTo>
                  <a:pt x="40" y="132"/>
                </a:lnTo>
                <a:lnTo>
                  <a:pt x="40" y="130"/>
                </a:lnTo>
                <a:lnTo>
                  <a:pt x="41" y="129"/>
                </a:lnTo>
                <a:lnTo>
                  <a:pt x="41" y="126"/>
                </a:lnTo>
                <a:lnTo>
                  <a:pt x="41" y="125"/>
                </a:lnTo>
                <a:lnTo>
                  <a:pt x="43" y="123"/>
                </a:lnTo>
                <a:lnTo>
                  <a:pt x="46" y="123"/>
                </a:lnTo>
                <a:lnTo>
                  <a:pt x="47" y="123"/>
                </a:lnTo>
                <a:lnTo>
                  <a:pt x="48" y="124"/>
                </a:lnTo>
                <a:lnTo>
                  <a:pt x="53" y="123"/>
                </a:lnTo>
                <a:lnTo>
                  <a:pt x="55" y="123"/>
                </a:lnTo>
                <a:lnTo>
                  <a:pt x="57" y="121"/>
                </a:lnTo>
                <a:lnTo>
                  <a:pt x="61" y="120"/>
                </a:lnTo>
                <a:lnTo>
                  <a:pt x="67" y="121"/>
                </a:lnTo>
                <a:lnTo>
                  <a:pt x="72" y="120"/>
                </a:lnTo>
                <a:lnTo>
                  <a:pt x="75" y="119"/>
                </a:lnTo>
                <a:lnTo>
                  <a:pt x="78" y="117"/>
                </a:lnTo>
                <a:lnTo>
                  <a:pt x="80" y="117"/>
                </a:lnTo>
                <a:lnTo>
                  <a:pt x="81" y="115"/>
                </a:lnTo>
                <a:lnTo>
                  <a:pt x="82" y="114"/>
                </a:lnTo>
                <a:lnTo>
                  <a:pt x="84" y="113"/>
                </a:lnTo>
                <a:lnTo>
                  <a:pt x="85" y="112"/>
                </a:lnTo>
                <a:lnTo>
                  <a:pt x="89" y="113"/>
                </a:lnTo>
                <a:lnTo>
                  <a:pt x="93" y="112"/>
                </a:lnTo>
                <a:lnTo>
                  <a:pt x="94" y="112"/>
                </a:lnTo>
                <a:lnTo>
                  <a:pt x="97" y="108"/>
                </a:lnTo>
                <a:lnTo>
                  <a:pt x="98" y="107"/>
                </a:lnTo>
                <a:lnTo>
                  <a:pt x="100" y="106"/>
                </a:lnTo>
                <a:lnTo>
                  <a:pt x="103" y="106"/>
                </a:lnTo>
                <a:lnTo>
                  <a:pt x="104" y="105"/>
                </a:lnTo>
                <a:lnTo>
                  <a:pt x="104" y="99"/>
                </a:lnTo>
                <a:lnTo>
                  <a:pt x="105" y="96"/>
                </a:lnTo>
                <a:lnTo>
                  <a:pt x="106" y="93"/>
                </a:lnTo>
                <a:lnTo>
                  <a:pt x="107" y="93"/>
                </a:lnTo>
                <a:lnTo>
                  <a:pt x="107" y="91"/>
                </a:lnTo>
                <a:lnTo>
                  <a:pt x="107" y="89"/>
                </a:lnTo>
                <a:lnTo>
                  <a:pt x="107" y="87"/>
                </a:lnTo>
                <a:lnTo>
                  <a:pt x="109" y="85"/>
                </a:lnTo>
                <a:lnTo>
                  <a:pt x="110" y="84"/>
                </a:lnTo>
                <a:lnTo>
                  <a:pt x="112" y="84"/>
                </a:lnTo>
                <a:lnTo>
                  <a:pt x="115" y="82"/>
                </a:lnTo>
                <a:lnTo>
                  <a:pt x="117" y="81"/>
                </a:lnTo>
                <a:lnTo>
                  <a:pt x="119" y="80"/>
                </a:lnTo>
                <a:lnTo>
                  <a:pt x="119" y="79"/>
                </a:lnTo>
                <a:lnTo>
                  <a:pt x="119" y="77"/>
                </a:lnTo>
                <a:lnTo>
                  <a:pt x="119" y="75"/>
                </a:lnTo>
                <a:lnTo>
                  <a:pt x="120" y="74"/>
                </a:lnTo>
                <a:lnTo>
                  <a:pt x="120" y="71"/>
                </a:lnTo>
                <a:lnTo>
                  <a:pt x="121" y="68"/>
                </a:lnTo>
                <a:lnTo>
                  <a:pt x="122" y="67"/>
                </a:lnTo>
                <a:lnTo>
                  <a:pt x="121" y="64"/>
                </a:lnTo>
                <a:lnTo>
                  <a:pt x="123" y="58"/>
                </a:lnTo>
                <a:lnTo>
                  <a:pt x="122" y="56"/>
                </a:lnTo>
                <a:lnTo>
                  <a:pt x="121" y="52"/>
                </a:lnTo>
                <a:lnTo>
                  <a:pt x="120" y="50"/>
                </a:lnTo>
                <a:lnTo>
                  <a:pt x="120" y="48"/>
                </a:lnTo>
                <a:lnTo>
                  <a:pt x="120" y="46"/>
                </a:lnTo>
                <a:lnTo>
                  <a:pt x="120" y="43"/>
                </a:lnTo>
                <a:lnTo>
                  <a:pt x="119" y="43"/>
                </a:lnTo>
                <a:lnTo>
                  <a:pt x="117" y="43"/>
                </a:lnTo>
                <a:lnTo>
                  <a:pt x="116" y="40"/>
                </a:lnTo>
                <a:lnTo>
                  <a:pt x="114" y="39"/>
                </a:lnTo>
                <a:lnTo>
                  <a:pt x="112" y="38"/>
                </a:lnTo>
                <a:lnTo>
                  <a:pt x="110" y="37"/>
                </a:lnTo>
                <a:lnTo>
                  <a:pt x="107" y="36"/>
                </a:lnTo>
                <a:lnTo>
                  <a:pt x="101" y="34"/>
                </a:lnTo>
                <a:lnTo>
                  <a:pt x="98" y="29"/>
                </a:lnTo>
                <a:lnTo>
                  <a:pt x="97" y="26"/>
                </a:lnTo>
                <a:lnTo>
                  <a:pt x="97" y="24"/>
                </a:lnTo>
                <a:lnTo>
                  <a:pt x="98" y="21"/>
                </a:lnTo>
                <a:lnTo>
                  <a:pt x="98" y="20"/>
                </a:lnTo>
                <a:lnTo>
                  <a:pt x="96" y="18"/>
                </a:lnTo>
                <a:lnTo>
                  <a:pt x="94" y="16"/>
                </a:lnTo>
                <a:lnTo>
                  <a:pt x="92" y="14"/>
                </a:lnTo>
                <a:lnTo>
                  <a:pt x="91" y="13"/>
                </a:lnTo>
                <a:lnTo>
                  <a:pt x="89" y="12"/>
                </a:lnTo>
                <a:lnTo>
                  <a:pt x="86" y="10"/>
                </a:lnTo>
                <a:lnTo>
                  <a:pt x="85" y="8"/>
                </a:lnTo>
                <a:lnTo>
                  <a:pt x="84" y="7"/>
                </a:lnTo>
                <a:lnTo>
                  <a:pt x="80" y="6"/>
                </a:lnTo>
                <a:lnTo>
                  <a:pt x="77" y="4"/>
                </a:lnTo>
                <a:lnTo>
                  <a:pt x="77" y="3"/>
                </a:lnTo>
                <a:lnTo>
                  <a:pt x="77" y="1"/>
                </a:lnTo>
                <a:lnTo>
                  <a:pt x="77"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 name="Rectangle 224"/>
          <p:cNvSpPr>
            <a:spLocks noChangeArrowheads="1"/>
          </p:cNvSpPr>
          <p:nvPr/>
        </p:nvSpPr>
        <p:spPr bwMode="auto">
          <a:xfrm>
            <a:off x="5686425" y="3505200"/>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IL</a:t>
            </a:r>
            <a:endParaRPr lang="en-US" altLang="en-US" sz="1000"/>
          </a:p>
        </p:txBody>
      </p:sp>
      <p:sp>
        <p:nvSpPr>
          <p:cNvPr id="6369" name="Freeform 225"/>
          <p:cNvSpPr>
            <a:spLocks/>
          </p:cNvSpPr>
          <p:nvPr/>
        </p:nvSpPr>
        <p:spPr bwMode="auto">
          <a:xfrm>
            <a:off x="1581150" y="1793875"/>
            <a:ext cx="877888" cy="1319213"/>
          </a:xfrm>
          <a:custGeom>
            <a:avLst/>
            <a:gdLst>
              <a:gd name="T0" fmla="*/ 2147483647 w 553"/>
              <a:gd name="T1" fmla="*/ 2147483647 h 831"/>
              <a:gd name="T2" fmla="*/ 2147483647 w 553"/>
              <a:gd name="T3" fmla="*/ 2147483647 h 831"/>
              <a:gd name="T4" fmla="*/ 2147483647 w 553"/>
              <a:gd name="T5" fmla="*/ 2147483647 h 831"/>
              <a:gd name="T6" fmla="*/ 2147483647 w 553"/>
              <a:gd name="T7" fmla="*/ 2147483647 h 831"/>
              <a:gd name="T8" fmla="*/ 2147483647 w 553"/>
              <a:gd name="T9" fmla="*/ 2147483647 h 831"/>
              <a:gd name="T10" fmla="*/ 2147483647 w 553"/>
              <a:gd name="T11" fmla="*/ 2147483647 h 831"/>
              <a:gd name="T12" fmla="*/ 2147483647 w 553"/>
              <a:gd name="T13" fmla="*/ 2147483647 h 831"/>
              <a:gd name="T14" fmla="*/ 2147483647 w 553"/>
              <a:gd name="T15" fmla="*/ 2147483647 h 831"/>
              <a:gd name="T16" fmla="*/ 2147483647 w 553"/>
              <a:gd name="T17" fmla="*/ 2147483647 h 831"/>
              <a:gd name="T18" fmla="*/ 2147483647 w 553"/>
              <a:gd name="T19" fmla="*/ 2147483647 h 831"/>
              <a:gd name="T20" fmla="*/ 2147483647 w 553"/>
              <a:gd name="T21" fmla="*/ 2147483647 h 831"/>
              <a:gd name="T22" fmla="*/ 2147483647 w 553"/>
              <a:gd name="T23" fmla="*/ 2147483647 h 831"/>
              <a:gd name="T24" fmla="*/ 2147483647 w 553"/>
              <a:gd name="T25" fmla="*/ 2147483647 h 831"/>
              <a:gd name="T26" fmla="*/ 2147483647 w 553"/>
              <a:gd name="T27" fmla="*/ 2147483647 h 831"/>
              <a:gd name="T28" fmla="*/ 2147483647 w 553"/>
              <a:gd name="T29" fmla="*/ 2147483647 h 831"/>
              <a:gd name="T30" fmla="*/ 2147483647 w 553"/>
              <a:gd name="T31" fmla="*/ 2147483647 h 831"/>
              <a:gd name="T32" fmla="*/ 2147483647 w 553"/>
              <a:gd name="T33" fmla="*/ 2147483647 h 831"/>
              <a:gd name="T34" fmla="*/ 2147483647 w 553"/>
              <a:gd name="T35" fmla="*/ 2147483647 h 831"/>
              <a:gd name="T36" fmla="*/ 2147483647 w 553"/>
              <a:gd name="T37" fmla="*/ 2147483647 h 831"/>
              <a:gd name="T38" fmla="*/ 2147483647 w 553"/>
              <a:gd name="T39" fmla="*/ 2147483647 h 831"/>
              <a:gd name="T40" fmla="*/ 2147483647 w 553"/>
              <a:gd name="T41" fmla="*/ 2147483647 h 831"/>
              <a:gd name="T42" fmla="*/ 2147483647 w 553"/>
              <a:gd name="T43" fmla="*/ 2147483647 h 831"/>
              <a:gd name="T44" fmla="*/ 2147483647 w 553"/>
              <a:gd name="T45" fmla="*/ 2147483647 h 831"/>
              <a:gd name="T46" fmla="*/ 2147483647 w 553"/>
              <a:gd name="T47" fmla="*/ 2147483647 h 831"/>
              <a:gd name="T48" fmla="*/ 2147483647 w 553"/>
              <a:gd name="T49" fmla="*/ 2147483647 h 831"/>
              <a:gd name="T50" fmla="*/ 2147483647 w 553"/>
              <a:gd name="T51" fmla="*/ 2147483647 h 831"/>
              <a:gd name="T52" fmla="*/ 2147483647 w 553"/>
              <a:gd name="T53" fmla="*/ 2147483647 h 831"/>
              <a:gd name="T54" fmla="*/ 2147483647 w 553"/>
              <a:gd name="T55" fmla="*/ 2147483647 h 831"/>
              <a:gd name="T56" fmla="*/ 2147483647 w 553"/>
              <a:gd name="T57" fmla="*/ 2147483647 h 831"/>
              <a:gd name="T58" fmla="*/ 2147483647 w 553"/>
              <a:gd name="T59" fmla="*/ 2147483647 h 831"/>
              <a:gd name="T60" fmla="*/ 2147483647 w 553"/>
              <a:gd name="T61" fmla="*/ 2147483647 h 831"/>
              <a:gd name="T62" fmla="*/ 2147483647 w 553"/>
              <a:gd name="T63" fmla="*/ 2147483647 h 831"/>
              <a:gd name="T64" fmla="*/ 2147483647 w 553"/>
              <a:gd name="T65" fmla="*/ 2147483647 h 831"/>
              <a:gd name="T66" fmla="*/ 2147483647 w 553"/>
              <a:gd name="T67" fmla="*/ 2147483647 h 831"/>
              <a:gd name="T68" fmla="*/ 2147483647 w 553"/>
              <a:gd name="T69" fmla="*/ 2147483647 h 831"/>
              <a:gd name="T70" fmla="*/ 2147483647 w 553"/>
              <a:gd name="T71" fmla="*/ 2147483647 h 831"/>
              <a:gd name="T72" fmla="*/ 2147483647 w 553"/>
              <a:gd name="T73" fmla="*/ 2147483647 h 831"/>
              <a:gd name="T74" fmla="*/ 2147483647 w 553"/>
              <a:gd name="T75" fmla="*/ 2147483647 h 831"/>
              <a:gd name="T76" fmla="*/ 2147483647 w 553"/>
              <a:gd name="T77" fmla="*/ 2147483647 h 831"/>
              <a:gd name="T78" fmla="*/ 2147483647 w 553"/>
              <a:gd name="T79" fmla="*/ 2147483647 h 831"/>
              <a:gd name="T80" fmla="*/ 2147483647 w 553"/>
              <a:gd name="T81" fmla="*/ 2147483647 h 831"/>
              <a:gd name="T82" fmla="*/ 2147483647 w 553"/>
              <a:gd name="T83" fmla="*/ 2147483647 h 831"/>
              <a:gd name="T84" fmla="*/ 2147483647 w 553"/>
              <a:gd name="T85" fmla="*/ 2147483647 h 831"/>
              <a:gd name="T86" fmla="*/ 2147483647 w 553"/>
              <a:gd name="T87" fmla="*/ 2147483647 h 831"/>
              <a:gd name="T88" fmla="*/ 2147483647 w 553"/>
              <a:gd name="T89" fmla="*/ 2147483647 h 831"/>
              <a:gd name="T90" fmla="*/ 2147483647 w 553"/>
              <a:gd name="T91" fmla="*/ 2147483647 h 831"/>
              <a:gd name="T92" fmla="*/ 2147483647 w 553"/>
              <a:gd name="T93" fmla="*/ 2147483647 h 831"/>
              <a:gd name="T94" fmla="*/ 2147483647 w 553"/>
              <a:gd name="T95" fmla="*/ 2147483647 h 831"/>
              <a:gd name="T96" fmla="*/ 2147483647 w 553"/>
              <a:gd name="T97" fmla="*/ 2147483647 h 831"/>
              <a:gd name="T98" fmla="*/ 2147483647 w 553"/>
              <a:gd name="T99" fmla="*/ 2147483647 h 831"/>
              <a:gd name="T100" fmla="*/ 2147483647 w 553"/>
              <a:gd name="T101" fmla="*/ 2147483647 h 831"/>
              <a:gd name="T102" fmla="*/ 2147483647 w 553"/>
              <a:gd name="T103" fmla="*/ 2147483647 h 831"/>
              <a:gd name="T104" fmla="*/ 2147483647 w 553"/>
              <a:gd name="T105" fmla="*/ 2147483647 h 831"/>
              <a:gd name="T106" fmla="*/ 2147483647 w 553"/>
              <a:gd name="T107" fmla="*/ 2147483647 h 831"/>
              <a:gd name="T108" fmla="*/ 2147483647 w 553"/>
              <a:gd name="T109" fmla="*/ 2147483647 h 831"/>
              <a:gd name="T110" fmla="*/ 2147483647 w 553"/>
              <a:gd name="T111" fmla="*/ 2147483647 h 831"/>
              <a:gd name="T112" fmla="*/ 2147483647 w 553"/>
              <a:gd name="T113" fmla="*/ 2147483647 h 831"/>
              <a:gd name="T114" fmla="*/ 2147483647 w 553"/>
              <a:gd name="T115" fmla="*/ 2147483647 h 831"/>
              <a:gd name="T116" fmla="*/ 2147483647 w 553"/>
              <a:gd name="T117" fmla="*/ 2147483647 h 831"/>
              <a:gd name="T118" fmla="*/ 2147483647 w 553"/>
              <a:gd name="T119" fmla="*/ 2147483647 h 8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3" h="831">
                <a:moveTo>
                  <a:pt x="65" y="0"/>
                </a:moveTo>
                <a:lnTo>
                  <a:pt x="66" y="0"/>
                </a:lnTo>
                <a:lnTo>
                  <a:pt x="106" y="0"/>
                </a:lnTo>
                <a:lnTo>
                  <a:pt x="106" y="123"/>
                </a:lnTo>
                <a:lnTo>
                  <a:pt x="106" y="125"/>
                </a:lnTo>
                <a:lnTo>
                  <a:pt x="106" y="126"/>
                </a:lnTo>
                <a:lnTo>
                  <a:pt x="107" y="127"/>
                </a:lnTo>
                <a:lnTo>
                  <a:pt x="108" y="127"/>
                </a:lnTo>
                <a:lnTo>
                  <a:pt x="109" y="128"/>
                </a:lnTo>
                <a:lnTo>
                  <a:pt x="109" y="129"/>
                </a:lnTo>
                <a:lnTo>
                  <a:pt x="110" y="132"/>
                </a:lnTo>
                <a:lnTo>
                  <a:pt x="113" y="134"/>
                </a:lnTo>
                <a:lnTo>
                  <a:pt x="113" y="135"/>
                </a:lnTo>
                <a:lnTo>
                  <a:pt x="117" y="139"/>
                </a:lnTo>
                <a:lnTo>
                  <a:pt x="118" y="141"/>
                </a:lnTo>
                <a:lnTo>
                  <a:pt x="120" y="142"/>
                </a:lnTo>
                <a:lnTo>
                  <a:pt x="122" y="143"/>
                </a:lnTo>
                <a:lnTo>
                  <a:pt x="123" y="144"/>
                </a:lnTo>
                <a:lnTo>
                  <a:pt x="124" y="147"/>
                </a:lnTo>
                <a:lnTo>
                  <a:pt x="124" y="149"/>
                </a:lnTo>
                <a:lnTo>
                  <a:pt x="124" y="150"/>
                </a:lnTo>
                <a:lnTo>
                  <a:pt x="125" y="152"/>
                </a:lnTo>
                <a:lnTo>
                  <a:pt x="125" y="153"/>
                </a:lnTo>
                <a:lnTo>
                  <a:pt x="127" y="153"/>
                </a:lnTo>
                <a:lnTo>
                  <a:pt x="128" y="152"/>
                </a:lnTo>
                <a:lnTo>
                  <a:pt x="130" y="154"/>
                </a:lnTo>
                <a:lnTo>
                  <a:pt x="130" y="156"/>
                </a:lnTo>
                <a:lnTo>
                  <a:pt x="130" y="157"/>
                </a:lnTo>
                <a:lnTo>
                  <a:pt x="132" y="157"/>
                </a:lnTo>
                <a:lnTo>
                  <a:pt x="133" y="158"/>
                </a:lnTo>
                <a:lnTo>
                  <a:pt x="135" y="159"/>
                </a:lnTo>
                <a:lnTo>
                  <a:pt x="135" y="160"/>
                </a:lnTo>
                <a:lnTo>
                  <a:pt x="135" y="162"/>
                </a:lnTo>
                <a:lnTo>
                  <a:pt x="135" y="163"/>
                </a:lnTo>
                <a:lnTo>
                  <a:pt x="134" y="165"/>
                </a:lnTo>
                <a:lnTo>
                  <a:pt x="135" y="166"/>
                </a:lnTo>
                <a:lnTo>
                  <a:pt x="137" y="168"/>
                </a:lnTo>
                <a:lnTo>
                  <a:pt x="137" y="169"/>
                </a:lnTo>
                <a:lnTo>
                  <a:pt x="138" y="171"/>
                </a:lnTo>
                <a:lnTo>
                  <a:pt x="138" y="172"/>
                </a:lnTo>
                <a:lnTo>
                  <a:pt x="137" y="173"/>
                </a:lnTo>
                <a:lnTo>
                  <a:pt x="136" y="174"/>
                </a:lnTo>
                <a:lnTo>
                  <a:pt x="135" y="175"/>
                </a:lnTo>
                <a:lnTo>
                  <a:pt x="134" y="175"/>
                </a:lnTo>
                <a:lnTo>
                  <a:pt x="133" y="177"/>
                </a:lnTo>
                <a:lnTo>
                  <a:pt x="132" y="178"/>
                </a:lnTo>
                <a:lnTo>
                  <a:pt x="135" y="180"/>
                </a:lnTo>
                <a:lnTo>
                  <a:pt x="136" y="180"/>
                </a:lnTo>
                <a:lnTo>
                  <a:pt x="137" y="181"/>
                </a:lnTo>
                <a:lnTo>
                  <a:pt x="136" y="181"/>
                </a:lnTo>
                <a:lnTo>
                  <a:pt x="136" y="182"/>
                </a:lnTo>
                <a:lnTo>
                  <a:pt x="136" y="183"/>
                </a:lnTo>
                <a:lnTo>
                  <a:pt x="138" y="184"/>
                </a:lnTo>
                <a:lnTo>
                  <a:pt x="138" y="185"/>
                </a:lnTo>
                <a:lnTo>
                  <a:pt x="139" y="185"/>
                </a:lnTo>
                <a:lnTo>
                  <a:pt x="140" y="185"/>
                </a:lnTo>
                <a:lnTo>
                  <a:pt x="140" y="186"/>
                </a:lnTo>
                <a:lnTo>
                  <a:pt x="139" y="187"/>
                </a:lnTo>
                <a:lnTo>
                  <a:pt x="136" y="189"/>
                </a:lnTo>
                <a:lnTo>
                  <a:pt x="133" y="190"/>
                </a:lnTo>
                <a:lnTo>
                  <a:pt x="132" y="193"/>
                </a:lnTo>
                <a:lnTo>
                  <a:pt x="134" y="193"/>
                </a:lnTo>
                <a:lnTo>
                  <a:pt x="135" y="193"/>
                </a:lnTo>
                <a:lnTo>
                  <a:pt x="136" y="194"/>
                </a:lnTo>
                <a:lnTo>
                  <a:pt x="138" y="194"/>
                </a:lnTo>
                <a:lnTo>
                  <a:pt x="139" y="195"/>
                </a:lnTo>
                <a:lnTo>
                  <a:pt x="141" y="196"/>
                </a:lnTo>
                <a:lnTo>
                  <a:pt x="141" y="198"/>
                </a:lnTo>
                <a:lnTo>
                  <a:pt x="142" y="198"/>
                </a:lnTo>
                <a:lnTo>
                  <a:pt x="145" y="198"/>
                </a:lnTo>
                <a:lnTo>
                  <a:pt x="148" y="200"/>
                </a:lnTo>
                <a:lnTo>
                  <a:pt x="148" y="201"/>
                </a:lnTo>
                <a:lnTo>
                  <a:pt x="149" y="202"/>
                </a:lnTo>
                <a:lnTo>
                  <a:pt x="150" y="203"/>
                </a:lnTo>
                <a:lnTo>
                  <a:pt x="152" y="206"/>
                </a:lnTo>
                <a:lnTo>
                  <a:pt x="154" y="209"/>
                </a:lnTo>
                <a:lnTo>
                  <a:pt x="155" y="210"/>
                </a:lnTo>
                <a:lnTo>
                  <a:pt x="159" y="210"/>
                </a:lnTo>
                <a:lnTo>
                  <a:pt x="160" y="210"/>
                </a:lnTo>
                <a:lnTo>
                  <a:pt x="162" y="209"/>
                </a:lnTo>
                <a:lnTo>
                  <a:pt x="162" y="212"/>
                </a:lnTo>
                <a:lnTo>
                  <a:pt x="163" y="212"/>
                </a:lnTo>
                <a:lnTo>
                  <a:pt x="165" y="212"/>
                </a:lnTo>
                <a:lnTo>
                  <a:pt x="169" y="213"/>
                </a:lnTo>
                <a:lnTo>
                  <a:pt x="170" y="213"/>
                </a:lnTo>
                <a:lnTo>
                  <a:pt x="171" y="213"/>
                </a:lnTo>
                <a:lnTo>
                  <a:pt x="171" y="215"/>
                </a:lnTo>
                <a:lnTo>
                  <a:pt x="171" y="216"/>
                </a:lnTo>
                <a:lnTo>
                  <a:pt x="173" y="217"/>
                </a:lnTo>
                <a:lnTo>
                  <a:pt x="174" y="219"/>
                </a:lnTo>
                <a:lnTo>
                  <a:pt x="173" y="220"/>
                </a:lnTo>
                <a:lnTo>
                  <a:pt x="172" y="220"/>
                </a:lnTo>
                <a:lnTo>
                  <a:pt x="172" y="221"/>
                </a:lnTo>
                <a:lnTo>
                  <a:pt x="174" y="222"/>
                </a:lnTo>
                <a:lnTo>
                  <a:pt x="176" y="222"/>
                </a:lnTo>
                <a:lnTo>
                  <a:pt x="177" y="222"/>
                </a:lnTo>
                <a:lnTo>
                  <a:pt x="177" y="224"/>
                </a:lnTo>
                <a:lnTo>
                  <a:pt x="178" y="225"/>
                </a:lnTo>
                <a:lnTo>
                  <a:pt x="181" y="226"/>
                </a:lnTo>
                <a:lnTo>
                  <a:pt x="183" y="227"/>
                </a:lnTo>
                <a:lnTo>
                  <a:pt x="184" y="229"/>
                </a:lnTo>
                <a:lnTo>
                  <a:pt x="184" y="230"/>
                </a:lnTo>
                <a:lnTo>
                  <a:pt x="185" y="231"/>
                </a:lnTo>
                <a:lnTo>
                  <a:pt x="186" y="231"/>
                </a:lnTo>
                <a:lnTo>
                  <a:pt x="187" y="232"/>
                </a:lnTo>
                <a:lnTo>
                  <a:pt x="193" y="243"/>
                </a:lnTo>
                <a:lnTo>
                  <a:pt x="193" y="244"/>
                </a:lnTo>
                <a:lnTo>
                  <a:pt x="195" y="246"/>
                </a:lnTo>
                <a:lnTo>
                  <a:pt x="195" y="247"/>
                </a:lnTo>
                <a:lnTo>
                  <a:pt x="196" y="247"/>
                </a:lnTo>
                <a:lnTo>
                  <a:pt x="197" y="247"/>
                </a:lnTo>
                <a:lnTo>
                  <a:pt x="198" y="247"/>
                </a:lnTo>
                <a:lnTo>
                  <a:pt x="199" y="247"/>
                </a:lnTo>
                <a:lnTo>
                  <a:pt x="201" y="249"/>
                </a:lnTo>
                <a:lnTo>
                  <a:pt x="202" y="250"/>
                </a:lnTo>
                <a:lnTo>
                  <a:pt x="202" y="251"/>
                </a:lnTo>
                <a:lnTo>
                  <a:pt x="206" y="253"/>
                </a:lnTo>
                <a:lnTo>
                  <a:pt x="206" y="255"/>
                </a:lnTo>
                <a:lnTo>
                  <a:pt x="205" y="256"/>
                </a:lnTo>
                <a:lnTo>
                  <a:pt x="206" y="258"/>
                </a:lnTo>
                <a:lnTo>
                  <a:pt x="205" y="259"/>
                </a:lnTo>
                <a:lnTo>
                  <a:pt x="204" y="260"/>
                </a:lnTo>
                <a:lnTo>
                  <a:pt x="205" y="261"/>
                </a:lnTo>
                <a:lnTo>
                  <a:pt x="206" y="261"/>
                </a:lnTo>
                <a:lnTo>
                  <a:pt x="206" y="262"/>
                </a:lnTo>
                <a:lnTo>
                  <a:pt x="206" y="263"/>
                </a:lnTo>
                <a:lnTo>
                  <a:pt x="206" y="264"/>
                </a:lnTo>
                <a:lnTo>
                  <a:pt x="207" y="264"/>
                </a:lnTo>
                <a:lnTo>
                  <a:pt x="208" y="265"/>
                </a:lnTo>
                <a:lnTo>
                  <a:pt x="208" y="267"/>
                </a:lnTo>
                <a:lnTo>
                  <a:pt x="209" y="267"/>
                </a:lnTo>
                <a:lnTo>
                  <a:pt x="211" y="266"/>
                </a:lnTo>
                <a:lnTo>
                  <a:pt x="212" y="267"/>
                </a:lnTo>
                <a:lnTo>
                  <a:pt x="214" y="269"/>
                </a:lnTo>
                <a:lnTo>
                  <a:pt x="215" y="270"/>
                </a:lnTo>
                <a:lnTo>
                  <a:pt x="217" y="270"/>
                </a:lnTo>
                <a:lnTo>
                  <a:pt x="218" y="270"/>
                </a:lnTo>
                <a:lnTo>
                  <a:pt x="220" y="273"/>
                </a:lnTo>
                <a:lnTo>
                  <a:pt x="220" y="274"/>
                </a:lnTo>
                <a:lnTo>
                  <a:pt x="220" y="275"/>
                </a:lnTo>
                <a:lnTo>
                  <a:pt x="219" y="276"/>
                </a:lnTo>
                <a:lnTo>
                  <a:pt x="219" y="278"/>
                </a:lnTo>
                <a:lnTo>
                  <a:pt x="219" y="279"/>
                </a:lnTo>
                <a:lnTo>
                  <a:pt x="220" y="279"/>
                </a:lnTo>
                <a:lnTo>
                  <a:pt x="220" y="280"/>
                </a:lnTo>
                <a:lnTo>
                  <a:pt x="221" y="280"/>
                </a:lnTo>
                <a:lnTo>
                  <a:pt x="223" y="279"/>
                </a:lnTo>
                <a:lnTo>
                  <a:pt x="224" y="278"/>
                </a:lnTo>
                <a:lnTo>
                  <a:pt x="225" y="278"/>
                </a:lnTo>
                <a:lnTo>
                  <a:pt x="226" y="277"/>
                </a:lnTo>
                <a:lnTo>
                  <a:pt x="227" y="275"/>
                </a:lnTo>
                <a:lnTo>
                  <a:pt x="228" y="276"/>
                </a:lnTo>
                <a:lnTo>
                  <a:pt x="229" y="275"/>
                </a:lnTo>
                <a:lnTo>
                  <a:pt x="231" y="276"/>
                </a:lnTo>
                <a:lnTo>
                  <a:pt x="234" y="279"/>
                </a:lnTo>
                <a:lnTo>
                  <a:pt x="233" y="281"/>
                </a:lnTo>
                <a:lnTo>
                  <a:pt x="233" y="282"/>
                </a:lnTo>
                <a:lnTo>
                  <a:pt x="232" y="282"/>
                </a:lnTo>
                <a:lnTo>
                  <a:pt x="231" y="283"/>
                </a:lnTo>
                <a:lnTo>
                  <a:pt x="232" y="284"/>
                </a:lnTo>
                <a:lnTo>
                  <a:pt x="233" y="285"/>
                </a:lnTo>
                <a:lnTo>
                  <a:pt x="233" y="286"/>
                </a:lnTo>
                <a:lnTo>
                  <a:pt x="234" y="287"/>
                </a:lnTo>
                <a:lnTo>
                  <a:pt x="236" y="288"/>
                </a:lnTo>
                <a:lnTo>
                  <a:pt x="237" y="286"/>
                </a:lnTo>
                <a:lnTo>
                  <a:pt x="239" y="286"/>
                </a:lnTo>
                <a:lnTo>
                  <a:pt x="241" y="286"/>
                </a:lnTo>
                <a:lnTo>
                  <a:pt x="242" y="286"/>
                </a:lnTo>
                <a:lnTo>
                  <a:pt x="244" y="287"/>
                </a:lnTo>
                <a:lnTo>
                  <a:pt x="245" y="288"/>
                </a:lnTo>
                <a:lnTo>
                  <a:pt x="247" y="288"/>
                </a:lnTo>
                <a:lnTo>
                  <a:pt x="249" y="286"/>
                </a:lnTo>
                <a:lnTo>
                  <a:pt x="251" y="284"/>
                </a:lnTo>
                <a:lnTo>
                  <a:pt x="253" y="284"/>
                </a:lnTo>
                <a:lnTo>
                  <a:pt x="256" y="283"/>
                </a:lnTo>
                <a:lnTo>
                  <a:pt x="257" y="283"/>
                </a:lnTo>
                <a:lnTo>
                  <a:pt x="259" y="285"/>
                </a:lnTo>
                <a:lnTo>
                  <a:pt x="260" y="286"/>
                </a:lnTo>
                <a:lnTo>
                  <a:pt x="260" y="289"/>
                </a:lnTo>
                <a:lnTo>
                  <a:pt x="259" y="292"/>
                </a:lnTo>
                <a:lnTo>
                  <a:pt x="258" y="292"/>
                </a:lnTo>
                <a:lnTo>
                  <a:pt x="259" y="295"/>
                </a:lnTo>
                <a:lnTo>
                  <a:pt x="258" y="300"/>
                </a:lnTo>
                <a:lnTo>
                  <a:pt x="258" y="302"/>
                </a:lnTo>
                <a:lnTo>
                  <a:pt x="257" y="303"/>
                </a:lnTo>
                <a:lnTo>
                  <a:pt x="256" y="303"/>
                </a:lnTo>
                <a:lnTo>
                  <a:pt x="253" y="303"/>
                </a:lnTo>
                <a:lnTo>
                  <a:pt x="253" y="305"/>
                </a:lnTo>
                <a:lnTo>
                  <a:pt x="253" y="306"/>
                </a:lnTo>
                <a:lnTo>
                  <a:pt x="253" y="307"/>
                </a:lnTo>
                <a:lnTo>
                  <a:pt x="254" y="307"/>
                </a:lnTo>
                <a:lnTo>
                  <a:pt x="255" y="308"/>
                </a:lnTo>
                <a:lnTo>
                  <a:pt x="255" y="309"/>
                </a:lnTo>
                <a:lnTo>
                  <a:pt x="254" y="310"/>
                </a:lnTo>
                <a:lnTo>
                  <a:pt x="255" y="311"/>
                </a:lnTo>
                <a:lnTo>
                  <a:pt x="255" y="312"/>
                </a:lnTo>
                <a:lnTo>
                  <a:pt x="254" y="313"/>
                </a:lnTo>
                <a:lnTo>
                  <a:pt x="253" y="315"/>
                </a:lnTo>
                <a:lnTo>
                  <a:pt x="251" y="317"/>
                </a:lnTo>
                <a:lnTo>
                  <a:pt x="251" y="318"/>
                </a:lnTo>
                <a:lnTo>
                  <a:pt x="252" y="320"/>
                </a:lnTo>
                <a:lnTo>
                  <a:pt x="252" y="324"/>
                </a:lnTo>
                <a:lnTo>
                  <a:pt x="250" y="325"/>
                </a:lnTo>
                <a:lnTo>
                  <a:pt x="250" y="327"/>
                </a:lnTo>
                <a:lnTo>
                  <a:pt x="251" y="329"/>
                </a:lnTo>
                <a:lnTo>
                  <a:pt x="249" y="333"/>
                </a:lnTo>
                <a:lnTo>
                  <a:pt x="249" y="334"/>
                </a:lnTo>
                <a:lnTo>
                  <a:pt x="249" y="337"/>
                </a:lnTo>
                <a:lnTo>
                  <a:pt x="249" y="338"/>
                </a:lnTo>
                <a:lnTo>
                  <a:pt x="249" y="339"/>
                </a:lnTo>
                <a:lnTo>
                  <a:pt x="249" y="340"/>
                </a:lnTo>
                <a:lnTo>
                  <a:pt x="249" y="343"/>
                </a:lnTo>
                <a:lnTo>
                  <a:pt x="247" y="343"/>
                </a:lnTo>
                <a:lnTo>
                  <a:pt x="247" y="344"/>
                </a:lnTo>
                <a:lnTo>
                  <a:pt x="246" y="343"/>
                </a:lnTo>
                <a:lnTo>
                  <a:pt x="245" y="343"/>
                </a:lnTo>
                <a:lnTo>
                  <a:pt x="244" y="343"/>
                </a:lnTo>
                <a:lnTo>
                  <a:pt x="243" y="343"/>
                </a:lnTo>
                <a:lnTo>
                  <a:pt x="243" y="345"/>
                </a:lnTo>
                <a:lnTo>
                  <a:pt x="242" y="346"/>
                </a:lnTo>
                <a:lnTo>
                  <a:pt x="243" y="347"/>
                </a:lnTo>
                <a:lnTo>
                  <a:pt x="243" y="348"/>
                </a:lnTo>
                <a:lnTo>
                  <a:pt x="246" y="349"/>
                </a:lnTo>
                <a:lnTo>
                  <a:pt x="247" y="350"/>
                </a:lnTo>
                <a:lnTo>
                  <a:pt x="247" y="351"/>
                </a:lnTo>
                <a:lnTo>
                  <a:pt x="248" y="352"/>
                </a:lnTo>
                <a:lnTo>
                  <a:pt x="247" y="354"/>
                </a:lnTo>
                <a:lnTo>
                  <a:pt x="247" y="355"/>
                </a:lnTo>
                <a:lnTo>
                  <a:pt x="247" y="356"/>
                </a:lnTo>
                <a:lnTo>
                  <a:pt x="246" y="356"/>
                </a:lnTo>
                <a:lnTo>
                  <a:pt x="245" y="357"/>
                </a:lnTo>
                <a:lnTo>
                  <a:pt x="244" y="358"/>
                </a:lnTo>
                <a:lnTo>
                  <a:pt x="243" y="359"/>
                </a:lnTo>
                <a:lnTo>
                  <a:pt x="244" y="360"/>
                </a:lnTo>
                <a:lnTo>
                  <a:pt x="246" y="360"/>
                </a:lnTo>
                <a:lnTo>
                  <a:pt x="246" y="361"/>
                </a:lnTo>
                <a:lnTo>
                  <a:pt x="246" y="363"/>
                </a:lnTo>
                <a:lnTo>
                  <a:pt x="246" y="364"/>
                </a:lnTo>
                <a:lnTo>
                  <a:pt x="248" y="363"/>
                </a:lnTo>
                <a:lnTo>
                  <a:pt x="249" y="364"/>
                </a:lnTo>
                <a:lnTo>
                  <a:pt x="251" y="365"/>
                </a:lnTo>
                <a:lnTo>
                  <a:pt x="253" y="367"/>
                </a:lnTo>
                <a:lnTo>
                  <a:pt x="252" y="369"/>
                </a:lnTo>
                <a:lnTo>
                  <a:pt x="250" y="370"/>
                </a:lnTo>
                <a:lnTo>
                  <a:pt x="252" y="374"/>
                </a:lnTo>
                <a:lnTo>
                  <a:pt x="253" y="375"/>
                </a:lnTo>
                <a:lnTo>
                  <a:pt x="254" y="376"/>
                </a:lnTo>
                <a:lnTo>
                  <a:pt x="254" y="377"/>
                </a:lnTo>
                <a:lnTo>
                  <a:pt x="253" y="379"/>
                </a:lnTo>
                <a:lnTo>
                  <a:pt x="253" y="380"/>
                </a:lnTo>
                <a:lnTo>
                  <a:pt x="252" y="380"/>
                </a:lnTo>
                <a:lnTo>
                  <a:pt x="250" y="379"/>
                </a:lnTo>
                <a:lnTo>
                  <a:pt x="249" y="379"/>
                </a:lnTo>
                <a:lnTo>
                  <a:pt x="247" y="380"/>
                </a:lnTo>
                <a:lnTo>
                  <a:pt x="244" y="381"/>
                </a:lnTo>
                <a:lnTo>
                  <a:pt x="243" y="381"/>
                </a:lnTo>
                <a:lnTo>
                  <a:pt x="243" y="382"/>
                </a:lnTo>
                <a:lnTo>
                  <a:pt x="243" y="383"/>
                </a:lnTo>
                <a:lnTo>
                  <a:pt x="243" y="384"/>
                </a:lnTo>
                <a:lnTo>
                  <a:pt x="242" y="384"/>
                </a:lnTo>
                <a:lnTo>
                  <a:pt x="241" y="385"/>
                </a:lnTo>
                <a:lnTo>
                  <a:pt x="240" y="387"/>
                </a:lnTo>
                <a:lnTo>
                  <a:pt x="239" y="389"/>
                </a:lnTo>
                <a:lnTo>
                  <a:pt x="238" y="390"/>
                </a:lnTo>
                <a:lnTo>
                  <a:pt x="238" y="391"/>
                </a:lnTo>
                <a:lnTo>
                  <a:pt x="240" y="391"/>
                </a:lnTo>
                <a:lnTo>
                  <a:pt x="240" y="392"/>
                </a:lnTo>
                <a:lnTo>
                  <a:pt x="240" y="393"/>
                </a:lnTo>
                <a:lnTo>
                  <a:pt x="242" y="395"/>
                </a:lnTo>
                <a:lnTo>
                  <a:pt x="244" y="395"/>
                </a:lnTo>
                <a:lnTo>
                  <a:pt x="244" y="397"/>
                </a:lnTo>
                <a:lnTo>
                  <a:pt x="245" y="398"/>
                </a:lnTo>
                <a:lnTo>
                  <a:pt x="244" y="399"/>
                </a:lnTo>
                <a:lnTo>
                  <a:pt x="243" y="399"/>
                </a:lnTo>
                <a:lnTo>
                  <a:pt x="243" y="400"/>
                </a:lnTo>
                <a:lnTo>
                  <a:pt x="244" y="400"/>
                </a:lnTo>
                <a:lnTo>
                  <a:pt x="244" y="402"/>
                </a:lnTo>
                <a:lnTo>
                  <a:pt x="244" y="403"/>
                </a:lnTo>
                <a:lnTo>
                  <a:pt x="243" y="404"/>
                </a:lnTo>
                <a:lnTo>
                  <a:pt x="241" y="404"/>
                </a:lnTo>
                <a:lnTo>
                  <a:pt x="240" y="405"/>
                </a:lnTo>
                <a:lnTo>
                  <a:pt x="239" y="406"/>
                </a:lnTo>
                <a:lnTo>
                  <a:pt x="238" y="406"/>
                </a:lnTo>
                <a:lnTo>
                  <a:pt x="239" y="408"/>
                </a:lnTo>
                <a:lnTo>
                  <a:pt x="240" y="409"/>
                </a:lnTo>
                <a:lnTo>
                  <a:pt x="241" y="410"/>
                </a:lnTo>
                <a:lnTo>
                  <a:pt x="239" y="412"/>
                </a:lnTo>
                <a:lnTo>
                  <a:pt x="239" y="414"/>
                </a:lnTo>
                <a:lnTo>
                  <a:pt x="239" y="415"/>
                </a:lnTo>
                <a:lnTo>
                  <a:pt x="240" y="415"/>
                </a:lnTo>
                <a:lnTo>
                  <a:pt x="241" y="414"/>
                </a:lnTo>
                <a:lnTo>
                  <a:pt x="242" y="414"/>
                </a:lnTo>
                <a:lnTo>
                  <a:pt x="244" y="415"/>
                </a:lnTo>
                <a:lnTo>
                  <a:pt x="244" y="416"/>
                </a:lnTo>
                <a:lnTo>
                  <a:pt x="246" y="415"/>
                </a:lnTo>
                <a:lnTo>
                  <a:pt x="247" y="415"/>
                </a:lnTo>
                <a:lnTo>
                  <a:pt x="248" y="415"/>
                </a:lnTo>
                <a:lnTo>
                  <a:pt x="247" y="416"/>
                </a:lnTo>
                <a:lnTo>
                  <a:pt x="247" y="417"/>
                </a:lnTo>
                <a:lnTo>
                  <a:pt x="249" y="417"/>
                </a:lnTo>
                <a:lnTo>
                  <a:pt x="250" y="417"/>
                </a:lnTo>
                <a:lnTo>
                  <a:pt x="251" y="421"/>
                </a:lnTo>
                <a:lnTo>
                  <a:pt x="253" y="422"/>
                </a:lnTo>
                <a:lnTo>
                  <a:pt x="255" y="423"/>
                </a:lnTo>
                <a:lnTo>
                  <a:pt x="256" y="423"/>
                </a:lnTo>
                <a:lnTo>
                  <a:pt x="256" y="424"/>
                </a:lnTo>
                <a:lnTo>
                  <a:pt x="257" y="426"/>
                </a:lnTo>
                <a:lnTo>
                  <a:pt x="258" y="427"/>
                </a:lnTo>
                <a:lnTo>
                  <a:pt x="261" y="427"/>
                </a:lnTo>
                <a:lnTo>
                  <a:pt x="262" y="425"/>
                </a:lnTo>
                <a:lnTo>
                  <a:pt x="264" y="425"/>
                </a:lnTo>
                <a:lnTo>
                  <a:pt x="264" y="424"/>
                </a:lnTo>
                <a:lnTo>
                  <a:pt x="265" y="422"/>
                </a:lnTo>
                <a:lnTo>
                  <a:pt x="266" y="420"/>
                </a:lnTo>
                <a:lnTo>
                  <a:pt x="266" y="418"/>
                </a:lnTo>
                <a:lnTo>
                  <a:pt x="267" y="417"/>
                </a:lnTo>
                <a:lnTo>
                  <a:pt x="268" y="417"/>
                </a:lnTo>
                <a:lnTo>
                  <a:pt x="270" y="418"/>
                </a:lnTo>
                <a:lnTo>
                  <a:pt x="271" y="418"/>
                </a:lnTo>
                <a:lnTo>
                  <a:pt x="272" y="417"/>
                </a:lnTo>
                <a:lnTo>
                  <a:pt x="273" y="416"/>
                </a:lnTo>
                <a:lnTo>
                  <a:pt x="275" y="416"/>
                </a:lnTo>
                <a:lnTo>
                  <a:pt x="276" y="415"/>
                </a:lnTo>
                <a:lnTo>
                  <a:pt x="277" y="415"/>
                </a:lnTo>
                <a:lnTo>
                  <a:pt x="277" y="413"/>
                </a:lnTo>
                <a:lnTo>
                  <a:pt x="277" y="412"/>
                </a:lnTo>
                <a:lnTo>
                  <a:pt x="280" y="412"/>
                </a:lnTo>
                <a:lnTo>
                  <a:pt x="281" y="410"/>
                </a:lnTo>
                <a:lnTo>
                  <a:pt x="282" y="408"/>
                </a:lnTo>
                <a:lnTo>
                  <a:pt x="284" y="406"/>
                </a:lnTo>
                <a:lnTo>
                  <a:pt x="286" y="405"/>
                </a:lnTo>
                <a:lnTo>
                  <a:pt x="287" y="404"/>
                </a:lnTo>
                <a:lnTo>
                  <a:pt x="288" y="403"/>
                </a:lnTo>
                <a:lnTo>
                  <a:pt x="287" y="401"/>
                </a:lnTo>
                <a:lnTo>
                  <a:pt x="287" y="399"/>
                </a:lnTo>
                <a:lnTo>
                  <a:pt x="288" y="399"/>
                </a:lnTo>
                <a:lnTo>
                  <a:pt x="289" y="399"/>
                </a:lnTo>
                <a:lnTo>
                  <a:pt x="289" y="398"/>
                </a:lnTo>
                <a:lnTo>
                  <a:pt x="291" y="398"/>
                </a:lnTo>
                <a:lnTo>
                  <a:pt x="291" y="400"/>
                </a:lnTo>
                <a:lnTo>
                  <a:pt x="292" y="400"/>
                </a:lnTo>
                <a:lnTo>
                  <a:pt x="294" y="399"/>
                </a:lnTo>
                <a:lnTo>
                  <a:pt x="295" y="399"/>
                </a:lnTo>
                <a:lnTo>
                  <a:pt x="295" y="402"/>
                </a:lnTo>
                <a:lnTo>
                  <a:pt x="296" y="403"/>
                </a:lnTo>
                <a:lnTo>
                  <a:pt x="298" y="405"/>
                </a:lnTo>
                <a:lnTo>
                  <a:pt x="298" y="406"/>
                </a:lnTo>
                <a:lnTo>
                  <a:pt x="298" y="408"/>
                </a:lnTo>
                <a:lnTo>
                  <a:pt x="299" y="408"/>
                </a:lnTo>
                <a:lnTo>
                  <a:pt x="301" y="408"/>
                </a:lnTo>
                <a:lnTo>
                  <a:pt x="302" y="408"/>
                </a:lnTo>
                <a:lnTo>
                  <a:pt x="303" y="409"/>
                </a:lnTo>
                <a:lnTo>
                  <a:pt x="306" y="409"/>
                </a:lnTo>
                <a:lnTo>
                  <a:pt x="307" y="412"/>
                </a:lnTo>
                <a:lnTo>
                  <a:pt x="305" y="414"/>
                </a:lnTo>
                <a:lnTo>
                  <a:pt x="305" y="417"/>
                </a:lnTo>
                <a:lnTo>
                  <a:pt x="304" y="419"/>
                </a:lnTo>
                <a:lnTo>
                  <a:pt x="304" y="420"/>
                </a:lnTo>
                <a:lnTo>
                  <a:pt x="305" y="420"/>
                </a:lnTo>
                <a:lnTo>
                  <a:pt x="306" y="420"/>
                </a:lnTo>
                <a:lnTo>
                  <a:pt x="309" y="420"/>
                </a:lnTo>
                <a:lnTo>
                  <a:pt x="309" y="421"/>
                </a:lnTo>
                <a:lnTo>
                  <a:pt x="310" y="423"/>
                </a:lnTo>
                <a:lnTo>
                  <a:pt x="310" y="424"/>
                </a:lnTo>
                <a:lnTo>
                  <a:pt x="310" y="425"/>
                </a:lnTo>
                <a:lnTo>
                  <a:pt x="309" y="426"/>
                </a:lnTo>
                <a:lnTo>
                  <a:pt x="308" y="428"/>
                </a:lnTo>
                <a:lnTo>
                  <a:pt x="309" y="429"/>
                </a:lnTo>
                <a:lnTo>
                  <a:pt x="309" y="430"/>
                </a:lnTo>
                <a:lnTo>
                  <a:pt x="310" y="431"/>
                </a:lnTo>
                <a:lnTo>
                  <a:pt x="309" y="432"/>
                </a:lnTo>
                <a:lnTo>
                  <a:pt x="309" y="433"/>
                </a:lnTo>
                <a:lnTo>
                  <a:pt x="311" y="434"/>
                </a:lnTo>
                <a:lnTo>
                  <a:pt x="313" y="435"/>
                </a:lnTo>
                <a:lnTo>
                  <a:pt x="313" y="436"/>
                </a:lnTo>
                <a:lnTo>
                  <a:pt x="313" y="437"/>
                </a:lnTo>
                <a:lnTo>
                  <a:pt x="312" y="439"/>
                </a:lnTo>
                <a:lnTo>
                  <a:pt x="313" y="439"/>
                </a:lnTo>
                <a:lnTo>
                  <a:pt x="312" y="442"/>
                </a:lnTo>
                <a:lnTo>
                  <a:pt x="312" y="443"/>
                </a:lnTo>
                <a:lnTo>
                  <a:pt x="315" y="446"/>
                </a:lnTo>
                <a:lnTo>
                  <a:pt x="318" y="449"/>
                </a:lnTo>
                <a:lnTo>
                  <a:pt x="316" y="450"/>
                </a:lnTo>
                <a:lnTo>
                  <a:pt x="317" y="451"/>
                </a:lnTo>
                <a:lnTo>
                  <a:pt x="319" y="453"/>
                </a:lnTo>
                <a:lnTo>
                  <a:pt x="320" y="454"/>
                </a:lnTo>
                <a:lnTo>
                  <a:pt x="322" y="457"/>
                </a:lnTo>
                <a:lnTo>
                  <a:pt x="323" y="458"/>
                </a:lnTo>
                <a:lnTo>
                  <a:pt x="325" y="461"/>
                </a:lnTo>
                <a:lnTo>
                  <a:pt x="325" y="462"/>
                </a:lnTo>
                <a:lnTo>
                  <a:pt x="326" y="463"/>
                </a:lnTo>
                <a:lnTo>
                  <a:pt x="328" y="464"/>
                </a:lnTo>
                <a:lnTo>
                  <a:pt x="328" y="465"/>
                </a:lnTo>
                <a:lnTo>
                  <a:pt x="327" y="466"/>
                </a:lnTo>
                <a:lnTo>
                  <a:pt x="330" y="469"/>
                </a:lnTo>
                <a:lnTo>
                  <a:pt x="331" y="468"/>
                </a:lnTo>
                <a:lnTo>
                  <a:pt x="332" y="468"/>
                </a:lnTo>
                <a:lnTo>
                  <a:pt x="333" y="468"/>
                </a:lnTo>
                <a:lnTo>
                  <a:pt x="333" y="469"/>
                </a:lnTo>
                <a:lnTo>
                  <a:pt x="332" y="471"/>
                </a:lnTo>
                <a:lnTo>
                  <a:pt x="334" y="472"/>
                </a:lnTo>
                <a:lnTo>
                  <a:pt x="335" y="474"/>
                </a:lnTo>
                <a:lnTo>
                  <a:pt x="338" y="474"/>
                </a:lnTo>
                <a:lnTo>
                  <a:pt x="338" y="475"/>
                </a:lnTo>
                <a:lnTo>
                  <a:pt x="337" y="477"/>
                </a:lnTo>
                <a:lnTo>
                  <a:pt x="338" y="478"/>
                </a:lnTo>
                <a:lnTo>
                  <a:pt x="339" y="480"/>
                </a:lnTo>
                <a:lnTo>
                  <a:pt x="339" y="483"/>
                </a:lnTo>
                <a:lnTo>
                  <a:pt x="339" y="485"/>
                </a:lnTo>
                <a:lnTo>
                  <a:pt x="339" y="486"/>
                </a:lnTo>
                <a:lnTo>
                  <a:pt x="338" y="487"/>
                </a:lnTo>
                <a:lnTo>
                  <a:pt x="335" y="487"/>
                </a:lnTo>
                <a:lnTo>
                  <a:pt x="334" y="487"/>
                </a:lnTo>
                <a:lnTo>
                  <a:pt x="334" y="488"/>
                </a:lnTo>
                <a:lnTo>
                  <a:pt x="334" y="489"/>
                </a:lnTo>
                <a:lnTo>
                  <a:pt x="336" y="492"/>
                </a:lnTo>
                <a:lnTo>
                  <a:pt x="336" y="493"/>
                </a:lnTo>
                <a:lnTo>
                  <a:pt x="337" y="495"/>
                </a:lnTo>
                <a:lnTo>
                  <a:pt x="337" y="496"/>
                </a:lnTo>
                <a:lnTo>
                  <a:pt x="338" y="497"/>
                </a:lnTo>
                <a:lnTo>
                  <a:pt x="339" y="498"/>
                </a:lnTo>
                <a:lnTo>
                  <a:pt x="340" y="498"/>
                </a:lnTo>
                <a:lnTo>
                  <a:pt x="340" y="499"/>
                </a:lnTo>
                <a:lnTo>
                  <a:pt x="341" y="499"/>
                </a:lnTo>
                <a:lnTo>
                  <a:pt x="341" y="500"/>
                </a:lnTo>
                <a:lnTo>
                  <a:pt x="344" y="500"/>
                </a:lnTo>
                <a:lnTo>
                  <a:pt x="345" y="502"/>
                </a:lnTo>
                <a:lnTo>
                  <a:pt x="347" y="502"/>
                </a:lnTo>
                <a:lnTo>
                  <a:pt x="348" y="504"/>
                </a:lnTo>
                <a:lnTo>
                  <a:pt x="347" y="505"/>
                </a:lnTo>
                <a:lnTo>
                  <a:pt x="348" y="506"/>
                </a:lnTo>
                <a:lnTo>
                  <a:pt x="350" y="505"/>
                </a:lnTo>
                <a:lnTo>
                  <a:pt x="353" y="503"/>
                </a:lnTo>
                <a:lnTo>
                  <a:pt x="355" y="502"/>
                </a:lnTo>
                <a:lnTo>
                  <a:pt x="357" y="502"/>
                </a:lnTo>
                <a:lnTo>
                  <a:pt x="359" y="503"/>
                </a:lnTo>
                <a:lnTo>
                  <a:pt x="361" y="505"/>
                </a:lnTo>
                <a:lnTo>
                  <a:pt x="362" y="506"/>
                </a:lnTo>
                <a:lnTo>
                  <a:pt x="363" y="507"/>
                </a:lnTo>
                <a:lnTo>
                  <a:pt x="366" y="507"/>
                </a:lnTo>
                <a:lnTo>
                  <a:pt x="366" y="509"/>
                </a:lnTo>
                <a:lnTo>
                  <a:pt x="366" y="510"/>
                </a:lnTo>
                <a:lnTo>
                  <a:pt x="368" y="510"/>
                </a:lnTo>
                <a:lnTo>
                  <a:pt x="368" y="511"/>
                </a:lnTo>
                <a:lnTo>
                  <a:pt x="368" y="512"/>
                </a:lnTo>
                <a:lnTo>
                  <a:pt x="369" y="513"/>
                </a:lnTo>
                <a:lnTo>
                  <a:pt x="369" y="514"/>
                </a:lnTo>
                <a:lnTo>
                  <a:pt x="369" y="516"/>
                </a:lnTo>
                <a:lnTo>
                  <a:pt x="372" y="519"/>
                </a:lnTo>
                <a:lnTo>
                  <a:pt x="372" y="521"/>
                </a:lnTo>
                <a:lnTo>
                  <a:pt x="374" y="524"/>
                </a:lnTo>
                <a:lnTo>
                  <a:pt x="374" y="525"/>
                </a:lnTo>
                <a:lnTo>
                  <a:pt x="373" y="526"/>
                </a:lnTo>
                <a:lnTo>
                  <a:pt x="371" y="527"/>
                </a:lnTo>
                <a:lnTo>
                  <a:pt x="371" y="528"/>
                </a:lnTo>
                <a:lnTo>
                  <a:pt x="371" y="529"/>
                </a:lnTo>
                <a:lnTo>
                  <a:pt x="372" y="529"/>
                </a:lnTo>
                <a:lnTo>
                  <a:pt x="372" y="531"/>
                </a:lnTo>
                <a:lnTo>
                  <a:pt x="373" y="531"/>
                </a:lnTo>
                <a:lnTo>
                  <a:pt x="374" y="532"/>
                </a:lnTo>
                <a:lnTo>
                  <a:pt x="375" y="532"/>
                </a:lnTo>
                <a:lnTo>
                  <a:pt x="374" y="534"/>
                </a:lnTo>
                <a:lnTo>
                  <a:pt x="375" y="535"/>
                </a:lnTo>
                <a:lnTo>
                  <a:pt x="377" y="537"/>
                </a:lnTo>
                <a:lnTo>
                  <a:pt x="378" y="538"/>
                </a:lnTo>
                <a:lnTo>
                  <a:pt x="376" y="540"/>
                </a:lnTo>
                <a:lnTo>
                  <a:pt x="376" y="541"/>
                </a:lnTo>
                <a:lnTo>
                  <a:pt x="377" y="543"/>
                </a:lnTo>
                <a:lnTo>
                  <a:pt x="377" y="545"/>
                </a:lnTo>
                <a:lnTo>
                  <a:pt x="378" y="546"/>
                </a:lnTo>
                <a:lnTo>
                  <a:pt x="378" y="547"/>
                </a:lnTo>
                <a:lnTo>
                  <a:pt x="383" y="550"/>
                </a:lnTo>
                <a:lnTo>
                  <a:pt x="385" y="550"/>
                </a:lnTo>
                <a:lnTo>
                  <a:pt x="386" y="551"/>
                </a:lnTo>
                <a:lnTo>
                  <a:pt x="388" y="552"/>
                </a:lnTo>
                <a:lnTo>
                  <a:pt x="389" y="553"/>
                </a:lnTo>
                <a:lnTo>
                  <a:pt x="390" y="555"/>
                </a:lnTo>
                <a:lnTo>
                  <a:pt x="392" y="556"/>
                </a:lnTo>
                <a:lnTo>
                  <a:pt x="393" y="556"/>
                </a:lnTo>
                <a:lnTo>
                  <a:pt x="394" y="554"/>
                </a:lnTo>
                <a:lnTo>
                  <a:pt x="395" y="553"/>
                </a:lnTo>
                <a:lnTo>
                  <a:pt x="395" y="552"/>
                </a:lnTo>
                <a:lnTo>
                  <a:pt x="393" y="550"/>
                </a:lnTo>
                <a:lnTo>
                  <a:pt x="393" y="549"/>
                </a:lnTo>
                <a:lnTo>
                  <a:pt x="394" y="548"/>
                </a:lnTo>
                <a:lnTo>
                  <a:pt x="394" y="546"/>
                </a:lnTo>
                <a:lnTo>
                  <a:pt x="397" y="543"/>
                </a:lnTo>
                <a:lnTo>
                  <a:pt x="397" y="542"/>
                </a:lnTo>
                <a:lnTo>
                  <a:pt x="399" y="541"/>
                </a:lnTo>
                <a:lnTo>
                  <a:pt x="400" y="541"/>
                </a:lnTo>
                <a:lnTo>
                  <a:pt x="402" y="541"/>
                </a:lnTo>
                <a:lnTo>
                  <a:pt x="402" y="540"/>
                </a:lnTo>
                <a:lnTo>
                  <a:pt x="403" y="539"/>
                </a:lnTo>
                <a:lnTo>
                  <a:pt x="404" y="539"/>
                </a:lnTo>
                <a:lnTo>
                  <a:pt x="408" y="541"/>
                </a:lnTo>
                <a:lnTo>
                  <a:pt x="411" y="541"/>
                </a:lnTo>
                <a:lnTo>
                  <a:pt x="412" y="541"/>
                </a:lnTo>
                <a:lnTo>
                  <a:pt x="414" y="541"/>
                </a:lnTo>
                <a:lnTo>
                  <a:pt x="417" y="543"/>
                </a:lnTo>
                <a:lnTo>
                  <a:pt x="417" y="542"/>
                </a:lnTo>
                <a:lnTo>
                  <a:pt x="418" y="542"/>
                </a:lnTo>
                <a:lnTo>
                  <a:pt x="419" y="542"/>
                </a:lnTo>
                <a:lnTo>
                  <a:pt x="420" y="542"/>
                </a:lnTo>
                <a:lnTo>
                  <a:pt x="421" y="543"/>
                </a:lnTo>
                <a:lnTo>
                  <a:pt x="422" y="544"/>
                </a:lnTo>
                <a:lnTo>
                  <a:pt x="423" y="544"/>
                </a:lnTo>
                <a:lnTo>
                  <a:pt x="425" y="543"/>
                </a:lnTo>
                <a:lnTo>
                  <a:pt x="426" y="543"/>
                </a:lnTo>
                <a:lnTo>
                  <a:pt x="429" y="544"/>
                </a:lnTo>
                <a:lnTo>
                  <a:pt x="430" y="545"/>
                </a:lnTo>
                <a:lnTo>
                  <a:pt x="431" y="545"/>
                </a:lnTo>
                <a:lnTo>
                  <a:pt x="432" y="546"/>
                </a:lnTo>
                <a:lnTo>
                  <a:pt x="433" y="546"/>
                </a:lnTo>
                <a:lnTo>
                  <a:pt x="434" y="545"/>
                </a:lnTo>
                <a:lnTo>
                  <a:pt x="434" y="544"/>
                </a:lnTo>
                <a:lnTo>
                  <a:pt x="435" y="544"/>
                </a:lnTo>
                <a:lnTo>
                  <a:pt x="435" y="541"/>
                </a:lnTo>
                <a:lnTo>
                  <a:pt x="436" y="537"/>
                </a:lnTo>
                <a:lnTo>
                  <a:pt x="436" y="536"/>
                </a:lnTo>
                <a:lnTo>
                  <a:pt x="440" y="535"/>
                </a:lnTo>
                <a:lnTo>
                  <a:pt x="442" y="533"/>
                </a:lnTo>
                <a:lnTo>
                  <a:pt x="445" y="532"/>
                </a:lnTo>
                <a:lnTo>
                  <a:pt x="446" y="532"/>
                </a:lnTo>
                <a:lnTo>
                  <a:pt x="447" y="532"/>
                </a:lnTo>
                <a:lnTo>
                  <a:pt x="447" y="533"/>
                </a:lnTo>
                <a:lnTo>
                  <a:pt x="448" y="534"/>
                </a:lnTo>
                <a:lnTo>
                  <a:pt x="448" y="535"/>
                </a:lnTo>
                <a:lnTo>
                  <a:pt x="450" y="535"/>
                </a:lnTo>
                <a:lnTo>
                  <a:pt x="451" y="535"/>
                </a:lnTo>
                <a:lnTo>
                  <a:pt x="452" y="535"/>
                </a:lnTo>
                <a:lnTo>
                  <a:pt x="453" y="535"/>
                </a:lnTo>
                <a:lnTo>
                  <a:pt x="455" y="535"/>
                </a:lnTo>
                <a:lnTo>
                  <a:pt x="456" y="536"/>
                </a:lnTo>
                <a:lnTo>
                  <a:pt x="457" y="537"/>
                </a:lnTo>
                <a:lnTo>
                  <a:pt x="458" y="537"/>
                </a:lnTo>
                <a:lnTo>
                  <a:pt x="460" y="536"/>
                </a:lnTo>
                <a:lnTo>
                  <a:pt x="464" y="536"/>
                </a:lnTo>
                <a:lnTo>
                  <a:pt x="465" y="536"/>
                </a:lnTo>
                <a:lnTo>
                  <a:pt x="464" y="535"/>
                </a:lnTo>
                <a:lnTo>
                  <a:pt x="463" y="535"/>
                </a:lnTo>
                <a:lnTo>
                  <a:pt x="464" y="534"/>
                </a:lnTo>
                <a:lnTo>
                  <a:pt x="465" y="534"/>
                </a:lnTo>
                <a:lnTo>
                  <a:pt x="466" y="534"/>
                </a:lnTo>
                <a:lnTo>
                  <a:pt x="468" y="535"/>
                </a:lnTo>
                <a:lnTo>
                  <a:pt x="469" y="535"/>
                </a:lnTo>
                <a:lnTo>
                  <a:pt x="470" y="535"/>
                </a:lnTo>
                <a:lnTo>
                  <a:pt x="471" y="534"/>
                </a:lnTo>
                <a:lnTo>
                  <a:pt x="473" y="533"/>
                </a:lnTo>
                <a:lnTo>
                  <a:pt x="476" y="532"/>
                </a:lnTo>
                <a:lnTo>
                  <a:pt x="479" y="532"/>
                </a:lnTo>
                <a:lnTo>
                  <a:pt x="481" y="535"/>
                </a:lnTo>
                <a:lnTo>
                  <a:pt x="482" y="536"/>
                </a:lnTo>
                <a:lnTo>
                  <a:pt x="484" y="538"/>
                </a:lnTo>
                <a:lnTo>
                  <a:pt x="485" y="538"/>
                </a:lnTo>
                <a:lnTo>
                  <a:pt x="486" y="537"/>
                </a:lnTo>
                <a:lnTo>
                  <a:pt x="487" y="537"/>
                </a:lnTo>
                <a:lnTo>
                  <a:pt x="488" y="536"/>
                </a:lnTo>
                <a:lnTo>
                  <a:pt x="489" y="536"/>
                </a:lnTo>
                <a:lnTo>
                  <a:pt x="490" y="535"/>
                </a:lnTo>
                <a:lnTo>
                  <a:pt x="493" y="534"/>
                </a:lnTo>
                <a:lnTo>
                  <a:pt x="493" y="533"/>
                </a:lnTo>
                <a:lnTo>
                  <a:pt x="495" y="533"/>
                </a:lnTo>
                <a:lnTo>
                  <a:pt x="496" y="532"/>
                </a:lnTo>
                <a:lnTo>
                  <a:pt x="497" y="533"/>
                </a:lnTo>
                <a:lnTo>
                  <a:pt x="501" y="534"/>
                </a:lnTo>
                <a:lnTo>
                  <a:pt x="502" y="533"/>
                </a:lnTo>
                <a:lnTo>
                  <a:pt x="504" y="532"/>
                </a:lnTo>
                <a:lnTo>
                  <a:pt x="508" y="533"/>
                </a:lnTo>
                <a:lnTo>
                  <a:pt x="511" y="535"/>
                </a:lnTo>
                <a:lnTo>
                  <a:pt x="514" y="535"/>
                </a:lnTo>
                <a:lnTo>
                  <a:pt x="516" y="535"/>
                </a:lnTo>
                <a:lnTo>
                  <a:pt x="516" y="534"/>
                </a:lnTo>
                <a:lnTo>
                  <a:pt x="516" y="533"/>
                </a:lnTo>
                <a:lnTo>
                  <a:pt x="514" y="534"/>
                </a:lnTo>
                <a:lnTo>
                  <a:pt x="514" y="533"/>
                </a:lnTo>
                <a:lnTo>
                  <a:pt x="512" y="533"/>
                </a:lnTo>
                <a:lnTo>
                  <a:pt x="511" y="532"/>
                </a:lnTo>
                <a:lnTo>
                  <a:pt x="512" y="531"/>
                </a:lnTo>
                <a:lnTo>
                  <a:pt x="510" y="530"/>
                </a:lnTo>
                <a:lnTo>
                  <a:pt x="510" y="527"/>
                </a:lnTo>
                <a:lnTo>
                  <a:pt x="511" y="526"/>
                </a:lnTo>
                <a:lnTo>
                  <a:pt x="511" y="525"/>
                </a:lnTo>
                <a:lnTo>
                  <a:pt x="511" y="524"/>
                </a:lnTo>
                <a:lnTo>
                  <a:pt x="511" y="523"/>
                </a:lnTo>
                <a:lnTo>
                  <a:pt x="513" y="522"/>
                </a:lnTo>
                <a:lnTo>
                  <a:pt x="514" y="522"/>
                </a:lnTo>
                <a:lnTo>
                  <a:pt x="515" y="519"/>
                </a:lnTo>
                <a:lnTo>
                  <a:pt x="514" y="518"/>
                </a:lnTo>
                <a:lnTo>
                  <a:pt x="513" y="516"/>
                </a:lnTo>
                <a:lnTo>
                  <a:pt x="517" y="514"/>
                </a:lnTo>
                <a:lnTo>
                  <a:pt x="519" y="514"/>
                </a:lnTo>
                <a:lnTo>
                  <a:pt x="519" y="515"/>
                </a:lnTo>
                <a:lnTo>
                  <a:pt x="520" y="515"/>
                </a:lnTo>
                <a:lnTo>
                  <a:pt x="521" y="514"/>
                </a:lnTo>
                <a:lnTo>
                  <a:pt x="521" y="513"/>
                </a:lnTo>
                <a:lnTo>
                  <a:pt x="522" y="511"/>
                </a:lnTo>
                <a:lnTo>
                  <a:pt x="522" y="510"/>
                </a:lnTo>
                <a:lnTo>
                  <a:pt x="523" y="510"/>
                </a:lnTo>
                <a:lnTo>
                  <a:pt x="524" y="510"/>
                </a:lnTo>
                <a:lnTo>
                  <a:pt x="525" y="511"/>
                </a:lnTo>
                <a:lnTo>
                  <a:pt x="525" y="513"/>
                </a:lnTo>
                <a:lnTo>
                  <a:pt x="526" y="513"/>
                </a:lnTo>
                <a:lnTo>
                  <a:pt x="527" y="513"/>
                </a:lnTo>
                <a:lnTo>
                  <a:pt x="528" y="513"/>
                </a:lnTo>
                <a:lnTo>
                  <a:pt x="529" y="515"/>
                </a:lnTo>
                <a:lnTo>
                  <a:pt x="531" y="516"/>
                </a:lnTo>
                <a:lnTo>
                  <a:pt x="531" y="517"/>
                </a:lnTo>
                <a:lnTo>
                  <a:pt x="532" y="519"/>
                </a:lnTo>
                <a:lnTo>
                  <a:pt x="533" y="520"/>
                </a:lnTo>
                <a:lnTo>
                  <a:pt x="532" y="522"/>
                </a:lnTo>
                <a:lnTo>
                  <a:pt x="534" y="522"/>
                </a:lnTo>
                <a:lnTo>
                  <a:pt x="536" y="523"/>
                </a:lnTo>
                <a:lnTo>
                  <a:pt x="537" y="524"/>
                </a:lnTo>
                <a:lnTo>
                  <a:pt x="536" y="526"/>
                </a:lnTo>
                <a:lnTo>
                  <a:pt x="535" y="528"/>
                </a:lnTo>
                <a:lnTo>
                  <a:pt x="536" y="528"/>
                </a:lnTo>
                <a:lnTo>
                  <a:pt x="537" y="529"/>
                </a:lnTo>
                <a:lnTo>
                  <a:pt x="537" y="531"/>
                </a:lnTo>
                <a:lnTo>
                  <a:pt x="539" y="531"/>
                </a:lnTo>
                <a:lnTo>
                  <a:pt x="540" y="531"/>
                </a:lnTo>
                <a:lnTo>
                  <a:pt x="541" y="533"/>
                </a:lnTo>
                <a:lnTo>
                  <a:pt x="541" y="534"/>
                </a:lnTo>
                <a:lnTo>
                  <a:pt x="543" y="535"/>
                </a:lnTo>
                <a:lnTo>
                  <a:pt x="545" y="536"/>
                </a:lnTo>
                <a:lnTo>
                  <a:pt x="544" y="537"/>
                </a:lnTo>
                <a:lnTo>
                  <a:pt x="545" y="539"/>
                </a:lnTo>
                <a:lnTo>
                  <a:pt x="546" y="540"/>
                </a:lnTo>
                <a:lnTo>
                  <a:pt x="547" y="541"/>
                </a:lnTo>
                <a:lnTo>
                  <a:pt x="549" y="541"/>
                </a:lnTo>
                <a:lnTo>
                  <a:pt x="552" y="542"/>
                </a:lnTo>
                <a:lnTo>
                  <a:pt x="553" y="648"/>
                </a:lnTo>
                <a:lnTo>
                  <a:pt x="553" y="649"/>
                </a:lnTo>
                <a:lnTo>
                  <a:pt x="553" y="652"/>
                </a:lnTo>
                <a:lnTo>
                  <a:pt x="553" y="715"/>
                </a:lnTo>
                <a:lnTo>
                  <a:pt x="553" y="717"/>
                </a:lnTo>
                <a:lnTo>
                  <a:pt x="553" y="727"/>
                </a:lnTo>
                <a:lnTo>
                  <a:pt x="553" y="730"/>
                </a:lnTo>
                <a:lnTo>
                  <a:pt x="553" y="731"/>
                </a:lnTo>
                <a:lnTo>
                  <a:pt x="553" y="802"/>
                </a:lnTo>
                <a:lnTo>
                  <a:pt x="553" y="803"/>
                </a:lnTo>
                <a:lnTo>
                  <a:pt x="553" y="806"/>
                </a:lnTo>
                <a:lnTo>
                  <a:pt x="553" y="829"/>
                </a:lnTo>
                <a:lnTo>
                  <a:pt x="540" y="829"/>
                </a:lnTo>
                <a:lnTo>
                  <a:pt x="466" y="829"/>
                </a:lnTo>
                <a:lnTo>
                  <a:pt x="463" y="829"/>
                </a:lnTo>
                <a:lnTo>
                  <a:pt x="459" y="829"/>
                </a:lnTo>
                <a:lnTo>
                  <a:pt x="448" y="829"/>
                </a:lnTo>
                <a:lnTo>
                  <a:pt x="433" y="829"/>
                </a:lnTo>
                <a:lnTo>
                  <a:pt x="415" y="829"/>
                </a:lnTo>
                <a:lnTo>
                  <a:pt x="412" y="829"/>
                </a:lnTo>
                <a:lnTo>
                  <a:pt x="394" y="829"/>
                </a:lnTo>
                <a:lnTo>
                  <a:pt x="390" y="829"/>
                </a:lnTo>
                <a:lnTo>
                  <a:pt x="381" y="829"/>
                </a:lnTo>
                <a:lnTo>
                  <a:pt x="376" y="829"/>
                </a:lnTo>
                <a:lnTo>
                  <a:pt x="373" y="829"/>
                </a:lnTo>
                <a:lnTo>
                  <a:pt x="372" y="829"/>
                </a:lnTo>
                <a:lnTo>
                  <a:pt x="346" y="829"/>
                </a:lnTo>
                <a:lnTo>
                  <a:pt x="286" y="830"/>
                </a:lnTo>
                <a:lnTo>
                  <a:pt x="284" y="831"/>
                </a:lnTo>
                <a:lnTo>
                  <a:pt x="281" y="830"/>
                </a:lnTo>
                <a:lnTo>
                  <a:pt x="275" y="830"/>
                </a:lnTo>
                <a:lnTo>
                  <a:pt x="274" y="830"/>
                </a:lnTo>
                <a:lnTo>
                  <a:pt x="262" y="830"/>
                </a:lnTo>
                <a:lnTo>
                  <a:pt x="233" y="829"/>
                </a:lnTo>
                <a:lnTo>
                  <a:pt x="228" y="830"/>
                </a:lnTo>
                <a:lnTo>
                  <a:pt x="220" y="829"/>
                </a:lnTo>
                <a:lnTo>
                  <a:pt x="207" y="829"/>
                </a:lnTo>
                <a:lnTo>
                  <a:pt x="195" y="830"/>
                </a:lnTo>
                <a:lnTo>
                  <a:pt x="173" y="830"/>
                </a:lnTo>
                <a:lnTo>
                  <a:pt x="172" y="829"/>
                </a:lnTo>
                <a:lnTo>
                  <a:pt x="171" y="830"/>
                </a:lnTo>
                <a:lnTo>
                  <a:pt x="168" y="830"/>
                </a:lnTo>
                <a:lnTo>
                  <a:pt x="138" y="829"/>
                </a:lnTo>
                <a:lnTo>
                  <a:pt x="127" y="830"/>
                </a:lnTo>
                <a:lnTo>
                  <a:pt x="97" y="829"/>
                </a:lnTo>
                <a:lnTo>
                  <a:pt x="19" y="829"/>
                </a:lnTo>
                <a:lnTo>
                  <a:pt x="19" y="806"/>
                </a:lnTo>
                <a:lnTo>
                  <a:pt x="19" y="802"/>
                </a:lnTo>
                <a:lnTo>
                  <a:pt x="19" y="786"/>
                </a:lnTo>
                <a:lnTo>
                  <a:pt x="19" y="782"/>
                </a:lnTo>
                <a:lnTo>
                  <a:pt x="19" y="765"/>
                </a:lnTo>
                <a:lnTo>
                  <a:pt x="19" y="760"/>
                </a:lnTo>
                <a:lnTo>
                  <a:pt x="19" y="720"/>
                </a:lnTo>
                <a:lnTo>
                  <a:pt x="19" y="714"/>
                </a:lnTo>
                <a:lnTo>
                  <a:pt x="19" y="680"/>
                </a:lnTo>
                <a:lnTo>
                  <a:pt x="19" y="619"/>
                </a:lnTo>
                <a:lnTo>
                  <a:pt x="19" y="617"/>
                </a:lnTo>
                <a:lnTo>
                  <a:pt x="19" y="615"/>
                </a:lnTo>
                <a:lnTo>
                  <a:pt x="21" y="614"/>
                </a:lnTo>
                <a:lnTo>
                  <a:pt x="21" y="615"/>
                </a:lnTo>
                <a:lnTo>
                  <a:pt x="22" y="614"/>
                </a:lnTo>
                <a:lnTo>
                  <a:pt x="22" y="612"/>
                </a:lnTo>
                <a:lnTo>
                  <a:pt x="23" y="609"/>
                </a:lnTo>
                <a:lnTo>
                  <a:pt x="24" y="608"/>
                </a:lnTo>
                <a:lnTo>
                  <a:pt x="24" y="607"/>
                </a:lnTo>
                <a:lnTo>
                  <a:pt x="24" y="606"/>
                </a:lnTo>
                <a:lnTo>
                  <a:pt x="24" y="605"/>
                </a:lnTo>
                <a:lnTo>
                  <a:pt x="24" y="604"/>
                </a:lnTo>
                <a:lnTo>
                  <a:pt x="23" y="603"/>
                </a:lnTo>
                <a:lnTo>
                  <a:pt x="24" y="602"/>
                </a:lnTo>
                <a:lnTo>
                  <a:pt x="25" y="601"/>
                </a:lnTo>
                <a:lnTo>
                  <a:pt x="26" y="600"/>
                </a:lnTo>
                <a:lnTo>
                  <a:pt x="26" y="598"/>
                </a:lnTo>
                <a:lnTo>
                  <a:pt x="27" y="596"/>
                </a:lnTo>
                <a:lnTo>
                  <a:pt x="27" y="595"/>
                </a:lnTo>
                <a:lnTo>
                  <a:pt x="25" y="594"/>
                </a:lnTo>
                <a:lnTo>
                  <a:pt x="24" y="592"/>
                </a:lnTo>
                <a:lnTo>
                  <a:pt x="24" y="589"/>
                </a:lnTo>
                <a:lnTo>
                  <a:pt x="25" y="588"/>
                </a:lnTo>
                <a:lnTo>
                  <a:pt x="27" y="586"/>
                </a:lnTo>
                <a:lnTo>
                  <a:pt x="30" y="580"/>
                </a:lnTo>
                <a:lnTo>
                  <a:pt x="30" y="579"/>
                </a:lnTo>
                <a:lnTo>
                  <a:pt x="30" y="578"/>
                </a:lnTo>
                <a:lnTo>
                  <a:pt x="28" y="577"/>
                </a:lnTo>
                <a:lnTo>
                  <a:pt x="27" y="576"/>
                </a:lnTo>
                <a:lnTo>
                  <a:pt x="24" y="576"/>
                </a:lnTo>
                <a:lnTo>
                  <a:pt x="23" y="575"/>
                </a:lnTo>
                <a:lnTo>
                  <a:pt x="23" y="573"/>
                </a:lnTo>
                <a:lnTo>
                  <a:pt x="24" y="571"/>
                </a:lnTo>
                <a:lnTo>
                  <a:pt x="23" y="570"/>
                </a:lnTo>
                <a:lnTo>
                  <a:pt x="21" y="570"/>
                </a:lnTo>
                <a:lnTo>
                  <a:pt x="18" y="570"/>
                </a:lnTo>
                <a:lnTo>
                  <a:pt x="16" y="571"/>
                </a:lnTo>
                <a:lnTo>
                  <a:pt x="15" y="570"/>
                </a:lnTo>
                <a:lnTo>
                  <a:pt x="14" y="569"/>
                </a:lnTo>
                <a:lnTo>
                  <a:pt x="12" y="566"/>
                </a:lnTo>
                <a:lnTo>
                  <a:pt x="11" y="566"/>
                </a:lnTo>
                <a:lnTo>
                  <a:pt x="10" y="567"/>
                </a:lnTo>
                <a:lnTo>
                  <a:pt x="9" y="568"/>
                </a:lnTo>
                <a:lnTo>
                  <a:pt x="6" y="568"/>
                </a:lnTo>
                <a:lnTo>
                  <a:pt x="4" y="567"/>
                </a:lnTo>
                <a:lnTo>
                  <a:pt x="1" y="564"/>
                </a:lnTo>
                <a:lnTo>
                  <a:pt x="1" y="562"/>
                </a:lnTo>
                <a:lnTo>
                  <a:pt x="3" y="562"/>
                </a:lnTo>
                <a:lnTo>
                  <a:pt x="4" y="559"/>
                </a:lnTo>
                <a:lnTo>
                  <a:pt x="3" y="558"/>
                </a:lnTo>
                <a:lnTo>
                  <a:pt x="1" y="556"/>
                </a:lnTo>
                <a:lnTo>
                  <a:pt x="0" y="554"/>
                </a:lnTo>
                <a:lnTo>
                  <a:pt x="0" y="552"/>
                </a:lnTo>
                <a:lnTo>
                  <a:pt x="0" y="551"/>
                </a:lnTo>
                <a:lnTo>
                  <a:pt x="1" y="550"/>
                </a:lnTo>
                <a:lnTo>
                  <a:pt x="2" y="548"/>
                </a:lnTo>
                <a:lnTo>
                  <a:pt x="2" y="545"/>
                </a:lnTo>
                <a:lnTo>
                  <a:pt x="1" y="543"/>
                </a:lnTo>
                <a:lnTo>
                  <a:pt x="1" y="542"/>
                </a:lnTo>
                <a:lnTo>
                  <a:pt x="3" y="541"/>
                </a:lnTo>
                <a:lnTo>
                  <a:pt x="4" y="537"/>
                </a:lnTo>
                <a:lnTo>
                  <a:pt x="6" y="537"/>
                </a:lnTo>
                <a:lnTo>
                  <a:pt x="7" y="535"/>
                </a:lnTo>
                <a:lnTo>
                  <a:pt x="8" y="532"/>
                </a:lnTo>
                <a:lnTo>
                  <a:pt x="9" y="530"/>
                </a:lnTo>
                <a:lnTo>
                  <a:pt x="10" y="526"/>
                </a:lnTo>
                <a:lnTo>
                  <a:pt x="12" y="522"/>
                </a:lnTo>
                <a:lnTo>
                  <a:pt x="13" y="519"/>
                </a:lnTo>
                <a:lnTo>
                  <a:pt x="14" y="517"/>
                </a:lnTo>
                <a:lnTo>
                  <a:pt x="15" y="516"/>
                </a:lnTo>
                <a:lnTo>
                  <a:pt x="16" y="513"/>
                </a:lnTo>
                <a:lnTo>
                  <a:pt x="17" y="511"/>
                </a:lnTo>
                <a:lnTo>
                  <a:pt x="19" y="511"/>
                </a:lnTo>
                <a:lnTo>
                  <a:pt x="24" y="508"/>
                </a:lnTo>
                <a:lnTo>
                  <a:pt x="26" y="506"/>
                </a:lnTo>
                <a:lnTo>
                  <a:pt x="29" y="501"/>
                </a:lnTo>
                <a:lnTo>
                  <a:pt x="30" y="499"/>
                </a:lnTo>
                <a:lnTo>
                  <a:pt x="31" y="498"/>
                </a:lnTo>
                <a:lnTo>
                  <a:pt x="32" y="498"/>
                </a:lnTo>
                <a:lnTo>
                  <a:pt x="33" y="497"/>
                </a:lnTo>
                <a:lnTo>
                  <a:pt x="34" y="495"/>
                </a:lnTo>
                <a:lnTo>
                  <a:pt x="36" y="490"/>
                </a:lnTo>
                <a:lnTo>
                  <a:pt x="36" y="489"/>
                </a:lnTo>
                <a:lnTo>
                  <a:pt x="35" y="486"/>
                </a:lnTo>
                <a:lnTo>
                  <a:pt x="36" y="486"/>
                </a:lnTo>
                <a:lnTo>
                  <a:pt x="36" y="485"/>
                </a:lnTo>
                <a:lnTo>
                  <a:pt x="37" y="484"/>
                </a:lnTo>
                <a:lnTo>
                  <a:pt x="36" y="484"/>
                </a:lnTo>
                <a:lnTo>
                  <a:pt x="35" y="484"/>
                </a:lnTo>
                <a:lnTo>
                  <a:pt x="34" y="485"/>
                </a:lnTo>
                <a:lnTo>
                  <a:pt x="34" y="484"/>
                </a:lnTo>
                <a:lnTo>
                  <a:pt x="35" y="481"/>
                </a:lnTo>
                <a:lnTo>
                  <a:pt x="35" y="480"/>
                </a:lnTo>
                <a:lnTo>
                  <a:pt x="35" y="478"/>
                </a:lnTo>
                <a:lnTo>
                  <a:pt x="36" y="477"/>
                </a:lnTo>
                <a:lnTo>
                  <a:pt x="39" y="474"/>
                </a:lnTo>
                <a:lnTo>
                  <a:pt x="40" y="472"/>
                </a:lnTo>
                <a:lnTo>
                  <a:pt x="41" y="470"/>
                </a:lnTo>
                <a:lnTo>
                  <a:pt x="45" y="465"/>
                </a:lnTo>
                <a:lnTo>
                  <a:pt x="46" y="461"/>
                </a:lnTo>
                <a:lnTo>
                  <a:pt x="47" y="457"/>
                </a:lnTo>
                <a:lnTo>
                  <a:pt x="47" y="456"/>
                </a:lnTo>
                <a:lnTo>
                  <a:pt x="48" y="451"/>
                </a:lnTo>
                <a:lnTo>
                  <a:pt x="50" y="449"/>
                </a:lnTo>
                <a:lnTo>
                  <a:pt x="50" y="447"/>
                </a:lnTo>
                <a:lnTo>
                  <a:pt x="50" y="445"/>
                </a:lnTo>
                <a:lnTo>
                  <a:pt x="50" y="444"/>
                </a:lnTo>
                <a:lnTo>
                  <a:pt x="51" y="442"/>
                </a:lnTo>
                <a:lnTo>
                  <a:pt x="52" y="440"/>
                </a:lnTo>
                <a:lnTo>
                  <a:pt x="53" y="439"/>
                </a:lnTo>
                <a:lnTo>
                  <a:pt x="55" y="435"/>
                </a:lnTo>
                <a:lnTo>
                  <a:pt x="56" y="433"/>
                </a:lnTo>
                <a:lnTo>
                  <a:pt x="57" y="432"/>
                </a:lnTo>
                <a:lnTo>
                  <a:pt x="58" y="429"/>
                </a:lnTo>
                <a:lnTo>
                  <a:pt x="60" y="427"/>
                </a:lnTo>
                <a:lnTo>
                  <a:pt x="60" y="426"/>
                </a:lnTo>
                <a:lnTo>
                  <a:pt x="60" y="425"/>
                </a:lnTo>
                <a:lnTo>
                  <a:pt x="61" y="423"/>
                </a:lnTo>
                <a:lnTo>
                  <a:pt x="60" y="422"/>
                </a:lnTo>
                <a:lnTo>
                  <a:pt x="60" y="421"/>
                </a:lnTo>
                <a:lnTo>
                  <a:pt x="61" y="421"/>
                </a:lnTo>
                <a:lnTo>
                  <a:pt x="63" y="418"/>
                </a:lnTo>
                <a:lnTo>
                  <a:pt x="63" y="417"/>
                </a:lnTo>
                <a:lnTo>
                  <a:pt x="63" y="416"/>
                </a:lnTo>
                <a:lnTo>
                  <a:pt x="65" y="415"/>
                </a:lnTo>
                <a:lnTo>
                  <a:pt x="67" y="414"/>
                </a:lnTo>
                <a:lnTo>
                  <a:pt x="67" y="413"/>
                </a:lnTo>
                <a:lnTo>
                  <a:pt x="67" y="412"/>
                </a:lnTo>
                <a:lnTo>
                  <a:pt x="68" y="411"/>
                </a:lnTo>
                <a:lnTo>
                  <a:pt x="69" y="409"/>
                </a:lnTo>
                <a:lnTo>
                  <a:pt x="68" y="409"/>
                </a:lnTo>
                <a:lnTo>
                  <a:pt x="68" y="408"/>
                </a:lnTo>
                <a:lnTo>
                  <a:pt x="67" y="407"/>
                </a:lnTo>
                <a:lnTo>
                  <a:pt x="67" y="406"/>
                </a:lnTo>
                <a:lnTo>
                  <a:pt x="66" y="404"/>
                </a:lnTo>
                <a:lnTo>
                  <a:pt x="64" y="403"/>
                </a:lnTo>
                <a:lnTo>
                  <a:pt x="63" y="400"/>
                </a:lnTo>
                <a:lnTo>
                  <a:pt x="62" y="399"/>
                </a:lnTo>
                <a:lnTo>
                  <a:pt x="62" y="395"/>
                </a:lnTo>
                <a:lnTo>
                  <a:pt x="62" y="394"/>
                </a:lnTo>
                <a:lnTo>
                  <a:pt x="61" y="393"/>
                </a:lnTo>
                <a:lnTo>
                  <a:pt x="57" y="389"/>
                </a:lnTo>
                <a:lnTo>
                  <a:pt x="56" y="389"/>
                </a:lnTo>
                <a:lnTo>
                  <a:pt x="54" y="389"/>
                </a:lnTo>
                <a:lnTo>
                  <a:pt x="52" y="389"/>
                </a:lnTo>
                <a:lnTo>
                  <a:pt x="50" y="388"/>
                </a:lnTo>
                <a:lnTo>
                  <a:pt x="49" y="388"/>
                </a:lnTo>
                <a:lnTo>
                  <a:pt x="49" y="387"/>
                </a:lnTo>
                <a:lnTo>
                  <a:pt x="48" y="385"/>
                </a:lnTo>
                <a:lnTo>
                  <a:pt x="46" y="384"/>
                </a:lnTo>
                <a:lnTo>
                  <a:pt x="44" y="384"/>
                </a:lnTo>
                <a:lnTo>
                  <a:pt x="42" y="385"/>
                </a:lnTo>
                <a:lnTo>
                  <a:pt x="40" y="384"/>
                </a:lnTo>
                <a:lnTo>
                  <a:pt x="40" y="383"/>
                </a:lnTo>
                <a:lnTo>
                  <a:pt x="39" y="380"/>
                </a:lnTo>
                <a:lnTo>
                  <a:pt x="38" y="379"/>
                </a:lnTo>
                <a:lnTo>
                  <a:pt x="37" y="377"/>
                </a:lnTo>
                <a:lnTo>
                  <a:pt x="36" y="376"/>
                </a:lnTo>
                <a:lnTo>
                  <a:pt x="34" y="374"/>
                </a:lnTo>
                <a:lnTo>
                  <a:pt x="33" y="373"/>
                </a:lnTo>
                <a:lnTo>
                  <a:pt x="32" y="369"/>
                </a:lnTo>
                <a:lnTo>
                  <a:pt x="32" y="368"/>
                </a:lnTo>
                <a:lnTo>
                  <a:pt x="31" y="367"/>
                </a:lnTo>
                <a:lnTo>
                  <a:pt x="31" y="366"/>
                </a:lnTo>
                <a:lnTo>
                  <a:pt x="29" y="363"/>
                </a:lnTo>
                <a:lnTo>
                  <a:pt x="28" y="361"/>
                </a:lnTo>
                <a:lnTo>
                  <a:pt x="27" y="360"/>
                </a:lnTo>
                <a:lnTo>
                  <a:pt x="26" y="357"/>
                </a:lnTo>
                <a:lnTo>
                  <a:pt x="24" y="354"/>
                </a:lnTo>
                <a:lnTo>
                  <a:pt x="23" y="353"/>
                </a:lnTo>
                <a:lnTo>
                  <a:pt x="23" y="352"/>
                </a:lnTo>
                <a:lnTo>
                  <a:pt x="25" y="351"/>
                </a:lnTo>
                <a:lnTo>
                  <a:pt x="25" y="350"/>
                </a:lnTo>
                <a:lnTo>
                  <a:pt x="26" y="348"/>
                </a:lnTo>
                <a:lnTo>
                  <a:pt x="28" y="344"/>
                </a:lnTo>
                <a:lnTo>
                  <a:pt x="27" y="342"/>
                </a:lnTo>
                <a:lnTo>
                  <a:pt x="24" y="340"/>
                </a:lnTo>
                <a:lnTo>
                  <a:pt x="24" y="339"/>
                </a:lnTo>
                <a:lnTo>
                  <a:pt x="25" y="337"/>
                </a:lnTo>
                <a:lnTo>
                  <a:pt x="25" y="336"/>
                </a:lnTo>
                <a:lnTo>
                  <a:pt x="24" y="334"/>
                </a:lnTo>
                <a:lnTo>
                  <a:pt x="24" y="333"/>
                </a:lnTo>
                <a:lnTo>
                  <a:pt x="22" y="331"/>
                </a:lnTo>
                <a:lnTo>
                  <a:pt x="22" y="330"/>
                </a:lnTo>
                <a:lnTo>
                  <a:pt x="22" y="329"/>
                </a:lnTo>
                <a:lnTo>
                  <a:pt x="22" y="328"/>
                </a:lnTo>
                <a:lnTo>
                  <a:pt x="21" y="328"/>
                </a:lnTo>
                <a:lnTo>
                  <a:pt x="21" y="327"/>
                </a:lnTo>
                <a:lnTo>
                  <a:pt x="19" y="324"/>
                </a:lnTo>
                <a:lnTo>
                  <a:pt x="18" y="323"/>
                </a:lnTo>
                <a:lnTo>
                  <a:pt x="16" y="322"/>
                </a:lnTo>
                <a:lnTo>
                  <a:pt x="16" y="321"/>
                </a:lnTo>
                <a:lnTo>
                  <a:pt x="16" y="319"/>
                </a:lnTo>
                <a:lnTo>
                  <a:pt x="17" y="318"/>
                </a:lnTo>
                <a:lnTo>
                  <a:pt x="18" y="316"/>
                </a:lnTo>
                <a:lnTo>
                  <a:pt x="18" y="313"/>
                </a:lnTo>
                <a:lnTo>
                  <a:pt x="18" y="154"/>
                </a:lnTo>
                <a:lnTo>
                  <a:pt x="18" y="152"/>
                </a:lnTo>
                <a:lnTo>
                  <a:pt x="18" y="151"/>
                </a:lnTo>
                <a:lnTo>
                  <a:pt x="18" y="147"/>
                </a:lnTo>
                <a:lnTo>
                  <a:pt x="17" y="145"/>
                </a:lnTo>
                <a:lnTo>
                  <a:pt x="18" y="144"/>
                </a:lnTo>
                <a:lnTo>
                  <a:pt x="18" y="123"/>
                </a:lnTo>
                <a:lnTo>
                  <a:pt x="17" y="108"/>
                </a:lnTo>
                <a:lnTo>
                  <a:pt x="19" y="22"/>
                </a:lnTo>
                <a:lnTo>
                  <a:pt x="19" y="0"/>
                </a:lnTo>
                <a:lnTo>
                  <a:pt x="43" y="0"/>
                </a:lnTo>
                <a:lnTo>
                  <a:pt x="65"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 name="Freeform 226"/>
          <p:cNvSpPr>
            <a:spLocks/>
          </p:cNvSpPr>
          <p:nvPr/>
        </p:nvSpPr>
        <p:spPr bwMode="auto">
          <a:xfrm>
            <a:off x="1581150" y="1793875"/>
            <a:ext cx="877888" cy="1319213"/>
          </a:xfrm>
          <a:custGeom>
            <a:avLst/>
            <a:gdLst>
              <a:gd name="T0" fmla="*/ 2147483647 w 553"/>
              <a:gd name="T1" fmla="*/ 2147483647 h 831"/>
              <a:gd name="T2" fmla="*/ 2147483647 w 553"/>
              <a:gd name="T3" fmla="*/ 2147483647 h 831"/>
              <a:gd name="T4" fmla="*/ 2147483647 w 553"/>
              <a:gd name="T5" fmla="*/ 2147483647 h 831"/>
              <a:gd name="T6" fmla="*/ 2147483647 w 553"/>
              <a:gd name="T7" fmla="*/ 2147483647 h 831"/>
              <a:gd name="T8" fmla="*/ 2147483647 w 553"/>
              <a:gd name="T9" fmla="*/ 2147483647 h 831"/>
              <a:gd name="T10" fmla="*/ 2147483647 w 553"/>
              <a:gd name="T11" fmla="*/ 2147483647 h 831"/>
              <a:gd name="T12" fmla="*/ 2147483647 w 553"/>
              <a:gd name="T13" fmla="*/ 2147483647 h 831"/>
              <a:gd name="T14" fmla="*/ 2147483647 w 553"/>
              <a:gd name="T15" fmla="*/ 2147483647 h 831"/>
              <a:gd name="T16" fmla="*/ 2147483647 w 553"/>
              <a:gd name="T17" fmla="*/ 2147483647 h 831"/>
              <a:gd name="T18" fmla="*/ 2147483647 w 553"/>
              <a:gd name="T19" fmla="*/ 2147483647 h 831"/>
              <a:gd name="T20" fmla="*/ 2147483647 w 553"/>
              <a:gd name="T21" fmla="*/ 2147483647 h 831"/>
              <a:gd name="T22" fmla="*/ 2147483647 w 553"/>
              <a:gd name="T23" fmla="*/ 2147483647 h 831"/>
              <a:gd name="T24" fmla="*/ 2147483647 w 553"/>
              <a:gd name="T25" fmla="*/ 2147483647 h 831"/>
              <a:gd name="T26" fmla="*/ 2147483647 w 553"/>
              <a:gd name="T27" fmla="*/ 2147483647 h 831"/>
              <a:gd name="T28" fmla="*/ 2147483647 w 553"/>
              <a:gd name="T29" fmla="*/ 2147483647 h 831"/>
              <a:gd name="T30" fmla="*/ 2147483647 w 553"/>
              <a:gd name="T31" fmla="*/ 2147483647 h 831"/>
              <a:gd name="T32" fmla="*/ 2147483647 w 553"/>
              <a:gd name="T33" fmla="*/ 2147483647 h 831"/>
              <a:gd name="T34" fmla="*/ 2147483647 w 553"/>
              <a:gd name="T35" fmla="*/ 2147483647 h 831"/>
              <a:gd name="T36" fmla="*/ 2147483647 w 553"/>
              <a:gd name="T37" fmla="*/ 2147483647 h 831"/>
              <a:gd name="T38" fmla="*/ 2147483647 w 553"/>
              <a:gd name="T39" fmla="*/ 2147483647 h 831"/>
              <a:gd name="T40" fmla="*/ 2147483647 w 553"/>
              <a:gd name="T41" fmla="*/ 2147483647 h 831"/>
              <a:gd name="T42" fmla="*/ 2147483647 w 553"/>
              <a:gd name="T43" fmla="*/ 2147483647 h 831"/>
              <a:gd name="T44" fmla="*/ 2147483647 w 553"/>
              <a:gd name="T45" fmla="*/ 2147483647 h 831"/>
              <a:gd name="T46" fmla="*/ 2147483647 w 553"/>
              <a:gd name="T47" fmla="*/ 2147483647 h 831"/>
              <a:gd name="T48" fmla="*/ 2147483647 w 553"/>
              <a:gd name="T49" fmla="*/ 2147483647 h 831"/>
              <a:gd name="T50" fmla="*/ 2147483647 w 553"/>
              <a:gd name="T51" fmla="*/ 2147483647 h 831"/>
              <a:gd name="T52" fmla="*/ 2147483647 w 553"/>
              <a:gd name="T53" fmla="*/ 2147483647 h 831"/>
              <a:gd name="T54" fmla="*/ 2147483647 w 553"/>
              <a:gd name="T55" fmla="*/ 2147483647 h 831"/>
              <a:gd name="T56" fmla="*/ 2147483647 w 553"/>
              <a:gd name="T57" fmla="*/ 2147483647 h 831"/>
              <a:gd name="T58" fmla="*/ 2147483647 w 553"/>
              <a:gd name="T59" fmla="*/ 2147483647 h 831"/>
              <a:gd name="T60" fmla="*/ 2147483647 w 553"/>
              <a:gd name="T61" fmla="*/ 2147483647 h 831"/>
              <a:gd name="T62" fmla="*/ 2147483647 w 553"/>
              <a:gd name="T63" fmla="*/ 2147483647 h 831"/>
              <a:gd name="T64" fmla="*/ 2147483647 w 553"/>
              <a:gd name="T65" fmla="*/ 2147483647 h 831"/>
              <a:gd name="T66" fmla="*/ 2147483647 w 553"/>
              <a:gd name="T67" fmla="*/ 2147483647 h 831"/>
              <a:gd name="T68" fmla="*/ 2147483647 w 553"/>
              <a:gd name="T69" fmla="*/ 2147483647 h 831"/>
              <a:gd name="T70" fmla="*/ 2147483647 w 553"/>
              <a:gd name="T71" fmla="*/ 2147483647 h 831"/>
              <a:gd name="T72" fmla="*/ 2147483647 w 553"/>
              <a:gd name="T73" fmla="*/ 2147483647 h 831"/>
              <a:gd name="T74" fmla="*/ 2147483647 w 553"/>
              <a:gd name="T75" fmla="*/ 2147483647 h 831"/>
              <a:gd name="T76" fmla="*/ 2147483647 w 553"/>
              <a:gd name="T77" fmla="*/ 2147483647 h 831"/>
              <a:gd name="T78" fmla="*/ 2147483647 w 553"/>
              <a:gd name="T79" fmla="*/ 2147483647 h 831"/>
              <a:gd name="T80" fmla="*/ 2147483647 w 553"/>
              <a:gd name="T81" fmla="*/ 2147483647 h 831"/>
              <a:gd name="T82" fmla="*/ 2147483647 w 553"/>
              <a:gd name="T83" fmla="*/ 2147483647 h 831"/>
              <a:gd name="T84" fmla="*/ 2147483647 w 553"/>
              <a:gd name="T85" fmla="*/ 2147483647 h 831"/>
              <a:gd name="T86" fmla="*/ 2147483647 w 553"/>
              <a:gd name="T87" fmla="*/ 2147483647 h 831"/>
              <a:gd name="T88" fmla="*/ 2147483647 w 553"/>
              <a:gd name="T89" fmla="*/ 2147483647 h 831"/>
              <a:gd name="T90" fmla="*/ 2147483647 w 553"/>
              <a:gd name="T91" fmla="*/ 2147483647 h 831"/>
              <a:gd name="T92" fmla="*/ 2147483647 w 553"/>
              <a:gd name="T93" fmla="*/ 2147483647 h 831"/>
              <a:gd name="T94" fmla="*/ 2147483647 w 553"/>
              <a:gd name="T95" fmla="*/ 2147483647 h 831"/>
              <a:gd name="T96" fmla="*/ 2147483647 w 553"/>
              <a:gd name="T97" fmla="*/ 2147483647 h 831"/>
              <a:gd name="T98" fmla="*/ 2147483647 w 553"/>
              <a:gd name="T99" fmla="*/ 2147483647 h 831"/>
              <a:gd name="T100" fmla="*/ 2147483647 w 553"/>
              <a:gd name="T101" fmla="*/ 2147483647 h 831"/>
              <a:gd name="T102" fmla="*/ 2147483647 w 553"/>
              <a:gd name="T103" fmla="*/ 2147483647 h 831"/>
              <a:gd name="T104" fmla="*/ 2147483647 w 553"/>
              <a:gd name="T105" fmla="*/ 2147483647 h 831"/>
              <a:gd name="T106" fmla="*/ 2147483647 w 553"/>
              <a:gd name="T107" fmla="*/ 2147483647 h 831"/>
              <a:gd name="T108" fmla="*/ 2147483647 w 553"/>
              <a:gd name="T109" fmla="*/ 2147483647 h 831"/>
              <a:gd name="T110" fmla="*/ 2147483647 w 553"/>
              <a:gd name="T111" fmla="*/ 2147483647 h 831"/>
              <a:gd name="T112" fmla="*/ 2147483647 w 553"/>
              <a:gd name="T113" fmla="*/ 2147483647 h 831"/>
              <a:gd name="T114" fmla="*/ 2147483647 w 553"/>
              <a:gd name="T115" fmla="*/ 2147483647 h 831"/>
              <a:gd name="T116" fmla="*/ 2147483647 w 553"/>
              <a:gd name="T117" fmla="*/ 2147483647 h 831"/>
              <a:gd name="T118" fmla="*/ 2147483647 w 553"/>
              <a:gd name="T119" fmla="*/ 2147483647 h 8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3" h="831">
                <a:moveTo>
                  <a:pt x="65" y="0"/>
                </a:moveTo>
                <a:lnTo>
                  <a:pt x="66" y="0"/>
                </a:lnTo>
                <a:lnTo>
                  <a:pt x="106" y="0"/>
                </a:lnTo>
                <a:lnTo>
                  <a:pt x="106" y="123"/>
                </a:lnTo>
                <a:lnTo>
                  <a:pt x="106" y="125"/>
                </a:lnTo>
                <a:lnTo>
                  <a:pt x="106" y="126"/>
                </a:lnTo>
                <a:lnTo>
                  <a:pt x="107" y="127"/>
                </a:lnTo>
                <a:lnTo>
                  <a:pt x="108" y="127"/>
                </a:lnTo>
                <a:lnTo>
                  <a:pt x="109" y="128"/>
                </a:lnTo>
                <a:lnTo>
                  <a:pt x="109" y="129"/>
                </a:lnTo>
                <a:lnTo>
                  <a:pt x="110" y="132"/>
                </a:lnTo>
                <a:lnTo>
                  <a:pt x="113" y="134"/>
                </a:lnTo>
                <a:lnTo>
                  <a:pt x="113" y="135"/>
                </a:lnTo>
                <a:lnTo>
                  <a:pt x="117" y="139"/>
                </a:lnTo>
                <a:lnTo>
                  <a:pt x="118" y="141"/>
                </a:lnTo>
                <a:lnTo>
                  <a:pt x="120" y="142"/>
                </a:lnTo>
                <a:lnTo>
                  <a:pt x="122" y="143"/>
                </a:lnTo>
                <a:lnTo>
                  <a:pt x="123" y="144"/>
                </a:lnTo>
                <a:lnTo>
                  <a:pt x="124" y="147"/>
                </a:lnTo>
                <a:lnTo>
                  <a:pt x="124" y="149"/>
                </a:lnTo>
                <a:lnTo>
                  <a:pt x="124" y="150"/>
                </a:lnTo>
                <a:lnTo>
                  <a:pt x="125" y="152"/>
                </a:lnTo>
                <a:lnTo>
                  <a:pt x="125" y="153"/>
                </a:lnTo>
                <a:lnTo>
                  <a:pt x="127" y="153"/>
                </a:lnTo>
                <a:lnTo>
                  <a:pt x="128" y="152"/>
                </a:lnTo>
                <a:lnTo>
                  <a:pt x="130" y="154"/>
                </a:lnTo>
                <a:lnTo>
                  <a:pt x="130" y="156"/>
                </a:lnTo>
                <a:lnTo>
                  <a:pt x="130" y="157"/>
                </a:lnTo>
                <a:lnTo>
                  <a:pt x="132" y="157"/>
                </a:lnTo>
                <a:lnTo>
                  <a:pt x="133" y="158"/>
                </a:lnTo>
                <a:lnTo>
                  <a:pt x="135" y="159"/>
                </a:lnTo>
                <a:lnTo>
                  <a:pt x="135" y="160"/>
                </a:lnTo>
                <a:lnTo>
                  <a:pt x="135" y="162"/>
                </a:lnTo>
                <a:lnTo>
                  <a:pt x="135" y="163"/>
                </a:lnTo>
                <a:lnTo>
                  <a:pt x="134" y="165"/>
                </a:lnTo>
                <a:lnTo>
                  <a:pt x="135" y="166"/>
                </a:lnTo>
                <a:lnTo>
                  <a:pt x="137" y="168"/>
                </a:lnTo>
                <a:lnTo>
                  <a:pt x="137" y="169"/>
                </a:lnTo>
                <a:lnTo>
                  <a:pt x="138" y="171"/>
                </a:lnTo>
                <a:lnTo>
                  <a:pt x="138" y="172"/>
                </a:lnTo>
                <a:lnTo>
                  <a:pt x="137" y="173"/>
                </a:lnTo>
                <a:lnTo>
                  <a:pt x="136" y="174"/>
                </a:lnTo>
                <a:lnTo>
                  <a:pt x="135" y="175"/>
                </a:lnTo>
                <a:lnTo>
                  <a:pt x="134" y="175"/>
                </a:lnTo>
                <a:lnTo>
                  <a:pt x="133" y="177"/>
                </a:lnTo>
                <a:lnTo>
                  <a:pt x="132" y="178"/>
                </a:lnTo>
                <a:lnTo>
                  <a:pt x="135" y="180"/>
                </a:lnTo>
                <a:lnTo>
                  <a:pt x="136" y="180"/>
                </a:lnTo>
                <a:lnTo>
                  <a:pt x="137" y="181"/>
                </a:lnTo>
                <a:lnTo>
                  <a:pt x="136" y="181"/>
                </a:lnTo>
                <a:lnTo>
                  <a:pt x="136" y="182"/>
                </a:lnTo>
                <a:lnTo>
                  <a:pt x="136" y="183"/>
                </a:lnTo>
                <a:lnTo>
                  <a:pt x="138" y="184"/>
                </a:lnTo>
                <a:lnTo>
                  <a:pt x="138" y="185"/>
                </a:lnTo>
                <a:lnTo>
                  <a:pt x="139" y="185"/>
                </a:lnTo>
                <a:lnTo>
                  <a:pt x="140" y="185"/>
                </a:lnTo>
                <a:lnTo>
                  <a:pt x="140" y="186"/>
                </a:lnTo>
                <a:lnTo>
                  <a:pt x="139" y="187"/>
                </a:lnTo>
                <a:lnTo>
                  <a:pt x="136" y="189"/>
                </a:lnTo>
                <a:lnTo>
                  <a:pt x="133" y="190"/>
                </a:lnTo>
                <a:lnTo>
                  <a:pt x="132" y="193"/>
                </a:lnTo>
                <a:lnTo>
                  <a:pt x="134" y="193"/>
                </a:lnTo>
                <a:lnTo>
                  <a:pt x="135" y="193"/>
                </a:lnTo>
                <a:lnTo>
                  <a:pt x="136" y="194"/>
                </a:lnTo>
                <a:lnTo>
                  <a:pt x="138" y="194"/>
                </a:lnTo>
                <a:lnTo>
                  <a:pt x="139" y="195"/>
                </a:lnTo>
                <a:lnTo>
                  <a:pt x="141" y="196"/>
                </a:lnTo>
                <a:lnTo>
                  <a:pt x="141" y="198"/>
                </a:lnTo>
                <a:lnTo>
                  <a:pt x="142" y="198"/>
                </a:lnTo>
                <a:lnTo>
                  <a:pt x="145" y="198"/>
                </a:lnTo>
                <a:lnTo>
                  <a:pt x="148" y="200"/>
                </a:lnTo>
                <a:lnTo>
                  <a:pt x="148" y="201"/>
                </a:lnTo>
                <a:lnTo>
                  <a:pt x="149" y="202"/>
                </a:lnTo>
                <a:lnTo>
                  <a:pt x="150" y="203"/>
                </a:lnTo>
                <a:lnTo>
                  <a:pt x="152" y="206"/>
                </a:lnTo>
                <a:lnTo>
                  <a:pt x="154" y="209"/>
                </a:lnTo>
                <a:lnTo>
                  <a:pt x="155" y="210"/>
                </a:lnTo>
                <a:lnTo>
                  <a:pt x="159" y="210"/>
                </a:lnTo>
                <a:lnTo>
                  <a:pt x="160" y="210"/>
                </a:lnTo>
                <a:lnTo>
                  <a:pt x="162" y="209"/>
                </a:lnTo>
                <a:lnTo>
                  <a:pt x="162" y="212"/>
                </a:lnTo>
                <a:lnTo>
                  <a:pt x="163" y="212"/>
                </a:lnTo>
                <a:lnTo>
                  <a:pt x="165" y="212"/>
                </a:lnTo>
                <a:lnTo>
                  <a:pt x="169" y="213"/>
                </a:lnTo>
                <a:lnTo>
                  <a:pt x="170" y="213"/>
                </a:lnTo>
                <a:lnTo>
                  <a:pt x="171" y="213"/>
                </a:lnTo>
                <a:lnTo>
                  <a:pt x="171" y="215"/>
                </a:lnTo>
                <a:lnTo>
                  <a:pt x="171" y="216"/>
                </a:lnTo>
                <a:lnTo>
                  <a:pt x="173" y="217"/>
                </a:lnTo>
                <a:lnTo>
                  <a:pt x="174" y="219"/>
                </a:lnTo>
                <a:lnTo>
                  <a:pt x="173" y="220"/>
                </a:lnTo>
                <a:lnTo>
                  <a:pt x="172" y="220"/>
                </a:lnTo>
                <a:lnTo>
                  <a:pt x="172" y="221"/>
                </a:lnTo>
                <a:lnTo>
                  <a:pt x="174" y="222"/>
                </a:lnTo>
                <a:lnTo>
                  <a:pt x="176" y="222"/>
                </a:lnTo>
                <a:lnTo>
                  <a:pt x="177" y="222"/>
                </a:lnTo>
                <a:lnTo>
                  <a:pt x="177" y="224"/>
                </a:lnTo>
                <a:lnTo>
                  <a:pt x="178" y="225"/>
                </a:lnTo>
                <a:lnTo>
                  <a:pt x="181" y="226"/>
                </a:lnTo>
                <a:lnTo>
                  <a:pt x="183" y="227"/>
                </a:lnTo>
                <a:lnTo>
                  <a:pt x="184" y="229"/>
                </a:lnTo>
                <a:lnTo>
                  <a:pt x="184" y="230"/>
                </a:lnTo>
                <a:lnTo>
                  <a:pt x="185" y="231"/>
                </a:lnTo>
                <a:lnTo>
                  <a:pt x="186" y="231"/>
                </a:lnTo>
                <a:lnTo>
                  <a:pt x="187" y="232"/>
                </a:lnTo>
                <a:lnTo>
                  <a:pt x="193" y="243"/>
                </a:lnTo>
                <a:lnTo>
                  <a:pt x="193" y="244"/>
                </a:lnTo>
                <a:lnTo>
                  <a:pt x="195" y="246"/>
                </a:lnTo>
                <a:lnTo>
                  <a:pt x="195" y="247"/>
                </a:lnTo>
                <a:lnTo>
                  <a:pt x="196" y="247"/>
                </a:lnTo>
                <a:lnTo>
                  <a:pt x="197" y="247"/>
                </a:lnTo>
                <a:lnTo>
                  <a:pt x="198" y="247"/>
                </a:lnTo>
                <a:lnTo>
                  <a:pt x="199" y="247"/>
                </a:lnTo>
                <a:lnTo>
                  <a:pt x="201" y="249"/>
                </a:lnTo>
                <a:lnTo>
                  <a:pt x="202" y="250"/>
                </a:lnTo>
                <a:lnTo>
                  <a:pt x="202" y="251"/>
                </a:lnTo>
                <a:lnTo>
                  <a:pt x="206" y="253"/>
                </a:lnTo>
                <a:lnTo>
                  <a:pt x="206" y="255"/>
                </a:lnTo>
                <a:lnTo>
                  <a:pt x="205" y="256"/>
                </a:lnTo>
                <a:lnTo>
                  <a:pt x="206" y="258"/>
                </a:lnTo>
                <a:lnTo>
                  <a:pt x="205" y="259"/>
                </a:lnTo>
                <a:lnTo>
                  <a:pt x="204" y="260"/>
                </a:lnTo>
                <a:lnTo>
                  <a:pt x="205" y="261"/>
                </a:lnTo>
                <a:lnTo>
                  <a:pt x="206" y="261"/>
                </a:lnTo>
                <a:lnTo>
                  <a:pt x="206" y="262"/>
                </a:lnTo>
                <a:lnTo>
                  <a:pt x="206" y="263"/>
                </a:lnTo>
                <a:lnTo>
                  <a:pt x="206" y="264"/>
                </a:lnTo>
                <a:lnTo>
                  <a:pt x="207" y="264"/>
                </a:lnTo>
                <a:lnTo>
                  <a:pt x="208" y="265"/>
                </a:lnTo>
                <a:lnTo>
                  <a:pt x="208" y="267"/>
                </a:lnTo>
                <a:lnTo>
                  <a:pt x="209" y="267"/>
                </a:lnTo>
                <a:lnTo>
                  <a:pt x="211" y="266"/>
                </a:lnTo>
                <a:lnTo>
                  <a:pt x="212" y="267"/>
                </a:lnTo>
                <a:lnTo>
                  <a:pt x="214" y="269"/>
                </a:lnTo>
                <a:lnTo>
                  <a:pt x="215" y="270"/>
                </a:lnTo>
                <a:lnTo>
                  <a:pt x="217" y="270"/>
                </a:lnTo>
                <a:lnTo>
                  <a:pt x="218" y="270"/>
                </a:lnTo>
                <a:lnTo>
                  <a:pt x="220" y="273"/>
                </a:lnTo>
                <a:lnTo>
                  <a:pt x="220" y="274"/>
                </a:lnTo>
                <a:lnTo>
                  <a:pt x="220" y="275"/>
                </a:lnTo>
                <a:lnTo>
                  <a:pt x="219" y="276"/>
                </a:lnTo>
                <a:lnTo>
                  <a:pt x="219" y="278"/>
                </a:lnTo>
                <a:lnTo>
                  <a:pt x="219" y="279"/>
                </a:lnTo>
                <a:lnTo>
                  <a:pt x="220" y="279"/>
                </a:lnTo>
                <a:lnTo>
                  <a:pt x="220" y="280"/>
                </a:lnTo>
                <a:lnTo>
                  <a:pt x="221" y="280"/>
                </a:lnTo>
                <a:lnTo>
                  <a:pt x="223" y="279"/>
                </a:lnTo>
                <a:lnTo>
                  <a:pt x="224" y="278"/>
                </a:lnTo>
                <a:lnTo>
                  <a:pt x="225" y="278"/>
                </a:lnTo>
                <a:lnTo>
                  <a:pt x="226" y="277"/>
                </a:lnTo>
                <a:lnTo>
                  <a:pt x="227" y="275"/>
                </a:lnTo>
                <a:lnTo>
                  <a:pt x="228" y="276"/>
                </a:lnTo>
                <a:lnTo>
                  <a:pt x="229" y="275"/>
                </a:lnTo>
                <a:lnTo>
                  <a:pt x="231" y="276"/>
                </a:lnTo>
                <a:lnTo>
                  <a:pt x="234" y="279"/>
                </a:lnTo>
                <a:lnTo>
                  <a:pt x="233" y="281"/>
                </a:lnTo>
                <a:lnTo>
                  <a:pt x="233" y="282"/>
                </a:lnTo>
                <a:lnTo>
                  <a:pt x="232" y="282"/>
                </a:lnTo>
                <a:lnTo>
                  <a:pt x="231" y="283"/>
                </a:lnTo>
                <a:lnTo>
                  <a:pt x="232" y="284"/>
                </a:lnTo>
                <a:lnTo>
                  <a:pt x="233" y="285"/>
                </a:lnTo>
                <a:lnTo>
                  <a:pt x="233" y="286"/>
                </a:lnTo>
                <a:lnTo>
                  <a:pt x="234" y="287"/>
                </a:lnTo>
                <a:lnTo>
                  <a:pt x="236" y="288"/>
                </a:lnTo>
                <a:lnTo>
                  <a:pt x="237" y="286"/>
                </a:lnTo>
                <a:lnTo>
                  <a:pt x="239" y="286"/>
                </a:lnTo>
                <a:lnTo>
                  <a:pt x="241" y="286"/>
                </a:lnTo>
                <a:lnTo>
                  <a:pt x="242" y="286"/>
                </a:lnTo>
                <a:lnTo>
                  <a:pt x="244" y="287"/>
                </a:lnTo>
                <a:lnTo>
                  <a:pt x="245" y="288"/>
                </a:lnTo>
                <a:lnTo>
                  <a:pt x="247" y="288"/>
                </a:lnTo>
                <a:lnTo>
                  <a:pt x="249" y="286"/>
                </a:lnTo>
                <a:lnTo>
                  <a:pt x="251" y="284"/>
                </a:lnTo>
                <a:lnTo>
                  <a:pt x="253" y="284"/>
                </a:lnTo>
                <a:lnTo>
                  <a:pt x="256" y="283"/>
                </a:lnTo>
                <a:lnTo>
                  <a:pt x="257" y="283"/>
                </a:lnTo>
                <a:lnTo>
                  <a:pt x="259" y="285"/>
                </a:lnTo>
                <a:lnTo>
                  <a:pt x="260" y="286"/>
                </a:lnTo>
                <a:lnTo>
                  <a:pt x="260" y="289"/>
                </a:lnTo>
                <a:lnTo>
                  <a:pt x="259" y="292"/>
                </a:lnTo>
                <a:lnTo>
                  <a:pt x="258" y="292"/>
                </a:lnTo>
                <a:lnTo>
                  <a:pt x="259" y="295"/>
                </a:lnTo>
                <a:lnTo>
                  <a:pt x="258" y="300"/>
                </a:lnTo>
                <a:lnTo>
                  <a:pt x="258" y="302"/>
                </a:lnTo>
                <a:lnTo>
                  <a:pt x="257" y="303"/>
                </a:lnTo>
                <a:lnTo>
                  <a:pt x="256" y="303"/>
                </a:lnTo>
                <a:lnTo>
                  <a:pt x="253" y="303"/>
                </a:lnTo>
                <a:lnTo>
                  <a:pt x="253" y="305"/>
                </a:lnTo>
                <a:lnTo>
                  <a:pt x="253" y="306"/>
                </a:lnTo>
                <a:lnTo>
                  <a:pt x="253" y="307"/>
                </a:lnTo>
                <a:lnTo>
                  <a:pt x="254" y="307"/>
                </a:lnTo>
                <a:lnTo>
                  <a:pt x="255" y="308"/>
                </a:lnTo>
                <a:lnTo>
                  <a:pt x="255" y="309"/>
                </a:lnTo>
                <a:lnTo>
                  <a:pt x="254" y="310"/>
                </a:lnTo>
                <a:lnTo>
                  <a:pt x="255" y="311"/>
                </a:lnTo>
                <a:lnTo>
                  <a:pt x="255" y="312"/>
                </a:lnTo>
                <a:lnTo>
                  <a:pt x="254" y="313"/>
                </a:lnTo>
                <a:lnTo>
                  <a:pt x="253" y="315"/>
                </a:lnTo>
                <a:lnTo>
                  <a:pt x="251" y="317"/>
                </a:lnTo>
                <a:lnTo>
                  <a:pt x="251" y="318"/>
                </a:lnTo>
                <a:lnTo>
                  <a:pt x="252" y="320"/>
                </a:lnTo>
                <a:lnTo>
                  <a:pt x="252" y="324"/>
                </a:lnTo>
                <a:lnTo>
                  <a:pt x="250" y="325"/>
                </a:lnTo>
                <a:lnTo>
                  <a:pt x="250" y="327"/>
                </a:lnTo>
                <a:lnTo>
                  <a:pt x="251" y="329"/>
                </a:lnTo>
                <a:lnTo>
                  <a:pt x="249" y="333"/>
                </a:lnTo>
                <a:lnTo>
                  <a:pt x="249" y="334"/>
                </a:lnTo>
                <a:lnTo>
                  <a:pt x="249" y="337"/>
                </a:lnTo>
                <a:lnTo>
                  <a:pt x="249" y="338"/>
                </a:lnTo>
                <a:lnTo>
                  <a:pt x="249" y="339"/>
                </a:lnTo>
                <a:lnTo>
                  <a:pt x="249" y="340"/>
                </a:lnTo>
                <a:lnTo>
                  <a:pt x="249" y="343"/>
                </a:lnTo>
                <a:lnTo>
                  <a:pt x="247" y="343"/>
                </a:lnTo>
                <a:lnTo>
                  <a:pt x="247" y="344"/>
                </a:lnTo>
                <a:lnTo>
                  <a:pt x="246" y="343"/>
                </a:lnTo>
                <a:lnTo>
                  <a:pt x="245" y="343"/>
                </a:lnTo>
                <a:lnTo>
                  <a:pt x="244" y="343"/>
                </a:lnTo>
                <a:lnTo>
                  <a:pt x="243" y="343"/>
                </a:lnTo>
                <a:lnTo>
                  <a:pt x="243" y="345"/>
                </a:lnTo>
                <a:lnTo>
                  <a:pt x="242" y="346"/>
                </a:lnTo>
                <a:lnTo>
                  <a:pt x="243" y="347"/>
                </a:lnTo>
                <a:lnTo>
                  <a:pt x="243" y="348"/>
                </a:lnTo>
                <a:lnTo>
                  <a:pt x="246" y="349"/>
                </a:lnTo>
                <a:lnTo>
                  <a:pt x="247" y="350"/>
                </a:lnTo>
                <a:lnTo>
                  <a:pt x="247" y="351"/>
                </a:lnTo>
                <a:lnTo>
                  <a:pt x="248" y="352"/>
                </a:lnTo>
                <a:lnTo>
                  <a:pt x="247" y="354"/>
                </a:lnTo>
                <a:lnTo>
                  <a:pt x="247" y="355"/>
                </a:lnTo>
                <a:lnTo>
                  <a:pt x="247" y="356"/>
                </a:lnTo>
                <a:lnTo>
                  <a:pt x="246" y="356"/>
                </a:lnTo>
                <a:lnTo>
                  <a:pt x="245" y="357"/>
                </a:lnTo>
                <a:lnTo>
                  <a:pt x="244" y="358"/>
                </a:lnTo>
                <a:lnTo>
                  <a:pt x="243" y="359"/>
                </a:lnTo>
                <a:lnTo>
                  <a:pt x="244" y="360"/>
                </a:lnTo>
                <a:lnTo>
                  <a:pt x="246" y="360"/>
                </a:lnTo>
                <a:lnTo>
                  <a:pt x="246" y="361"/>
                </a:lnTo>
                <a:lnTo>
                  <a:pt x="246" y="363"/>
                </a:lnTo>
                <a:lnTo>
                  <a:pt x="246" y="364"/>
                </a:lnTo>
                <a:lnTo>
                  <a:pt x="248" y="363"/>
                </a:lnTo>
                <a:lnTo>
                  <a:pt x="249" y="364"/>
                </a:lnTo>
                <a:lnTo>
                  <a:pt x="251" y="365"/>
                </a:lnTo>
                <a:lnTo>
                  <a:pt x="253" y="367"/>
                </a:lnTo>
                <a:lnTo>
                  <a:pt x="252" y="369"/>
                </a:lnTo>
                <a:lnTo>
                  <a:pt x="250" y="370"/>
                </a:lnTo>
                <a:lnTo>
                  <a:pt x="252" y="374"/>
                </a:lnTo>
                <a:lnTo>
                  <a:pt x="253" y="375"/>
                </a:lnTo>
                <a:lnTo>
                  <a:pt x="254" y="376"/>
                </a:lnTo>
                <a:lnTo>
                  <a:pt x="254" y="377"/>
                </a:lnTo>
                <a:lnTo>
                  <a:pt x="253" y="379"/>
                </a:lnTo>
                <a:lnTo>
                  <a:pt x="253" y="380"/>
                </a:lnTo>
                <a:lnTo>
                  <a:pt x="252" y="380"/>
                </a:lnTo>
                <a:lnTo>
                  <a:pt x="250" y="379"/>
                </a:lnTo>
                <a:lnTo>
                  <a:pt x="249" y="379"/>
                </a:lnTo>
                <a:lnTo>
                  <a:pt x="247" y="380"/>
                </a:lnTo>
                <a:lnTo>
                  <a:pt x="244" y="381"/>
                </a:lnTo>
                <a:lnTo>
                  <a:pt x="243" y="381"/>
                </a:lnTo>
                <a:lnTo>
                  <a:pt x="243" y="382"/>
                </a:lnTo>
                <a:lnTo>
                  <a:pt x="243" y="383"/>
                </a:lnTo>
                <a:lnTo>
                  <a:pt x="243" y="384"/>
                </a:lnTo>
                <a:lnTo>
                  <a:pt x="242" y="384"/>
                </a:lnTo>
                <a:lnTo>
                  <a:pt x="241" y="385"/>
                </a:lnTo>
                <a:lnTo>
                  <a:pt x="240" y="387"/>
                </a:lnTo>
                <a:lnTo>
                  <a:pt x="239" y="389"/>
                </a:lnTo>
                <a:lnTo>
                  <a:pt x="238" y="390"/>
                </a:lnTo>
                <a:lnTo>
                  <a:pt x="238" y="391"/>
                </a:lnTo>
                <a:lnTo>
                  <a:pt x="240" y="391"/>
                </a:lnTo>
                <a:lnTo>
                  <a:pt x="240" y="392"/>
                </a:lnTo>
                <a:lnTo>
                  <a:pt x="240" y="393"/>
                </a:lnTo>
                <a:lnTo>
                  <a:pt x="242" y="395"/>
                </a:lnTo>
                <a:lnTo>
                  <a:pt x="244" y="395"/>
                </a:lnTo>
                <a:lnTo>
                  <a:pt x="244" y="397"/>
                </a:lnTo>
                <a:lnTo>
                  <a:pt x="245" y="398"/>
                </a:lnTo>
                <a:lnTo>
                  <a:pt x="244" y="399"/>
                </a:lnTo>
                <a:lnTo>
                  <a:pt x="243" y="399"/>
                </a:lnTo>
                <a:lnTo>
                  <a:pt x="243" y="400"/>
                </a:lnTo>
                <a:lnTo>
                  <a:pt x="244" y="400"/>
                </a:lnTo>
                <a:lnTo>
                  <a:pt x="244" y="402"/>
                </a:lnTo>
                <a:lnTo>
                  <a:pt x="244" y="403"/>
                </a:lnTo>
                <a:lnTo>
                  <a:pt x="243" y="404"/>
                </a:lnTo>
                <a:lnTo>
                  <a:pt x="241" y="404"/>
                </a:lnTo>
                <a:lnTo>
                  <a:pt x="240" y="405"/>
                </a:lnTo>
                <a:lnTo>
                  <a:pt x="239" y="406"/>
                </a:lnTo>
                <a:lnTo>
                  <a:pt x="238" y="406"/>
                </a:lnTo>
                <a:lnTo>
                  <a:pt x="239" y="408"/>
                </a:lnTo>
                <a:lnTo>
                  <a:pt x="240" y="409"/>
                </a:lnTo>
                <a:lnTo>
                  <a:pt x="241" y="410"/>
                </a:lnTo>
                <a:lnTo>
                  <a:pt x="239" y="412"/>
                </a:lnTo>
                <a:lnTo>
                  <a:pt x="239" y="414"/>
                </a:lnTo>
                <a:lnTo>
                  <a:pt x="239" y="415"/>
                </a:lnTo>
                <a:lnTo>
                  <a:pt x="240" y="415"/>
                </a:lnTo>
                <a:lnTo>
                  <a:pt x="241" y="414"/>
                </a:lnTo>
                <a:lnTo>
                  <a:pt x="242" y="414"/>
                </a:lnTo>
                <a:lnTo>
                  <a:pt x="244" y="415"/>
                </a:lnTo>
                <a:lnTo>
                  <a:pt x="244" y="416"/>
                </a:lnTo>
                <a:lnTo>
                  <a:pt x="246" y="415"/>
                </a:lnTo>
                <a:lnTo>
                  <a:pt x="247" y="415"/>
                </a:lnTo>
                <a:lnTo>
                  <a:pt x="248" y="415"/>
                </a:lnTo>
                <a:lnTo>
                  <a:pt x="247" y="416"/>
                </a:lnTo>
                <a:lnTo>
                  <a:pt x="247" y="417"/>
                </a:lnTo>
                <a:lnTo>
                  <a:pt x="249" y="417"/>
                </a:lnTo>
                <a:lnTo>
                  <a:pt x="250" y="417"/>
                </a:lnTo>
                <a:lnTo>
                  <a:pt x="251" y="421"/>
                </a:lnTo>
                <a:lnTo>
                  <a:pt x="253" y="422"/>
                </a:lnTo>
                <a:lnTo>
                  <a:pt x="255" y="423"/>
                </a:lnTo>
                <a:lnTo>
                  <a:pt x="256" y="423"/>
                </a:lnTo>
                <a:lnTo>
                  <a:pt x="256" y="424"/>
                </a:lnTo>
                <a:lnTo>
                  <a:pt x="257" y="426"/>
                </a:lnTo>
                <a:lnTo>
                  <a:pt x="258" y="427"/>
                </a:lnTo>
                <a:lnTo>
                  <a:pt x="261" y="427"/>
                </a:lnTo>
                <a:lnTo>
                  <a:pt x="262" y="425"/>
                </a:lnTo>
                <a:lnTo>
                  <a:pt x="264" y="425"/>
                </a:lnTo>
                <a:lnTo>
                  <a:pt x="264" y="424"/>
                </a:lnTo>
                <a:lnTo>
                  <a:pt x="265" y="422"/>
                </a:lnTo>
                <a:lnTo>
                  <a:pt x="266" y="420"/>
                </a:lnTo>
                <a:lnTo>
                  <a:pt x="266" y="418"/>
                </a:lnTo>
                <a:lnTo>
                  <a:pt x="267" y="417"/>
                </a:lnTo>
                <a:lnTo>
                  <a:pt x="268" y="417"/>
                </a:lnTo>
                <a:lnTo>
                  <a:pt x="270" y="418"/>
                </a:lnTo>
                <a:lnTo>
                  <a:pt x="271" y="418"/>
                </a:lnTo>
                <a:lnTo>
                  <a:pt x="272" y="417"/>
                </a:lnTo>
                <a:lnTo>
                  <a:pt x="273" y="416"/>
                </a:lnTo>
                <a:lnTo>
                  <a:pt x="275" y="416"/>
                </a:lnTo>
                <a:lnTo>
                  <a:pt x="276" y="415"/>
                </a:lnTo>
                <a:lnTo>
                  <a:pt x="277" y="415"/>
                </a:lnTo>
                <a:lnTo>
                  <a:pt x="277" y="413"/>
                </a:lnTo>
                <a:lnTo>
                  <a:pt x="277" y="412"/>
                </a:lnTo>
                <a:lnTo>
                  <a:pt x="280" y="412"/>
                </a:lnTo>
                <a:lnTo>
                  <a:pt x="281" y="410"/>
                </a:lnTo>
                <a:lnTo>
                  <a:pt x="282" y="408"/>
                </a:lnTo>
                <a:lnTo>
                  <a:pt x="284" y="406"/>
                </a:lnTo>
                <a:lnTo>
                  <a:pt x="286" y="405"/>
                </a:lnTo>
                <a:lnTo>
                  <a:pt x="287" y="404"/>
                </a:lnTo>
                <a:lnTo>
                  <a:pt x="288" y="403"/>
                </a:lnTo>
                <a:lnTo>
                  <a:pt x="287" y="401"/>
                </a:lnTo>
                <a:lnTo>
                  <a:pt x="287" y="399"/>
                </a:lnTo>
                <a:lnTo>
                  <a:pt x="288" y="399"/>
                </a:lnTo>
                <a:lnTo>
                  <a:pt x="289" y="399"/>
                </a:lnTo>
                <a:lnTo>
                  <a:pt x="289" y="398"/>
                </a:lnTo>
                <a:lnTo>
                  <a:pt x="291" y="398"/>
                </a:lnTo>
                <a:lnTo>
                  <a:pt x="291" y="400"/>
                </a:lnTo>
                <a:lnTo>
                  <a:pt x="292" y="400"/>
                </a:lnTo>
                <a:lnTo>
                  <a:pt x="294" y="399"/>
                </a:lnTo>
                <a:lnTo>
                  <a:pt x="295" y="399"/>
                </a:lnTo>
                <a:lnTo>
                  <a:pt x="295" y="402"/>
                </a:lnTo>
                <a:lnTo>
                  <a:pt x="296" y="403"/>
                </a:lnTo>
                <a:lnTo>
                  <a:pt x="298" y="405"/>
                </a:lnTo>
                <a:lnTo>
                  <a:pt x="298" y="406"/>
                </a:lnTo>
                <a:lnTo>
                  <a:pt x="298" y="408"/>
                </a:lnTo>
                <a:lnTo>
                  <a:pt x="299" y="408"/>
                </a:lnTo>
                <a:lnTo>
                  <a:pt x="301" y="408"/>
                </a:lnTo>
                <a:lnTo>
                  <a:pt x="302" y="408"/>
                </a:lnTo>
                <a:lnTo>
                  <a:pt x="303" y="409"/>
                </a:lnTo>
                <a:lnTo>
                  <a:pt x="306" y="409"/>
                </a:lnTo>
                <a:lnTo>
                  <a:pt x="307" y="412"/>
                </a:lnTo>
                <a:lnTo>
                  <a:pt x="305" y="414"/>
                </a:lnTo>
                <a:lnTo>
                  <a:pt x="305" y="417"/>
                </a:lnTo>
                <a:lnTo>
                  <a:pt x="304" y="419"/>
                </a:lnTo>
                <a:lnTo>
                  <a:pt x="304" y="420"/>
                </a:lnTo>
                <a:lnTo>
                  <a:pt x="305" y="420"/>
                </a:lnTo>
                <a:lnTo>
                  <a:pt x="306" y="420"/>
                </a:lnTo>
                <a:lnTo>
                  <a:pt x="309" y="420"/>
                </a:lnTo>
                <a:lnTo>
                  <a:pt x="309" y="421"/>
                </a:lnTo>
                <a:lnTo>
                  <a:pt x="310" y="423"/>
                </a:lnTo>
                <a:lnTo>
                  <a:pt x="310" y="424"/>
                </a:lnTo>
                <a:lnTo>
                  <a:pt x="310" y="425"/>
                </a:lnTo>
                <a:lnTo>
                  <a:pt x="309" y="426"/>
                </a:lnTo>
                <a:lnTo>
                  <a:pt x="308" y="428"/>
                </a:lnTo>
                <a:lnTo>
                  <a:pt x="309" y="429"/>
                </a:lnTo>
                <a:lnTo>
                  <a:pt x="309" y="430"/>
                </a:lnTo>
                <a:lnTo>
                  <a:pt x="310" y="431"/>
                </a:lnTo>
                <a:lnTo>
                  <a:pt x="309" y="432"/>
                </a:lnTo>
                <a:lnTo>
                  <a:pt x="309" y="433"/>
                </a:lnTo>
                <a:lnTo>
                  <a:pt x="311" y="434"/>
                </a:lnTo>
                <a:lnTo>
                  <a:pt x="313" y="435"/>
                </a:lnTo>
                <a:lnTo>
                  <a:pt x="313" y="436"/>
                </a:lnTo>
                <a:lnTo>
                  <a:pt x="313" y="437"/>
                </a:lnTo>
                <a:lnTo>
                  <a:pt x="312" y="439"/>
                </a:lnTo>
                <a:lnTo>
                  <a:pt x="313" y="439"/>
                </a:lnTo>
                <a:lnTo>
                  <a:pt x="312" y="442"/>
                </a:lnTo>
                <a:lnTo>
                  <a:pt x="312" y="443"/>
                </a:lnTo>
                <a:lnTo>
                  <a:pt x="315" y="446"/>
                </a:lnTo>
                <a:lnTo>
                  <a:pt x="318" y="449"/>
                </a:lnTo>
                <a:lnTo>
                  <a:pt x="316" y="450"/>
                </a:lnTo>
                <a:lnTo>
                  <a:pt x="317" y="451"/>
                </a:lnTo>
                <a:lnTo>
                  <a:pt x="319" y="453"/>
                </a:lnTo>
                <a:lnTo>
                  <a:pt x="320" y="454"/>
                </a:lnTo>
                <a:lnTo>
                  <a:pt x="322" y="457"/>
                </a:lnTo>
                <a:lnTo>
                  <a:pt x="323" y="458"/>
                </a:lnTo>
                <a:lnTo>
                  <a:pt x="325" y="461"/>
                </a:lnTo>
                <a:lnTo>
                  <a:pt x="325" y="462"/>
                </a:lnTo>
                <a:lnTo>
                  <a:pt x="326" y="463"/>
                </a:lnTo>
                <a:lnTo>
                  <a:pt x="328" y="464"/>
                </a:lnTo>
                <a:lnTo>
                  <a:pt x="328" y="465"/>
                </a:lnTo>
                <a:lnTo>
                  <a:pt x="327" y="466"/>
                </a:lnTo>
                <a:lnTo>
                  <a:pt x="330" y="469"/>
                </a:lnTo>
                <a:lnTo>
                  <a:pt x="331" y="468"/>
                </a:lnTo>
                <a:lnTo>
                  <a:pt x="332" y="468"/>
                </a:lnTo>
                <a:lnTo>
                  <a:pt x="333" y="468"/>
                </a:lnTo>
                <a:lnTo>
                  <a:pt x="333" y="469"/>
                </a:lnTo>
                <a:lnTo>
                  <a:pt x="332" y="471"/>
                </a:lnTo>
                <a:lnTo>
                  <a:pt x="334" y="472"/>
                </a:lnTo>
                <a:lnTo>
                  <a:pt x="335" y="474"/>
                </a:lnTo>
                <a:lnTo>
                  <a:pt x="338" y="474"/>
                </a:lnTo>
                <a:lnTo>
                  <a:pt x="338" y="475"/>
                </a:lnTo>
                <a:lnTo>
                  <a:pt x="337" y="477"/>
                </a:lnTo>
                <a:lnTo>
                  <a:pt x="338" y="478"/>
                </a:lnTo>
                <a:lnTo>
                  <a:pt x="339" y="480"/>
                </a:lnTo>
                <a:lnTo>
                  <a:pt x="339" y="483"/>
                </a:lnTo>
                <a:lnTo>
                  <a:pt x="339" y="485"/>
                </a:lnTo>
                <a:lnTo>
                  <a:pt x="339" y="486"/>
                </a:lnTo>
                <a:lnTo>
                  <a:pt x="338" y="487"/>
                </a:lnTo>
                <a:lnTo>
                  <a:pt x="335" y="487"/>
                </a:lnTo>
                <a:lnTo>
                  <a:pt x="334" y="487"/>
                </a:lnTo>
                <a:lnTo>
                  <a:pt x="334" y="488"/>
                </a:lnTo>
                <a:lnTo>
                  <a:pt x="334" y="489"/>
                </a:lnTo>
                <a:lnTo>
                  <a:pt x="336" y="492"/>
                </a:lnTo>
                <a:lnTo>
                  <a:pt x="336" y="493"/>
                </a:lnTo>
                <a:lnTo>
                  <a:pt x="337" y="495"/>
                </a:lnTo>
                <a:lnTo>
                  <a:pt x="337" y="496"/>
                </a:lnTo>
                <a:lnTo>
                  <a:pt x="338" y="497"/>
                </a:lnTo>
                <a:lnTo>
                  <a:pt x="339" y="498"/>
                </a:lnTo>
                <a:lnTo>
                  <a:pt x="340" y="498"/>
                </a:lnTo>
                <a:lnTo>
                  <a:pt x="340" y="499"/>
                </a:lnTo>
                <a:lnTo>
                  <a:pt x="341" y="499"/>
                </a:lnTo>
                <a:lnTo>
                  <a:pt x="341" y="500"/>
                </a:lnTo>
                <a:lnTo>
                  <a:pt x="344" y="500"/>
                </a:lnTo>
                <a:lnTo>
                  <a:pt x="345" y="502"/>
                </a:lnTo>
                <a:lnTo>
                  <a:pt x="347" y="502"/>
                </a:lnTo>
                <a:lnTo>
                  <a:pt x="348" y="504"/>
                </a:lnTo>
                <a:lnTo>
                  <a:pt x="347" y="505"/>
                </a:lnTo>
                <a:lnTo>
                  <a:pt x="348" y="506"/>
                </a:lnTo>
                <a:lnTo>
                  <a:pt x="350" y="505"/>
                </a:lnTo>
                <a:lnTo>
                  <a:pt x="353" y="503"/>
                </a:lnTo>
                <a:lnTo>
                  <a:pt x="355" y="502"/>
                </a:lnTo>
                <a:lnTo>
                  <a:pt x="357" y="502"/>
                </a:lnTo>
                <a:lnTo>
                  <a:pt x="359" y="503"/>
                </a:lnTo>
                <a:lnTo>
                  <a:pt x="361" y="505"/>
                </a:lnTo>
                <a:lnTo>
                  <a:pt x="362" y="506"/>
                </a:lnTo>
                <a:lnTo>
                  <a:pt x="363" y="507"/>
                </a:lnTo>
                <a:lnTo>
                  <a:pt x="366" y="507"/>
                </a:lnTo>
                <a:lnTo>
                  <a:pt x="366" y="509"/>
                </a:lnTo>
                <a:lnTo>
                  <a:pt x="366" y="510"/>
                </a:lnTo>
                <a:lnTo>
                  <a:pt x="368" y="510"/>
                </a:lnTo>
                <a:lnTo>
                  <a:pt x="368" y="511"/>
                </a:lnTo>
                <a:lnTo>
                  <a:pt x="368" y="512"/>
                </a:lnTo>
                <a:lnTo>
                  <a:pt x="369" y="513"/>
                </a:lnTo>
                <a:lnTo>
                  <a:pt x="369" y="514"/>
                </a:lnTo>
                <a:lnTo>
                  <a:pt x="369" y="516"/>
                </a:lnTo>
                <a:lnTo>
                  <a:pt x="372" y="519"/>
                </a:lnTo>
                <a:lnTo>
                  <a:pt x="372" y="521"/>
                </a:lnTo>
                <a:lnTo>
                  <a:pt x="374" y="524"/>
                </a:lnTo>
                <a:lnTo>
                  <a:pt x="374" y="525"/>
                </a:lnTo>
                <a:lnTo>
                  <a:pt x="373" y="526"/>
                </a:lnTo>
                <a:lnTo>
                  <a:pt x="371" y="527"/>
                </a:lnTo>
                <a:lnTo>
                  <a:pt x="371" y="528"/>
                </a:lnTo>
                <a:lnTo>
                  <a:pt x="371" y="529"/>
                </a:lnTo>
                <a:lnTo>
                  <a:pt x="372" y="529"/>
                </a:lnTo>
                <a:lnTo>
                  <a:pt x="372" y="531"/>
                </a:lnTo>
                <a:lnTo>
                  <a:pt x="373" y="531"/>
                </a:lnTo>
                <a:lnTo>
                  <a:pt x="374" y="532"/>
                </a:lnTo>
                <a:lnTo>
                  <a:pt x="375" y="532"/>
                </a:lnTo>
                <a:lnTo>
                  <a:pt x="374" y="534"/>
                </a:lnTo>
                <a:lnTo>
                  <a:pt x="375" y="535"/>
                </a:lnTo>
                <a:lnTo>
                  <a:pt x="377" y="537"/>
                </a:lnTo>
                <a:lnTo>
                  <a:pt x="378" y="538"/>
                </a:lnTo>
                <a:lnTo>
                  <a:pt x="376" y="540"/>
                </a:lnTo>
                <a:lnTo>
                  <a:pt x="376" y="541"/>
                </a:lnTo>
                <a:lnTo>
                  <a:pt x="377" y="543"/>
                </a:lnTo>
                <a:lnTo>
                  <a:pt x="377" y="545"/>
                </a:lnTo>
                <a:lnTo>
                  <a:pt x="378" y="546"/>
                </a:lnTo>
                <a:lnTo>
                  <a:pt x="378" y="547"/>
                </a:lnTo>
                <a:lnTo>
                  <a:pt x="383" y="550"/>
                </a:lnTo>
                <a:lnTo>
                  <a:pt x="385" y="550"/>
                </a:lnTo>
                <a:lnTo>
                  <a:pt x="386" y="551"/>
                </a:lnTo>
                <a:lnTo>
                  <a:pt x="388" y="552"/>
                </a:lnTo>
                <a:lnTo>
                  <a:pt x="389" y="553"/>
                </a:lnTo>
                <a:lnTo>
                  <a:pt x="390" y="555"/>
                </a:lnTo>
                <a:lnTo>
                  <a:pt x="392" y="556"/>
                </a:lnTo>
                <a:lnTo>
                  <a:pt x="393" y="556"/>
                </a:lnTo>
                <a:lnTo>
                  <a:pt x="394" y="554"/>
                </a:lnTo>
                <a:lnTo>
                  <a:pt x="395" y="553"/>
                </a:lnTo>
                <a:lnTo>
                  <a:pt x="395" y="552"/>
                </a:lnTo>
                <a:lnTo>
                  <a:pt x="393" y="550"/>
                </a:lnTo>
                <a:lnTo>
                  <a:pt x="393" y="549"/>
                </a:lnTo>
                <a:lnTo>
                  <a:pt x="394" y="548"/>
                </a:lnTo>
                <a:lnTo>
                  <a:pt x="394" y="546"/>
                </a:lnTo>
                <a:lnTo>
                  <a:pt x="397" y="543"/>
                </a:lnTo>
                <a:lnTo>
                  <a:pt x="397" y="542"/>
                </a:lnTo>
                <a:lnTo>
                  <a:pt x="399" y="541"/>
                </a:lnTo>
                <a:lnTo>
                  <a:pt x="400" y="541"/>
                </a:lnTo>
                <a:lnTo>
                  <a:pt x="402" y="541"/>
                </a:lnTo>
                <a:lnTo>
                  <a:pt x="402" y="540"/>
                </a:lnTo>
                <a:lnTo>
                  <a:pt x="403" y="539"/>
                </a:lnTo>
                <a:lnTo>
                  <a:pt x="404" y="539"/>
                </a:lnTo>
                <a:lnTo>
                  <a:pt x="408" y="541"/>
                </a:lnTo>
                <a:lnTo>
                  <a:pt x="411" y="541"/>
                </a:lnTo>
                <a:lnTo>
                  <a:pt x="412" y="541"/>
                </a:lnTo>
                <a:lnTo>
                  <a:pt x="414" y="541"/>
                </a:lnTo>
                <a:lnTo>
                  <a:pt x="417" y="543"/>
                </a:lnTo>
                <a:lnTo>
                  <a:pt x="417" y="542"/>
                </a:lnTo>
                <a:lnTo>
                  <a:pt x="418" y="542"/>
                </a:lnTo>
                <a:lnTo>
                  <a:pt x="419" y="542"/>
                </a:lnTo>
                <a:lnTo>
                  <a:pt x="420" y="542"/>
                </a:lnTo>
                <a:lnTo>
                  <a:pt x="421" y="543"/>
                </a:lnTo>
                <a:lnTo>
                  <a:pt x="422" y="544"/>
                </a:lnTo>
                <a:lnTo>
                  <a:pt x="423" y="544"/>
                </a:lnTo>
                <a:lnTo>
                  <a:pt x="425" y="543"/>
                </a:lnTo>
                <a:lnTo>
                  <a:pt x="426" y="543"/>
                </a:lnTo>
                <a:lnTo>
                  <a:pt x="429" y="544"/>
                </a:lnTo>
                <a:lnTo>
                  <a:pt x="430" y="545"/>
                </a:lnTo>
                <a:lnTo>
                  <a:pt x="431" y="545"/>
                </a:lnTo>
                <a:lnTo>
                  <a:pt x="432" y="546"/>
                </a:lnTo>
                <a:lnTo>
                  <a:pt x="433" y="546"/>
                </a:lnTo>
                <a:lnTo>
                  <a:pt x="434" y="545"/>
                </a:lnTo>
                <a:lnTo>
                  <a:pt x="434" y="544"/>
                </a:lnTo>
                <a:lnTo>
                  <a:pt x="435" y="544"/>
                </a:lnTo>
                <a:lnTo>
                  <a:pt x="435" y="541"/>
                </a:lnTo>
                <a:lnTo>
                  <a:pt x="436" y="537"/>
                </a:lnTo>
                <a:lnTo>
                  <a:pt x="436" y="536"/>
                </a:lnTo>
                <a:lnTo>
                  <a:pt x="440" y="535"/>
                </a:lnTo>
                <a:lnTo>
                  <a:pt x="442" y="533"/>
                </a:lnTo>
                <a:lnTo>
                  <a:pt x="445" y="532"/>
                </a:lnTo>
                <a:lnTo>
                  <a:pt x="446" y="532"/>
                </a:lnTo>
                <a:lnTo>
                  <a:pt x="447" y="532"/>
                </a:lnTo>
                <a:lnTo>
                  <a:pt x="447" y="533"/>
                </a:lnTo>
                <a:lnTo>
                  <a:pt x="448" y="534"/>
                </a:lnTo>
                <a:lnTo>
                  <a:pt x="448" y="535"/>
                </a:lnTo>
                <a:lnTo>
                  <a:pt x="450" y="535"/>
                </a:lnTo>
                <a:lnTo>
                  <a:pt x="451" y="535"/>
                </a:lnTo>
                <a:lnTo>
                  <a:pt x="452" y="535"/>
                </a:lnTo>
                <a:lnTo>
                  <a:pt x="453" y="535"/>
                </a:lnTo>
                <a:lnTo>
                  <a:pt x="455" y="535"/>
                </a:lnTo>
                <a:lnTo>
                  <a:pt x="456" y="536"/>
                </a:lnTo>
                <a:lnTo>
                  <a:pt x="457" y="537"/>
                </a:lnTo>
                <a:lnTo>
                  <a:pt x="458" y="537"/>
                </a:lnTo>
                <a:lnTo>
                  <a:pt x="460" y="536"/>
                </a:lnTo>
                <a:lnTo>
                  <a:pt x="464" y="536"/>
                </a:lnTo>
                <a:lnTo>
                  <a:pt x="465" y="536"/>
                </a:lnTo>
                <a:lnTo>
                  <a:pt x="464" y="535"/>
                </a:lnTo>
                <a:lnTo>
                  <a:pt x="463" y="535"/>
                </a:lnTo>
                <a:lnTo>
                  <a:pt x="464" y="534"/>
                </a:lnTo>
                <a:lnTo>
                  <a:pt x="465" y="534"/>
                </a:lnTo>
                <a:lnTo>
                  <a:pt x="466" y="534"/>
                </a:lnTo>
                <a:lnTo>
                  <a:pt x="468" y="535"/>
                </a:lnTo>
                <a:lnTo>
                  <a:pt x="469" y="535"/>
                </a:lnTo>
                <a:lnTo>
                  <a:pt x="470" y="535"/>
                </a:lnTo>
                <a:lnTo>
                  <a:pt x="471" y="534"/>
                </a:lnTo>
                <a:lnTo>
                  <a:pt x="473" y="533"/>
                </a:lnTo>
                <a:lnTo>
                  <a:pt x="476" y="532"/>
                </a:lnTo>
                <a:lnTo>
                  <a:pt x="479" y="532"/>
                </a:lnTo>
                <a:lnTo>
                  <a:pt x="481" y="535"/>
                </a:lnTo>
                <a:lnTo>
                  <a:pt x="482" y="536"/>
                </a:lnTo>
                <a:lnTo>
                  <a:pt x="484" y="538"/>
                </a:lnTo>
                <a:lnTo>
                  <a:pt x="485" y="538"/>
                </a:lnTo>
                <a:lnTo>
                  <a:pt x="486" y="537"/>
                </a:lnTo>
                <a:lnTo>
                  <a:pt x="487" y="537"/>
                </a:lnTo>
                <a:lnTo>
                  <a:pt x="488" y="536"/>
                </a:lnTo>
                <a:lnTo>
                  <a:pt x="489" y="536"/>
                </a:lnTo>
                <a:lnTo>
                  <a:pt x="490" y="535"/>
                </a:lnTo>
                <a:lnTo>
                  <a:pt x="493" y="534"/>
                </a:lnTo>
                <a:lnTo>
                  <a:pt x="493" y="533"/>
                </a:lnTo>
                <a:lnTo>
                  <a:pt x="495" y="533"/>
                </a:lnTo>
                <a:lnTo>
                  <a:pt x="496" y="532"/>
                </a:lnTo>
                <a:lnTo>
                  <a:pt x="497" y="533"/>
                </a:lnTo>
                <a:lnTo>
                  <a:pt x="501" y="534"/>
                </a:lnTo>
                <a:lnTo>
                  <a:pt x="502" y="533"/>
                </a:lnTo>
                <a:lnTo>
                  <a:pt x="504" y="532"/>
                </a:lnTo>
                <a:lnTo>
                  <a:pt x="508" y="533"/>
                </a:lnTo>
                <a:lnTo>
                  <a:pt x="511" y="535"/>
                </a:lnTo>
                <a:lnTo>
                  <a:pt x="514" y="535"/>
                </a:lnTo>
                <a:lnTo>
                  <a:pt x="516" y="535"/>
                </a:lnTo>
                <a:lnTo>
                  <a:pt x="516" y="534"/>
                </a:lnTo>
                <a:lnTo>
                  <a:pt x="516" y="533"/>
                </a:lnTo>
                <a:lnTo>
                  <a:pt x="514" y="534"/>
                </a:lnTo>
                <a:lnTo>
                  <a:pt x="514" y="533"/>
                </a:lnTo>
                <a:lnTo>
                  <a:pt x="512" y="533"/>
                </a:lnTo>
                <a:lnTo>
                  <a:pt x="511" y="532"/>
                </a:lnTo>
                <a:lnTo>
                  <a:pt x="512" y="531"/>
                </a:lnTo>
                <a:lnTo>
                  <a:pt x="510" y="530"/>
                </a:lnTo>
                <a:lnTo>
                  <a:pt x="510" y="527"/>
                </a:lnTo>
                <a:lnTo>
                  <a:pt x="511" y="526"/>
                </a:lnTo>
                <a:lnTo>
                  <a:pt x="511" y="525"/>
                </a:lnTo>
                <a:lnTo>
                  <a:pt x="511" y="524"/>
                </a:lnTo>
                <a:lnTo>
                  <a:pt x="511" y="523"/>
                </a:lnTo>
                <a:lnTo>
                  <a:pt x="513" y="522"/>
                </a:lnTo>
                <a:lnTo>
                  <a:pt x="514" y="522"/>
                </a:lnTo>
                <a:lnTo>
                  <a:pt x="515" y="519"/>
                </a:lnTo>
                <a:lnTo>
                  <a:pt x="514" y="518"/>
                </a:lnTo>
                <a:lnTo>
                  <a:pt x="513" y="516"/>
                </a:lnTo>
                <a:lnTo>
                  <a:pt x="517" y="514"/>
                </a:lnTo>
                <a:lnTo>
                  <a:pt x="519" y="514"/>
                </a:lnTo>
                <a:lnTo>
                  <a:pt x="519" y="515"/>
                </a:lnTo>
                <a:lnTo>
                  <a:pt x="520" y="515"/>
                </a:lnTo>
                <a:lnTo>
                  <a:pt x="521" y="514"/>
                </a:lnTo>
                <a:lnTo>
                  <a:pt x="521" y="513"/>
                </a:lnTo>
                <a:lnTo>
                  <a:pt x="522" y="511"/>
                </a:lnTo>
                <a:lnTo>
                  <a:pt x="522" y="510"/>
                </a:lnTo>
                <a:lnTo>
                  <a:pt x="523" y="510"/>
                </a:lnTo>
                <a:lnTo>
                  <a:pt x="524" y="510"/>
                </a:lnTo>
                <a:lnTo>
                  <a:pt x="525" y="511"/>
                </a:lnTo>
                <a:lnTo>
                  <a:pt x="525" y="513"/>
                </a:lnTo>
                <a:lnTo>
                  <a:pt x="526" y="513"/>
                </a:lnTo>
                <a:lnTo>
                  <a:pt x="527" y="513"/>
                </a:lnTo>
                <a:lnTo>
                  <a:pt x="528" y="513"/>
                </a:lnTo>
                <a:lnTo>
                  <a:pt x="529" y="515"/>
                </a:lnTo>
                <a:lnTo>
                  <a:pt x="531" y="516"/>
                </a:lnTo>
                <a:lnTo>
                  <a:pt x="531" y="517"/>
                </a:lnTo>
                <a:lnTo>
                  <a:pt x="532" y="519"/>
                </a:lnTo>
                <a:lnTo>
                  <a:pt x="533" y="520"/>
                </a:lnTo>
                <a:lnTo>
                  <a:pt x="532" y="522"/>
                </a:lnTo>
                <a:lnTo>
                  <a:pt x="534" y="522"/>
                </a:lnTo>
                <a:lnTo>
                  <a:pt x="536" y="523"/>
                </a:lnTo>
                <a:lnTo>
                  <a:pt x="537" y="524"/>
                </a:lnTo>
                <a:lnTo>
                  <a:pt x="536" y="526"/>
                </a:lnTo>
                <a:lnTo>
                  <a:pt x="535" y="528"/>
                </a:lnTo>
                <a:lnTo>
                  <a:pt x="536" y="528"/>
                </a:lnTo>
                <a:lnTo>
                  <a:pt x="537" y="529"/>
                </a:lnTo>
                <a:lnTo>
                  <a:pt x="537" y="531"/>
                </a:lnTo>
                <a:lnTo>
                  <a:pt x="539" y="531"/>
                </a:lnTo>
                <a:lnTo>
                  <a:pt x="540" y="531"/>
                </a:lnTo>
                <a:lnTo>
                  <a:pt x="541" y="533"/>
                </a:lnTo>
                <a:lnTo>
                  <a:pt x="541" y="534"/>
                </a:lnTo>
                <a:lnTo>
                  <a:pt x="543" y="535"/>
                </a:lnTo>
                <a:lnTo>
                  <a:pt x="545" y="536"/>
                </a:lnTo>
                <a:lnTo>
                  <a:pt x="544" y="537"/>
                </a:lnTo>
                <a:lnTo>
                  <a:pt x="545" y="539"/>
                </a:lnTo>
                <a:lnTo>
                  <a:pt x="546" y="540"/>
                </a:lnTo>
                <a:lnTo>
                  <a:pt x="547" y="541"/>
                </a:lnTo>
                <a:lnTo>
                  <a:pt x="549" y="541"/>
                </a:lnTo>
                <a:lnTo>
                  <a:pt x="552" y="542"/>
                </a:lnTo>
                <a:lnTo>
                  <a:pt x="553" y="648"/>
                </a:lnTo>
                <a:lnTo>
                  <a:pt x="553" y="649"/>
                </a:lnTo>
                <a:lnTo>
                  <a:pt x="553" y="652"/>
                </a:lnTo>
                <a:lnTo>
                  <a:pt x="553" y="715"/>
                </a:lnTo>
                <a:lnTo>
                  <a:pt x="553" y="717"/>
                </a:lnTo>
                <a:lnTo>
                  <a:pt x="553" y="727"/>
                </a:lnTo>
                <a:lnTo>
                  <a:pt x="553" y="730"/>
                </a:lnTo>
                <a:lnTo>
                  <a:pt x="553" y="731"/>
                </a:lnTo>
                <a:lnTo>
                  <a:pt x="553" y="802"/>
                </a:lnTo>
                <a:lnTo>
                  <a:pt x="553" y="803"/>
                </a:lnTo>
                <a:lnTo>
                  <a:pt x="553" y="806"/>
                </a:lnTo>
                <a:lnTo>
                  <a:pt x="553" y="829"/>
                </a:lnTo>
                <a:lnTo>
                  <a:pt x="540" y="829"/>
                </a:lnTo>
                <a:lnTo>
                  <a:pt x="466" y="829"/>
                </a:lnTo>
                <a:lnTo>
                  <a:pt x="463" y="829"/>
                </a:lnTo>
                <a:lnTo>
                  <a:pt x="459" y="829"/>
                </a:lnTo>
                <a:lnTo>
                  <a:pt x="448" y="829"/>
                </a:lnTo>
                <a:lnTo>
                  <a:pt x="433" y="829"/>
                </a:lnTo>
                <a:lnTo>
                  <a:pt x="415" y="829"/>
                </a:lnTo>
                <a:lnTo>
                  <a:pt x="412" y="829"/>
                </a:lnTo>
                <a:lnTo>
                  <a:pt x="394" y="829"/>
                </a:lnTo>
                <a:lnTo>
                  <a:pt x="390" y="829"/>
                </a:lnTo>
                <a:lnTo>
                  <a:pt x="381" y="829"/>
                </a:lnTo>
                <a:lnTo>
                  <a:pt x="376" y="829"/>
                </a:lnTo>
                <a:lnTo>
                  <a:pt x="373" y="829"/>
                </a:lnTo>
                <a:lnTo>
                  <a:pt x="372" y="829"/>
                </a:lnTo>
                <a:lnTo>
                  <a:pt x="346" y="829"/>
                </a:lnTo>
                <a:lnTo>
                  <a:pt x="286" y="830"/>
                </a:lnTo>
                <a:lnTo>
                  <a:pt x="284" y="831"/>
                </a:lnTo>
                <a:lnTo>
                  <a:pt x="281" y="830"/>
                </a:lnTo>
                <a:lnTo>
                  <a:pt x="275" y="830"/>
                </a:lnTo>
                <a:lnTo>
                  <a:pt x="274" y="830"/>
                </a:lnTo>
                <a:lnTo>
                  <a:pt x="262" y="830"/>
                </a:lnTo>
                <a:lnTo>
                  <a:pt x="233" y="829"/>
                </a:lnTo>
                <a:lnTo>
                  <a:pt x="228" y="830"/>
                </a:lnTo>
                <a:lnTo>
                  <a:pt x="220" y="829"/>
                </a:lnTo>
                <a:lnTo>
                  <a:pt x="207" y="829"/>
                </a:lnTo>
                <a:lnTo>
                  <a:pt x="195" y="830"/>
                </a:lnTo>
                <a:lnTo>
                  <a:pt x="173" y="830"/>
                </a:lnTo>
                <a:lnTo>
                  <a:pt x="172" y="829"/>
                </a:lnTo>
                <a:lnTo>
                  <a:pt x="171" y="830"/>
                </a:lnTo>
                <a:lnTo>
                  <a:pt x="168" y="830"/>
                </a:lnTo>
                <a:lnTo>
                  <a:pt x="138" y="829"/>
                </a:lnTo>
                <a:lnTo>
                  <a:pt x="127" y="830"/>
                </a:lnTo>
                <a:lnTo>
                  <a:pt x="97" y="829"/>
                </a:lnTo>
                <a:lnTo>
                  <a:pt x="19" y="829"/>
                </a:lnTo>
                <a:lnTo>
                  <a:pt x="19" y="806"/>
                </a:lnTo>
                <a:lnTo>
                  <a:pt x="19" y="802"/>
                </a:lnTo>
                <a:lnTo>
                  <a:pt x="19" y="786"/>
                </a:lnTo>
                <a:lnTo>
                  <a:pt x="19" y="782"/>
                </a:lnTo>
                <a:lnTo>
                  <a:pt x="19" y="765"/>
                </a:lnTo>
                <a:lnTo>
                  <a:pt x="19" y="760"/>
                </a:lnTo>
                <a:lnTo>
                  <a:pt x="19" y="720"/>
                </a:lnTo>
                <a:lnTo>
                  <a:pt x="19" y="714"/>
                </a:lnTo>
                <a:lnTo>
                  <a:pt x="19" y="680"/>
                </a:lnTo>
                <a:lnTo>
                  <a:pt x="19" y="619"/>
                </a:lnTo>
                <a:lnTo>
                  <a:pt x="19" y="617"/>
                </a:lnTo>
                <a:lnTo>
                  <a:pt x="19" y="615"/>
                </a:lnTo>
                <a:lnTo>
                  <a:pt x="21" y="614"/>
                </a:lnTo>
                <a:lnTo>
                  <a:pt x="21" y="615"/>
                </a:lnTo>
                <a:lnTo>
                  <a:pt x="22" y="614"/>
                </a:lnTo>
                <a:lnTo>
                  <a:pt x="22" y="612"/>
                </a:lnTo>
                <a:lnTo>
                  <a:pt x="23" y="609"/>
                </a:lnTo>
                <a:lnTo>
                  <a:pt x="24" y="608"/>
                </a:lnTo>
                <a:lnTo>
                  <a:pt x="24" y="607"/>
                </a:lnTo>
                <a:lnTo>
                  <a:pt x="24" y="606"/>
                </a:lnTo>
                <a:lnTo>
                  <a:pt x="24" y="605"/>
                </a:lnTo>
                <a:lnTo>
                  <a:pt x="24" y="604"/>
                </a:lnTo>
                <a:lnTo>
                  <a:pt x="23" y="603"/>
                </a:lnTo>
                <a:lnTo>
                  <a:pt x="24" y="602"/>
                </a:lnTo>
                <a:lnTo>
                  <a:pt x="25" y="601"/>
                </a:lnTo>
                <a:lnTo>
                  <a:pt x="26" y="600"/>
                </a:lnTo>
                <a:lnTo>
                  <a:pt x="26" y="598"/>
                </a:lnTo>
                <a:lnTo>
                  <a:pt x="27" y="596"/>
                </a:lnTo>
                <a:lnTo>
                  <a:pt x="27" y="595"/>
                </a:lnTo>
                <a:lnTo>
                  <a:pt x="25" y="594"/>
                </a:lnTo>
                <a:lnTo>
                  <a:pt x="24" y="592"/>
                </a:lnTo>
                <a:lnTo>
                  <a:pt x="24" y="589"/>
                </a:lnTo>
                <a:lnTo>
                  <a:pt x="25" y="588"/>
                </a:lnTo>
                <a:lnTo>
                  <a:pt x="27" y="586"/>
                </a:lnTo>
                <a:lnTo>
                  <a:pt x="30" y="580"/>
                </a:lnTo>
                <a:lnTo>
                  <a:pt x="30" y="579"/>
                </a:lnTo>
                <a:lnTo>
                  <a:pt x="30" y="578"/>
                </a:lnTo>
                <a:lnTo>
                  <a:pt x="28" y="577"/>
                </a:lnTo>
                <a:lnTo>
                  <a:pt x="27" y="576"/>
                </a:lnTo>
                <a:lnTo>
                  <a:pt x="24" y="576"/>
                </a:lnTo>
                <a:lnTo>
                  <a:pt x="23" y="575"/>
                </a:lnTo>
                <a:lnTo>
                  <a:pt x="23" y="573"/>
                </a:lnTo>
                <a:lnTo>
                  <a:pt x="24" y="571"/>
                </a:lnTo>
                <a:lnTo>
                  <a:pt x="23" y="570"/>
                </a:lnTo>
                <a:lnTo>
                  <a:pt x="21" y="570"/>
                </a:lnTo>
                <a:lnTo>
                  <a:pt x="18" y="570"/>
                </a:lnTo>
                <a:lnTo>
                  <a:pt x="16" y="571"/>
                </a:lnTo>
                <a:lnTo>
                  <a:pt x="15" y="570"/>
                </a:lnTo>
                <a:lnTo>
                  <a:pt x="14" y="569"/>
                </a:lnTo>
                <a:lnTo>
                  <a:pt x="12" y="566"/>
                </a:lnTo>
                <a:lnTo>
                  <a:pt x="11" y="566"/>
                </a:lnTo>
                <a:lnTo>
                  <a:pt x="10" y="567"/>
                </a:lnTo>
                <a:lnTo>
                  <a:pt x="9" y="568"/>
                </a:lnTo>
                <a:lnTo>
                  <a:pt x="6" y="568"/>
                </a:lnTo>
                <a:lnTo>
                  <a:pt x="4" y="567"/>
                </a:lnTo>
                <a:lnTo>
                  <a:pt x="1" y="564"/>
                </a:lnTo>
                <a:lnTo>
                  <a:pt x="1" y="562"/>
                </a:lnTo>
                <a:lnTo>
                  <a:pt x="3" y="562"/>
                </a:lnTo>
                <a:lnTo>
                  <a:pt x="4" y="559"/>
                </a:lnTo>
                <a:lnTo>
                  <a:pt x="3" y="558"/>
                </a:lnTo>
                <a:lnTo>
                  <a:pt x="1" y="556"/>
                </a:lnTo>
                <a:lnTo>
                  <a:pt x="0" y="554"/>
                </a:lnTo>
                <a:lnTo>
                  <a:pt x="0" y="552"/>
                </a:lnTo>
                <a:lnTo>
                  <a:pt x="0" y="551"/>
                </a:lnTo>
                <a:lnTo>
                  <a:pt x="1" y="550"/>
                </a:lnTo>
                <a:lnTo>
                  <a:pt x="2" y="548"/>
                </a:lnTo>
                <a:lnTo>
                  <a:pt x="2" y="545"/>
                </a:lnTo>
                <a:lnTo>
                  <a:pt x="1" y="543"/>
                </a:lnTo>
                <a:lnTo>
                  <a:pt x="1" y="542"/>
                </a:lnTo>
                <a:lnTo>
                  <a:pt x="3" y="541"/>
                </a:lnTo>
                <a:lnTo>
                  <a:pt x="4" y="537"/>
                </a:lnTo>
                <a:lnTo>
                  <a:pt x="6" y="537"/>
                </a:lnTo>
                <a:lnTo>
                  <a:pt x="7" y="535"/>
                </a:lnTo>
                <a:lnTo>
                  <a:pt x="8" y="532"/>
                </a:lnTo>
                <a:lnTo>
                  <a:pt x="9" y="530"/>
                </a:lnTo>
                <a:lnTo>
                  <a:pt x="10" y="526"/>
                </a:lnTo>
                <a:lnTo>
                  <a:pt x="12" y="522"/>
                </a:lnTo>
                <a:lnTo>
                  <a:pt x="13" y="519"/>
                </a:lnTo>
                <a:lnTo>
                  <a:pt x="14" y="517"/>
                </a:lnTo>
                <a:lnTo>
                  <a:pt x="15" y="516"/>
                </a:lnTo>
                <a:lnTo>
                  <a:pt x="16" y="513"/>
                </a:lnTo>
                <a:lnTo>
                  <a:pt x="17" y="511"/>
                </a:lnTo>
                <a:lnTo>
                  <a:pt x="19" y="511"/>
                </a:lnTo>
                <a:lnTo>
                  <a:pt x="24" y="508"/>
                </a:lnTo>
                <a:lnTo>
                  <a:pt x="26" y="506"/>
                </a:lnTo>
                <a:lnTo>
                  <a:pt x="29" y="501"/>
                </a:lnTo>
                <a:lnTo>
                  <a:pt x="30" y="499"/>
                </a:lnTo>
                <a:lnTo>
                  <a:pt x="31" y="498"/>
                </a:lnTo>
                <a:lnTo>
                  <a:pt x="32" y="498"/>
                </a:lnTo>
                <a:lnTo>
                  <a:pt x="33" y="497"/>
                </a:lnTo>
                <a:lnTo>
                  <a:pt x="34" y="495"/>
                </a:lnTo>
                <a:lnTo>
                  <a:pt x="36" y="490"/>
                </a:lnTo>
                <a:lnTo>
                  <a:pt x="36" y="489"/>
                </a:lnTo>
                <a:lnTo>
                  <a:pt x="35" y="486"/>
                </a:lnTo>
                <a:lnTo>
                  <a:pt x="36" y="486"/>
                </a:lnTo>
                <a:lnTo>
                  <a:pt x="36" y="485"/>
                </a:lnTo>
                <a:lnTo>
                  <a:pt x="37" y="484"/>
                </a:lnTo>
                <a:lnTo>
                  <a:pt x="36" y="484"/>
                </a:lnTo>
                <a:lnTo>
                  <a:pt x="35" y="484"/>
                </a:lnTo>
                <a:lnTo>
                  <a:pt x="34" y="485"/>
                </a:lnTo>
                <a:lnTo>
                  <a:pt x="34" y="484"/>
                </a:lnTo>
                <a:lnTo>
                  <a:pt x="35" y="481"/>
                </a:lnTo>
                <a:lnTo>
                  <a:pt x="35" y="480"/>
                </a:lnTo>
                <a:lnTo>
                  <a:pt x="35" y="478"/>
                </a:lnTo>
                <a:lnTo>
                  <a:pt x="36" y="477"/>
                </a:lnTo>
                <a:lnTo>
                  <a:pt x="39" y="474"/>
                </a:lnTo>
                <a:lnTo>
                  <a:pt x="40" y="472"/>
                </a:lnTo>
                <a:lnTo>
                  <a:pt x="41" y="470"/>
                </a:lnTo>
                <a:lnTo>
                  <a:pt x="45" y="465"/>
                </a:lnTo>
                <a:lnTo>
                  <a:pt x="46" y="461"/>
                </a:lnTo>
                <a:lnTo>
                  <a:pt x="47" y="457"/>
                </a:lnTo>
                <a:lnTo>
                  <a:pt x="47" y="456"/>
                </a:lnTo>
                <a:lnTo>
                  <a:pt x="48" y="451"/>
                </a:lnTo>
                <a:lnTo>
                  <a:pt x="50" y="449"/>
                </a:lnTo>
                <a:lnTo>
                  <a:pt x="50" y="447"/>
                </a:lnTo>
                <a:lnTo>
                  <a:pt x="50" y="445"/>
                </a:lnTo>
                <a:lnTo>
                  <a:pt x="50" y="444"/>
                </a:lnTo>
                <a:lnTo>
                  <a:pt x="51" y="442"/>
                </a:lnTo>
                <a:lnTo>
                  <a:pt x="52" y="440"/>
                </a:lnTo>
                <a:lnTo>
                  <a:pt x="53" y="439"/>
                </a:lnTo>
                <a:lnTo>
                  <a:pt x="55" y="435"/>
                </a:lnTo>
                <a:lnTo>
                  <a:pt x="56" y="433"/>
                </a:lnTo>
                <a:lnTo>
                  <a:pt x="57" y="432"/>
                </a:lnTo>
                <a:lnTo>
                  <a:pt x="58" y="429"/>
                </a:lnTo>
                <a:lnTo>
                  <a:pt x="60" y="427"/>
                </a:lnTo>
                <a:lnTo>
                  <a:pt x="60" y="426"/>
                </a:lnTo>
                <a:lnTo>
                  <a:pt x="60" y="425"/>
                </a:lnTo>
                <a:lnTo>
                  <a:pt x="61" y="423"/>
                </a:lnTo>
                <a:lnTo>
                  <a:pt x="60" y="422"/>
                </a:lnTo>
                <a:lnTo>
                  <a:pt x="60" y="421"/>
                </a:lnTo>
                <a:lnTo>
                  <a:pt x="61" y="421"/>
                </a:lnTo>
                <a:lnTo>
                  <a:pt x="63" y="418"/>
                </a:lnTo>
                <a:lnTo>
                  <a:pt x="63" y="417"/>
                </a:lnTo>
                <a:lnTo>
                  <a:pt x="63" y="416"/>
                </a:lnTo>
                <a:lnTo>
                  <a:pt x="65" y="415"/>
                </a:lnTo>
                <a:lnTo>
                  <a:pt x="67" y="414"/>
                </a:lnTo>
                <a:lnTo>
                  <a:pt x="67" y="413"/>
                </a:lnTo>
                <a:lnTo>
                  <a:pt x="67" y="412"/>
                </a:lnTo>
                <a:lnTo>
                  <a:pt x="68" y="411"/>
                </a:lnTo>
                <a:lnTo>
                  <a:pt x="69" y="409"/>
                </a:lnTo>
                <a:lnTo>
                  <a:pt x="68" y="409"/>
                </a:lnTo>
                <a:lnTo>
                  <a:pt x="68" y="408"/>
                </a:lnTo>
                <a:lnTo>
                  <a:pt x="67" y="407"/>
                </a:lnTo>
                <a:lnTo>
                  <a:pt x="67" y="406"/>
                </a:lnTo>
                <a:lnTo>
                  <a:pt x="66" y="404"/>
                </a:lnTo>
                <a:lnTo>
                  <a:pt x="64" y="403"/>
                </a:lnTo>
                <a:lnTo>
                  <a:pt x="63" y="400"/>
                </a:lnTo>
                <a:lnTo>
                  <a:pt x="62" y="399"/>
                </a:lnTo>
                <a:lnTo>
                  <a:pt x="62" y="395"/>
                </a:lnTo>
                <a:lnTo>
                  <a:pt x="62" y="394"/>
                </a:lnTo>
                <a:lnTo>
                  <a:pt x="61" y="393"/>
                </a:lnTo>
                <a:lnTo>
                  <a:pt x="57" y="389"/>
                </a:lnTo>
                <a:lnTo>
                  <a:pt x="56" y="389"/>
                </a:lnTo>
                <a:lnTo>
                  <a:pt x="54" y="389"/>
                </a:lnTo>
                <a:lnTo>
                  <a:pt x="52" y="389"/>
                </a:lnTo>
                <a:lnTo>
                  <a:pt x="50" y="388"/>
                </a:lnTo>
                <a:lnTo>
                  <a:pt x="49" y="388"/>
                </a:lnTo>
                <a:lnTo>
                  <a:pt x="49" y="387"/>
                </a:lnTo>
                <a:lnTo>
                  <a:pt x="48" y="385"/>
                </a:lnTo>
                <a:lnTo>
                  <a:pt x="46" y="384"/>
                </a:lnTo>
                <a:lnTo>
                  <a:pt x="44" y="384"/>
                </a:lnTo>
                <a:lnTo>
                  <a:pt x="42" y="385"/>
                </a:lnTo>
                <a:lnTo>
                  <a:pt x="40" y="384"/>
                </a:lnTo>
                <a:lnTo>
                  <a:pt x="40" y="383"/>
                </a:lnTo>
                <a:lnTo>
                  <a:pt x="39" y="380"/>
                </a:lnTo>
                <a:lnTo>
                  <a:pt x="38" y="379"/>
                </a:lnTo>
                <a:lnTo>
                  <a:pt x="37" y="377"/>
                </a:lnTo>
                <a:lnTo>
                  <a:pt x="36" y="376"/>
                </a:lnTo>
                <a:lnTo>
                  <a:pt x="34" y="374"/>
                </a:lnTo>
                <a:lnTo>
                  <a:pt x="33" y="373"/>
                </a:lnTo>
                <a:lnTo>
                  <a:pt x="32" y="369"/>
                </a:lnTo>
                <a:lnTo>
                  <a:pt x="32" y="368"/>
                </a:lnTo>
                <a:lnTo>
                  <a:pt x="31" y="367"/>
                </a:lnTo>
                <a:lnTo>
                  <a:pt x="31" y="366"/>
                </a:lnTo>
                <a:lnTo>
                  <a:pt x="29" y="363"/>
                </a:lnTo>
                <a:lnTo>
                  <a:pt x="28" y="361"/>
                </a:lnTo>
                <a:lnTo>
                  <a:pt x="27" y="360"/>
                </a:lnTo>
                <a:lnTo>
                  <a:pt x="26" y="357"/>
                </a:lnTo>
                <a:lnTo>
                  <a:pt x="24" y="354"/>
                </a:lnTo>
                <a:lnTo>
                  <a:pt x="23" y="353"/>
                </a:lnTo>
                <a:lnTo>
                  <a:pt x="23" y="352"/>
                </a:lnTo>
                <a:lnTo>
                  <a:pt x="25" y="351"/>
                </a:lnTo>
                <a:lnTo>
                  <a:pt x="25" y="350"/>
                </a:lnTo>
                <a:lnTo>
                  <a:pt x="26" y="348"/>
                </a:lnTo>
                <a:lnTo>
                  <a:pt x="28" y="344"/>
                </a:lnTo>
                <a:lnTo>
                  <a:pt x="27" y="342"/>
                </a:lnTo>
                <a:lnTo>
                  <a:pt x="24" y="340"/>
                </a:lnTo>
                <a:lnTo>
                  <a:pt x="24" y="339"/>
                </a:lnTo>
                <a:lnTo>
                  <a:pt x="25" y="337"/>
                </a:lnTo>
                <a:lnTo>
                  <a:pt x="25" y="336"/>
                </a:lnTo>
                <a:lnTo>
                  <a:pt x="24" y="334"/>
                </a:lnTo>
                <a:lnTo>
                  <a:pt x="24" y="333"/>
                </a:lnTo>
                <a:lnTo>
                  <a:pt x="22" y="331"/>
                </a:lnTo>
                <a:lnTo>
                  <a:pt x="22" y="330"/>
                </a:lnTo>
                <a:lnTo>
                  <a:pt x="22" y="329"/>
                </a:lnTo>
                <a:lnTo>
                  <a:pt x="22" y="328"/>
                </a:lnTo>
                <a:lnTo>
                  <a:pt x="21" y="328"/>
                </a:lnTo>
                <a:lnTo>
                  <a:pt x="21" y="327"/>
                </a:lnTo>
                <a:lnTo>
                  <a:pt x="19" y="324"/>
                </a:lnTo>
                <a:lnTo>
                  <a:pt x="18" y="323"/>
                </a:lnTo>
                <a:lnTo>
                  <a:pt x="16" y="322"/>
                </a:lnTo>
                <a:lnTo>
                  <a:pt x="16" y="321"/>
                </a:lnTo>
                <a:lnTo>
                  <a:pt x="16" y="319"/>
                </a:lnTo>
                <a:lnTo>
                  <a:pt x="17" y="318"/>
                </a:lnTo>
                <a:lnTo>
                  <a:pt x="18" y="316"/>
                </a:lnTo>
                <a:lnTo>
                  <a:pt x="18" y="313"/>
                </a:lnTo>
                <a:lnTo>
                  <a:pt x="18" y="154"/>
                </a:lnTo>
                <a:lnTo>
                  <a:pt x="18" y="152"/>
                </a:lnTo>
                <a:lnTo>
                  <a:pt x="18" y="151"/>
                </a:lnTo>
                <a:lnTo>
                  <a:pt x="18" y="147"/>
                </a:lnTo>
                <a:lnTo>
                  <a:pt x="17" y="145"/>
                </a:lnTo>
                <a:lnTo>
                  <a:pt x="18" y="144"/>
                </a:lnTo>
                <a:lnTo>
                  <a:pt x="18" y="123"/>
                </a:lnTo>
                <a:lnTo>
                  <a:pt x="17" y="108"/>
                </a:lnTo>
                <a:lnTo>
                  <a:pt x="19" y="22"/>
                </a:lnTo>
                <a:lnTo>
                  <a:pt x="19" y="0"/>
                </a:lnTo>
                <a:lnTo>
                  <a:pt x="43" y="0"/>
                </a:lnTo>
                <a:lnTo>
                  <a:pt x="65"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1" name="Rectangle 227"/>
          <p:cNvSpPr>
            <a:spLocks noChangeArrowheads="1"/>
          </p:cNvSpPr>
          <p:nvPr/>
        </p:nvSpPr>
        <p:spPr bwMode="auto">
          <a:xfrm>
            <a:off x="1876425" y="2667000"/>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ID</a:t>
            </a:r>
            <a:endParaRPr lang="en-US" altLang="en-US" sz="1000"/>
          </a:p>
        </p:txBody>
      </p:sp>
      <p:sp>
        <p:nvSpPr>
          <p:cNvPr id="6372" name="Freeform 228"/>
          <p:cNvSpPr>
            <a:spLocks noEditPoints="1"/>
          </p:cNvSpPr>
          <p:nvPr/>
        </p:nvSpPr>
        <p:spPr bwMode="auto">
          <a:xfrm>
            <a:off x="8042275" y="1828800"/>
            <a:ext cx="584200" cy="822325"/>
          </a:xfrm>
          <a:custGeom>
            <a:avLst/>
            <a:gdLst>
              <a:gd name="T0" fmla="*/ 2147483647 w 368"/>
              <a:gd name="T1" fmla="*/ 2147483647 h 518"/>
              <a:gd name="T2" fmla="*/ 2147483647 w 368"/>
              <a:gd name="T3" fmla="*/ 2147483647 h 518"/>
              <a:gd name="T4" fmla="*/ 2147483647 w 368"/>
              <a:gd name="T5" fmla="*/ 2147483647 h 518"/>
              <a:gd name="T6" fmla="*/ 2147483647 w 368"/>
              <a:gd name="T7" fmla="*/ 2147483647 h 518"/>
              <a:gd name="T8" fmla="*/ 2147483647 w 368"/>
              <a:gd name="T9" fmla="*/ 2147483647 h 518"/>
              <a:gd name="T10" fmla="*/ 2147483647 w 368"/>
              <a:gd name="T11" fmla="*/ 2147483647 h 518"/>
              <a:gd name="T12" fmla="*/ 2147483647 w 368"/>
              <a:gd name="T13" fmla="*/ 2147483647 h 518"/>
              <a:gd name="T14" fmla="*/ 2147483647 w 368"/>
              <a:gd name="T15" fmla="*/ 2147483647 h 518"/>
              <a:gd name="T16" fmla="*/ 2147483647 w 368"/>
              <a:gd name="T17" fmla="*/ 2147483647 h 518"/>
              <a:gd name="T18" fmla="*/ 2147483647 w 368"/>
              <a:gd name="T19" fmla="*/ 2147483647 h 518"/>
              <a:gd name="T20" fmla="*/ 2147483647 w 368"/>
              <a:gd name="T21" fmla="*/ 2147483647 h 518"/>
              <a:gd name="T22" fmla="*/ 2147483647 w 368"/>
              <a:gd name="T23" fmla="*/ 2147483647 h 518"/>
              <a:gd name="T24" fmla="*/ 2147483647 w 368"/>
              <a:gd name="T25" fmla="*/ 2147483647 h 518"/>
              <a:gd name="T26" fmla="*/ 2147483647 w 368"/>
              <a:gd name="T27" fmla="*/ 2147483647 h 518"/>
              <a:gd name="T28" fmla="*/ 2147483647 w 368"/>
              <a:gd name="T29" fmla="*/ 2147483647 h 518"/>
              <a:gd name="T30" fmla="*/ 2147483647 w 368"/>
              <a:gd name="T31" fmla="*/ 2147483647 h 518"/>
              <a:gd name="T32" fmla="*/ 2147483647 w 368"/>
              <a:gd name="T33" fmla="*/ 2147483647 h 518"/>
              <a:gd name="T34" fmla="*/ 2147483647 w 368"/>
              <a:gd name="T35" fmla="*/ 2147483647 h 518"/>
              <a:gd name="T36" fmla="*/ 2147483647 w 368"/>
              <a:gd name="T37" fmla="*/ 2147483647 h 518"/>
              <a:gd name="T38" fmla="*/ 2147483647 w 368"/>
              <a:gd name="T39" fmla="*/ 2147483647 h 518"/>
              <a:gd name="T40" fmla="*/ 2147483647 w 368"/>
              <a:gd name="T41" fmla="*/ 2147483647 h 518"/>
              <a:gd name="T42" fmla="*/ 2147483647 w 368"/>
              <a:gd name="T43" fmla="*/ 2147483647 h 518"/>
              <a:gd name="T44" fmla="*/ 2147483647 w 368"/>
              <a:gd name="T45" fmla="*/ 2147483647 h 518"/>
              <a:gd name="T46" fmla="*/ 2147483647 w 368"/>
              <a:gd name="T47" fmla="*/ 2147483647 h 518"/>
              <a:gd name="T48" fmla="*/ 2147483647 w 368"/>
              <a:gd name="T49" fmla="*/ 2147483647 h 518"/>
              <a:gd name="T50" fmla="*/ 2147483647 w 368"/>
              <a:gd name="T51" fmla="*/ 2147483647 h 518"/>
              <a:gd name="T52" fmla="*/ 2147483647 w 368"/>
              <a:gd name="T53" fmla="*/ 2147483647 h 518"/>
              <a:gd name="T54" fmla="*/ 2147483647 w 368"/>
              <a:gd name="T55" fmla="*/ 2147483647 h 518"/>
              <a:gd name="T56" fmla="*/ 2147483647 w 368"/>
              <a:gd name="T57" fmla="*/ 2147483647 h 518"/>
              <a:gd name="T58" fmla="*/ 2147483647 w 368"/>
              <a:gd name="T59" fmla="*/ 2147483647 h 518"/>
              <a:gd name="T60" fmla="*/ 2147483647 w 368"/>
              <a:gd name="T61" fmla="*/ 2147483647 h 518"/>
              <a:gd name="T62" fmla="*/ 2147483647 w 368"/>
              <a:gd name="T63" fmla="*/ 2147483647 h 518"/>
              <a:gd name="T64" fmla="*/ 2147483647 w 368"/>
              <a:gd name="T65" fmla="*/ 2147483647 h 518"/>
              <a:gd name="T66" fmla="*/ 2147483647 w 368"/>
              <a:gd name="T67" fmla="*/ 2147483647 h 518"/>
              <a:gd name="T68" fmla="*/ 2147483647 w 368"/>
              <a:gd name="T69" fmla="*/ 2147483647 h 518"/>
              <a:gd name="T70" fmla="*/ 2147483647 w 368"/>
              <a:gd name="T71" fmla="*/ 2147483647 h 518"/>
              <a:gd name="T72" fmla="*/ 2147483647 w 368"/>
              <a:gd name="T73" fmla="*/ 2147483647 h 518"/>
              <a:gd name="T74" fmla="*/ 2147483647 w 368"/>
              <a:gd name="T75" fmla="*/ 2147483647 h 518"/>
              <a:gd name="T76" fmla="*/ 2147483647 w 368"/>
              <a:gd name="T77" fmla="*/ 2147483647 h 518"/>
              <a:gd name="T78" fmla="*/ 2147483647 w 368"/>
              <a:gd name="T79" fmla="*/ 2147483647 h 518"/>
              <a:gd name="T80" fmla="*/ 2147483647 w 368"/>
              <a:gd name="T81" fmla="*/ 2147483647 h 518"/>
              <a:gd name="T82" fmla="*/ 2147483647 w 368"/>
              <a:gd name="T83" fmla="*/ 2147483647 h 518"/>
              <a:gd name="T84" fmla="*/ 2147483647 w 368"/>
              <a:gd name="T85" fmla="*/ 2147483647 h 518"/>
              <a:gd name="T86" fmla="*/ 2147483647 w 368"/>
              <a:gd name="T87" fmla="*/ 2147483647 h 518"/>
              <a:gd name="T88" fmla="*/ 2147483647 w 368"/>
              <a:gd name="T89" fmla="*/ 2147483647 h 518"/>
              <a:gd name="T90" fmla="*/ 2147483647 w 368"/>
              <a:gd name="T91" fmla="*/ 2147483647 h 518"/>
              <a:gd name="T92" fmla="*/ 2147483647 w 368"/>
              <a:gd name="T93" fmla="*/ 2147483647 h 518"/>
              <a:gd name="T94" fmla="*/ 2147483647 w 368"/>
              <a:gd name="T95" fmla="*/ 2147483647 h 518"/>
              <a:gd name="T96" fmla="*/ 2147483647 w 368"/>
              <a:gd name="T97" fmla="*/ 2147483647 h 518"/>
              <a:gd name="T98" fmla="*/ 2147483647 w 368"/>
              <a:gd name="T99" fmla="*/ 2147483647 h 518"/>
              <a:gd name="T100" fmla="*/ 2147483647 w 368"/>
              <a:gd name="T101" fmla="*/ 2147483647 h 518"/>
              <a:gd name="T102" fmla="*/ 2147483647 w 368"/>
              <a:gd name="T103" fmla="*/ 2147483647 h 518"/>
              <a:gd name="T104" fmla="*/ 2147483647 w 368"/>
              <a:gd name="T105" fmla="*/ 2147483647 h 518"/>
              <a:gd name="T106" fmla="*/ 2147483647 w 368"/>
              <a:gd name="T107" fmla="*/ 2147483647 h 518"/>
              <a:gd name="T108" fmla="*/ 2147483647 w 368"/>
              <a:gd name="T109" fmla="*/ 2147483647 h 518"/>
              <a:gd name="T110" fmla="*/ 2147483647 w 368"/>
              <a:gd name="T111" fmla="*/ 2147483647 h 518"/>
              <a:gd name="T112" fmla="*/ 2147483647 w 368"/>
              <a:gd name="T113" fmla="*/ 2147483647 h 518"/>
              <a:gd name="T114" fmla="*/ 2147483647 w 368"/>
              <a:gd name="T115" fmla="*/ 2147483647 h 518"/>
              <a:gd name="T116" fmla="*/ 2147483647 w 368"/>
              <a:gd name="T117" fmla="*/ 2147483647 h 518"/>
              <a:gd name="T118" fmla="*/ 2147483647 w 368"/>
              <a:gd name="T119" fmla="*/ 2147483647 h 518"/>
              <a:gd name="T120" fmla="*/ 2147483647 w 368"/>
              <a:gd name="T121" fmla="*/ 2147483647 h 518"/>
              <a:gd name="T122" fmla="*/ 2147483647 w 368"/>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8" h="518">
                <a:moveTo>
                  <a:pt x="181" y="9"/>
                </a:moveTo>
                <a:lnTo>
                  <a:pt x="181" y="17"/>
                </a:lnTo>
                <a:lnTo>
                  <a:pt x="181" y="19"/>
                </a:lnTo>
                <a:lnTo>
                  <a:pt x="181" y="20"/>
                </a:lnTo>
                <a:lnTo>
                  <a:pt x="181" y="21"/>
                </a:lnTo>
                <a:lnTo>
                  <a:pt x="182" y="22"/>
                </a:lnTo>
                <a:lnTo>
                  <a:pt x="181" y="23"/>
                </a:lnTo>
                <a:lnTo>
                  <a:pt x="182" y="24"/>
                </a:lnTo>
                <a:lnTo>
                  <a:pt x="181" y="24"/>
                </a:lnTo>
                <a:lnTo>
                  <a:pt x="182" y="25"/>
                </a:lnTo>
                <a:lnTo>
                  <a:pt x="183" y="26"/>
                </a:lnTo>
                <a:lnTo>
                  <a:pt x="187" y="28"/>
                </a:lnTo>
                <a:lnTo>
                  <a:pt x="190" y="30"/>
                </a:lnTo>
                <a:lnTo>
                  <a:pt x="191" y="30"/>
                </a:lnTo>
                <a:lnTo>
                  <a:pt x="192" y="30"/>
                </a:lnTo>
                <a:lnTo>
                  <a:pt x="193" y="31"/>
                </a:lnTo>
                <a:lnTo>
                  <a:pt x="193" y="32"/>
                </a:lnTo>
                <a:lnTo>
                  <a:pt x="194" y="33"/>
                </a:lnTo>
                <a:lnTo>
                  <a:pt x="196" y="33"/>
                </a:lnTo>
                <a:lnTo>
                  <a:pt x="197" y="32"/>
                </a:lnTo>
                <a:lnTo>
                  <a:pt x="198" y="32"/>
                </a:lnTo>
                <a:lnTo>
                  <a:pt x="201" y="30"/>
                </a:lnTo>
                <a:lnTo>
                  <a:pt x="203" y="29"/>
                </a:lnTo>
                <a:lnTo>
                  <a:pt x="205" y="29"/>
                </a:lnTo>
                <a:lnTo>
                  <a:pt x="206" y="28"/>
                </a:lnTo>
                <a:lnTo>
                  <a:pt x="208" y="28"/>
                </a:lnTo>
                <a:lnTo>
                  <a:pt x="210" y="26"/>
                </a:lnTo>
                <a:lnTo>
                  <a:pt x="211" y="26"/>
                </a:lnTo>
                <a:lnTo>
                  <a:pt x="213" y="26"/>
                </a:lnTo>
                <a:lnTo>
                  <a:pt x="214" y="26"/>
                </a:lnTo>
                <a:lnTo>
                  <a:pt x="216" y="26"/>
                </a:lnTo>
                <a:lnTo>
                  <a:pt x="219" y="26"/>
                </a:lnTo>
                <a:lnTo>
                  <a:pt x="223" y="24"/>
                </a:lnTo>
                <a:lnTo>
                  <a:pt x="222" y="23"/>
                </a:lnTo>
                <a:lnTo>
                  <a:pt x="223" y="21"/>
                </a:lnTo>
                <a:lnTo>
                  <a:pt x="224" y="20"/>
                </a:lnTo>
                <a:lnTo>
                  <a:pt x="226" y="21"/>
                </a:lnTo>
                <a:lnTo>
                  <a:pt x="227" y="21"/>
                </a:lnTo>
                <a:lnTo>
                  <a:pt x="228" y="19"/>
                </a:lnTo>
                <a:lnTo>
                  <a:pt x="230" y="19"/>
                </a:lnTo>
                <a:lnTo>
                  <a:pt x="232" y="19"/>
                </a:lnTo>
                <a:lnTo>
                  <a:pt x="233" y="19"/>
                </a:lnTo>
                <a:lnTo>
                  <a:pt x="234" y="20"/>
                </a:lnTo>
                <a:lnTo>
                  <a:pt x="236" y="21"/>
                </a:lnTo>
                <a:lnTo>
                  <a:pt x="237" y="21"/>
                </a:lnTo>
                <a:lnTo>
                  <a:pt x="239" y="20"/>
                </a:lnTo>
                <a:lnTo>
                  <a:pt x="241" y="20"/>
                </a:lnTo>
                <a:lnTo>
                  <a:pt x="242" y="20"/>
                </a:lnTo>
                <a:lnTo>
                  <a:pt x="241" y="18"/>
                </a:lnTo>
                <a:lnTo>
                  <a:pt x="241" y="16"/>
                </a:lnTo>
                <a:lnTo>
                  <a:pt x="241" y="14"/>
                </a:lnTo>
                <a:lnTo>
                  <a:pt x="242" y="12"/>
                </a:lnTo>
                <a:lnTo>
                  <a:pt x="243" y="12"/>
                </a:lnTo>
                <a:lnTo>
                  <a:pt x="246" y="11"/>
                </a:lnTo>
                <a:lnTo>
                  <a:pt x="250" y="11"/>
                </a:lnTo>
                <a:lnTo>
                  <a:pt x="252" y="12"/>
                </a:lnTo>
                <a:lnTo>
                  <a:pt x="254" y="12"/>
                </a:lnTo>
                <a:lnTo>
                  <a:pt x="256" y="14"/>
                </a:lnTo>
                <a:lnTo>
                  <a:pt x="257" y="14"/>
                </a:lnTo>
                <a:lnTo>
                  <a:pt x="259" y="15"/>
                </a:lnTo>
                <a:lnTo>
                  <a:pt x="261" y="15"/>
                </a:lnTo>
                <a:lnTo>
                  <a:pt x="261" y="16"/>
                </a:lnTo>
                <a:lnTo>
                  <a:pt x="262" y="18"/>
                </a:lnTo>
                <a:lnTo>
                  <a:pt x="264" y="20"/>
                </a:lnTo>
                <a:lnTo>
                  <a:pt x="267" y="21"/>
                </a:lnTo>
                <a:lnTo>
                  <a:pt x="268" y="23"/>
                </a:lnTo>
                <a:lnTo>
                  <a:pt x="270" y="24"/>
                </a:lnTo>
                <a:lnTo>
                  <a:pt x="271" y="24"/>
                </a:lnTo>
                <a:lnTo>
                  <a:pt x="274" y="27"/>
                </a:lnTo>
                <a:lnTo>
                  <a:pt x="276" y="30"/>
                </a:lnTo>
                <a:lnTo>
                  <a:pt x="278" y="31"/>
                </a:lnTo>
                <a:lnTo>
                  <a:pt x="280" y="32"/>
                </a:lnTo>
                <a:lnTo>
                  <a:pt x="281" y="36"/>
                </a:lnTo>
                <a:lnTo>
                  <a:pt x="284" y="38"/>
                </a:lnTo>
                <a:lnTo>
                  <a:pt x="285" y="40"/>
                </a:lnTo>
                <a:lnTo>
                  <a:pt x="286" y="42"/>
                </a:lnTo>
                <a:lnTo>
                  <a:pt x="292" y="45"/>
                </a:lnTo>
                <a:lnTo>
                  <a:pt x="295" y="47"/>
                </a:lnTo>
                <a:lnTo>
                  <a:pt x="294" y="57"/>
                </a:lnTo>
                <a:lnTo>
                  <a:pt x="294" y="72"/>
                </a:lnTo>
                <a:lnTo>
                  <a:pt x="294" y="73"/>
                </a:lnTo>
                <a:lnTo>
                  <a:pt x="295" y="80"/>
                </a:lnTo>
                <a:lnTo>
                  <a:pt x="294" y="82"/>
                </a:lnTo>
                <a:lnTo>
                  <a:pt x="295" y="84"/>
                </a:lnTo>
                <a:lnTo>
                  <a:pt x="295" y="90"/>
                </a:lnTo>
                <a:lnTo>
                  <a:pt x="295" y="128"/>
                </a:lnTo>
                <a:lnTo>
                  <a:pt x="295" y="147"/>
                </a:lnTo>
                <a:lnTo>
                  <a:pt x="295" y="152"/>
                </a:lnTo>
                <a:lnTo>
                  <a:pt x="295" y="156"/>
                </a:lnTo>
                <a:lnTo>
                  <a:pt x="295" y="165"/>
                </a:lnTo>
                <a:lnTo>
                  <a:pt x="295" y="182"/>
                </a:lnTo>
                <a:lnTo>
                  <a:pt x="296" y="183"/>
                </a:lnTo>
                <a:lnTo>
                  <a:pt x="297" y="184"/>
                </a:lnTo>
                <a:lnTo>
                  <a:pt x="297" y="185"/>
                </a:lnTo>
                <a:lnTo>
                  <a:pt x="296" y="186"/>
                </a:lnTo>
                <a:lnTo>
                  <a:pt x="296" y="187"/>
                </a:lnTo>
                <a:lnTo>
                  <a:pt x="293" y="188"/>
                </a:lnTo>
                <a:lnTo>
                  <a:pt x="293" y="189"/>
                </a:lnTo>
                <a:lnTo>
                  <a:pt x="293" y="190"/>
                </a:lnTo>
                <a:lnTo>
                  <a:pt x="294" y="192"/>
                </a:lnTo>
                <a:lnTo>
                  <a:pt x="296" y="194"/>
                </a:lnTo>
                <a:lnTo>
                  <a:pt x="297" y="195"/>
                </a:lnTo>
                <a:lnTo>
                  <a:pt x="297" y="196"/>
                </a:lnTo>
                <a:lnTo>
                  <a:pt x="295" y="197"/>
                </a:lnTo>
                <a:lnTo>
                  <a:pt x="293" y="198"/>
                </a:lnTo>
                <a:lnTo>
                  <a:pt x="293" y="199"/>
                </a:lnTo>
                <a:lnTo>
                  <a:pt x="292" y="200"/>
                </a:lnTo>
                <a:lnTo>
                  <a:pt x="293" y="202"/>
                </a:lnTo>
                <a:lnTo>
                  <a:pt x="293" y="203"/>
                </a:lnTo>
                <a:lnTo>
                  <a:pt x="293" y="204"/>
                </a:lnTo>
                <a:lnTo>
                  <a:pt x="294" y="205"/>
                </a:lnTo>
                <a:lnTo>
                  <a:pt x="295" y="206"/>
                </a:lnTo>
                <a:lnTo>
                  <a:pt x="294" y="207"/>
                </a:lnTo>
                <a:lnTo>
                  <a:pt x="293" y="207"/>
                </a:lnTo>
                <a:lnTo>
                  <a:pt x="292" y="208"/>
                </a:lnTo>
                <a:lnTo>
                  <a:pt x="293" y="212"/>
                </a:lnTo>
                <a:lnTo>
                  <a:pt x="292" y="212"/>
                </a:lnTo>
                <a:lnTo>
                  <a:pt x="292" y="213"/>
                </a:lnTo>
                <a:lnTo>
                  <a:pt x="293" y="213"/>
                </a:lnTo>
                <a:lnTo>
                  <a:pt x="296" y="213"/>
                </a:lnTo>
                <a:lnTo>
                  <a:pt x="297" y="214"/>
                </a:lnTo>
                <a:lnTo>
                  <a:pt x="298" y="214"/>
                </a:lnTo>
                <a:lnTo>
                  <a:pt x="300" y="215"/>
                </a:lnTo>
                <a:lnTo>
                  <a:pt x="301" y="215"/>
                </a:lnTo>
                <a:lnTo>
                  <a:pt x="299" y="212"/>
                </a:lnTo>
                <a:lnTo>
                  <a:pt x="300" y="212"/>
                </a:lnTo>
                <a:lnTo>
                  <a:pt x="301" y="212"/>
                </a:lnTo>
                <a:lnTo>
                  <a:pt x="301" y="213"/>
                </a:lnTo>
                <a:lnTo>
                  <a:pt x="302" y="215"/>
                </a:lnTo>
                <a:lnTo>
                  <a:pt x="305" y="219"/>
                </a:lnTo>
                <a:lnTo>
                  <a:pt x="308" y="221"/>
                </a:lnTo>
                <a:lnTo>
                  <a:pt x="308" y="220"/>
                </a:lnTo>
                <a:lnTo>
                  <a:pt x="309" y="220"/>
                </a:lnTo>
                <a:lnTo>
                  <a:pt x="310" y="221"/>
                </a:lnTo>
                <a:lnTo>
                  <a:pt x="312" y="222"/>
                </a:lnTo>
                <a:lnTo>
                  <a:pt x="314" y="222"/>
                </a:lnTo>
                <a:lnTo>
                  <a:pt x="317" y="223"/>
                </a:lnTo>
                <a:lnTo>
                  <a:pt x="318" y="224"/>
                </a:lnTo>
                <a:lnTo>
                  <a:pt x="320" y="224"/>
                </a:lnTo>
                <a:lnTo>
                  <a:pt x="321" y="224"/>
                </a:lnTo>
                <a:lnTo>
                  <a:pt x="322" y="222"/>
                </a:lnTo>
                <a:lnTo>
                  <a:pt x="323" y="222"/>
                </a:lnTo>
                <a:lnTo>
                  <a:pt x="324" y="222"/>
                </a:lnTo>
                <a:lnTo>
                  <a:pt x="325" y="222"/>
                </a:lnTo>
                <a:lnTo>
                  <a:pt x="328" y="225"/>
                </a:lnTo>
                <a:lnTo>
                  <a:pt x="328" y="228"/>
                </a:lnTo>
                <a:lnTo>
                  <a:pt x="328" y="229"/>
                </a:lnTo>
                <a:lnTo>
                  <a:pt x="326" y="230"/>
                </a:lnTo>
                <a:lnTo>
                  <a:pt x="326" y="231"/>
                </a:lnTo>
                <a:lnTo>
                  <a:pt x="325" y="233"/>
                </a:lnTo>
                <a:lnTo>
                  <a:pt x="325" y="234"/>
                </a:lnTo>
                <a:lnTo>
                  <a:pt x="323" y="235"/>
                </a:lnTo>
                <a:lnTo>
                  <a:pt x="322" y="236"/>
                </a:lnTo>
                <a:lnTo>
                  <a:pt x="320" y="237"/>
                </a:lnTo>
                <a:lnTo>
                  <a:pt x="321" y="238"/>
                </a:lnTo>
                <a:lnTo>
                  <a:pt x="321" y="239"/>
                </a:lnTo>
                <a:lnTo>
                  <a:pt x="321" y="240"/>
                </a:lnTo>
                <a:lnTo>
                  <a:pt x="322" y="241"/>
                </a:lnTo>
                <a:lnTo>
                  <a:pt x="322" y="242"/>
                </a:lnTo>
                <a:lnTo>
                  <a:pt x="322" y="243"/>
                </a:lnTo>
                <a:lnTo>
                  <a:pt x="323" y="243"/>
                </a:lnTo>
                <a:lnTo>
                  <a:pt x="326" y="246"/>
                </a:lnTo>
                <a:lnTo>
                  <a:pt x="327" y="249"/>
                </a:lnTo>
                <a:lnTo>
                  <a:pt x="326" y="250"/>
                </a:lnTo>
                <a:lnTo>
                  <a:pt x="326" y="251"/>
                </a:lnTo>
                <a:lnTo>
                  <a:pt x="326" y="252"/>
                </a:lnTo>
                <a:lnTo>
                  <a:pt x="326" y="253"/>
                </a:lnTo>
                <a:lnTo>
                  <a:pt x="324" y="255"/>
                </a:lnTo>
                <a:lnTo>
                  <a:pt x="324" y="256"/>
                </a:lnTo>
                <a:lnTo>
                  <a:pt x="323" y="258"/>
                </a:lnTo>
                <a:lnTo>
                  <a:pt x="322" y="258"/>
                </a:lnTo>
                <a:lnTo>
                  <a:pt x="322" y="259"/>
                </a:lnTo>
                <a:lnTo>
                  <a:pt x="322" y="261"/>
                </a:lnTo>
                <a:lnTo>
                  <a:pt x="323" y="264"/>
                </a:lnTo>
                <a:lnTo>
                  <a:pt x="325" y="266"/>
                </a:lnTo>
                <a:lnTo>
                  <a:pt x="328" y="271"/>
                </a:lnTo>
                <a:lnTo>
                  <a:pt x="329" y="273"/>
                </a:lnTo>
                <a:lnTo>
                  <a:pt x="331" y="276"/>
                </a:lnTo>
                <a:lnTo>
                  <a:pt x="332" y="276"/>
                </a:lnTo>
                <a:lnTo>
                  <a:pt x="334" y="278"/>
                </a:lnTo>
                <a:lnTo>
                  <a:pt x="335" y="279"/>
                </a:lnTo>
                <a:lnTo>
                  <a:pt x="335" y="277"/>
                </a:lnTo>
                <a:lnTo>
                  <a:pt x="338" y="276"/>
                </a:lnTo>
                <a:lnTo>
                  <a:pt x="338" y="273"/>
                </a:lnTo>
                <a:lnTo>
                  <a:pt x="339" y="272"/>
                </a:lnTo>
                <a:lnTo>
                  <a:pt x="340" y="271"/>
                </a:lnTo>
                <a:lnTo>
                  <a:pt x="341" y="271"/>
                </a:lnTo>
                <a:lnTo>
                  <a:pt x="342" y="271"/>
                </a:lnTo>
                <a:lnTo>
                  <a:pt x="344" y="273"/>
                </a:lnTo>
                <a:lnTo>
                  <a:pt x="345" y="273"/>
                </a:lnTo>
                <a:lnTo>
                  <a:pt x="347" y="273"/>
                </a:lnTo>
                <a:lnTo>
                  <a:pt x="350" y="274"/>
                </a:lnTo>
                <a:lnTo>
                  <a:pt x="352" y="275"/>
                </a:lnTo>
                <a:lnTo>
                  <a:pt x="353" y="277"/>
                </a:lnTo>
                <a:lnTo>
                  <a:pt x="354" y="278"/>
                </a:lnTo>
                <a:lnTo>
                  <a:pt x="356" y="281"/>
                </a:lnTo>
                <a:lnTo>
                  <a:pt x="357" y="284"/>
                </a:lnTo>
                <a:lnTo>
                  <a:pt x="355" y="285"/>
                </a:lnTo>
                <a:lnTo>
                  <a:pt x="355" y="289"/>
                </a:lnTo>
                <a:lnTo>
                  <a:pt x="357" y="289"/>
                </a:lnTo>
                <a:lnTo>
                  <a:pt x="360" y="296"/>
                </a:lnTo>
                <a:lnTo>
                  <a:pt x="359" y="297"/>
                </a:lnTo>
                <a:lnTo>
                  <a:pt x="361" y="299"/>
                </a:lnTo>
                <a:lnTo>
                  <a:pt x="359" y="298"/>
                </a:lnTo>
                <a:lnTo>
                  <a:pt x="364" y="301"/>
                </a:lnTo>
                <a:lnTo>
                  <a:pt x="364" y="303"/>
                </a:lnTo>
                <a:lnTo>
                  <a:pt x="366" y="304"/>
                </a:lnTo>
                <a:lnTo>
                  <a:pt x="367" y="308"/>
                </a:lnTo>
                <a:lnTo>
                  <a:pt x="367" y="309"/>
                </a:lnTo>
                <a:lnTo>
                  <a:pt x="367" y="311"/>
                </a:lnTo>
                <a:lnTo>
                  <a:pt x="365" y="311"/>
                </a:lnTo>
                <a:lnTo>
                  <a:pt x="366" y="315"/>
                </a:lnTo>
                <a:lnTo>
                  <a:pt x="368" y="315"/>
                </a:lnTo>
                <a:lnTo>
                  <a:pt x="368" y="316"/>
                </a:lnTo>
                <a:lnTo>
                  <a:pt x="366" y="316"/>
                </a:lnTo>
                <a:lnTo>
                  <a:pt x="362" y="321"/>
                </a:lnTo>
                <a:lnTo>
                  <a:pt x="360" y="321"/>
                </a:lnTo>
                <a:lnTo>
                  <a:pt x="360" y="320"/>
                </a:lnTo>
                <a:lnTo>
                  <a:pt x="358" y="320"/>
                </a:lnTo>
                <a:lnTo>
                  <a:pt x="359" y="322"/>
                </a:lnTo>
                <a:lnTo>
                  <a:pt x="357" y="322"/>
                </a:lnTo>
                <a:lnTo>
                  <a:pt x="358" y="324"/>
                </a:lnTo>
                <a:lnTo>
                  <a:pt x="354" y="324"/>
                </a:lnTo>
                <a:lnTo>
                  <a:pt x="356" y="325"/>
                </a:lnTo>
                <a:lnTo>
                  <a:pt x="350" y="333"/>
                </a:lnTo>
                <a:lnTo>
                  <a:pt x="344" y="333"/>
                </a:lnTo>
                <a:lnTo>
                  <a:pt x="347" y="335"/>
                </a:lnTo>
                <a:lnTo>
                  <a:pt x="343" y="336"/>
                </a:lnTo>
                <a:lnTo>
                  <a:pt x="343" y="333"/>
                </a:lnTo>
                <a:lnTo>
                  <a:pt x="342" y="332"/>
                </a:lnTo>
                <a:lnTo>
                  <a:pt x="340" y="333"/>
                </a:lnTo>
                <a:lnTo>
                  <a:pt x="342" y="337"/>
                </a:lnTo>
                <a:lnTo>
                  <a:pt x="339" y="338"/>
                </a:lnTo>
                <a:lnTo>
                  <a:pt x="338" y="335"/>
                </a:lnTo>
                <a:lnTo>
                  <a:pt x="335" y="333"/>
                </a:lnTo>
                <a:lnTo>
                  <a:pt x="337" y="333"/>
                </a:lnTo>
                <a:lnTo>
                  <a:pt x="338" y="329"/>
                </a:lnTo>
                <a:lnTo>
                  <a:pt x="337" y="327"/>
                </a:lnTo>
                <a:lnTo>
                  <a:pt x="333" y="328"/>
                </a:lnTo>
                <a:lnTo>
                  <a:pt x="332" y="329"/>
                </a:lnTo>
                <a:lnTo>
                  <a:pt x="333" y="330"/>
                </a:lnTo>
                <a:lnTo>
                  <a:pt x="331" y="330"/>
                </a:lnTo>
                <a:lnTo>
                  <a:pt x="330" y="332"/>
                </a:lnTo>
                <a:lnTo>
                  <a:pt x="332" y="335"/>
                </a:lnTo>
                <a:lnTo>
                  <a:pt x="330" y="336"/>
                </a:lnTo>
                <a:lnTo>
                  <a:pt x="332" y="337"/>
                </a:lnTo>
                <a:lnTo>
                  <a:pt x="331" y="338"/>
                </a:lnTo>
                <a:lnTo>
                  <a:pt x="330" y="338"/>
                </a:lnTo>
                <a:lnTo>
                  <a:pt x="328" y="341"/>
                </a:lnTo>
                <a:lnTo>
                  <a:pt x="326" y="339"/>
                </a:lnTo>
                <a:lnTo>
                  <a:pt x="323" y="341"/>
                </a:lnTo>
                <a:lnTo>
                  <a:pt x="322" y="339"/>
                </a:lnTo>
                <a:lnTo>
                  <a:pt x="323" y="338"/>
                </a:lnTo>
                <a:lnTo>
                  <a:pt x="320" y="339"/>
                </a:lnTo>
                <a:lnTo>
                  <a:pt x="320" y="338"/>
                </a:lnTo>
                <a:lnTo>
                  <a:pt x="319" y="336"/>
                </a:lnTo>
                <a:lnTo>
                  <a:pt x="317" y="338"/>
                </a:lnTo>
                <a:lnTo>
                  <a:pt x="316" y="337"/>
                </a:lnTo>
                <a:lnTo>
                  <a:pt x="317" y="336"/>
                </a:lnTo>
                <a:lnTo>
                  <a:pt x="316" y="335"/>
                </a:lnTo>
                <a:lnTo>
                  <a:pt x="315" y="336"/>
                </a:lnTo>
                <a:lnTo>
                  <a:pt x="316" y="337"/>
                </a:lnTo>
                <a:lnTo>
                  <a:pt x="311" y="338"/>
                </a:lnTo>
                <a:lnTo>
                  <a:pt x="315" y="341"/>
                </a:lnTo>
                <a:lnTo>
                  <a:pt x="313" y="345"/>
                </a:lnTo>
                <a:lnTo>
                  <a:pt x="314" y="348"/>
                </a:lnTo>
                <a:lnTo>
                  <a:pt x="307" y="349"/>
                </a:lnTo>
                <a:lnTo>
                  <a:pt x="308" y="347"/>
                </a:lnTo>
                <a:lnTo>
                  <a:pt x="307" y="344"/>
                </a:lnTo>
                <a:lnTo>
                  <a:pt x="305" y="344"/>
                </a:lnTo>
                <a:lnTo>
                  <a:pt x="304" y="345"/>
                </a:lnTo>
                <a:lnTo>
                  <a:pt x="305" y="345"/>
                </a:lnTo>
                <a:lnTo>
                  <a:pt x="304" y="348"/>
                </a:lnTo>
                <a:lnTo>
                  <a:pt x="303" y="347"/>
                </a:lnTo>
                <a:lnTo>
                  <a:pt x="301" y="350"/>
                </a:lnTo>
                <a:lnTo>
                  <a:pt x="302" y="351"/>
                </a:lnTo>
                <a:lnTo>
                  <a:pt x="301" y="353"/>
                </a:lnTo>
                <a:lnTo>
                  <a:pt x="300" y="352"/>
                </a:lnTo>
                <a:lnTo>
                  <a:pt x="300" y="350"/>
                </a:lnTo>
                <a:lnTo>
                  <a:pt x="299" y="350"/>
                </a:lnTo>
                <a:lnTo>
                  <a:pt x="298" y="349"/>
                </a:lnTo>
                <a:lnTo>
                  <a:pt x="299" y="348"/>
                </a:lnTo>
                <a:lnTo>
                  <a:pt x="296" y="346"/>
                </a:lnTo>
                <a:lnTo>
                  <a:pt x="294" y="347"/>
                </a:lnTo>
                <a:lnTo>
                  <a:pt x="295" y="347"/>
                </a:lnTo>
                <a:lnTo>
                  <a:pt x="295" y="351"/>
                </a:lnTo>
                <a:lnTo>
                  <a:pt x="293" y="350"/>
                </a:lnTo>
                <a:lnTo>
                  <a:pt x="293" y="347"/>
                </a:lnTo>
                <a:lnTo>
                  <a:pt x="292" y="347"/>
                </a:lnTo>
                <a:lnTo>
                  <a:pt x="290" y="345"/>
                </a:lnTo>
                <a:lnTo>
                  <a:pt x="289" y="345"/>
                </a:lnTo>
                <a:lnTo>
                  <a:pt x="288" y="347"/>
                </a:lnTo>
                <a:lnTo>
                  <a:pt x="289" y="347"/>
                </a:lnTo>
                <a:lnTo>
                  <a:pt x="287" y="350"/>
                </a:lnTo>
                <a:lnTo>
                  <a:pt x="288" y="355"/>
                </a:lnTo>
                <a:lnTo>
                  <a:pt x="287" y="356"/>
                </a:lnTo>
                <a:lnTo>
                  <a:pt x="286" y="355"/>
                </a:lnTo>
                <a:lnTo>
                  <a:pt x="287" y="353"/>
                </a:lnTo>
                <a:lnTo>
                  <a:pt x="284" y="354"/>
                </a:lnTo>
                <a:lnTo>
                  <a:pt x="286" y="358"/>
                </a:lnTo>
                <a:lnTo>
                  <a:pt x="285" y="363"/>
                </a:lnTo>
                <a:lnTo>
                  <a:pt x="284" y="365"/>
                </a:lnTo>
                <a:lnTo>
                  <a:pt x="283" y="364"/>
                </a:lnTo>
                <a:lnTo>
                  <a:pt x="283" y="360"/>
                </a:lnTo>
                <a:lnTo>
                  <a:pt x="282" y="360"/>
                </a:lnTo>
                <a:lnTo>
                  <a:pt x="281" y="359"/>
                </a:lnTo>
                <a:lnTo>
                  <a:pt x="281" y="362"/>
                </a:lnTo>
                <a:lnTo>
                  <a:pt x="281" y="363"/>
                </a:lnTo>
                <a:lnTo>
                  <a:pt x="280" y="362"/>
                </a:lnTo>
                <a:lnTo>
                  <a:pt x="278" y="356"/>
                </a:lnTo>
                <a:lnTo>
                  <a:pt x="278" y="352"/>
                </a:lnTo>
                <a:lnTo>
                  <a:pt x="276" y="353"/>
                </a:lnTo>
                <a:lnTo>
                  <a:pt x="277" y="354"/>
                </a:lnTo>
                <a:lnTo>
                  <a:pt x="276" y="357"/>
                </a:lnTo>
                <a:lnTo>
                  <a:pt x="274" y="357"/>
                </a:lnTo>
                <a:lnTo>
                  <a:pt x="272" y="354"/>
                </a:lnTo>
                <a:lnTo>
                  <a:pt x="274" y="360"/>
                </a:lnTo>
                <a:lnTo>
                  <a:pt x="275" y="358"/>
                </a:lnTo>
                <a:lnTo>
                  <a:pt x="277" y="358"/>
                </a:lnTo>
                <a:lnTo>
                  <a:pt x="278" y="363"/>
                </a:lnTo>
                <a:lnTo>
                  <a:pt x="279" y="364"/>
                </a:lnTo>
                <a:lnTo>
                  <a:pt x="278" y="365"/>
                </a:lnTo>
                <a:lnTo>
                  <a:pt x="277" y="364"/>
                </a:lnTo>
                <a:lnTo>
                  <a:pt x="277" y="366"/>
                </a:lnTo>
                <a:lnTo>
                  <a:pt x="274" y="362"/>
                </a:lnTo>
                <a:lnTo>
                  <a:pt x="274" y="363"/>
                </a:lnTo>
                <a:lnTo>
                  <a:pt x="272" y="363"/>
                </a:lnTo>
                <a:lnTo>
                  <a:pt x="274" y="365"/>
                </a:lnTo>
                <a:lnTo>
                  <a:pt x="272" y="366"/>
                </a:lnTo>
                <a:lnTo>
                  <a:pt x="272" y="369"/>
                </a:lnTo>
                <a:lnTo>
                  <a:pt x="271" y="368"/>
                </a:lnTo>
                <a:lnTo>
                  <a:pt x="270" y="372"/>
                </a:lnTo>
                <a:lnTo>
                  <a:pt x="268" y="369"/>
                </a:lnTo>
                <a:lnTo>
                  <a:pt x="268" y="367"/>
                </a:lnTo>
                <a:lnTo>
                  <a:pt x="269" y="367"/>
                </a:lnTo>
                <a:lnTo>
                  <a:pt x="268" y="366"/>
                </a:lnTo>
                <a:lnTo>
                  <a:pt x="267" y="365"/>
                </a:lnTo>
                <a:lnTo>
                  <a:pt x="266" y="367"/>
                </a:lnTo>
                <a:lnTo>
                  <a:pt x="265" y="364"/>
                </a:lnTo>
                <a:lnTo>
                  <a:pt x="265" y="362"/>
                </a:lnTo>
                <a:lnTo>
                  <a:pt x="264" y="357"/>
                </a:lnTo>
                <a:lnTo>
                  <a:pt x="266" y="356"/>
                </a:lnTo>
                <a:lnTo>
                  <a:pt x="260" y="352"/>
                </a:lnTo>
                <a:lnTo>
                  <a:pt x="260" y="356"/>
                </a:lnTo>
                <a:lnTo>
                  <a:pt x="258" y="356"/>
                </a:lnTo>
                <a:lnTo>
                  <a:pt x="257" y="355"/>
                </a:lnTo>
                <a:lnTo>
                  <a:pt x="259" y="355"/>
                </a:lnTo>
                <a:lnTo>
                  <a:pt x="257" y="351"/>
                </a:lnTo>
                <a:lnTo>
                  <a:pt x="256" y="351"/>
                </a:lnTo>
                <a:lnTo>
                  <a:pt x="254" y="354"/>
                </a:lnTo>
                <a:lnTo>
                  <a:pt x="255" y="356"/>
                </a:lnTo>
                <a:lnTo>
                  <a:pt x="251" y="353"/>
                </a:lnTo>
                <a:lnTo>
                  <a:pt x="251" y="355"/>
                </a:lnTo>
                <a:lnTo>
                  <a:pt x="248" y="356"/>
                </a:lnTo>
                <a:lnTo>
                  <a:pt x="251" y="357"/>
                </a:lnTo>
                <a:lnTo>
                  <a:pt x="249" y="358"/>
                </a:lnTo>
                <a:lnTo>
                  <a:pt x="253" y="360"/>
                </a:lnTo>
                <a:lnTo>
                  <a:pt x="253" y="363"/>
                </a:lnTo>
                <a:lnTo>
                  <a:pt x="257" y="366"/>
                </a:lnTo>
                <a:lnTo>
                  <a:pt x="259" y="372"/>
                </a:lnTo>
                <a:lnTo>
                  <a:pt x="258" y="375"/>
                </a:lnTo>
                <a:lnTo>
                  <a:pt x="257" y="374"/>
                </a:lnTo>
                <a:lnTo>
                  <a:pt x="254" y="377"/>
                </a:lnTo>
                <a:lnTo>
                  <a:pt x="250" y="376"/>
                </a:lnTo>
                <a:lnTo>
                  <a:pt x="249" y="377"/>
                </a:lnTo>
                <a:lnTo>
                  <a:pt x="247" y="376"/>
                </a:lnTo>
                <a:lnTo>
                  <a:pt x="246" y="377"/>
                </a:lnTo>
                <a:lnTo>
                  <a:pt x="247" y="378"/>
                </a:lnTo>
                <a:lnTo>
                  <a:pt x="245" y="378"/>
                </a:lnTo>
                <a:lnTo>
                  <a:pt x="249" y="381"/>
                </a:lnTo>
                <a:lnTo>
                  <a:pt x="245" y="384"/>
                </a:lnTo>
                <a:lnTo>
                  <a:pt x="244" y="381"/>
                </a:lnTo>
                <a:lnTo>
                  <a:pt x="242" y="383"/>
                </a:lnTo>
                <a:lnTo>
                  <a:pt x="239" y="380"/>
                </a:lnTo>
                <a:lnTo>
                  <a:pt x="239" y="381"/>
                </a:lnTo>
                <a:lnTo>
                  <a:pt x="237" y="378"/>
                </a:lnTo>
                <a:lnTo>
                  <a:pt x="239" y="377"/>
                </a:lnTo>
                <a:lnTo>
                  <a:pt x="237" y="377"/>
                </a:lnTo>
                <a:lnTo>
                  <a:pt x="236" y="375"/>
                </a:lnTo>
                <a:lnTo>
                  <a:pt x="238" y="372"/>
                </a:lnTo>
                <a:lnTo>
                  <a:pt x="237" y="371"/>
                </a:lnTo>
                <a:lnTo>
                  <a:pt x="238" y="369"/>
                </a:lnTo>
                <a:lnTo>
                  <a:pt x="240" y="369"/>
                </a:lnTo>
                <a:lnTo>
                  <a:pt x="239" y="367"/>
                </a:lnTo>
                <a:lnTo>
                  <a:pt x="240" y="366"/>
                </a:lnTo>
                <a:lnTo>
                  <a:pt x="242" y="365"/>
                </a:lnTo>
                <a:lnTo>
                  <a:pt x="244" y="364"/>
                </a:lnTo>
                <a:lnTo>
                  <a:pt x="240" y="360"/>
                </a:lnTo>
                <a:lnTo>
                  <a:pt x="239" y="362"/>
                </a:lnTo>
                <a:lnTo>
                  <a:pt x="237" y="365"/>
                </a:lnTo>
                <a:lnTo>
                  <a:pt x="233" y="366"/>
                </a:lnTo>
                <a:lnTo>
                  <a:pt x="232" y="365"/>
                </a:lnTo>
                <a:lnTo>
                  <a:pt x="233" y="359"/>
                </a:lnTo>
                <a:lnTo>
                  <a:pt x="232" y="357"/>
                </a:lnTo>
                <a:lnTo>
                  <a:pt x="230" y="362"/>
                </a:lnTo>
                <a:lnTo>
                  <a:pt x="228" y="362"/>
                </a:lnTo>
                <a:lnTo>
                  <a:pt x="227" y="364"/>
                </a:lnTo>
                <a:lnTo>
                  <a:pt x="223" y="363"/>
                </a:lnTo>
                <a:lnTo>
                  <a:pt x="224" y="364"/>
                </a:lnTo>
                <a:lnTo>
                  <a:pt x="224" y="367"/>
                </a:lnTo>
                <a:lnTo>
                  <a:pt x="222" y="372"/>
                </a:lnTo>
                <a:lnTo>
                  <a:pt x="226" y="367"/>
                </a:lnTo>
                <a:lnTo>
                  <a:pt x="226" y="369"/>
                </a:lnTo>
                <a:lnTo>
                  <a:pt x="225" y="374"/>
                </a:lnTo>
                <a:lnTo>
                  <a:pt x="226" y="377"/>
                </a:lnTo>
                <a:lnTo>
                  <a:pt x="227" y="376"/>
                </a:lnTo>
                <a:lnTo>
                  <a:pt x="228" y="380"/>
                </a:lnTo>
                <a:lnTo>
                  <a:pt x="225" y="379"/>
                </a:lnTo>
                <a:lnTo>
                  <a:pt x="227" y="381"/>
                </a:lnTo>
                <a:lnTo>
                  <a:pt x="228" y="384"/>
                </a:lnTo>
                <a:lnTo>
                  <a:pt x="219" y="378"/>
                </a:lnTo>
                <a:lnTo>
                  <a:pt x="220" y="375"/>
                </a:lnTo>
                <a:lnTo>
                  <a:pt x="218" y="377"/>
                </a:lnTo>
                <a:lnTo>
                  <a:pt x="214" y="376"/>
                </a:lnTo>
                <a:lnTo>
                  <a:pt x="209" y="371"/>
                </a:lnTo>
                <a:lnTo>
                  <a:pt x="208" y="372"/>
                </a:lnTo>
                <a:lnTo>
                  <a:pt x="208" y="370"/>
                </a:lnTo>
                <a:lnTo>
                  <a:pt x="206" y="372"/>
                </a:lnTo>
                <a:lnTo>
                  <a:pt x="206" y="369"/>
                </a:lnTo>
                <a:lnTo>
                  <a:pt x="205" y="370"/>
                </a:lnTo>
                <a:lnTo>
                  <a:pt x="206" y="374"/>
                </a:lnTo>
                <a:lnTo>
                  <a:pt x="204" y="373"/>
                </a:lnTo>
                <a:lnTo>
                  <a:pt x="204" y="375"/>
                </a:lnTo>
                <a:lnTo>
                  <a:pt x="201" y="374"/>
                </a:lnTo>
                <a:lnTo>
                  <a:pt x="202" y="370"/>
                </a:lnTo>
                <a:lnTo>
                  <a:pt x="203" y="371"/>
                </a:lnTo>
                <a:lnTo>
                  <a:pt x="203" y="369"/>
                </a:lnTo>
                <a:lnTo>
                  <a:pt x="204" y="368"/>
                </a:lnTo>
                <a:lnTo>
                  <a:pt x="206" y="369"/>
                </a:lnTo>
                <a:lnTo>
                  <a:pt x="207" y="368"/>
                </a:lnTo>
                <a:lnTo>
                  <a:pt x="207" y="366"/>
                </a:lnTo>
                <a:lnTo>
                  <a:pt x="205" y="365"/>
                </a:lnTo>
                <a:lnTo>
                  <a:pt x="207" y="364"/>
                </a:lnTo>
                <a:lnTo>
                  <a:pt x="206" y="361"/>
                </a:lnTo>
                <a:lnTo>
                  <a:pt x="203" y="365"/>
                </a:lnTo>
                <a:lnTo>
                  <a:pt x="202" y="366"/>
                </a:lnTo>
                <a:lnTo>
                  <a:pt x="202" y="364"/>
                </a:lnTo>
                <a:lnTo>
                  <a:pt x="202" y="363"/>
                </a:lnTo>
                <a:lnTo>
                  <a:pt x="203" y="358"/>
                </a:lnTo>
                <a:lnTo>
                  <a:pt x="205" y="358"/>
                </a:lnTo>
                <a:lnTo>
                  <a:pt x="207" y="349"/>
                </a:lnTo>
                <a:lnTo>
                  <a:pt x="206" y="351"/>
                </a:lnTo>
                <a:lnTo>
                  <a:pt x="205" y="352"/>
                </a:lnTo>
                <a:lnTo>
                  <a:pt x="203" y="348"/>
                </a:lnTo>
                <a:lnTo>
                  <a:pt x="203" y="353"/>
                </a:lnTo>
                <a:lnTo>
                  <a:pt x="200" y="354"/>
                </a:lnTo>
                <a:lnTo>
                  <a:pt x="203" y="356"/>
                </a:lnTo>
                <a:lnTo>
                  <a:pt x="199" y="358"/>
                </a:lnTo>
                <a:lnTo>
                  <a:pt x="198" y="357"/>
                </a:lnTo>
                <a:lnTo>
                  <a:pt x="200" y="355"/>
                </a:lnTo>
                <a:lnTo>
                  <a:pt x="199" y="354"/>
                </a:lnTo>
                <a:lnTo>
                  <a:pt x="196" y="356"/>
                </a:lnTo>
                <a:lnTo>
                  <a:pt x="195" y="356"/>
                </a:lnTo>
                <a:lnTo>
                  <a:pt x="194" y="358"/>
                </a:lnTo>
                <a:lnTo>
                  <a:pt x="193" y="357"/>
                </a:lnTo>
                <a:lnTo>
                  <a:pt x="191" y="360"/>
                </a:lnTo>
                <a:lnTo>
                  <a:pt x="186" y="360"/>
                </a:lnTo>
                <a:lnTo>
                  <a:pt x="183" y="358"/>
                </a:lnTo>
                <a:lnTo>
                  <a:pt x="181" y="358"/>
                </a:lnTo>
                <a:lnTo>
                  <a:pt x="185" y="361"/>
                </a:lnTo>
                <a:lnTo>
                  <a:pt x="187" y="365"/>
                </a:lnTo>
                <a:lnTo>
                  <a:pt x="190" y="368"/>
                </a:lnTo>
                <a:lnTo>
                  <a:pt x="190" y="370"/>
                </a:lnTo>
                <a:lnTo>
                  <a:pt x="190" y="373"/>
                </a:lnTo>
                <a:lnTo>
                  <a:pt x="187" y="376"/>
                </a:lnTo>
                <a:lnTo>
                  <a:pt x="185" y="375"/>
                </a:lnTo>
                <a:lnTo>
                  <a:pt x="185" y="378"/>
                </a:lnTo>
                <a:lnTo>
                  <a:pt x="181" y="386"/>
                </a:lnTo>
                <a:lnTo>
                  <a:pt x="180" y="386"/>
                </a:lnTo>
                <a:lnTo>
                  <a:pt x="181" y="388"/>
                </a:lnTo>
                <a:lnTo>
                  <a:pt x="181" y="390"/>
                </a:lnTo>
                <a:lnTo>
                  <a:pt x="180" y="390"/>
                </a:lnTo>
                <a:lnTo>
                  <a:pt x="179" y="389"/>
                </a:lnTo>
                <a:lnTo>
                  <a:pt x="178" y="394"/>
                </a:lnTo>
                <a:lnTo>
                  <a:pt x="177" y="395"/>
                </a:lnTo>
                <a:lnTo>
                  <a:pt x="179" y="395"/>
                </a:lnTo>
                <a:lnTo>
                  <a:pt x="178" y="396"/>
                </a:lnTo>
                <a:lnTo>
                  <a:pt x="176" y="397"/>
                </a:lnTo>
                <a:lnTo>
                  <a:pt x="176" y="400"/>
                </a:lnTo>
                <a:lnTo>
                  <a:pt x="176" y="401"/>
                </a:lnTo>
                <a:lnTo>
                  <a:pt x="181" y="399"/>
                </a:lnTo>
                <a:lnTo>
                  <a:pt x="181" y="402"/>
                </a:lnTo>
                <a:lnTo>
                  <a:pt x="178" y="403"/>
                </a:lnTo>
                <a:lnTo>
                  <a:pt x="179" y="405"/>
                </a:lnTo>
                <a:lnTo>
                  <a:pt x="174" y="408"/>
                </a:lnTo>
                <a:lnTo>
                  <a:pt x="175" y="410"/>
                </a:lnTo>
                <a:lnTo>
                  <a:pt x="173" y="412"/>
                </a:lnTo>
                <a:lnTo>
                  <a:pt x="173" y="410"/>
                </a:lnTo>
                <a:lnTo>
                  <a:pt x="170" y="410"/>
                </a:lnTo>
                <a:lnTo>
                  <a:pt x="169" y="412"/>
                </a:lnTo>
                <a:lnTo>
                  <a:pt x="168" y="411"/>
                </a:lnTo>
                <a:lnTo>
                  <a:pt x="168" y="413"/>
                </a:lnTo>
                <a:lnTo>
                  <a:pt x="167" y="415"/>
                </a:lnTo>
                <a:lnTo>
                  <a:pt x="169" y="415"/>
                </a:lnTo>
                <a:lnTo>
                  <a:pt x="167" y="417"/>
                </a:lnTo>
                <a:lnTo>
                  <a:pt x="166" y="417"/>
                </a:lnTo>
                <a:lnTo>
                  <a:pt x="164" y="419"/>
                </a:lnTo>
                <a:lnTo>
                  <a:pt x="162" y="419"/>
                </a:lnTo>
                <a:lnTo>
                  <a:pt x="160" y="414"/>
                </a:lnTo>
                <a:lnTo>
                  <a:pt x="158" y="417"/>
                </a:lnTo>
                <a:lnTo>
                  <a:pt x="159" y="414"/>
                </a:lnTo>
                <a:lnTo>
                  <a:pt x="158" y="414"/>
                </a:lnTo>
                <a:lnTo>
                  <a:pt x="160" y="409"/>
                </a:lnTo>
                <a:lnTo>
                  <a:pt x="158" y="411"/>
                </a:lnTo>
                <a:lnTo>
                  <a:pt x="158" y="410"/>
                </a:lnTo>
                <a:lnTo>
                  <a:pt x="157" y="411"/>
                </a:lnTo>
                <a:lnTo>
                  <a:pt x="157" y="413"/>
                </a:lnTo>
                <a:lnTo>
                  <a:pt x="155" y="414"/>
                </a:lnTo>
                <a:lnTo>
                  <a:pt x="155" y="413"/>
                </a:lnTo>
                <a:lnTo>
                  <a:pt x="153" y="413"/>
                </a:lnTo>
                <a:lnTo>
                  <a:pt x="154" y="408"/>
                </a:lnTo>
                <a:lnTo>
                  <a:pt x="152" y="408"/>
                </a:lnTo>
                <a:lnTo>
                  <a:pt x="152" y="411"/>
                </a:lnTo>
                <a:lnTo>
                  <a:pt x="151" y="410"/>
                </a:lnTo>
                <a:lnTo>
                  <a:pt x="151" y="413"/>
                </a:lnTo>
                <a:lnTo>
                  <a:pt x="149" y="410"/>
                </a:lnTo>
                <a:lnTo>
                  <a:pt x="148" y="412"/>
                </a:lnTo>
                <a:lnTo>
                  <a:pt x="148" y="410"/>
                </a:lnTo>
                <a:lnTo>
                  <a:pt x="145" y="417"/>
                </a:lnTo>
                <a:lnTo>
                  <a:pt x="145" y="418"/>
                </a:lnTo>
                <a:lnTo>
                  <a:pt x="145" y="422"/>
                </a:lnTo>
                <a:lnTo>
                  <a:pt x="143" y="423"/>
                </a:lnTo>
                <a:lnTo>
                  <a:pt x="140" y="429"/>
                </a:lnTo>
                <a:lnTo>
                  <a:pt x="140" y="423"/>
                </a:lnTo>
                <a:lnTo>
                  <a:pt x="137" y="424"/>
                </a:lnTo>
                <a:lnTo>
                  <a:pt x="136" y="426"/>
                </a:lnTo>
                <a:lnTo>
                  <a:pt x="137" y="429"/>
                </a:lnTo>
                <a:lnTo>
                  <a:pt x="135" y="428"/>
                </a:lnTo>
                <a:lnTo>
                  <a:pt x="134" y="430"/>
                </a:lnTo>
                <a:lnTo>
                  <a:pt x="132" y="432"/>
                </a:lnTo>
                <a:lnTo>
                  <a:pt x="131" y="431"/>
                </a:lnTo>
                <a:lnTo>
                  <a:pt x="133" y="429"/>
                </a:lnTo>
                <a:lnTo>
                  <a:pt x="133" y="427"/>
                </a:lnTo>
                <a:lnTo>
                  <a:pt x="131" y="428"/>
                </a:lnTo>
                <a:lnTo>
                  <a:pt x="130" y="431"/>
                </a:lnTo>
                <a:lnTo>
                  <a:pt x="129" y="427"/>
                </a:lnTo>
                <a:lnTo>
                  <a:pt x="128" y="428"/>
                </a:lnTo>
                <a:lnTo>
                  <a:pt x="128" y="429"/>
                </a:lnTo>
                <a:lnTo>
                  <a:pt x="127" y="427"/>
                </a:lnTo>
                <a:lnTo>
                  <a:pt x="127" y="423"/>
                </a:lnTo>
                <a:lnTo>
                  <a:pt x="125" y="424"/>
                </a:lnTo>
                <a:lnTo>
                  <a:pt x="125" y="423"/>
                </a:lnTo>
                <a:lnTo>
                  <a:pt x="124" y="422"/>
                </a:lnTo>
                <a:lnTo>
                  <a:pt x="122" y="428"/>
                </a:lnTo>
                <a:lnTo>
                  <a:pt x="122" y="431"/>
                </a:lnTo>
                <a:lnTo>
                  <a:pt x="121" y="436"/>
                </a:lnTo>
                <a:lnTo>
                  <a:pt x="120" y="437"/>
                </a:lnTo>
                <a:lnTo>
                  <a:pt x="119" y="439"/>
                </a:lnTo>
                <a:lnTo>
                  <a:pt x="119" y="436"/>
                </a:lnTo>
                <a:lnTo>
                  <a:pt x="118" y="439"/>
                </a:lnTo>
                <a:lnTo>
                  <a:pt x="112" y="443"/>
                </a:lnTo>
                <a:lnTo>
                  <a:pt x="111" y="445"/>
                </a:lnTo>
                <a:lnTo>
                  <a:pt x="110" y="442"/>
                </a:lnTo>
                <a:lnTo>
                  <a:pt x="110" y="441"/>
                </a:lnTo>
                <a:lnTo>
                  <a:pt x="110" y="442"/>
                </a:lnTo>
                <a:lnTo>
                  <a:pt x="111" y="442"/>
                </a:lnTo>
                <a:lnTo>
                  <a:pt x="110" y="438"/>
                </a:lnTo>
                <a:lnTo>
                  <a:pt x="109" y="440"/>
                </a:lnTo>
                <a:lnTo>
                  <a:pt x="107" y="435"/>
                </a:lnTo>
                <a:lnTo>
                  <a:pt x="105" y="437"/>
                </a:lnTo>
                <a:lnTo>
                  <a:pt x="106" y="434"/>
                </a:lnTo>
                <a:lnTo>
                  <a:pt x="104" y="432"/>
                </a:lnTo>
                <a:lnTo>
                  <a:pt x="103" y="437"/>
                </a:lnTo>
                <a:lnTo>
                  <a:pt x="103" y="435"/>
                </a:lnTo>
                <a:lnTo>
                  <a:pt x="101" y="437"/>
                </a:lnTo>
                <a:lnTo>
                  <a:pt x="102" y="435"/>
                </a:lnTo>
                <a:lnTo>
                  <a:pt x="100" y="438"/>
                </a:lnTo>
                <a:lnTo>
                  <a:pt x="99" y="438"/>
                </a:lnTo>
                <a:lnTo>
                  <a:pt x="102" y="432"/>
                </a:lnTo>
                <a:lnTo>
                  <a:pt x="99" y="433"/>
                </a:lnTo>
                <a:lnTo>
                  <a:pt x="94" y="441"/>
                </a:lnTo>
                <a:lnTo>
                  <a:pt x="95" y="439"/>
                </a:lnTo>
                <a:lnTo>
                  <a:pt x="92" y="441"/>
                </a:lnTo>
                <a:lnTo>
                  <a:pt x="95" y="435"/>
                </a:lnTo>
                <a:lnTo>
                  <a:pt x="99" y="432"/>
                </a:lnTo>
                <a:lnTo>
                  <a:pt x="102" y="426"/>
                </a:lnTo>
                <a:lnTo>
                  <a:pt x="98" y="429"/>
                </a:lnTo>
                <a:lnTo>
                  <a:pt x="95" y="432"/>
                </a:lnTo>
                <a:lnTo>
                  <a:pt x="95" y="431"/>
                </a:lnTo>
                <a:lnTo>
                  <a:pt x="97" y="429"/>
                </a:lnTo>
                <a:lnTo>
                  <a:pt x="94" y="431"/>
                </a:lnTo>
                <a:lnTo>
                  <a:pt x="98" y="426"/>
                </a:lnTo>
                <a:lnTo>
                  <a:pt x="94" y="426"/>
                </a:lnTo>
                <a:lnTo>
                  <a:pt x="90" y="432"/>
                </a:lnTo>
                <a:lnTo>
                  <a:pt x="91" y="430"/>
                </a:lnTo>
                <a:lnTo>
                  <a:pt x="89" y="430"/>
                </a:lnTo>
                <a:lnTo>
                  <a:pt x="87" y="432"/>
                </a:lnTo>
                <a:lnTo>
                  <a:pt x="89" y="428"/>
                </a:lnTo>
                <a:lnTo>
                  <a:pt x="88" y="428"/>
                </a:lnTo>
                <a:lnTo>
                  <a:pt x="88" y="429"/>
                </a:lnTo>
                <a:lnTo>
                  <a:pt x="88" y="428"/>
                </a:lnTo>
                <a:lnTo>
                  <a:pt x="85" y="432"/>
                </a:lnTo>
                <a:lnTo>
                  <a:pt x="86" y="433"/>
                </a:lnTo>
                <a:lnTo>
                  <a:pt x="82" y="433"/>
                </a:lnTo>
                <a:lnTo>
                  <a:pt x="83" y="434"/>
                </a:lnTo>
                <a:lnTo>
                  <a:pt x="80" y="434"/>
                </a:lnTo>
                <a:lnTo>
                  <a:pt x="83" y="435"/>
                </a:lnTo>
                <a:lnTo>
                  <a:pt x="80" y="438"/>
                </a:lnTo>
                <a:lnTo>
                  <a:pt x="80" y="436"/>
                </a:lnTo>
                <a:lnTo>
                  <a:pt x="79" y="437"/>
                </a:lnTo>
                <a:lnTo>
                  <a:pt x="78" y="439"/>
                </a:lnTo>
                <a:lnTo>
                  <a:pt x="79" y="440"/>
                </a:lnTo>
                <a:lnTo>
                  <a:pt x="76" y="443"/>
                </a:lnTo>
                <a:lnTo>
                  <a:pt x="76" y="445"/>
                </a:lnTo>
                <a:lnTo>
                  <a:pt x="74" y="446"/>
                </a:lnTo>
                <a:lnTo>
                  <a:pt x="74" y="443"/>
                </a:lnTo>
                <a:lnTo>
                  <a:pt x="73" y="444"/>
                </a:lnTo>
                <a:lnTo>
                  <a:pt x="73" y="447"/>
                </a:lnTo>
                <a:lnTo>
                  <a:pt x="71" y="448"/>
                </a:lnTo>
                <a:lnTo>
                  <a:pt x="72" y="449"/>
                </a:lnTo>
                <a:lnTo>
                  <a:pt x="73" y="448"/>
                </a:lnTo>
                <a:lnTo>
                  <a:pt x="74" y="449"/>
                </a:lnTo>
                <a:lnTo>
                  <a:pt x="77" y="454"/>
                </a:lnTo>
                <a:lnTo>
                  <a:pt x="77" y="457"/>
                </a:lnTo>
                <a:lnTo>
                  <a:pt x="78" y="458"/>
                </a:lnTo>
                <a:lnTo>
                  <a:pt x="78" y="461"/>
                </a:lnTo>
                <a:lnTo>
                  <a:pt x="73" y="462"/>
                </a:lnTo>
                <a:lnTo>
                  <a:pt x="71" y="461"/>
                </a:lnTo>
                <a:lnTo>
                  <a:pt x="67" y="465"/>
                </a:lnTo>
                <a:lnTo>
                  <a:pt x="68" y="462"/>
                </a:lnTo>
                <a:lnTo>
                  <a:pt x="66" y="463"/>
                </a:lnTo>
                <a:lnTo>
                  <a:pt x="66" y="461"/>
                </a:lnTo>
                <a:lnTo>
                  <a:pt x="65" y="463"/>
                </a:lnTo>
                <a:lnTo>
                  <a:pt x="67" y="464"/>
                </a:lnTo>
                <a:lnTo>
                  <a:pt x="64" y="464"/>
                </a:lnTo>
                <a:lnTo>
                  <a:pt x="63" y="467"/>
                </a:lnTo>
                <a:lnTo>
                  <a:pt x="62" y="473"/>
                </a:lnTo>
                <a:lnTo>
                  <a:pt x="63" y="476"/>
                </a:lnTo>
                <a:lnTo>
                  <a:pt x="66" y="475"/>
                </a:lnTo>
                <a:lnTo>
                  <a:pt x="63" y="476"/>
                </a:lnTo>
                <a:lnTo>
                  <a:pt x="61" y="481"/>
                </a:lnTo>
                <a:lnTo>
                  <a:pt x="61" y="479"/>
                </a:lnTo>
                <a:lnTo>
                  <a:pt x="57" y="482"/>
                </a:lnTo>
                <a:lnTo>
                  <a:pt x="58" y="483"/>
                </a:lnTo>
                <a:lnTo>
                  <a:pt x="57" y="483"/>
                </a:lnTo>
                <a:lnTo>
                  <a:pt x="59" y="485"/>
                </a:lnTo>
                <a:lnTo>
                  <a:pt x="57" y="484"/>
                </a:lnTo>
                <a:lnTo>
                  <a:pt x="56" y="486"/>
                </a:lnTo>
                <a:lnTo>
                  <a:pt x="54" y="487"/>
                </a:lnTo>
                <a:lnTo>
                  <a:pt x="53" y="484"/>
                </a:lnTo>
                <a:lnTo>
                  <a:pt x="53" y="486"/>
                </a:lnTo>
                <a:lnTo>
                  <a:pt x="50" y="486"/>
                </a:lnTo>
                <a:lnTo>
                  <a:pt x="46" y="489"/>
                </a:lnTo>
                <a:lnTo>
                  <a:pt x="45" y="494"/>
                </a:lnTo>
                <a:lnTo>
                  <a:pt x="43" y="497"/>
                </a:lnTo>
                <a:lnTo>
                  <a:pt x="44" y="501"/>
                </a:lnTo>
                <a:lnTo>
                  <a:pt x="43" y="504"/>
                </a:lnTo>
                <a:lnTo>
                  <a:pt x="41" y="504"/>
                </a:lnTo>
                <a:lnTo>
                  <a:pt x="43" y="507"/>
                </a:lnTo>
                <a:lnTo>
                  <a:pt x="40" y="508"/>
                </a:lnTo>
                <a:lnTo>
                  <a:pt x="40" y="510"/>
                </a:lnTo>
                <a:lnTo>
                  <a:pt x="38" y="512"/>
                </a:lnTo>
                <a:lnTo>
                  <a:pt x="40" y="512"/>
                </a:lnTo>
                <a:lnTo>
                  <a:pt x="38" y="515"/>
                </a:lnTo>
                <a:lnTo>
                  <a:pt x="37" y="514"/>
                </a:lnTo>
                <a:lnTo>
                  <a:pt x="37" y="515"/>
                </a:lnTo>
                <a:lnTo>
                  <a:pt x="36" y="518"/>
                </a:lnTo>
                <a:lnTo>
                  <a:pt x="34" y="518"/>
                </a:lnTo>
                <a:lnTo>
                  <a:pt x="34" y="517"/>
                </a:lnTo>
                <a:lnTo>
                  <a:pt x="34" y="518"/>
                </a:lnTo>
                <a:lnTo>
                  <a:pt x="33" y="518"/>
                </a:lnTo>
                <a:lnTo>
                  <a:pt x="31" y="518"/>
                </a:lnTo>
                <a:lnTo>
                  <a:pt x="30" y="518"/>
                </a:lnTo>
                <a:lnTo>
                  <a:pt x="29" y="517"/>
                </a:lnTo>
                <a:lnTo>
                  <a:pt x="26" y="515"/>
                </a:lnTo>
                <a:lnTo>
                  <a:pt x="23" y="512"/>
                </a:lnTo>
                <a:lnTo>
                  <a:pt x="22" y="511"/>
                </a:lnTo>
                <a:lnTo>
                  <a:pt x="22" y="509"/>
                </a:lnTo>
                <a:lnTo>
                  <a:pt x="22" y="506"/>
                </a:lnTo>
                <a:lnTo>
                  <a:pt x="22" y="505"/>
                </a:lnTo>
                <a:lnTo>
                  <a:pt x="23" y="503"/>
                </a:lnTo>
                <a:lnTo>
                  <a:pt x="24" y="501"/>
                </a:lnTo>
                <a:lnTo>
                  <a:pt x="23" y="499"/>
                </a:lnTo>
                <a:lnTo>
                  <a:pt x="21" y="498"/>
                </a:lnTo>
                <a:lnTo>
                  <a:pt x="20" y="497"/>
                </a:lnTo>
                <a:lnTo>
                  <a:pt x="19" y="497"/>
                </a:lnTo>
                <a:lnTo>
                  <a:pt x="19" y="495"/>
                </a:lnTo>
                <a:lnTo>
                  <a:pt x="17" y="495"/>
                </a:lnTo>
                <a:lnTo>
                  <a:pt x="17" y="494"/>
                </a:lnTo>
                <a:lnTo>
                  <a:pt x="16" y="493"/>
                </a:lnTo>
                <a:lnTo>
                  <a:pt x="15" y="492"/>
                </a:lnTo>
                <a:lnTo>
                  <a:pt x="16" y="492"/>
                </a:lnTo>
                <a:lnTo>
                  <a:pt x="16" y="491"/>
                </a:lnTo>
                <a:lnTo>
                  <a:pt x="15" y="491"/>
                </a:lnTo>
                <a:lnTo>
                  <a:pt x="14" y="489"/>
                </a:lnTo>
                <a:lnTo>
                  <a:pt x="13" y="488"/>
                </a:lnTo>
                <a:lnTo>
                  <a:pt x="11" y="488"/>
                </a:lnTo>
                <a:lnTo>
                  <a:pt x="10" y="487"/>
                </a:lnTo>
                <a:lnTo>
                  <a:pt x="10" y="486"/>
                </a:lnTo>
                <a:lnTo>
                  <a:pt x="9" y="485"/>
                </a:lnTo>
                <a:lnTo>
                  <a:pt x="8" y="483"/>
                </a:lnTo>
                <a:lnTo>
                  <a:pt x="8" y="481"/>
                </a:lnTo>
                <a:lnTo>
                  <a:pt x="8" y="479"/>
                </a:lnTo>
                <a:lnTo>
                  <a:pt x="8" y="478"/>
                </a:lnTo>
                <a:lnTo>
                  <a:pt x="10" y="477"/>
                </a:lnTo>
                <a:lnTo>
                  <a:pt x="10" y="476"/>
                </a:lnTo>
                <a:lnTo>
                  <a:pt x="10" y="475"/>
                </a:lnTo>
                <a:lnTo>
                  <a:pt x="10" y="473"/>
                </a:lnTo>
                <a:lnTo>
                  <a:pt x="11" y="472"/>
                </a:lnTo>
                <a:lnTo>
                  <a:pt x="10" y="470"/>
                </a:lnTo>
                <a:lnTo>
                  <a:pt x="10" y="469"/>
                </a:lnTo>
                <a:lnTo>
                  <a:pt x="10" y="468"/>
                </a:lnTo>
                <a:lnTo>
                  <a:pt x="9" y="465"/>
                </a:lnTo>
                <a:lnTo>
                  <a:pt x="10" y="464"/>
                </a:lnTo>
                <a:lnTo>
                  <a:pt x="11" y="464"/>
                </a:lnTo>
                <a:lnTo>
                  <a:pt x="11" y="463"/>
                </a:lnTo>
                <a:lnTo>
                  <a:pt x="11" y="462"/>
                </a:lnTo>
                <a:lnTo>
                  <a:pt x="10" y="461"/>
                </a:lnTo>
                <a:lnTo>
                  <a:pt x="9" y="451"/>
                </a:lnTo>
                <a:lnTo>
                  <a:pt x="9" y="443"/>
                </a:lnTo>
                <a:lnTo>
                  <a:pt x="8" y="435"/>
                </a:lnTo>
                <a:lnTo>
                  <a:pt x="8" y="427"/>
                </a:lnTo>
                <a:lnTo>
                  <a:pt x="7" y="410"/>
                </a:lnTo>
                <a:lnTo>
                  <a:pt x="7" y="396"/>
                </a:lnTo>
                <a:lnTo>
                  <a:pt x="7" y="394"/>
                </a:lnTo>
                <a:lnTo>
                  <a:pt x="7" y="379"/>
                </a:lnTo>
                <a:lnTo>
                  <a:pt x="6" y="375"/>
                </a:lnTo>
                <a:lnTo>
                  <a:pt x="5" y="347"/>
                </a:lnTo>
                <a:lnTo>
                  <a:pt x="5" y="344"/>
                </a:lnTo>
                <a:lnTo>
                  <a:pt x="5" y="341"/>
                </a:lnTo>
                <a:lnTo>
                  <a:pt x="5" y="331"/>
                </a:lnTo>
                <a:lnTo>
                  <a:pt x="4" y="327"/>
                </a:lnTo>
                <a:lnTo>
                  <a:pt x="0" y="257"/>
                </a:lnTo>
                <a:lnTo>
                  <a:pt x="2" y="256"/>
                </a:lnTo>
                <a:lnTo>
                  <a:pt x="4" y="256"/>
                </a:lnTo>
                <a:lnTo>
                  <a:pt x="6" y="256"/>
                </a:lnTo>
                <a:lnTo>
                  <a:pt x="7" y="255"/>
                </a:lnTo>
                <a:lnTo>
                  <a:pt x="7" y="253"/>
                </a:lnTo>
                <a:lnTo>
                  <a:pt x="7" y="252"/>
                </a:lnTo>
                <a:lnTo>
                  <a:pt x="8" y="252"/>
                </a:lnTo>
                <a:lnTo>
                  <a:pt x="9" y="254"/>
                </a:lnTo>
                <a:lnTo>
                  <a:pt x="12" y="254"/>
                </a:lnTo>
                <a:lnTo>
                  <a:pt x="13" y="254"/>
                </a:lnTo>
                <a:lnTo>
                  <a:pt x="13" y="255"/>
                </a:lnTo>
                <a:lnTo>
                  <a:pt x="15" y="256"/>
                </a:lnTo>
                <a:lnTo>
                  <a:pt x="15" y="259"/>
                </a:lnTo>
                <a:lnTo>
                  <a:pt x="15" y="260"/>
                </a:lnTo>
                <a:lnTo>
                  <a:pt x="15" y="261"/>
                </a:lnTo>
                <a:lnTo>
                  <a:pt x="16" y="262"/>
                </a:lnTo>
                <a:lnTo>
                  <a:pt x="17" y="264"/>
                </a:lnTo>
                <a:lnTo>
                  <a:pt x="18" y="266"/>
                </a:lnTo>
                <a:lnTo>
                  <a:pt x="19" y="266"/>
                </a:lnTo>
                <a:lnTo>
                  <a:pt x="20" y="266"/>
                </a:lnTo>
                <a:lnTo>
                  <a:pt x="22" y="265"/>
                </a:lnTo>
                <a:lnTo>
                  <a:pt x="21" y="264"/>
                </a:lnTo>
                <a:lnTo>
                  <a:pt x="21" y="263"/>
                </a:lnTo>
                <a:lnTo>
                  <a:pt x="20" y="262"/>
                </a:lnTo>
                <a:lnTo>
                  <a:pt x="20" y="261"/>
                </a:lnTo>
                <a:lnTo>
                  <a:pt x="21" y="261"/>
                </a:lnTo>
                <a:lnTo>
                  <a:pt x="23" y="260"/>
                </a:lnTo>
                <a:lnTo>
                  <a:pt x="22" y="258"/>
                </a:lnTo>
                <a:lnTo>
                  <a:pt x="23" y="258"/>
                </a:lnTo>
                <a:lnTo>
                  <a:pt x="24" y="258"/>
                </a:lnTo>
                <a:lnTo>
                  <a:pt x="25" y="256"/>
                </a:lnTo>
                <a:lnTo>
                  <a:pt x="25" y="255"/>
                </a:lnTo>
                <a:lnTo>
                  <a:pt x="24" y="254"/>
                </a:lnTo>
                <a:lnTo>
                  <a:pt x="24" y="252"/>
                </a:lnTo>
                <a:lnTo>
                  <a:pt x="25" y="252"/>
                </a:lnTo>
                <a:lnTo>
                  <a:pt x="25" y="251"/>
                </a:lnTo>
                <a:lnTo>
                  <a:pt x="25" y="250"/>
                </a:lnTo>
                <a:lnTo>
                  <a:pt x="24" y="248"/>
                </a:lnTo>
                <a:lnTo>
                  <a:pt x="24" y="247"/>
                </a:lnTo>
                <a:lnTo>
                  <a:pt x="23" y="247"/>
                </a:lnTo>
                <a:lnTo>
                  <a:pt x="23" y="246"/>
                </a:lnTo>
                <a:lnTo>
                  <a:pt x="24" y="245"/>
                </a:lnTo>
                <a:lnTo>
                  <a:pt x="25" y="245"/>
                </a:lnTo>
                <a:lnTo>
                  <a:pt x="25" y="244"/>
                </a:lnTo>
                <a:lnTo>
                  <a:pt x="27" y="243"/>
                </a:lnTo>
                <a:lnTo>
                  <a:pt x="28" y="243"/>
                </a:lnTo>
                <a:lnTo>
                  <a:pt x="29" y="243"/>
                </a:lnTo>
                <a:lnTo>
                  <a:pt x="30" y="244"/>
                </a:lnTo>
                <a:lnTo>
                  <a:pt x="31" y="245"/>
                </a:lnTo>
                <a:lnTo>
                  <a:pt x="33" y="247"/>
                </a:lnTo>
                <a:lnTo>
                  <a:pt x="34" y="247"/>
                </a:lnTo>
                <a:lnTo>
                  <a:pt x="37" y="247"/>
                </a:lnTo>
                <a:lnTo>
                  <a:pt x="38" y="248"/>
                </a:lnTo>
                <a:lnTo>
                  <a:pt x="38" y="249"/>
                </a:lnTo>
                <a:lnTo>
                  <a:pt x="39" y="249"/>
                </a:lnTo>
                <a:lnTo>
                  <a:pt x="40" y="248"/>
                </a:lnTo>
                <a:lnTo>
                  <a:pt x="40" y="247"/>
                </a:lnTo>
                <a:lnTo>
                  <a:pt x="41" y="246"/>
                </a:lnTo>
                <a:lnTo>
                  <a:pt x="40" y="245"/>
                </a:lnTo>
                <a:lnTo>
                  <a:pt x="41" y="243"/>
                </a:lnTo>
                <a:lnTo>
                  <a:pt x="39" y="243"/>
                </a:lnTo>
                <a:lnTo>
                  <a:pt x="39" y="242"/>
                </a:lnTo>
                <a:lnTo>
                  <a:pt x="39" y="241"/>
                </a:lnTo>
                <a:lnTo>
                  <a:pt x="38" y="241"/>
                </a:lnTo>
                <a:lnTo>
                  <a:pt x="37" y="240"/>
                </a:lnTo>
                <a:lnTo>
                  <a:pt x="35" y="239"/>
                </a:lnTo>
                <a:lnTo>
                  <a:pt x="34" y="236"/>
                </a:lnTo>
                <a:lnTo>
                  <a:pt x="33" y="235"/>
                </a:lnTo>
                <a:lnTo>
                  <a:pt x="33" y="233"/>
                </a:lnTo>
                <a:lnTo>
                  <a:pt x="33" y="232"/>
                </a:lnTo>
                <a:lnTo>
                  <a:pt x="34" y="231"/>
                </a:lnTo>
                <a:lnTo>
                  <a:pt x="35" y="229"/>
                </a:lnTo>
                <a:lnTo>
                  <a:pt x="36" y="228"/>
                </a:lnTo>
                <a:lnTo>
                  <a:pt x="37" y="227"/>
                </a:lnTo>
                <a:lnTo>
                  <a:pt x="37" y="226"/>
                </a:lnTo>
                <a:lnTo>
                  <a:pt x="37" y="225"/>
                </a:lnTo>
                <a:lnTo>
                  <a:pt x="38" y="223"/>
                </a:lnTo>
                <a:lnTo>
                  <a:pt x="39" y="223"/>
                </a:lnTo>
                <a:lnTo>
                  <a:pt x="40" y="222"/>
                </a:lnTo>
                <a:lnTo>
                  <a:pt x="42" y="221"/>
                </a:lnTo>
                <a:lnTo>
                  <a:pt x="43" y="219"/>
                </a:lnTo>
                <a:lnTo>
                  <a:pt x="47" y="215"/>
                </a:lnTo>
                <a:lnTo>
                  <a:pt x="48" y="214"/>
                </a:lnTo>
                <a:lnTo>
                  <a:pt x="50" y="214"/>
                </a:lnTo>
                <a:lnTo>
                  <a:pt x="52" y="213"/>
                </a:lnTo>
                <a:lnTo>
                  <a:pt x="55" y="211"/>
                </a:lnTo>
                <a:lnTo>
                  <a:pt x="56" y="210"/>
                </a:lnTo>
                <a:lnTo>
                  <a:pt x="59" y="210"/>
                </a:lnTo>
                <a:lnTo>
                  <a:pt x="61" y="208"/>
                </a:lnTo>
                <a:lnTo>
                  <a:pt x="62" y="207"/>
                </a:lnTo>
                <a:lnTo>
                  <a:pt x="62" y="206"/>
                </a:lnTo>
                <a:lnTo>
                  <a:pt x="62" y="204"/>
                </a:lnTo>
                <a:lnTo>
                  <a:pt x="61" y="203"/>
                </a:lnTo>
                <a:lnTo>
                  <a:pt x="60" y="201"/>
                </a:lnTo>
                <a:lnTo>
                  <a:pt x="60" y="199"/>
                </a:lnTo>
                <a:lnTo>
                  <a:pt x="62" y="198"/>
                </a:lnTo>
                <a:lnTo>
                  <a:pt x="63" y="195"/>
                </a:lnTo>
                <a:lnTo>
                  <a:pt x="64" y="194"/>
                </a:lnTo>
                <a:lnTo>
                  <a:pt x="65" y="194"/>
                </a:lnTo>
                <a:lnTo>
                  <a:pt x="67" y="192"/>
                </a:lnTo>
                <a:lnTo>
                  <a:pt x="68" y="192"/>
                </a:lnTo>
                <a:lnTo>
                  <a:pt x="70" y="191"/>
                </a:lnTo>
                <a:lnTo>
                  <a:pt x="72" y="189"/>
                </a:lnTo>
                <a:lnTo>
                  <a:pt x="73" y="189"/>
                </a:lnTo>
                <a:lnTo>
                  <a:pt x="74" y="188"/>
                </a:lnTo>
                <a:lnTo>
                  <a:pt x="74" y="185"/>
                </a:lnTo>
                <a:lnTo>
                  <a:pt x="74" y="184"/>
                </a:lnTo>
                <a:lnTo>
                  <a:pt x="74" y="183"/>
                </a:lnTo>
                <a:lnTo>
                  <a:pt x="76" y="182"/>
                </a:lnTo>
                <a:lnTo>
                  <a:pt x="76" y="181"/>
                </a:lnTo>
                <a:lnTo>
                  <a:pt x="75" y="181"/>
                </a:lnTo>
                <a:lnTo>
                  <a:pt x="74" y="180"/>
                </a:lnTo>
                <a:lnTo>
                  <a:pt x="74" y="179"/>
                </a:lnTo>
                <a:lnTo>
                  <a:pt x="73" y="179"/>
                </a:lnTo>
                <a:lnTo>
                  <a:pt x="72" y="178"/>
                </a:lnTo>
                <a:lnTo>
                  <a:pt x="71" y="179"/>
                </a:lnTo>
                <a:lnTo>
                  <a:pt x="69" y="179"/>
                </a:lnTo>
                <a:lnTo>
                  <a:pt x="70" y="177"/>
                </a:lnTo>
                <a:lnTo>
                  <a:pt x="71" y="176"/>
                </a:lnTo>
                <a:lnTo>
                  <a:pt x="71" y="175"/>
                </a:lnTo>
                <a:lnTo>
                  <a:pt x="69" y="174"/>
                </a:lnTo>
                <a:lnTo>
                  <a:pt x="69" y="172"/>
                </a:lnTo>
                <a:lnTo>
                  <a:pt x="70" y="171"/>
                </a:lnTo>
                <a:lnTo>
                  <a:pt x="70" y="170"/>
                </a:lnTo>
                <a:lnTo>
                  <a:pt x="72" y="169"/>
                </a:lnTo>
                <a:lnTo>
                  <a:pt x="72" y="168"/>
                </a:lnTo>
                <a:lnTo>
                  <a:pt x="71" y="167"/>
                </a:lnTo>
                <a:lnTo>
                  <a:pt x="70" y="167"/>
                </a:lnTo>
                <a:lnTo>
                  <a:pt x="69" y="167"/>
                </a:lnTo>
                <a:lnTo>
                  <a:pt x="70" y="165"/>
                </a:lnTo>
                <a:lnTo>
                  <a:pt x="71" y="164"/>
                </a:lnTo>
                <a:lnTo>
                  <a:pt x="72" y="163"/>
                </a:lnTo>
                <a:lnTo>
                  <a:pt x="74" y="163"/>
                </a:lnTo>
                <a:lnTo>
                  <a:pt x="73" y="162"/>
                </a:lnTo>
                <a:lnTo>
                  <a:pt x="75" y="158"/>
                </a:lnTo>
                <a:lnTo>
                  <a:pt x="74" y="157"/>
                </a:lnTo>
                <a:lnTo>
                  <a:pt x="73" y="156"/>
                </a:lnTo>
                <a:lnTo>
                  <a:pt x="73" y="155"/>
                </a:lnTo>
                <a:lnTo>
                  <a:pt x="71" y="154"/>
                </a:lnTo>
                <a:lnTo>
                  <a:pt x="70" y="152"/>
                </a:lnTo>
                <a:lnTo>
                  <a:pt x="71" y="150"/>
                </a:lnTo>
                <a:lnTo>
                  <a:pt x="74" y="145"/>
                </a:lnTo>
                <a:lnTo>
                  <a:pt x="73" y="144"/>
                </a:lnTo>
                <a:lnTo>
                  <a:pt x="76" y="140"/>
                </a:lnTo>
                <a:lnTo>
                  <a:pt x="77" y="139"/>
                </a:lnTo>
                <a:lnTo>
                  <a:pt x="78" y="137"/>
                </a:lnTo>
                <a:lnTo>
                  <a:pt x="77" y="136"/>
                </a:lnTo>
                <a:lnTo>
                  <a:pt x="79" y="133"/>
                </a:lnTo>
                <a:lnTo>
                  <a:pt x="80" y="132"/>
                </a:lnTo>
                <a:lnTo>
                  <a:pt x="82" y="132"/>
                </a:lnTo>
                <a:lnTo>
                  <a:pt x="83" y="132"/>
                </a:lnTo>
                <a:lnTo>
                  <a:pt x="84" y="131"/>
                </a:lnTo>
                <a:lnTo>
                  <a:pt x="85" y="131"/>
                </a:lnTo>
                <a:lnTo>
                  <a:pt x="85" y="129"/>
                </a:lnTo>
                <a:lnTo>
                  <a:pt x="86" y="128"/>
                </a:lnTo>
                <a:lnTo>
                  <a:pt x="87" y="127"/>
                </a:lnTo>
                <a:lnTo>
                  <a:pt x="88" y="126"/>
                </a:lnTo>
                <a:lnTo>
                  <a:pt x="90" y="126"/>
                </a:lnTo>
                <a:lnTo>
                  <a:pt x="92" y="124"/>
                </a:lnTo>
                <a:lnTo>
                  <a:pt x="96" y="99"/>
                </a:lnTo>
                <a:lnTo>
                  <a:pt x="97" y="93"/>
                </a:lnTo>
                <a:lnTo>
                  <a:pt x="98" y="91"/>
                </a:lnTo>
                <a:lnTo>
                  <a:pt x="110" y="76"/>
                </a:lnTo>
                <a:lnTo>
                  <a:pt x="114" y="69"/>
                </a:lnTo>
                <a:lnTo>
                  <a:pt x="124" y="56"/>
                </a:lnTo>
                <a:lnTo>
                  <a:pt x="131" y="47"/>
                </a:lnTo>
                <a:lnTo>
                  <a:pt x="134" y="43"/>
                </a:lnTo>
                <a:lnTo>
                  <a:pt x="139" y="36"/>
                </a:lnTo>
                <a:lnTo>
                  <a:pt x="158" y="10"/>
                </a:lnTo>
                <a:lnTo>
                  <a:pt x="166" y="0"/>
                </a:lnTo>
                <a:lnTo>
                  <a:pt x="167" y="1"/>
                </a:lnTo>
                <a:lnTo>
                  <a:pt x="168" y="1"/>
                </a:lnTo>
                <a:lnTo>
                  <a:pt x="169" y="0"/>
                </a:lnTo>
                <a:lnTo>
                  <a:pt x="170" y="0"/>
                </a:lnTo>
                <a:lnTo>
                  <a:pt x="171" y="1"/>
                </a:lnTo>
                <a:lnTo>
                  <a:pt x="172" y="1"/>
                </a:lnTo>
                <a:lnTo>
                  <a:pt x="173" y="2"/>
                </a:lnTo>
                <a:lnTo>
                  <a:pt x="174" y="2"/>
                </a:lnTo>
                <a:lnTo>
                  <a:pt x="175" y="2"/>
                </a:lnTo>
                <a:lnTo>
                  <a:pt x="176" y="3"/>
                </a:lnTo>
                <a:lnTo>
                  <a:pt x="179" y="4"/>
                </a:lnTo>
                <a:lnTo>
                  <a:pt x="180" y="3"/>
                </a:lnTo>
                <a:lnTo>
                  <a:pt x="181" y="3"/>
                </a:lnTo>
                <a:lnTo>
                  <a:pt x="182" y="3"/>
                </a:lnTo>
                <a:lnTo>
                  <a:pt x="182" y="4"/>
                </a:lnTo>
                <a:lnTo>
                  <a:pt x="182" y="5"/>
                </a:lnTo>
                <a:lnTo>
                  <a:pt x="183" y="5"/>
                </a:lnTo>
                <a:lnTo>
                  <a:pt x="182" y="6"/>
                </a:lnTo>
                <a:lnTo>
                  <a:pt x="183" y="6"/>
                </a:lnTo>
                <a:lnTo>
                  <a:pt x="182" y="6"/>
                </a:lnTo>
                <a:lnTo>
                  <a:pt x="182" y="7"/>
                </a:lnTo>
                <a:lnTo>
                  <a:pt x="182" y="8"/>
                </a:lnTo>
                <a:lnTo>
                  <a:pt x="182" y="9"/>
                </a:lnTo>
                <a:lnTo>
                  <a:pt x="181" y="9"/>
                </a:lnTo>
                <a:close/>
                <a:moveTo>
                  <a:pt x="202" y="406"/>
                </a:moveTo>
                <a:lnTo>
                  <a:pt x="200" y="406"/>
                </a:lnTo>
                <a:lnTo>
                  <a:pt x="200" y="405"/>
                </a:lnTo>
                <a:lnTo>
                  <a:pt x="199" y="405"/>
                </a:lnTo>
                <a:lnTo>
                  <a:pt x="197" y="404"/>
                </a:lnTo>
                <a:lnTo>
                  <a:pt x="196" y="402"/>
                </a:lnTo>
                <a:lnTo>
                  <a:pt x="198" y="402"/>
                </a:lnTo>
                <a:lnTo>
                  <a:pt x="196" y="401"/>
                </a:lnTo>
                <a:lnTo>
                  <a:pt x="196" y="399"/>
                </a:lnTo>
                <a:lnTo>
                  <a:pt x="194" y="400"/>
                </a:lnTo>
                <a:lnTo>
                  <a:pt x="194" y="398"/>
                </a:lnTo>
                <a:lnTo>
                  <a:pt x="193" y="399"/>
                </a:lnTo>
                <a:lnTo>
                  <a:pt x="194" y="396"/>
                </a:lnTo>
                <a:lnTo>
                  <a:pt x="198" y="396"/>
                </a:lnTo>
                <a:lnTo>
                  <a:pt x="196" y="397"/>
                </a:lnTo>
                <a:lnTo>
                  <a:pt x="197" y="397"/>
                </a:lnTo>
                <a:lnTo>
                  <a:pt x="198" y="399"/>
                </a:lnTo>
                <a:lnTo>
                  <a:pt x="199" y="398"/>
                </a:lnTo>
                <a:lnTo>
                  <a:pt x="200" y="400"/>
                </a:lnTo>
                <a:lnTo>
                  <a:pt x="199" y="401"/>
                </a:lnTo>
                <a:lnTo>
                  <a:pt x="200" y="402"/>
                </a:lnTo>
                <a:lnTo>
                  <a:pt x="200" y="401"/>
                </a:lnTo>
                <a:lnTo>
                  <a:pt x="203" y="401"/>
                </a:lnTo>
                <a:lnTo>
                  <a:pt x="204" y="400"/>
                </a:lnTo>
                <a:lnTo>
                  <a:pt x="205" y="403"/>
                </a:lnTo>
                <a:lnTo>
                  <a:pt x="203" y="403"/>
                </a:lnTo>
                <a:lnTo>
                  <a:pt x="202" y="406"/>
                </a:lnTo>
                <a:close/>
                <a:moveTo>
                  <a:pt x="214" y="385"/>
                </a:moveTo>
                <a:lnTo>
                  <a:pt x="214" y="386"/>
                </a:lnTo>
                <a:lnTo>
                  <a:pt x="216" y="386"/>
                </a:lnTo>
                <a:lnTo>
                  <a:pt x="215" y="387"/>
                </a:lnTo>
                <a:lnTo>
                  <a:pt x="217" y="389"/>
                </a:lnTo>
                <a:lnTo>
                  <a:pt x="218" y="389"/>
                </a:lnTo>
                <a:lnTo>
                  <a:pt x="217" y="388"/>
                </a:lnTo>
                <a:lnTo>
                  <a:pt x="218" y="388"/>
                </a:lnTo>
                <a:lnTo>
                  <a:pt x="220" y="389"/>
                </a:lnTo>
                <a:lnTo>
                  <a:pt x="219" y="390"/>
                </a:lnTo>
                <a:lnTo>
                  <a:pt x="217" y="390"/>
                </a:lnTo>
                <a:lnTo>
                  <a:pt x="217" y="392"/>
                </a:lnTo>
                <a:lnTo>
                  <a:pt x="213" y="393"/>
                </a:lnTo>
                <a:lnTo>
                  <a:pt x="212" y="392"/>
                </a:lnTo>
                <a:lnTo>
                  <a:pt x="213" y="391"/>
                </a:lnTo>
                <a:lnTo>
                  <a:pt x="212" y="391"/>
                </a:lnTo>
                <a:lnTo>
                  <a:pt x="212" y="389"/>
                </a:lnTo>
                <a:lnTo>
                  <a:pt x="210" y="390"/>
                </a:lnTo>
                <a:lnTo>
                  <a:pt x="211" y="389"/>
                </a:lnTo>
                <a:lnTo>
                  <a:pt x="212" y="388"/>
                </a:lnTo>
                <a:lnTo>
                  <a:pt x="209" y="384"/>
                </a:lnTo>
                <a:lnTo>
                  <a:pt x="212" y="383"/>
                </a:lnTo>
                <a:lnTo>
                  <a:pt x="214" y="385"/>
                </a:lnTo>
                <a:close/>
                <a:moveTo>
                  <a:pt x="191" y="383"/>
                </a:moveTo>
                <a:lnTo>
                  <a:pt x="193" y="381"/>
                </a:lnTo>
                <a:lnTo>
                  <a:pt x="193" y="377"/>
                </a:lnTo>
                <a:lnTo>
                  <a:pt x="191" y="377"/>
                </a:lnTo>
                <a:lnTo>
                  <a:pt x="194" y="373"/>
                </a:lnTo>
                <a:lnTo>
                  <a:pt x="193" y="372"/>
                </a:lnTo>
                <a:lnTo>
                  <a:pt x="194" y="370"/>
                </a:lnTo>
                <a:lnTo>
                  <a:pt x="193" y="369"/>
                </a:lnTo>
                <a:lnTo>
                  <a:pt x="194" y="367"/>
                </a:lnTo>
                <a:lnTo>
                  <a:pt x="196" y="365"/>
                </a:lnTo>
                <a:lnTo>
                  <a:pt x="198" y="368"/>
                </a:lnTo>
                <a:lnTo>
                  <a:pt x="197" y="369"/>
                </a:lnTo>
                <a:lnTo>
                  <a:pt x="197" y="370"/>
                </a:lnTo>
                <a:lnTo>
                  <a:pt x="195" y="371"/>
                </a:lnTo>
                <a:lnTo>
                  <a:pt x="194" y="374"/>
                </a:lnTo>
                <a:lnTo>
                  <a:pt x="196" y="375"/>
                </a:lnTo>
                <a:lnTo>
                  <a:pt x="193" y="382"/>
                </a:lnTo>
                <a:lnTo>
                  <a:pt x="191" y="383"/>
                </a:lnTo>
                <a:close/>
                <a:moveTo>
                  <a:pt x="236" y="396"/>
                </a:moveTo>
                <a:lnTo>
                  <a:pt x="235" y="393"/>
                </a:lnTo>
                <a:lnTo>
                  <a:pt x="235" y="395"/>
                </a:lnTo>
                <a:lnTo>
                  <a:pt x="233" y="392"/>
                </a:lnTo>
                <a:lnTo>
                  <a:pt x="231" y="394"/>
                </a:lnTo>
                <a:lnTo>
                  <a:pt x="230" y="392"/>
                </a:lnTo>
                <a:lnTo>
                  <a:pt x="232" y="391"/>
                </a:lnTo>
                <a:lnTo>
                  <a:pt x="232" y="392"/>
                </a:lnTo>
                <a:lnTo>
                  <a:pt x="233" y="389"/>
                </a:lnTo>
                <a:lnTo>
                  <a:pt x="235" y="389"/>
                </a:lnTo>
                <a:lnTo>
                  <a:pt x="234" y="392"/>
                </a:lnTo>
                <a:lnTo>
                  <a:pt x="236" y="391"/>
                </a:lnTo>
                <a:lnTo>
                  <a:pt x="237" y="390"/>
                </a:lnTo>
                <a:lnTo>
                  <a:pt x="237" y="389"/>
                </a:lnTo>
                <a:lnTo>
                  <a:pt x="241" y="392"/>
                </a:lnTo>
                <a:lnTo>
                  <a:pt x="239" y="395"/>
                </a:lnTo>
                <a:lnTo>
                  <a:pt x="236" y="396"/>
                </a:lnTo>
                <a:close/>
                <a:moveTo>
                  <a:pt x="214" y="385"/>
                </a:moveTo>
                <a:lnTo>
                  <a:pt x="212" y="383"/>
                </a:lnTo>
                <a:lnTo>
                  <a:pt x="214" y="379"/>
                </a:lnTo>
                <a:lnTo>
                  <a:pt x="215" y="378"/>
                </a:lnTo>
                <a:lnTo>
                  <a:pt x="216" y="380"/>
                </a:lnTo>
                <a:lnTo>
                  <a:pt x="219" y="381"/>
                </a:lnTo>
                <a:lnTo>
                  <a:pt x="221" y="384"/>
                </a:lnTo>
                <a:lnTo>
                  <a:pt x="218" y="383"/>
                </a:lnTo>
                <a:lnTo>
                  <a:pt x="219" y="384"/>
                </a:lnTo>
                <a:lnTo>
                  <a:pt x="218" y="385"/>
                </a:lnTo>
                <a:lnTo>
                  <a:pt x="215" y="386"/>
                </a:lnTo>
                <a:lnTo>
                  <a:pt x="214" y="385"/>
                </a:lnTo>
                <a:close/>
                <a:moveTo>
                  <a:pt x="190" y="397"/>
                </a:moveTo>
                <a:lnTo>
                  <a:pt x="193" y="393"/>
                </a:lnTo>
                <a:lnTo>
                  <a:pt x="198" y="392"/>
                </a:lnTo>
                <a:lnTo>
                  <a:pt x="196" y="392"/>
                </a:lnTo>
                <a:lnTo>
                  <a:pt x="201" y="389"/>
                </a:lnTo>
                <a:lnTo>
                  <a:pt x="203" y="392"/>
                </a:lnTo>
                <a:lnTo>
                  <a:pt x="202" y="393"/>
                </a:lnTo>
                <a:lnTo>
                  <a:pt x="199" y="393"/>
                </a:lnTo>
                <a:lnTo>
                  <a:pt x="199" y="394"/>
                </a:lnTo>
                <a:lnTo>
                  <a:pt x="198" y="393"/>
                </a:lnTo>
                <a:lnTo>
                  <a:pt x="198" y="396"/>
                </a:lnTo>
                <a:lnTo>
                  <a:pt x="195" y="395"/>
                </a:lnTo>
                <a:lnTo>
                  <a:pt x="196" y="393"/>
                </a:lnTo>
                <a:lnTo>
                  <a:pt x="194" y="395"/>
                </a:lnTo>
                <a:lnTo>
                  <a:pt x="194" y="394"/>
                </a:lnTo>
                <a:lnTo>
                  <a:pt x="190" y="397"/>
                </a:lnTo>
                <a:close/>
                <a:moveTo>
                  <a:pt x="216" y="410"/>
                </a:moveTo>
                <a:lnTo>
                  <a:pt x="216" y="408"/>
                </a:lnTo>
                <a:lnTo>
                  <a:pt x="217" y="405"/>
                </a:lnTo>
                <a:lnTo>
                  <a:pt x="216" y="404"/>
                </a:lnTo>
                <a:lnTo>
                  <a:pt x="217" y="402"/>
                </a:lnTo>
                <a:lnTo>
                  <a:pt x="219" y="399"/>
                </a:lnTo>
                <a:lnTo>
                  <a:pt x="221" y="400"/>
                </a:lnTo>
                <a:lnTo>
                  <a:pt x="220" y="407"/>
                </a:lnTo>
                <a:lnTo>
                  <a:pt x="221" y="409"/>
                </a:lnTo>
                <a:lnTo>
                  <a:pt x="219" y="409"/>
                </a:lnTo>
                <a:lnTo>
                  <a:pt x="219" y="408"/>
                </a:lnTo>
                <a:lnTo>
                  <a:pt x="216" y="410"/>
                </a:lnTo>
                <a:close/>
                <a:moveTo>
                  <a:pt x="231" y="374"/>
                </a:moveTo>
                <a:lnTo>
                  <a:pt x="227" y="372"/>
                </a:lnTo>
                <a:lnTo>
                  <a:pt x="229" y="366"/>
                </a:lnTo>
                <a:lnTo>
                  <a:pt x="230" y="367"/>
                </a:lnTo>
                <a:lnTo>
                  <a:pt x="232" y="372"/>
                </a:lnTo>
                <a:lnTo>
                  <a:pt x="231" y="374"/>
                </a:lnTo>
                <a:close/>
                <a:moveTo>
                  <a:pt x="312" y="358"/>
                </a:moveTo>
                <a:lnTo>
                  <a:pt x="310" y="354"/>
                </a:lnTo>
                <a:lnTo>
                  <a:pt x="310" y="352"/>
                </a:lnTo>
                <a:lnTo>
                  <a:pt x="309" y="351"/>
                </a:lnTo>
                <a:lnTo>
                  <a:pt x="310" y="350"/>
                </a:lnTo>
                <a:lnTo>
                  <a:pt x="311" y="351"/>
                </a:lnTo>
                <a:lnTo>
                  <a:pt x="312" y="350"/>
                </a:lnTo>
                <a:lnTo>
                  <a:pt x="312" y="353"/>
                </a:lnTo>
                <a:lnTo>
                  <a:pt x="314" y="355"/>
                </a:lnTo>
                <a:lnTo>
                  <a:pt x="313" y="358"/>
                </a:lnTo>
                <a:lnTo>
                  <a:pt x="312" y="358"/>
                </a:lnTo>
                <a:close/>
                <a:moveTo>
                  <a:pt x="127" y="435"/>
                </a:moveTo>
                <a:lnTo>
                  <a:pt x="125" y="431"/>
                </a:lnTo>
                <a:lnTo>
                  <a:pt x="125" y="429"/>
                </a:lnTo>
                <a:lnTo>
                  <a:pt x="126" y="430"/>
                </a:lnTo>
                <a:lnTo>
                  <a:pt x="127" y="428"/>
                </a:lnTo>
                <a:lnTo>
                  <a:pt x="128" y="430"/>
                </a:lnTo>
                <a:lnTo>
                  <a:pt x="127" y="435"/>
                </a:lnTo>
                <a:close/>
                <a:moveTo>
                  <a:pt x="236" y="373"/>
                </a:moveTo>
                <a:lnTo>
                  <a:pt x="234" y="371"/>
                </a:lnTo>
                <a:lnTo>
                  <a:pt x="237" y="367"/>
                </a:lnTo>
                <a:lnTo>
                  <a:pt x="238" y="369"/>
                </a:lnTo>
                <a:lnTo>
                  <a:pt x="236" y="373"/>
                </a:lnTo>
                <a:close/>
                <a:moveTo>
                  <a:pt x="85" y="444"/>
                </a:moveTo>
                <a:lnTo>
                  <a:pt x="84" y="442"/>
                </a:lnTo>
                <a:lnTo>
                  <a:pt x="85" y="440"/>
                </a:lnTo>
                <a:lnTo>
                  <a:pt x="87" y="438"/>
                </a:lnTo>
                <a:lnTo>
                  <a:pt x="86" y="443"/>
                </a:lnTo>
                <a:lnTo>
                  <a:pt x="85" y="444"/>
                </a:lnTo>
                <a:close/>
                <a:moveTo>
                  <a:pt x="318" y="345"/>
                </a:moveTo>
                <a:lnTo>
                  <a:pt x="317" y="344"/>
                </a:lnTo>
                <a:lnTo>
                  <a:pt x="316" y="342"/>
                </a:lnTo>
                <a:lnTo>
                  <a:pt x="318" y="342"/>
                </a:lnTo>
                <a:lnTo>
                  <a:pt x="318" y="341"/>
                </a:lnTo>
                <a:lnTo>
                  <a:pt x="321" y="342"/>
                </a:lnTo>
                <a:lnTo>
                  <a:pt x="319" y="342"/>
                </a:lnTo>
                <a:lnTo>
                  <a:pt x="318" y="345"/>
                </a:lnTo>
                <a:close/>
                <a:moveTo>
                  <a:pt x="219" y="386"/>
                </a:moveTo>
                <a:lnTo>
                  <a:pt x="220" y="385"/>
                </a:lnTo>
                <a:lnTo>
                  <a:pt x="223" y="386"/>
                </a:lnTo>
                <a:lnTo>
                  <a:pt x="224" y="388"/>
                </a:lnTo>
                <a:lnTo>
                  <a:pt x="222" y="389"/>
                </a:lnTo>
                <a:lnTo>
                  <a:pt x="221" y="388"/>
                </a:lnTo>
                <a:lnTo>
                  <a:pt x="223" y="387"/>
                </a:lnTo>
                <a:lnTo>
                  <a:pt x="221" y="386"/>
                </a:lnTo>
                <a:lnTo>
                  <a:pt x="220" y="387"/>
                </a:lnTo>
                <a:lnTo>
                  <a:pt x="219" y="386"/>
                </a:lnTo>
                <a:close/>
                <a:moveTo>
                  <a:pt x="242" y="399"/>
                </a:moveTo>
                <a:lnTo>
                  <a:pt x="241" y="397"/>
                </a:lnTo>
                <a:lnTo>
                  <a:pt x="242" y="397"/>
                </a:lnTo>
                <a:lnTo>
                  <a:pt x="242" y="395"/>
                </a:lnTo>
                <a:lnTo>
                  <a:pt x="245" y="398"/>
                </a:lnTo>
                <a:lnTo>
                  <a:pt x="242" y="399"/>
                </a:lnTo>
                <a:close/>
                <a:moveTo>
                  <a:pt x="200" y="399"/>
                </a:moveTo>
                <a:lnTo>
                  <a:pt x="199" y="396"/>
                </a:lnTo>
                <a:lnTo>
                  <a:pt x="199" y="395"/>
                </a:lnTo>
                <a:lnTo>
                  <a:pt x="200" y="396"/>
                </a:lnTo>
                <a:lnTo>
                  <a:pt x="203" y="397"/>
                </a:lnTo>
                <a:lnTo>
                  <a:pt x="200" y="399"/>
                </a:lnTo>
                <a:close/>
                <a:moveTo>
                  <a:pt x="338" y="341"/>
                </a:moveTo>
                <a:lnTo>
                  <a:pt x="336" y="340"/>
                </a:lnTo>
                <a:lnTo>
                  <a:pt x="337" y="338"/>
                </a:lnTo>
                <a:lnTo>
                  <a:pt x="338" y="339"/>
                </a:lnTo>
                <a:lnTo>
                  <a:pt x="340" y="339"/>
                </a:lnTo>
                <a:lnTo>
                  <a:pt x="339" y="340"/>
                </a:lnTo>
                <a:lnTo>
                  <a:pt x="338" y="341"/>
                </a:lnTo>
                <a:close/>
                <a:moveTo>
                  <a:pt x="213" y="378"/>
                </a:moveTo>
                <a:lnTo>
                  <a:pt x="210" y="378"/>
                </a:lnTo>
                <a:lnTo>
                  <a:pt x="210" y="377"/>
                </a:lnTo>
                <a:lnTo>
                  <a:pt x="209" y="375"/>
                </a:lnTo>
                <a:lnTo>
                  <a:pt x="212" y="376"/>
                </a:lnTo>
                <a:lnTo>
                  <a:pt x="213" y="378"/>
                </a:lnTo>
                <a:close/>
                <a:moveTo>
                  <a:pt x="251" y="383"/>
                </a:moveTo>
                <a:lnTo>
                  <a:pt x="250" y="381"/>
                </a:lnTo>
                <a:lnTo>
                  <a:pt x="251" y="380"/>
                </a:lnTo>
                <a:lnTo>
                  <a:pt x="253" y="382"/>
                </a:lnTo>
                <a:lnTo>
                  <a:pt x="251" y="383"/>
                </a:lnTo>
                <a:close/>
                <a:moveTo>
                  <a:pt x="317" y="353"/>
                </a:moveTo>
                <a:lnTo>
                  <a:pt x="314" y="351"/>
                </a:lnTo>
                <a:lnTo>
                  <a:pt x="318" y="351"/>
                </a:lnTo>
                <a:lnTo>
                  <a:pt x="319" y="353"/>
                </a:lnTo>
                <a:lnTo>
                  <a:pt x="318" y="353"/>
                </a:lnTo>
                <a:lnTo>
                  <a:pt x="317" y="353"/>
                </a:lnTo>
                <a:close/>
                <a:moveTo>
                  <a:pt x="190" y="382"/>
                </a:moveTo>
                <a:lnTo>
                  <a:pt x="188" y="381"/>
                </a:lnTo>
                <a:lnTo>
                  <a:pt x="190" y="379"/>
                </a:lnTo>
                <a:lnTo>
                  <a:pt x="191" y="380"/>
                </a:lnTo>
                <a:lnTo>
                  <a:pt x="190" y="382"/>
                </a:lnTo>
                <a:close/>
                <a:moveTo>
                  <a:pt x="230" y="399"/>
                </a:moveTo>
                <a:lnTo>
                  <a:pt x="229" y="397"/>
                </a:lnTo>
                <a:lnTo>
                  <a:pt x="229" y="396"/>
                </a:lnTo>
                <a:lnTo>
                  <a:pt x="231" y="397"/>
                </a:lnTo>
                <a:lnTo>
                  <a:pt x="230" y="399"/>
                </a:lnTo>
                <a:close/>
                <a:moveTo>
                  <a:pt x="83" y="439"/>
                </a:moveTo>
                <a:lnTo>
                  <a:pt x="82" y="439"/>
                </a:lnTo>
                <a:lnTo>
                  <a:pt x="83" y="437"/>
                </a:lnTo>
                <a:lnTo>
                  <a:pt x="85" y="437"/>
                </a:lnTo>
                <a:lnTo>
                  <a:pt x="84" y="438"/>
                </a:lnTo>
                <a:lnTo>
                  <a:pt x="83" y="439"/>
                </a:lnTo>
                <a:close/>
                <a:moveTo>
                  <a:pt x="81" y="448"/>
                </a:moveTo>
                <a:lnTo>
                  <a:pt x="81" y="447"/>
                </a:lnTo>
                <a:lnTo>
                  <a:pt x="83" y="445"/>
                </a:lnTo>
                <a:lnTo>
                  <a:pt x="84" y="445"/>
                </a:lnTo>
                <a:lnTo>
                  <a:pt x="81" y="448"/>
                </a:lnTo>
                <a:close/>
                <a:moveTo>
                  <a:pt x="194" y="428"/>
                </a:moveTo>
                <a:lnTo>
                  <a:pt x="194" y="426"/>
                </a:lnTo>
                <a:lnTo>
                  <a:pt x="196" y="425"/>
                </a:lnTo>
                <a:lnTo>
                  <a:pt x="196" y="427"/>
                </a:lnTo>
                <a:lnTo>
                  <a:pt x="194" y="428"/>
                </a:lnTo>
                <a:close/>
                <a:moveTo>
                  <a:pt x="79" y="451"/>
                </a:moveTo>
                <a:lnTo>
                  <a:pt x="78" y="450"/>
                </a:lnTo>
                <a:lnTo>
                  <a:pt x="80" y="448"/>
                </a:lnTo>
                <a:lnTo>
                  <a:pt x="80" y="450"/>
                </a:lnTo>
                <a:lnTo>
                  <a:pt x="79" y="451"/>
                </a:lnTo>
                <a:close/>
                <a:moveTo>
                  <a:pt x="196" y="360"/>
                </a:moveTo>
                <a:lnTo>
                  <a:pt x="196" y="359"/>
                </a:lnTo>
                <a:lnTo>
                  <a:pt x="196" y="357"/>
                </a:lnTo>
                <a:lnTo>
                  <a:pt x="197" y="359"/>
                </a:lnTo>
                <a:lnTo>
                  <a:pt x="196" y="360"/>
                </a:lnTo>
                <a:close/>
                <a:moveTo>
                  <a:pt x="262" y="366"/>
                </a:moveTo>
                <a:lnTo>
                  <a:pt x="262" y="365"/>
                </a:lnTo>
                <a:lnTo>
                  <a:pt x="263" y="363"/>
                </a:lnTo>
                <a:lnTo>
                  <a:pt x="263" y="365"/>
                </a:lnTo>
                <a:lnTo>
                  <a:pt x="262" y="366"/>
                </a:lnTo>
                <a:close/>
                <a:moveTo>
                  <a:pt x="86" y="447"/>
                </a:moveTo>
                <a:lnTo>
                  <a:pt x="86" y="445"/>
                </a:lnTo>
                <a:lnTo>
                  <a:pt x="88" y="444"/>
                </a:lnTo>
                <a:lnTo>
                  <a:pt x="88" y="446"/>
                </a:lnTo>
                <a:lnTo>
                  <a:pt x="86" y="447"/>
                </a:lnTo>
                <a:close/>
                <a:moveTo>
                  <a:pt x="299" y="350"/>
                </a:moveTo>
                <a:lnTo>
                  <a:pt x="299" y="353"/>
                </a:lnTo>
                <a:lnTo>
                  <a:pt x="298" y="353"/>
                </a:lnTo>
                <a:lnTo>
                  <a:pt x="298" y="350"/>
                </a:lnTo>
                <a:lnTo>
                  <a:pt x="299" y="350"/>
                </a:lnTo>
                <a:close/>
                <a:moveTo>
                  <a:pt x="288" y="362"/>
                </a:moveTo>
                <a:lnTo>
                  <a:pt x="286" y="359"/>
                </a:lnTo>
                <a:lnTo>
                  <a:pt x="287" y="357"/>
                </a:lnTo>
                <a:lnTo>
                  <a:pt x="288" y="362"/>
                </a:lnTo>
                <a:close/>
                <a:moveTo>
                  <a:pt x="306" y="348"/>
                </a:moveTo>
                <a:lnTo>
                  <a:pt x="305" y="348"/>
                </a:lnTo>
                <a:lnTo>
                  <a:pt x="305" y="346"/>
                </a:lnTo>
                <a:lnTo>
                  <a:pt x="307" y="347"/>
                </a:lnTo>
                <a:lnTo>
                  <a:pt x="306" y="348"/>
                </a:lnTo>
                <a:close/>
                <a:moveTo>
                  <a:pt x="289" y="358"/>
                </a:moveTo>
                <a:lnTo>
                  <a:pt x="288" y="358"/>
                </a:lnTo>
                <a:lnTo>
                  <a:pt x="290" y="357"/>
                </a:lnTo>
                <a:lnTo>
                  <a:pt x="290" y="358"/>
                </a:lnTo>
                <a:lnTo>
                  <a:pt x="289" y="358"/>
                </a:lnTo>
                <a:close/>
                <a:moveTo>
                  <a:pt x="293" y="354"/>
                </a:moveTo>
                <a:lnTo>
                  <a:pt x="292" y="351"/>
                </a:lnTo>
                <a:lnTo>
                  <a:pt x="293" y="353"/>
                </a:lnTo>
                <a:lnTo>
                  <a:pt x="293" y="354"/>
                </a:lnTo>
                <a:close/>
                <a:moveTo>
                  <a:pt x="219" y="386"/>
                </a:moveTo>
                <a:lnTo>
                  <a:pt x="219" y="387"/>
                </a:lnTo>
                <a:lnTo>
                  <a:pt x="217" y="386"/>
                </a:lnTo>
                <a:lnTo>
                  <a:pt x="219" y="386"/>
                </a:lnTo>
                <a:close/>
                <a:moveTo>
                  <a:pt x="216" y="402"/>
                </a:moveTo>
                <a:lnTo>
                  <a:pt x="215" y="402"/>
                </a:lnTo>
                <a:lnTo>
                  <a:pt x="217" y="401"/>
                </a:lnTo>
                <a:lnTo>
                  <a:pt x="216" y="402"/>
                </a:lnTo>
                <a:close/>
                <a:moveTo>
                  <a:pt x="318" y="345"/>
                </a:moveTo>
                <a:lnTo>
                  <a:pt x="321" y="345"/>
                </a:lnTo>
                <a:lnTo>
                  <a:pt x="318" y="346"/>
                </a:lnTo>
                <a:lnTo>
                  <a:pt x="318" y="345"/>
                </a:lnTo>
                <a:close/>
                <a:moveTo>
                  <a:pt x="254" y="381"/>
                </a:moveTo>
                <a:lnTo>
                  <a:pt x="254" y="380"/>
                </a:lnTo>
                <a:lnTo>
                  <a:pt x="256" y="380"/>
                </a:lnTo>
                <a:lnTo>
                  <a:pt x="254" y="381"/>
                </a:lnTo>
                <a:close/>
                <a:moveTo>
                  <a:pt x="196" y="431"/>
                </a:moveTo>
                <a:lnTo>
                  <a:pt x="195" y="430"/>
                </a:lnTo>
                <a:lnTo>
                  <a:pt x="196" y="429"/>
                </a:lnTo>
                <a:lnTo>
                  <a:pt x="196" y="431"/>
                </a:lnTo>
                <a:close/>
                <a:moveTo>
                  <a:pt x="205" y="387"/>
                </a:moveTo>
                <a:lnTo>
                  <a:pt x="205" y="386"/>
                </a:lnTo>
                <a:lnTo>
                  <a:pt x="206" y="385"/>
                </a:lnTo>
                <a:lnTo>
                  <a:pt x="205" y="387"/>
                </a:lnTo>
                <a:close/>
                <a:moveTo>
                  <a:pt x="232" y="380"/>
                </a:moveTo>
                <a:lnTo>
                  <a:pt x="231" y="378"/>
                </a:lnTo>
                <a:lnTo>
                  <a:pt x="233" y="379"/>
                </a:lnTo>
                <a:lnTo>
                  <a:pt x="232" y="380"/>
                </a:lnTo>
                <a:close/>
                <a:moveTo>
                  <a:pt x="154" y="417"/>
                </a:moveTo>
                <a:lnTo>
                  <a:pt x="155" y="414"/>
                </a:lnTo>
                <a:lnTo>
                  <a:pt x="156" y="416"/>
                </a:lnTo>
                <a:lnTo>
                  <a:pt x="154" y="417"/>
                </a:lnTo>
                <a:close/>
                <a:moveTo>
                  <a:pt x="262" y="361"/>
                </a:moveTo>
                <a:lnTo>
                  <a:pt x="262" y="360"/>
                </a:lnTo>
                <a:lnTo>
                  <a:pt x="263" y="358"/>
                </a:lnTo>
                <a:lnTo>
                  <a:pt x="262" y="361"/>
                </a:lnTo>
                <a:close/>
                <a:moveTo>
                  <a:pt x="242" y="390"/>
                </a:moveTo>
                <a:lnTo>
                  <a:pt x="241" y="389"/>
                </a:lnTo>
                <a:lnTo>
                  <a:pt x="244" y="388"/>
                </a:lnTo>
                <a:lnTo>
                  <a:pt x="242" y="390"/>
                </a:lnTo>
                <a:close/>
                <a:moveTo>
                  <a:pt x="290" y="350"/>
                </a:moveTo>
                <a:lnTo>
                  <a:pt x="289" y="348"/>
                </a:lnTo>
                <a:lnTo>
                  <a:pt x="290" y="348"/>
                </a:lnTo>
                <a:lnTo>
                  <a:pt x="290" y="350"/>
                </a:lnTo>
                <a:close/>
                <a:moveTo>
                  <a:pt x="202" y="384"/>
                </a:moveTo>
                <a:lnTo>
                  <a:pt x="200" y="383"/>
                </a:lnTo>
                <a:lnTo>
                  <a:pt x="201" y="382"/>
                </a:lnTo>
                <a:lnTo>
                  <a:pt x="202" y="384"/>
                </a:lnTo>
                <a:close/>
                <a:moveTo>
                  <a:pt x="317" y="353"/>
                </a:moveTo>
                <a:lnTo>
                  <a:pt x="316" y="354"/>
                </a:lnTo>
                <a:lnTo>
                  <a:pt x="316" y="353"/>
                </a:lnTo>
                <a:lnTo>
                  <a:pt x="317" y="353"/>
                </a:lnTo>
                <a:close/>
                <a:moveTo>
                  <a:pt x="245" y="387"/>
                </a:moveTo>
                <a:lnTo>
                  <a:pt x="246" y="387"/>
                </a:lnTo>
                <a:lnTo>
                  <a:pt x="247" y="387"/>
                </a:lnTo>
                <a:lnTo>
                  <a:pt x="245" y="387"/>
                </a:lnTo>
                <a:close/>
                <a:moveTo>
                  <a:pt x="197" y="407"/>
                </a:moveTo>
                <a:lnTo>
                  <a:pt x="197" y="406"/>
                </a:lnTo>
                <a:lnTo>
                  <a:pt x="199" y="407"/>
                </a:lnTo>
                <a:lnTo>
                  <a:pt x="197" y="407"/>
                </a:lnTo>
                <a:close/>
                <a:moveTo>
                  <a:pt x="161" y="420"/>
                </a:moveTo>
                <a:lnTo>
                  <a:pt x="161" y="419"/>
                </a:lnTo>
                <a:lnTo>
                  <a:pt x="161" y="420"/>
                </a:lnTo>
                <a:close/>
                <a:moveTo>
                  <a:pt x="264" y="363"/>
                </a:moveTo>
                <a:lnTo>
                  <a:pt x="263" y="362"/>
                </a:lnTo>
                <a:lnTo>
                  <a:pt x="264" y="362"/>
                </a:lnTo>
                <a:lnTo>
                  <a:pt x="264" y="363"/>
                </a:lnTo>
                <a:close/>
                <a:moveTo>
                  <a:pt x="215" y="395"/>
                </a:moveTo>
                <a:lnTo>
                  <a:pt x="214" y="393"/>
                </a:lnTo>
                <a:lnTo>
                  <a:pt x="215" y="393"/>
                </a:lnTo>
                <a:lnTo>
                  <a:pt x="215" y="395"/>
                </a:lnTo>
                <a:close/>
                <a:moveTo>
                  <a:pt x="207" y="383"/>
                </a:moveTo>
                <a:lnTo>
                  <a:pt x="206" y="381"/>
                </a:lnTo>
                <a:lnTo>
                  <a:pt x="208" y="382"/>
                </a:lnTo>
                <a:lnTo>
                  <a:pt x="207" y="383"/>
                </a:lnTo>
                <a:close/>
                <a:moveTo>
                  <a:pt x="253" y="394"/>
                </a:moveTo>
                <a:lnTo>
                  <a:pt x="252" y="392"/>
                </a:lnTo>
                <a:lnTo>
                  <a:pt x="253" y="392"/>
                </a:lnTo>
                <a:lnTo>
                  <a:pt x="253" y="394"/>
                </a:lnTo>
                <a:close/>
                <a:moveTo>
                  <a:pt x="205" y="384"/>
                </a:moveTo>
                <a:lnTo>
                  <a:pt x="203" y="384"/>
                </a:lnTo>
                <a:lnTo>
                  <a:pt x="203" y="383"/>
                </a:lnTo>
                <a:lnTo>
                  <a:pt x="205" y="384"/>
                </a:lnTo>
                <a:close/>
                <a:moveTo>
                  <a:pt x="244" y="391"/>
                </a:moveTo>
                <a:lnTo>
                  <a:pt x="244" y="389"/>
                </a:lnTo>
                <a:lnTo>
                  <a:pt x="244" y="391"/>
                </a:lnTo>
                <a:close/>
                <a:moveTo>
                  <a:pt x="220" y="396"/>
                </a:moveTo>
                <a:lnTo>
                  <a:pt x="218" y="396"/>
                </a:lnTo>
                <a:lnTo>
                  <a:pt x="220" y="395"/>
                </a:lnTo>
                <a:lnTo>
                  <a:pt x="220" y="396"/>
                </a:lnTo>
                <a:close/>
                <a:moveTo>
                  <a:pt x="316" y="356"/>
                </a:moveTo>
                <a:lnTo>
                  <a:pt x="316" y="355"/>
                </a:lnTo>
                <a:lnTo>
                  <a:pt x="317" y="355"/>
                </a:lnTo>
                <a:lnTo>
                  <a:pt x="316" y="356"/>
                </a:lnTo>
                <a:close/>
                <a:moveTo>
                  <a:pt x="217" y="398"/>
                </a:moveTo>
                <a:lnTo>
                  <a:pt x="216" y="398"/>
                </a:lnTo>
                <a:lnTo>
                  <a:pt x="218" y="398"/>
                </a:lnTo>
                <a:lnTo>
                  <a:pt x="217" y="398"/>
                </a:lnTo>
                <a:close/>
                <a:moveTo>
                  <a:pt x="231" y="387"/>
                </a:moveTo>
                <a:lnTo>
                  <a:pt x="232" y="386"/>
                </a:lnTo>
                <a:lnTo>
                  <a:pt x="231" y="387"/>
                </a:lnTo>
                <a:close/>
                <a:moveTo>
                  <a:pt x="83" y="444"/>
                </a:moveTo>
                <a:lnTo>
                  <a:pt x="82" y="444"/>
                </a:lnTo>
                <a:lnTo>
                  <a:pt x="83" y="444"/>
                </a:lnTo>
                <a:close/>
                <a:moveTo>
                  <a:pt x="235" y="396"/>
                </a:moveTo>
                <a:lnTo>
                  <a:pt x="235" y="396"/>
                </a:lnTo>
                <a:lnTo>
                  <a:pt x="236" y="395"/>
                </a:lnTo>
                <a:lnTo>
                  <a:pt x="235" y="396"/>
                </a:lnTo>
                <a:close/>
                <a:moveTo>
                  <a:pt x="154" y="419"/>
                </a:moveTo>
                <a:lnTo>
                  <a:pt x="153" y="418"/>
                </a:lnTo>
                <a:lnTo>
                  <a:pt x="154" y="418"/>
                </a:lnTo>
                <a:lnTo>
                  <a:pt x="154" y="419"/>
                </a:lnTo>
                <a:close/>
                <a:moveTo>
                  <a:pt x="266" y="369"/>
                </a:moveTo>
                <a:lnTo>
                  <a:pt x="266" y="368"/>
                </a:lnTo>
                <a:lnTo>
                  <a:pt x="266" y="369"/>
                </a:lnTo>
                <a:close/>
                <a:moveTo>
                  <a:pt x="104" y="436"/>
                </a:moveTo>
                <a:lnTo>
                  <a:pt x="104" y="435"/>
                </a:lnTo>
                <a:lnTo>
                  <a:pt x="105" y="435"/>
                </a:lnTo>
                <a:lnTo>
                  <a:pt x="104" y="43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 name="Freeform 229"/>
          <p:cNvSpPr>
            <a:spLocks/>
          </p:cNvSpPr>
          <p:nvPr/>
        </p:nvSpPr>
        <p:spPr bwMode="auto">
          <a:xfrm>
            <a:off x="8042275" y="1828800"/>
            <a:ext cx="584200" cy="822325"/>
          </a:xfrm>
          <a:custGeom>
            <a:avLst/>
            <a:gdLst>
              <a:gd name="T0" fmla="*/ 2147483647 w 368"/>
              <a:gd name="T1" fmla="*/ 2147483647 h 518"/>
              <a:gd name="T2" fmla="*/ 2147483647 w 368"/>
              <a:gd name="T3" fmla="*/ 2147483647 h 518"/>
              <a:gd name="T4" fmla="*/ 2147483647 w 368"/>
              <a:gd name="T5" fmla="*/ 2147483647 h 518"/>
              <a:gd name="T6" fmla="*/ 2147483647 w 368"/>
              <a:gd name="T7" fmla="*/ 2147483647 h 518"/>
              <a:gd name="T8" fmla="*/ 2147483647 w 368"/>
              <a:gd name="T9" fmla="*/ 2147483647 h 518"/>
              <a:gd name="T10" fmla="*/ 2147483647 w 368"/>
              <a:gd name="T11" fmla="*/ 2147483647 h 518"/>
              <a:gd name="T12" fmla="*/ 2147483647 w 368"/>
              <a:gd name="T13" fmla="*/ 2147483647 h 518"/>
              <a:gd name="T14" fmla="*/ 2147483647 w 368"/>
              <a:gd name="T15" fmla="*/ 2147483647 h 518"/>
              <a:gd name="T16" fmla="*/ 2147483647 w 368"/>
              <a:gd name="T17" fmla="*/ 2147483647 h 518"/>
              <a:gd name="T18" fmla="*/ 2147483647 w 368"/>
              <a:gd name="T19" fmla="*/ 2147483647 h 518"/>
              <a:gd name="T20" fmla="*/ 2147483647 w 368"/>
              <a:gd name="T21" fmla="*/ 2147483647 h 518"/>
              <a:gd name="T22" fmla="*/ 2147483647 w 368"/>
              <a:gd name="T23" fmla="*/ 2147483647 h 518"/>
              <a:gd name="T24" fmla="*/ 2147483647 w 368"/>
              <a:gd name="T25" fmla="*/ 2147483647 h 518"/>
              <a:gd name="T26" fmla="*/ 2147483647 w 368"/>
              <a:gd name="T27" fmla="*/ 2147483647 h 518"/>
              <a:gd name="T28" fmla="*/ 2147483647 w 368"/>
              <a:gd name="T29" fmla="*/ 2147483647 h 518"/>
              <a:gd name="T30" fmla="*/ 2147483647 w 368"/>
              <a:gd name="T31" fmla="*/ 2147483647 h 518"/>
              <a:gd name="T32" fmla="*/ 2147483647 w 368"/>
              <a:gd name="T33" fmla="*/ 2147483647 h 518"/>
              <a:gd name="T34" fmla="*/ 2147483647 w 368"/>
              <a:gd name="T35" fmla="*/ 2147483647 h 518"/>
              <a:gd name="T36" fmla="*/ 2147483647 w 368"/>
              <a:gd name="T37" fmla="*/ 2147483647 h 518"/>
              <a:gd name="T38" fmla="*/ 2147483647 w 368"/>
              <a:gd name="T39" fmla="*/ 2147483647 h 518"/>
              <a:gd name="T40" fmla="*/ 2147483647 w 368"/>
              <a:gd name="T41" fmla="*/ 2147483647 h 518"/>
              <a:gd name="T42" fmla="*/ 2147483647 w 368"/>
              <a:gd name="T43" fmla="*/ 2147483647 h 518"/>
              <a:gd name="T44" fmla="*/ 2147483647 w 368"/>
              <a:gd name="T45" fmla="*/ 2147483647 h 518"/>
              <a:gd name="T46" fmla="*/ 2147483647 w 368"/>
              <a:gd name="T47" fmla="*/ 2147483647 h 518"/>
              <a:gd name="T48" fmla="*/ 2147483647 w 368"/>
              <a:gd name="T49" fmla="*/ 2147483647 h 518"/>
              <a:gd name="T50" fmla="*/ 2147483647 w 368"/>
              <a:gd name="T51" fmla="*/ 2147483647 h 518"/>
              <a:gd name="T52" fmla="*/ 2147483647 w 368"/>
              <a:gd name="T53" fmla="*/ 2147483647 h 518"/>
              <a:gd name="T54" fmla="*/ 2147483647 w 368"/>
              <a:gd name="T55" fmla="*/ 2147483647 h 518"/>
              <a:gd name="T56" fmla="*/ 2147483647 w 368"/>
              <a:gd name="T57" fmla="*/ 2147483647 h 518"/>
              <a:gd name="T58" fmla="*/ 2147483647 w 368"/>
              <a:gd name="T59" fmla="*/ 2147483647 h 518"/>
              <a:gd name="T60" fmla="*/ 2147483647 w 368"/>
              <a:gd name="T61" fmla="*/ 2147483647 h 518"/>
              <a:gd name="T62" fmla="*/ 2147483647 w 368"/>
              <a:gd name="T63" fmla="*/ 2147483647 h 518"/>
              <a:gd name="T64" fmla="*/ 2147483647 w 368"/>
              <a:gd name="T65" fmla="*/ 2147483647 h 518"/>
              <a:gd name="T66" fmla="*/ 2147483647 w 368"/>
              <a:gd name="T67" fmla="*/ 2147483647 h 518"/>
              <a:gd name="T68" fmla="*/ 2147483647 w 368"/>
              <a:gd name="T69" fmla="*/ 2147483647 h 518"/>
              <a:gd name="T70" fmla="*/ 2147483647 w 368"/>
              <a:gd name="T71" fmla="*/ 2147483647 h 518"/>
              <a:gd name="T72" fmla="*/ 2147483647 w 368"/>
              <a:gd name="T73" fmla="*/ 2147483647 h 518"/>
              <a:gd name="T74" fmla="*/ 2147483647 w 368"/>
              <a:gd name="T75" fmla="*/ 2147483647 h 518"/>
              <a:gd name="T76" fmla="*/ 2147483647 w 368"/>
              <a:gd name="T77" fmla="*/ 2147483647 h 518"/>
              <a:gd name="T78" fmla="*/ 2147483647 w 368"/>
              <a:gd name="T79" fmla="*/ 2147483647 h 518"/>
              <a:gd name="T80" fmla="*/ 2147483647 w 368"/>
              <a:gd name="T81" fmla="*/ 2147483647 h 518"/>
              <a:gd name="T82" fmla="*/ 2147483647 w 368"/>
              <a:gd name="T83" fmla="*/ 2147483647 h 518"/>
              <a:gd name="T84" fmla="*/ 2147483647 w 368"/>
              <a:gd name="T85" fmla="*/ 2147483647 h 518"/>
              <a:gd name="T86" fmla="*/ 2147483647 w 368"/>
              <a:gd name="T87" fmla="*/ 2147483647 h 518"/>
              <a:gd name="T88" fmla="*/ 2147483647 w 368"/>
              <a:gd name="T89" fmla="*/ 2147483647 h 518"/>
              <a:gd name="T90" fmla="*/ 2147483647 w 368"/>
              <a:gd name="T91" fmla="*/ 2147483647 h 518"/>
              <a:gd name="T92" fmla="*/ 2147483647 w 368"/>
              <a:gd name="T93" fmla="*/ 2147483647 h 518"/>
              <a:gd name="T94" fmla="*/ 2147483647 w 368"/>
              <a:gd name="T95" fmla="*/ 2147483647 h 518"/>
              <a:gd name="T96" fmla="*/ 2147483647 w 368"/>
              <a:gd name="T97" fmla="*/ 2147483647 h 518"/>
              <a:gd name="T98" fmla="*/ 2147483647 w 368"/>
              <a:gd name="T99" fmla="*/ 2147483647 h 518"/>
              <a:gd name="T100" fmla="*/ 2147483647 w 368"/>
              <a:gd name="T101" fmla="*/ 2147483647 h 518"/>
              <a:gd name="T102" fmla="*/ 2147483647 w 368"/>
              <a:gd name="T103" fmla="*/ 2147483647 h 518"/>
              <a:gd name="T104" fmla="*/ 2147483647 w 368"/>
              <a:gd name="T105" fmla="*/ 2147483647 h 518"/>
              <a:gd name="T106" fmla="*/ 2147483647 w 368"/>
              <a:gd name="T107" fmla="*/ 2147483647 h 518"/>
              <a:gd name="T108" fmla="*/ 2147483647 w 368"/>
              <a:gd name="T109" fmla="*/ 2147483647 h 518"/>
              <a:gd name="T110" fmla="*/ 2147483647 w 368"/>
              <a:gd name="T111" fmla="*/ 2147483647 h 518"/>
              <a:gd name="T112" fmla="*/ 2147483647 w 368"/>
              <a:gd name="T113" fmla="*/ 2147483647 h 518"/>
              <a:gd name="T114" fmla="*/ 2147483647 w 368"/>
              <a:gd name="T115" fmla="*/ 2147483647 h 518"/>
              <a:gd name="T116" fmla="*/ 2147483647 w 368"/>
              <a:gd name="T117" fmla="*/ 2147483647 h 518"/>
              <a:gd name="T118" fmla="*/ 2147483647 w 36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8" h="518">
                <a:moveTo>
                  <a:pt x="181" y="9"/>
                </a:moveTo>
                <a:lnTo>
                  <a:pt x="181" y="17"/>
                </a:lnTo>
                <a:lnTo>
                  <a:pt x="181" y="19"/>
                </a:lnTo>
                <a:lnTo>
                  <a:pt x="181" y="20"/>
                </a:lnTo>
                <a:lnTo>
                  <a:pt x="181" y="21"/>
                </a:lnTo>
                <a:lnTo>
                  <a:pt x="182" y="22"/>
                </a:lnTo>
                <a:lnTo>
                  <a:pt x="181" y="23"/>
                </a:lnTo>
                <a:lnTo>
                  <a:pt x="182" y="24"/>
                </a:lnTo>
                <a:lnTo>
                  <a:pt x="181" y="24"/>
                </a:lnTo>
                <a:lnTo>
                  <a:pt x="182" y="25"/>
                </a:lnTo>
                <a:lnTo>
                  <a:pt x="183" y="26"/>
                </a:lnTo>
                <a:lnTo>
                  <a:pt x="187" y="28"/>
                </a:lnTo>
                <a:lnTo>
                  <a:pt x="190" y="30"/>
                </a:lnTo>
                <a:lnTo>
                  <a:pt x="191" y="30"/>
                </a:lnTo>
                <a:lnTo>
                  <a:pt x="192" y="30"/>
                </a:lnTo>
                <a:lnTo>
                  <a:pt x="193" y="31"/>
                </a:lnTo>
                <a:lnTo>
                  <a:pt x="193" y="32"/>
                </a:lnTo>
                <a:lnTo>
                  <a:pt x="194" y="33"/>
                </a:lnTo>
                <a:lnTo>
                  <a:pt x="196" y="33"/>
                </a:lnTo>
                <a:lnTo>
                  <a:pt x="197" y="32"/>
                </a:lnTo>
                <a:lnTo>
                  <a:pt x="198" y="32"/>
                </a:lnTo>
                <a:lnTo>
                  <a:pt x="201" y="30"/>
                </a:lnTo>
                <a:lnTo>
                  <a:pt x="203" y="29"/>
                </a:lnTo>
                <a:lnTo>
                  <a:pt x="205" y="29"/>
                </a:lnTo>
                <a:lnTo>
                  <a:pt x="206" y="28"/>
                </a:lnTo>
                <a:lnTo>
                  <a:pt x="208" y="28"/>
                </a:lnTo>
                <a:lnTo>
                  <a:pt x="210" y="26"/>
                </a:lnTo>
                <a:lnTo>
                  <a:pt x="211" y="26"/>
                </a:lnTo>
                <a:lnTo>
                  <a:pt x="213" y="26"/>
                </a:lnTo>
                <a:lnTo>
                  <a:pt x="214" y="26"/>
                </a:lnTo>
                <a:lnTo>
                  <a:pt x="216" y="26"/>
                </a:lnTo>
                <a:lnTo>
                  <a:pt x="219" y="26"/>
                </a:lnTo>
                <a:lnTo>
                  <a:pt x="223" y="24"/>
                </a:lnTo>
                <a:lnTo>
                  <a:pt x="222" y="23"/>
                </a:lnTo>
                <a:lnTo>
                  <a:pt x="223" y="21"/>
                </a:lnTo>
                <a:lnTo>
                  <a:pt x="224" y="20"/>
                </a:lnTo>
                <a:lnTo>
                  <a:pt x="226" y="21"/>
                </a:lnTo>
                <a:lnTo>
                  <a:pt x="227" y="21"/>
                </a:lnTo>
                <a:lnTo>
                  <a:pt x="228" y="19"/>
                </a:lnTo>
                <a:lnTo>
                  <a:pt x="230" y="19"/>
                </a:lnTo>
                <a:lnTo>
                  <a:pt x="232" y="19"/>
                </a:lnTo>
                <a:lnTo>
                  <a:pt x="233" y="19"/>
                </a:lnTo>
                <a:lnTo>
                  <a:pt x="234" y="20"/>
                </a:lnTo>
                <a:lnTo>
                  <a:pt x="236" y="21"/>
                </a:lnTo>
                <a:lnTo>
                  <a:pt x="237" y="21"/>
                </a:lnTo>
                <a:lnTo>
                  <a:pt x="239" y="20"/>
                </a:lnTo>
                <a:lnTo>
                  <a:pt x="241" y="20"/>
                </a:lnTo>
                <a:lnTo>
                  <a:pt x="242" y="20"/>
                </a:lnTo>
                <a:lnTo>
                  <a:pt x="241" y="18"/>
                </a:lnTo>
                <a:lnTo>
                  <a:pt x="241" y="16"/>
                </a:lnTo>
                <a:lnTo>
                  <a:pt x="241" y="14"/>
                </a:lnTo>
                <a:lnTo>
                  <a:pt x="242" y="12"/>
                </a:lnTo>
                <a:lnTo>
                  <a:pt x="243" y="12"/>
                </a:lnTo>
                <a:lnTo>
                  <a:pt x="246" y="11"/>
                </a:lnTo>
                <a:lnTo>
                  <a:pt x="250" y="11"/>
                </a:lnTo>
                <a:lnTo>
                  <a:pt x="252" y="12"/>
                </a:lnTo>
                <a:lnTo>
                  <a:pt x="254" y="12"/>
                </a:lnTo>
                <a:lnTo>
                  <a:pt x="256" y="14"/>
                </a:lnTo>
                <a:lnTo>
                  <a:pt x="257" y="14"/>
                </a:lnTo>
                <a:lnTo>
                  <a:pt x="259" y="15"/>
                </a:lnTo>
                <a:lnTo>
                  <a:pt x="261" y="15"/>
                </a:lnTo>
                <a:lnTo>
                  <a:pt x="261" y="16"/>
                </a:lnTo>
                <a:lnTo>
                  <a:pt x="262" y="18"/>
                </a:lnTo>
                <a:lnTo>
                  <a:pt x="264" y="20"/>
                </a:lnTo>
                <a:lnTo>
                  <a:pt x="267" y="21"/>
                </a:lnTo>
                <a:lnTo>
                  <a:pt x="268" y="23"/>
                </a:lnTo>
                <a:lnTo>
                  <a:pt x="270" y="24"/>
                </a:lnTo>
                <a:lnTo>
                  <a:pt x="271" y="24"/>
                </a:lnTo>
                <a:lnTo>
                  <a:pt x="274" y="27"/>
                </a:lnTo>
                <a:lnTo>
                  <a:pt x="276" y="30"/>
                </a:lnTo>
                <a:lnTo>
                  <a:pt x="278" y="31"/>
                </a:lnTo>
                <a:lnTo>
                  <a:pt x="280" y="32"/>
                </a:lnTo>
                <a:lnTo>
                  <a:pt x="281" y="36"/>
                </a:lnTo>
                <a:lnTo>
                  <a:pt x="284" y="38"/>
                </a:lnTo>
                <a:lnTo>
                  <a:pt x="285" y="40"/>
                </a:lnTo>
                <a:lnTo>
                  <a:pt x="286" y="42"/>
                </a:lnTo>
                <a:lnTo>
                  <a:pt x="292" y="45"/>
                </a:lnTo>
                <a:lnTo>
                  <a:pt x="295" y="47"/>
                </a:lnTo>
                <a:lnTo>
                  <a:pt x="294" y="57"/>
                </a:lnTo>
                <a:lnTo>
                  <a:pt x="294" y="72"/>
                </a:lnTo>
                <a:lnTo>
                  <a:pt x="294" y="73"/>
                </a:lnTo>
                <a:lnTo>
                  <a:pt x="295" y="80"/>
                </a:lnTo>
                <a:lnTo>
                  <a:pt x="294" y="82"/>
                </a:lnTo>
                <a:lnTo>
                  <a:pt x="295" y="84"/>
                </a:lnTo>
                <a:lnTo>
                  <a:pt x="295" y="90"/>
                </a:lnTo>
                <a:lnTo>
                  <a:pt x="295" y="128"/>
                </a:lnTo>
                <a:lnTo>
                  <a:pt x="295" y="147"/>
                </a:lnTo>
                <a:lnTo>
                  <a:pt x="295" y="152"/>
                </a:lnTo>
                <a:lnTo>
                  <a:pt x="295" y="156"/>
                </a:lnTo>
                <a:lnTo>
                  <a:pt x="295" y="165"/>
                </a:lnTo>
                <a:lnTo>
                  <a:pt x="295" y="182"/>
                </a:lnTo>
                <a:lnTo>
                  <a:pt x="296" y="183"/>
                </a:lnTo>
                <a:lnTo>
                  <a:pt x="297" y="184"/>
                </a:lnTo>
                <a:lnTo>
                  <a:pt x="297" y="185"/>
                </a:lnTo>
                <a:lnTo>
                  <a:pt x="296" y="186"/>
                </a:lnTo>
                <a:lnTo>
                  <a:pt x="296" y="187"/>
                </a:lnTo>
                <a:lnTo>
                  <a:pt x="293" y="188"/>
                </a:lnTo>
                <a:lnTo>
                  <a:pt x="293" y="189"/>
                </a:lnTo>
                <a:lnTo>
                  <a:pt x="293" y="190"/>
                </a:lnTo>
                <a:lnTo>
                  <a:pt x="294" y="192"/>
                </a:lnTo>
                <a:lnTo>
                  <a:pt x="296" y="194"/>
                </a:lnTo>
                <a:lnTo>
                  <a:pt x="297" y="195"/>
                </a:lnTo>
                <a:lnTo>
                  <a:pt x="297" y="196"/>
                </a:lnTo>
                <a:lnTo>
                  <a:pt x="295" y="197"/>
                </a:lnTo>
                <a:lnTo>
                  <a:pt x="293" y="198"/>
                </a:lnTo>
                <a:lnTo>
                  <a:pt x="293" y="199"/>
                </a:lnTo>
                <a:lnTo>
                  <a:pt x="292" y="200"/>
                </a:lnTo>
                <a:lnTo>
                  <a:pt x="293" y="202"/>
                </a:lnTo>
                <a:lnTo>
                  <a:pt x="293" y="203"/>
                </a:lnTo>
                <a:lnTo>
                  <a:pt x="293" y="204"/>
                </a:lnTo>
                <a:lnTo>
                  <a:pt x="294" y="205"/>
                </a:lnTo>
                <a:lnTo>
                  <a:pt x="295" y="206"/>
                </a:lnTo>
                <a:lnTo>
                  <a:pt x="294" y="207"/>
                </a:lnTo>
                <a:lnTo>
                  <a:pt x="293" y="207"/>
                </a:lnTo>
                <a:lnTo>
                  <a:pt x="292" y="208"/>
                </a:lnTo>
                <a:lnTo>
                  <a:pt x="293" y="212"/>
                </a:lnTo>
                <a:lnTo>
                  <a:pt x="292" y="212"/>
                </a:lnTo>
                <a:lnTo>
                  <a:pt x="292" y="213"/>
                </a:lnTo>
                <a:lnTo>
                  <a:pt x="293" y="213"/>
                </a:lnTo>
                <a:lnTo>
                  <a:pt x="296" y="213"/>
                </a:lnTo>
                <a:lnTo>
                  <a:pt x="297" y="214"/>
                </a:lnTo>
                <a:lnTo>
                  <a:pt x="298" y="214"/>
                </a:lnTo>
                <a:lnTo>
                  <a:pt x="300" y="215"/>
                </a:lnTo>
                <a:lnTo>
                  <a:pt x="301" y="215"/>
                </a:lnTo>
                <a:lnTo>
                  <a:pt x="299" y="212"/>
                </a:lnTo>
                <a:lnTo>
                  <a:pt x="300" y="212"/>
                </a:lnTo>
                <a:lnTo>
                  <a:pt x="301" y="212"/>
                </a:lnTo>
                <a:lnTo>
                  <a:pt x="301" y="213"/>
                </a:lnTo>
                <a:lnTo>
                  <a:pt x="302" y="215"/>
                </a:lnTo>
                <a:lnTo>
                  <a:pt x="305" y="219"/>
                </a:lnTo>
                <a:lnTo>
                  <a:pt x="308" y="221"/>
                </a:lnTo>
                <a:lnTo>
                  <a:pt x="308" y="220"/>
                </a:lnTo>
                <a:lnTo>
                  <a:pt x="309" y="220"/>
                </a:lnTo>
                <a:lnTo>
                  <a:pt x="310" y="221"/>
                </a:lnTo>
                <a:lnTo>
                  <a:pt x="312" y="222"/>
                </a:lnTo>
                <a:lnTo>
                  <a:pt x="314" y="222"/>
                </a:lnTo>
                <a:lnTo>
                  <a:pt x="317" y="223"/>
                </a:lnTo>
                <a:lnTo>
                  <a:pt x="318" y="224"/>
                </a:lnTo>
                <a:lnTo>
                  <a:pt x="320" y="224"/>
                </a:lnTo>
                <a:lnTo>
                  <a:pt x="321" y="224"/>
                </a:lnTo>
                <a:lnTo>
                  <a:pt x="322" y="222"/>
                </a:lnTo>
                <a:lnTo>
                  <a:pt x="323" y="222"/>
                </a:lnTo>
                <a:lnTo>
                  <a:pt x="324" y="222"/>
                </a:lnTo>
                <a:lnTo>
                  <a:pt x="325" y="222"/>
                </a:lnTo>
                <a:lnTo>
                  <a:pt x="328" y="225"/>
                </a:lnTo>
                <a:lnTo>
                  <a:pt x="328" y="228"/>
                </a:lnTo>
                <a:lnTo>
                  <a:pt x="328" y="229"/>
                </a:lnTo>
                <a:lnTo>
                  <a:pt x="326" y="230"/>
                </a:lnTo>
                <a:lnTo>
                  <a:pt x="326" y="231"/>
                </a:lnTo>
                <a:lnTo>
                  <a:pt x="325" y="233"/>
                </a:lnTo>
                <a:lnTo>
                  <a:pt x="325" y="234"/>
                </a:lnTo>
                <a:lnTo>
                  <a:pt x="323" y="235"/>
                </a:lnTo>
                <a:lnTo>
                  <a:pt x="322" y="236"/>
                </a:lnTo>
                <a:lnTo>
                  <a:pt x="320" y="237"/>
                </a:lnTo>
                <a:lnTo>
                  <a:pt x="321" y="238"/>
                </a:lnTo>
                <a:lnTo>
                  <a:pt x="321" y="239"/>
                </a:lnTo>
                <a:lnTo>
                  <a:pt x="321" y="240"/>
                </a:lnTo>
                <a:lnTo>
                  <a:pt x="322" y="241"/>
                </a:lnTo>
                <a:lnTo>
                  <a:pt x="322" y="242"/>
                </a:lnTo>
                <a:lnTo>
                  <a:pt x="322" y="243"/>
                </a:lnTo>
                <a:lnTo>
                  <a:pt x="323" y="243"/>
                </a:lnTo>
                <a:lnTo>
                  <a:pt x="326" y="246"/>
                </a:lnTo>
                <a:lnTo>
                  <a:pt x="327" y="249"/>
                </a:lnTo>
                <a:lnTo>
                  <a:pt x="326" y="250"/>
                </a:lnTo>
                <a:lnTo>
                  <a:pt x="326" y="251"/>
                </a:lnTo>
                <a:lnTo>
                  <a:pt x="326" y="252"/>
                </a:lnTo>
                <a:lnTo>
                  <a:pt x="326" y="253"/>
                </a:lnTo>
                <a:lnTo>
                  <a:pt x="324" y="255"/>
                </a:lnTo>
                <a:lnTo>
                  <a:pt x="324" y="256"/>
                </a:lnTo>
                <a:lnTo>
                  <a:pt x="323" y="258"/>
                </a:lnTo>
                <a:lnTo>
                  <a:pt x="322" y="258"/>
                </a:lnTo>
                <a:lnTo>
                  <a:pt x="322" y="259"/>
                </a:lnTo>
                <a:lnTo>
                  <a:pt x="322" y="261"/>
                </a:lnTo>
                <a:lnTo>
                  <a:pt x="323" y="264"/>
                </a:lnTo>
                <a:lnTo>
                  <a:pt x="325" y="266"/>
                </a:lnTo>
                <a:lnTo>
                  <a:pt x="328" y="271"/>
                </a:lnTo>
                <a:lnTo>
                  <a:pt x="329" y="273"/>
                </a:lnTo>
                <a:lnTo>
                  <a:pt x="331" y="276"/>
                </a:lnTo>
                <a:lnTo>
                  <a:pt x="332" y="276"/>
                </a:lnTo>
                <a:lnTo>
                  <a:pt x="334" y="278"/>
                </a:lnTo>
                <a:lnTo>
                  <a:pt x="335" y="279"/>
                </a:lnTo>
                <a:lnTo>
                  <a:pt x="335" y="277"/>
                </a:lnTo>
                <a:lnTo>
                  <a:pt x="338" y="276"/>
                </a:lnTo>
                <a:lnTo>
                  <a:pt x="338" y="273"/>
                </a:lnTo>
                <a:lnTo>
                  <a:pt x="339" y="272"/>
                </a:lnTo>
                <a:lnTo>
                  <a:pt x="340" y="271"/>
                </a:lnTo>
                <a:lnTo>
                  <a:pt x="341" y="271"/>
                </a:lnTo>
                <a:lnTo>
                  <a:pt x="342" y="271"/>
                </a:lnTo>
                <a:lnTo>
                  <a:pt x="344" y="273"/>
                </a:lnTo>
                <a:lnTo>
                  <a:pt x="345" y="273"/>
                </a:lnTo>
                <a:lnTo>
                  <a:pt x="347" y="273"/>
                </a:lnTo>
                <a:lnTo>
                  <a:pt x="350" y="274"/>
                </a:lnTo>
                <a:lnTo>
                  <a:pt x="352" y="275"/>
                </a:lnTo>
                <a:lnTo>
                  <a:pt x="353" y="277"/>
                </a:lnTo>
                <a:lnTo>
                  <a:pt x="354" y="278"/>
                </a:lnTo>
                <a:lnTo>
                  <a:pt x="356" y="281"/>
                </a:lnTo>
                <a:lnTo>
                  <a:pt x="357" y="284"/>
                </a:lnTo>
                <a:lnTo>
                  <a:pt x="355" y="285"/>
                </a:lnTo>
                <a:lnTo>
                  <a:pt x="355" y="289"/>
                </a:lnTo>
                <a:lnTo>
                  <a:pt x="357" y="289"/>
                </a:lnTo>
                <a:lnTo>
                  <a:pt x="360" y="296"/>
                </a:lnTo>
                <a:lnTo>
                  <a:pt x="359" y="297"/>
                </a:lnTo>
                <a:lnTo>
                  <a:pt x="361" y="299"/>
                </a:lnTo>
                <a:lnTo>
                  <a:pt x="359" y="298"/>
                </a:lnTo>
                <a:lnTo>
                  <a:pt x="364" y="301"/>
                </a:lnTo>
                <a:lnTo>
                  <a:pt x="364" y="303"/>
                </a:lnTo>
                <a:lnTo>
                  <a:pt x="366" y="304"/>
                </a:lnTo>
                <a:lnTo>
                  <a:pt x="367" y="308"/>
                </a:lnTo>
                <a:lnTo>
                  <a:pt x="367" y="309"/>
                </a:lnTo>
                <a:lnTo>
                  <a:pt x="367" y="311"/>
                </a:lnTo>
                <a:lnTo>
                  <a:pt x="365" y="311"/>
                </a:lnTo>
                <a:lnTo>
                  <a:pt x="366" y="315"/>
                </a:lnTo>
                <a:lnTo>
                  <a:pt x="368" y="315"/>
                </a:lnTo>
                <a:lnTo>
                  <a:pt x="368" y="316"/>
                </a:lnTo>
                <a:lnTo>
                  <a:pt x="366" y="316"/>
                </a:lnTo>
                <a:lnTo>
                  <a:pt x="362" y="321"/>
                </a:lnTo>
                <a:lnTo>
                  <a:pt x="360" y="321"/>
                </a:lnTo>
                <a:lnTo>
                  <a:pt x="360" y="320"/>
                </a:lnTo>
                <a:lnTo>
                  <a:pt x="358" y="320"/>
                </a:lnTo>
                <a:lnTo>
                  <a:pt x="359" y="322"/>
                </a:lnTo>
                <a:lnTo>
                  <a:pt x="357" y="322"/>
                </a:lnTo>
                <a:lnTo>
                  <a:pt x="358" y="324"/>
                </a:lnTo>
                <a:lnTo>
                  <a:pt x="354" y="324"/>
                </a:lnTo>
                <a:lnTo>
                  <a:pt x="356" y="325"/>
                </a:lnTo>
                <a:lnTo>
                  <a:pt x="350" y="333"/>
                </a:lnTo>
                <a:lnTo>
                  <a:pt x="344" y="333"/>
                </a:lnTo>
                <a:lnTo>
                  <a:pt x="347" y="335"/>
                </a:lnTo>
                <a:lnTo>
                  <a:pt x="343" y="336"/>
                </a:lnTo>
                <a:lnTo>
                  <a:pt x="343" y="333"/>
                </a:lnTo>
                <a:lnTo>
                  <a:pt x="342" y="332"/>
                </a:lnTo>
                <a:lnTo>
                  <a:pt x="340" y="333"/>
                </a:lnTo>
                <a:lnTo>
                  <a:pt x="342" y="337"/>
                </a:lnTo>
                <a:lnTo>
                  <a:pt x="339" y="338"/>
                </a:lnTo>
                <a:lnTo>
                  <a:pt x="338" y="335"/>
                </a:lnTo>
                <a:lnTo>
                  <a:pt x="335" y="333"/>
                </a:lnTo>
                <a:lnTo>
                  <a:pt x="337" y="333"/>
                </a:lnTo>
                <a:lnTo>
                  <a:pt x="338" y="329"/>
                </a:lnTo>
                <a:lnTo>
                  <a:pt x="337" y="327"/>
                </a:lnTo>
                <a:lnTo>
                  <a:pt x="333" y="328"/>
                </a:lnTo>
                <a:lnTo>
                  <a:pt x="332" y="329"/>
                </a:lnTo>
                <a:lnTo>
                  <a:pt x="333" y="330"/>
                </a:lnTo>
                <a:lnTo>
                  <a:pt x="331" y="330"/>
                </a:lnTo>
                <a:lnTo>
                  <a:pt x="330" y="332"/>
                </a:lnTo>
                <a:lnTo>
                  <a:pt x="332" y="335"/>
                </a:lnTo>
                <a:lnTo>
                  <a:pt x="330" y="336"/>
                </a:lnTo>
                <a:lnTo>
                  <a:pt x="332" y="337"/>
                </a:lnTo>
                <a:lnTo>
                  <a:pt x="331" y="338"/>
                </a:lnTo>
                <a:lnTo>
                  <a:pt x="330" y="338"/>
                </a:lnTo>
                <a:lnTo>
                  <a:pt x="328" y="341"/>
                </a:lnTo>
                <a:lnTo>
                  <a:pt x="326" y="339"/>
                </a:lnTo>
                <a:lnTo>
                  <a:pt x="323" y="341"/>
                </a:lnTo>
                <a:lnTo>
                  <a:pt x="322" y="339"/>
                </a:lnTo>
                <a:lnTo>
                  <a:pt x="323" y="338"/>
                </a:lnTo>
                <a:lnTo>
                  <a:pt x="320" y="339"/>
                </a:lnTo>
                <a:lnTo>
                  <a:pt x="320" y="338"/>
                </a:lnTo>
                <a:lnTo>
                  <a:pt x="319" y="336"/>
                </a:lnTo>
                <a:lnTo>
                  <a:pt x="317" y="338"/>
                </a:lnTo>
                <a:lnTo>
                  <a:pt x="316" y="337"/>
                </a:lnTo>
                <a:lnTo>
                  <a:pt x="317" y="336"/>
                </a:lnTo>
                <a:lnTo>
                  <a:pt x="316" y="335"/>
                </a:lnTo>
                <a:lnTo>
                  <a:pt x="315" y="336"/>
                </a:lnTo>
                <a:lnTo>
                  <a:pt x="316" y="337"/>
                </a:lnTo>
                <a:lnTo>
                  <a:pt x="311" y="338"/>
                </a:lnTo>
                <a:lnTo>
                  <a:pt x="315" y="341"/>
                </a:lnTo>
                <a:lnTo>
                  <a:pt x="313" y="345"/>
                </a:lnTo>
                <a:lnTo>
                  <a:pt x="314" y="348"/>
                </a:lnTo>
                <a:lnTo>
                  <a:pt x="307" y="349"/>
                </a:lnTo>
                <a:lnTo>
                  <a:pt x="308" y="347"/>
                </a:lnTo>
                <a:lnTo>
                  <a:pt x="307" y="344"/>
                </a:lnTo>
                <a:lnTo>
                  <a:pt x="305" y="344"/>
                </a:lnTo>
                <a:lnTo>
                  <a:pt x="304" y="345"/>
                </a:lnTo>
                <a:lnTo>
                  <a:pt x="305" y="345"/>
                </a:lnTo>
                <a:lnTo>
                  <a:pt x="304" y="348"/>
                </a:lnTo>
                <a:lnTo>
                  <a:pt x="303" y="347"/>
                </a:lnTo>
                <a:lnTo>
                  <a:pt x="301" y="350"/>
                </a:lnTo>
                <a:lnTo>
                  <a:pt x="302" y="351"/>
                </a:lnTo>
                <a:lnTo>
                  <a:pt x="301" y="353"/>
                </a:lnTo>
                <a:lnTo>
                  <a:pt x="300" y="352"/>
                </a:lnTo>
                <a:lnTo>
                  <a:pt x="300" y="350"/>
                </a:lnTo>
                <a:lnTo>
                  <a:pt x="299" y="350"/>
                </a:lnTo>
                <a:lnTo>
                  <a:pt x="298" y="349"/>
                </a:lnTo>
                <a:lnTo>
                  <a:pt x="299" y="348"/>
                </a:lnTo>
                <a:lnTo>
                  <a:pt x="296" y="346"/>
                </a:lnTo>
                <a:lnTo>
                  <a:pt x="294" y="347"/>
                </a:lnTo>
                <a:lnTo>
                  <a:pt x="295" y="347"/>
                </a:lnTo>
                <a:lnTo>
                  <a:pt x="295" y="351"/>
                </a:lnTo>
                <a:lnTo>
                  <a:pt x="293" y="350"/>
                </a:lnTo>
                <a:lnTo>
                  <a:pt x="293" y="347"/>
                </a:lnTo>
                <a:lnTo>
                  <a:pt x="292" y="347"/>
                </a:lnTo>
                <a:lnTo>
                  <a:pt x="290" y="345"/>
                </a:lnTo>
                <a:lnTo>
                  <a:pt x="289" y="345"/>
                </a:lnTo>
                <a:lnTo>
                  <a:pt x="288" y="347"/>
                </a:lnTo>
                <a:lnTo>
                  <a:pt x="289" y="347"/>
                </a:lnTo>
                <a:lnTo>
                  <a:pt x="287" y="350"/>
                </a:lnTo>
                <a:lnTo>
                  <a:pt x="288" y="355"/>
                </a:lnTo>
                <a:lnTo>
                  <a:pt x="287" y="356"/>
                </a:lnTo>
                <a:lnTo>
                  <a:pt x="286" y="355"/>
                </a:lnTo>
                <a:lnTo>
                  <a:pt x="287" y="353"/>
                </a:lnTo>
                <a:lnTo>
                  <a:pt x="284" y="354"/>
                </a:lnTo>
                <a:lnTo>
                  <a:pt x="286" y="358"/>
                </a:lnTo>
                <a:lnTo>
                  <a:pt x="285" y="363"/>
                </a:lnTo>
                <a:lnTo>
                  <a:pt x="284" y="365"/>
                </a:lnTo>
                <a:lnTo>
                  <a:pt x="283" y="364"/>
                </a:lnTo>
                <a:lnTo>
                  <a:pt x="283" y="360"/>
                </a:lnTo>
                <a:lnTo>
                  <a:pt x="282" y="360"/>
                </a:lnTo>
                <a:lnTo>
                  <a:pt x="281" y="359"/>
                </a:lnTo>
                <a:lnTo>
                  <a:pt x="281" y="362"/>
                </a:lnTo>
                <a:lnTo>
                  <a:pt x="281" y="363"/>
                </a:lnTo>
                <a:lnTo>
                  <a:pt x="280" y="362"/>
                </a:lnTo>
                <a:lnTo>
                  <a:pt x="278" y="356"/>
                </a:lnTo>
                <a:lnTo>
                  <a:pt x="278" y="352"/>
                </a:lnTo>
                <a:lnTo>
                  <a:pt x="276" y="353"/>
                </a:lnTo>
                <a:lnTo>
                  <a:pt x="277" y="354"/>
                </a:lnTo>
                <a:lnTo>
                  <a:pt x="276" y="357"/>
                </a:lnTo>
                <a:lnTo>
                  <a:pt x="274" y="357"/>
                </a:lnTo>
                <a:lnTo>
                  <a:pt x="272" y="354"/>
                </a:lnTo>
                <a:lnTo>
                  <a:pt x="274" y="360"/>
                </a:lnTo>
                <a:lnTo>
                  <a:pt x="275" y="358"/>
                </a:lnTo>
                <a:lnTo>
                  <a:pt x="277" y="358"/>
                </a:lnTo>
                <a:lnTo>
                  <a:pt x="278" y="363"/>
                </a:lnTo>
                <a:lnTo>
                  <a:pt x="279" y="364"/>
                </a:lnTo>
                <a:lnTo>
                  <a:pt x="278" y="365"/>
                </a:lnTo>
                <a:lnTo>
                  <a:pt x="277" y="364"/>
                </a:lnTo>
                <a:lnTo>
                  <a:pt x="277" y="366"/>
                </a:lnTo>
                <a:lnTo>
                  <a:pt x="274" y="362"/>
                </a:lnTo>
                <a:lnTo>
                  <a:pt x="274" y="363"/>
                </a:lnTo>
                <a:lnTo>
                  <a:pt x="272" y="363"/>
                </a:lnTo>
                <a:lnTo>
                  <a:pt x="274" y="365"/>
                </a:lnTo>
                <a:lnTo>
                  <a:pt x="272" y="366"/>
                </a:lnTo>
                <a:lnTo>
                  <a:pt x="272" y="369"/>
                </a:lnTo>
                <a:lnTo>
                  <a:pt x="271" y="368"/>
                </a:lnTo>
                <a:lnTo>
                  <a:pt x="270" y="372"/>
                </a:lnTo>
                <a:lnTo>
                  <a:pt x="268" y="369"/>
                </a:lnTo>
                <a:lnTo>
                  <a:pt x="268" y="367"/>
                </a:lnTo>
                <a:lnTo>
                  <a:pt x="269" y="367"/>
                </a:lnTo>
                <a:lnTo>
                  <a:pt x="268" y="366"/>
                </a:lnTo>
                <a:lnTo>
                  <a:pt x="267" y="365"/>
                </a:lnTo>
                <a:lnTo>
                  <a:pt x="266" y="367"/>
                </a:lnTo>
                <a:lnTo>
                  <a:pt x="265" y="364"/>
                </a:lnTo>
                <a:lnTo>
                  <a:pt x="265" y="362"/>
                </a:lnTo>
                <a:lnTo>
                  <a:pt x="264" y="357"/>
                </a:lnTo>
                <a:lnTo>
                  <a:pt x="266" y="356"/>
                </a:lnTo>
                <a:lnTo>
                  <a:pt x="260" y="352"/>
                </a:lnTo>
                <a:lnTo>
                  <a:pt x="260" y="356"/>
                </a:lnTo>
                <a:lnTo>
                  <a:pt x="258" y="356"/>
                </a:lnTo>
                <a:lnTo>
                  <a:pt x="257" y="355"/>
                </a:lnTo>
                <a:lnTo>
                  <a:pt x="259" y="355"/>
                </a:lnTo>
                <a:lnTo>
                  <a:pt x="257" y="351"/>
                </a:lnTo>
                <a:lnTo>
                  <a:pt x="256" y="351"/>
                </a:lnTo>
                <a:lnTo>
                  <a:pt x="254" y="354"/>
                </a:lnTo>
                <a:lnTo>
                  <a:pt x="255" y="356"/>
                </a:lnTo>
                <a:lnTo>
                  <a:pt x="251" y="353"/>
                </a:lnTo>
                <a:lnTo>
                  <a:pt x="251" y="355"/>
                </a:lnTo>
                <a:lnTo>
                  <a:pt x="248" y="356"/>
                </a:lnTo>
                <a:lnTo>
                  <a:pt x="251" y="357"/>
                </a:lnTo>
                <a:lnTo>
                  <a:pt x="249" y="358"/>
                </a:lnTo>
                <a:lnTo>
                  <a:pt x="253" y="360"/>
                </a:lnTo>
                <a:lnTo>
                  <a:pt x="253" y="363"/>
                </a:lnTo>
                <a:lnTo>
                  <a:pt x="257" y="366"/>
                </a:lnTo>
                <a:lnTo>
                  <a:pt x="259" y="372"/>
                </a:lnTo>
                <a:lnTo>
                  <a:pt x="258" y="375"/>
                </a:lnTo>
                <a:lnTo>
                  <a:pt x="257" y="374"/>
                </a:lnTo>
                <a:lnTo>
                  <a:pt x="254" y="377"/>
                </a:lnTo>
                <a:lnTo>
                  <a:pt x="250" y="376"/>
                </a:lnTo>
                <a:lnTo>
                  <a:pt x="249" y="377"/>
                </a:lnTo>
                <a:lnTo>
                  <a:pt x="247" y="376"/>
                </a:lnTo>
                <a:lnTo>
                  <a:pt x="246" y="377"/>
                </a:lnTo>
                <a:lnTo>
                  <a:pt x="247" y="378"/>
                </a:lnTo>
                <a:lnTo>
                  <a:pt x="245" y="378"/>
                </a:lnTo>
                <a:lnTo>
                  <a:pt x="249" y="381"/>
                </a:lnTo>
                <a:lnTo>
                  <a:pt x="245" y="384"/>
                </a:lnTo>
                <a:lnTo>
                  <a:pt x="244" y="381"/>
                </a:lnTo>
                <a:lnTo>
                  <a:pt x="242" y="383"/>
                </a:lnTo>
                <a:lnTo>
                  <a:pt x="239" y="380"/>
                </a:lnTo>
                <a:lnTo>
                  <a:pt x="239" y="381"/>
                </a:lnTo>
                <a:lnTo>
                  <a:pt x="237" y="378"/>
                </a:lnTo>
                <a:lnTo>
                  <a:pt x="239" y="377"/>
                </a:lnTo>
                <a:lnTo>
                  <a:pt x="237" y="377"/>
                </a:lnTo>
                <a:lnTo>
                  <a:pt x="236" y="375"/>
                </a:lnTo>
                <a:lnTo>
                  <a:pt x="238" y="372"/>
                </a:lnTo>
                <a:lnTo>
                  <a:pt x="237" y="371"/>
                </a:lnTo>
                <a:lnTo>
                  <a:pt x="238" y="369"/>
                </a:lnTo>
                <a:lnTo>
                  <a:pt x="240" y="369"/>
                </a:lnTo>
                <a:lnTo>
                  <a:pt x="239" y="367"/>
                </a:lnTo>
                <a:lnTo>
                  <a:pt x="240" y="366"/>
                </a:lnTo>
                <a:lnTo>
                  <a:pt x="242" y="365"/>
                </a:lnTo>
                <a:lnTo>
                  <a:pt x="244" y="364"/>
                </a:lnTo>
                <a:lnTo>
                  <a:pt x="240" y="360"/>
                </a:lnTo>
                <a:lnTo>
                  <a:pt x="239" y="362"/>
                </a:lnTo>
                <a:lnTo>
                  <a:pt x="237" y="365"/>
                </a:lnTo>
                <a:lnTo>
                  <a:pt x="233" y="366"/>
                </a:lnTo>
                <a:lnTo>
                  <a:pt x="232" y="365"/>
                </a:lnTo>
                <a:lnTo>
                  <a:pt x="233" y="359"/>
                </a:lnTo>
                <a:lnTo>
                  <a:pt x="232" y="357"/>
                </a:lnTo>
                <a:lnTo>
                  <a:pt x="230" y="362"/>
                </a:lnTo>
                <a:lnTo>
                  <a:pt x="228" y="362"/>
                </a:lnTo>
                <a:lnTo>
                  <a:pt x="227" y="364"/>
                </a:lnTo>
                <a:lnTo>
                  <a:pt x="223" y="363"/>
                </a:lnTo>
                <a:lnTo>
                  <a:pt x="224" y="364"/>
                </a:lnTo>
                <a:lnTo>
                  <a:pt x="224" y="367"/>
                </a:lnTo>
                <a:lnTo>
                  <a:pt x="222" y="372"/>
                </a:lnTo>
                <a:lnTo>
                  <a:pt x="226" y="367"/>
                </a:lnTo>
                <a:lnTo>
                  <a:pt x="226" y="369"/>
                </a:lnTo>
                <a:lnTo>
                  <a:pt x="225" y="374"/>
                </a:lnTo>
                <a:lnTo>
                  <a:pt x="226" y="377"/>
                </a:lnTo>
                <a:lnTo>
                  <a:pt x="227" y="376"/>
                </a:lnTo>
                <a:lnTo>
                  <a:pt x="228" y="380"/>
                </a:lnTo>
                <a:lnTo>
                  <a:pt x="225" y="379"/>
                </a:lnTo>
                <a:lnTo>
                  <a:pt x="227" y="381"/>
                </a:lnTo>
                <a:lnTo>
                  <a:pt x="228" y="384"/>
                </a:lnTo>
                <a:lnTo>
                  <a:pt x="219" y="378"/>
                </a:lnTo>
                <a:lnTo>
                  <a:pt x="220" y="375"/>
                </a:lnTo>
                <a:lnTo>
                  <a:pt x="218" y="377"/>
                </a:lnTo>
                <a:lnTo>
                  <a:pt x="214" y="376"/>
                </a:lnTo>
                <a:lnTo>
                  <a:pt x="209" y="371"/>
                </a:lnTo>
                <a:lnTo>
                  <a:pt x="208" y="372"/>
                </a:lnTo>
                <a:lnTo>
                  <a:pt x="208" y="370"/>
                </a:lnTo>
                <a:lnTo>
                  <a:pt x="206" y="372"/>
                </a:lnTo>
                <a:lnTo>
                  <a:pt x="206" y="369"/>
                </a:lnTo>
                <a:lnTo>
                  <a:pt x="205" y="370"/>
                </a:lnTo>
                <a:lnTo>
                  <a:pt x="206" y="374"/>
                </a:lnTo>
                <a:lnTo>
                  <a:pt x="204" y="373"/>
                </a:lnTo>
                <a:lnTo>
                  <a:pt x="204" y="375"/>
                </a:lnTo>
                <a:lnTo>
                  <a:pt x="201" y="374"/>
                </a:lnTo>
                <a:lnTo>
                  <a:pt x="202" y="370"/>
                </a:lnTo>
                <a:lnTo>
                  <a:pt x="203" y="371"/>
                </a:lnTo>
                <a:lnTo>
                  <a:pt x="203" y="369"/>
                </a:lnTo>
                <a:lnTo>
                  <a:pt x="204" y="368"/>
                </a:lnTo>
                <a:lnTo>
                  <a:pt x="206" y="369"/>
                </a:lnTo>
                <a:lnTo>
                  <a:pt x="207" y="368"/>
                </a:lnTo>
                <a:lnTo>
                  <a:pt x="207" y="366"/>
                </a:lnTo>
                <a:lnTo>
                  <a:pt x="205" y="365"/>
                </a:lnTo>
                <a:lnTo>
                  <a:pt x="207" y="364"/>
                </a:lnTo>
                <a:lnTo>
                  <a:pt x="206" y="361"/>
                </a:lnTo>
                <a:lnTo>
                  <a:pt x="203" y="365"/>
                </a:lnTo>
                <a:lnTo>
                  <a:pt x="202" y="366"/>
                </a:lnTo>
                <a:lnTo>
                  <a:pt x="202" y="364"/>
                </a:lnTo>
                <a:lnTo>
                  <a:pt x="202" y="363"/>
                </a:lnTo>
                <a:lnTo>
                  <a:pt x="203" y="358"/>
                </a:lnTo>
                <a:lnTo>
                  <a:pt x="205" y="358"/>
                </a:lnTo>
                <a:lnTo>
                  <a:pt x="207" y="349"/>
                </a:lnTo>
                <a:lnTo>
                  <a:pt x="206" y="351"/>
                </a:lnTo>
                <a:lnTo>
                  <a:pt x="205" y="352"/>
                </a:lnTo>
                <a:lnTo>
                  <a:pt x="203" y="348"/>
                </a:lnTo>
                <a:lnTo>
                  <a:pt x="203" y="353"/>
                </a:lnTo>
                <a:lnTo>
                  <a:pt x="200" y="354"/>
                </a:lnTo>
                <a:lnTo>
                  <a:pt x="203" y="356"/>
                </a:lnTo>
                <a:lnTo>
                  <a:pt x="199" y="358"/>
                </a:lnTo>
                <a:lnTo>
                  <a:pt x="198" y="357"/>
                </a:lnTo>
                <a:lnTo>
                  <a:pt x="200" y="355"/>
                </a:lnTo>
                <a:lnTo>
                  <a:pt x="199" y="354"/>
                </a:lnTo>
                <a:lnTo>
                  <a:pt x="196" y="356"/>
                </a:lnTo>
                <a:lnTo>
                  <a:pt x="195" y="356"/>
                </a:lnTo>
                <a:lnTo>
                  <a:pt x="194" y="358"/>
                </a:lnTo>
                <a:lnTo>
                  <a:pt x="193" y="357"/>
                </a:lnTo>
                <a:lnTo>
                  <a:pt x="191" y="360"/>
                </a:lnTo>
                <a:lnTo>
                  <a:pt x="186" y="360"/>
                </a:lnTo>
                <a:lnTo>
                  <a:pt x="183" y="358"/>
                </a:lnTo>
                <a:lnTo>
                  <a:pt x="181" y="358"/>
                </a:lnTo>
                <a:lnTo>
                  <a:pt x="185" y="361"/>
                </a:lnTo>
                <a:lnTo>
                  <a:pt x="187" y="365"/>
                </a:lnTo>
                <a:lnTo>
                  <a:pt x="190" y="368"/>
                </a:lnTo>
                <a:lnTo>
                  <a:pt x="190" y="370"/>
                </a:lnTo>
                <a:lnTo>
                  <a:pt x="190" y="373"/>
                </a:lnTo>
                <a:lnTo>
                  <a:pt x="187" y="376"/>
                </a:lnTo>
                <a:lnTo>
                  <a:pt x="185" y="375"/>
                </a:lnTo>
                <a:lnTo>
                  <a:pt x="185" y="378"/>
                </a:lnTo>
                <a:lnTo>
                  <a:pt x="181" y="386"/>
                </a:lnTo>
                <a:lnTo>
                  <a:pt x="180" y="386"/>
                </a:lnTo>
                <a:lnTo>
                  <a:pt x="181" y="388"/>
                </a:lnTo>
                <a:lnTo>
                  <a:pt x="181" y="390"/>
                </a:lnTo>
                <a:lnTo>
                  <a:pt x="180" y="390"/>
                </a:lnTo>
                <a:lnTo>
                  <a:pt x="179" y="389"/>
                </a:lnTo>
                <a:lnTo>
                  <a:pt x="178" y="394"/>
                </a:lnTo>
                <a:lnTo>
                  <a:pt x="177" y="395"/>
                </a:lnTo>
                <a:lnTo>
                  <a:pt x="179" y="395"/>
                </a:lnTo>
                <a:lnTo>
                  <a:pt x="178" y="396"/>
                </a:lnTo>
                <a:lnTo>
                  <a:pt x="176" y="397"/>
                </a:lnTo>
                <a:lnTo>
                  <a:pt x="176" y="400"/>
                </a:lnTo>
                <a:lnTo>
                  <a:pt x="176" y="401"/>
                </a:lnTo>
                <a:lnTo>
                  <a:pt x="181" y="399"/>
                </a:lnTo>
                <a:lnTo>
                  <a:pt x="181" y="402"/>
                </a:lnTo>
                <a:lnTo>
                  <a:pt x="178" y="403"/>
                </a:lnTo>
                <a:lnTo>
                  <a:pt x="179" y="405"/>
                </a:lnTo>
                <a:lnTo>
                  <a:pt x="174" y="408"/>
                </a:lnTo>
                <a:lnTo>
                  <a:pt x="175" y="410"/>
                </a:lnTo>
                <a:lnTo>
                  <a:pt x="173" y="412"/>
                </a:lnTo>
                <a:lnTo>
                  <a:pt x="173" y="410"/>
                </a:lnTo>
                <a:lnTo>
                  <a:pt x="170" y="410"/>
                </a:lnTo>
                <a:lnTo>
                  <a:pt x="169" y="412"/>
                </a:lnTo>
                <a:lnTo>
                  <a:pt x="168" y="411"/>
                </a:lnTo>
                <a:lnTo>
                  <a:pt x="168" y="413"/>
                </a:lnTo>
                <a:lnTo>
                  <a:pt x="167" y="415"/>
                </a:lnTo>
                <a:lnTo>
                  <a:pt x="169" y="415"/>
                </a:lnTo>
                <a:lnTo>
                  <a:pt x="167" y="417"/>
                </a:lnTo>
                <a:lnTo>
                  <a:pt x="166" y="417"/>
                </a:lnTo>
                <a:lnTo>
                  <a:pt x="164" y="419"/>
                </a:lnTo>
                <a:lnTo>
                  <a:pt x="162" y="419"/>
                </a:lnTo>
                <a:lnTo>
                  <a:pt x="160" y="414"/>
                </a:lnTo>
                <a:lnTo>
                  <a:pt x="158" y="417"/>
                </a:lnTo>
                <a:lnTo>
                  <a:pt x="159" y="414"/>
                </a:lnTo>
                <a:lnTo>
                  <a:pt x="158" y="414"/>
                </a:lnTo>
                <a:lnTo>
                  <a:pt x="160" y="409"/>
                </a:lnTo>
                <a:lnTo>
                  <a:pt x="158" y="411"/>
                </a:lnTo>
                <a:lnTo>
                  <a:pt x="158" y="410"/>
                </a:lnTo>
                <a:lnTo>
                  <a:pt x="157" y="411"/>
                </a:lnTo>
                <a:lnTo>
                  <a:pt x="157" y="413"/>
                </a:lnTo>
                <a:lnTo>
                  <a:pt x="155" y="414"/>
                </a:lnTo>
                <a:lnTo>
                  <a:pt x="155" y="413"/>
                </a:lnTo>
                <a:lnTo>
                  <a:pt x="153" y="413"/>
                </a:lnTo>
                <a:lnTo>
                  <a:pt x="154" y="408"/>
                </a:lnTo>
                <a:lnTo>
                  <a:pt x="152" y="408"/>
                </a:lnTo>
                <a:lnTo>
                  <a:pt x="152" y="411"/>
                </a:lnTo>
                <a:lnTo>
                  <a:pt x="151" y="410"/>
                </a:lnTo>
                <a:lnTo>
                  <a:pt x="151" y="413"/>
                </a:lnTo>
                <a:lnTo>
                  <a:pt x="149" y="410"/>
                </a:lnTo>
                <a:lnTo>
                  <a:pt x="148" y="412"/>
                </a:lnTo>
                <a:lnTo>
                  <a:pt x="148" y="410"/>
                </a:lnTo>
                <a:lnTo>
                  <a:pt x="145" y="417"/>
                </a:lnTo>
                <a:lnTo>
                  <a:pt x="145" y="418"/>
                </a:lnTo>
                <a:lnTo>
                  <a:pt x="145" y="422"/>
                </a:lnTo>
                <a:lnTo>
                  <a:pt x="143" y="423"/>
                </a:lnTo>
                <a:lnTo>
                  <a:pt x="140" y="429"/>
                </a:lnTo>
                <a:lnTo>
                  <a:pt x="140" y="423"/>
                </a:lnTo>
                <a:lnTo>
                  <a:pt x="137" y="424"/>
                </a:lnTo>
                <a:lnTo>
                  <a:pt x="136" y="426"/>
                </a:lnTo>
                <a:lnTo>
                  <a:pt x="137" y="429"/>
                </a:lnTo>
                <a:lnTo>
                  <a:pt x="135" y="428"/>
                </a:lnTo>
                <a:lnTo>
                  <a:pt x="134" y="430"/>
                </a:lnTo>
                <a:lnTo>
                  <a:pt x="132" y="432"/>
                </a:lnTo>
                <a:lnTo>
                  <a:pt x="131" y="431"/>
                </a:lnTo>
                <a:lnTo>
                  <a:pt x="133" y="429"/>
                </a:lnTo>
                <a:lnTo>
                  <a:pt x="133" y="427"/>
                </a:lnTo>
                <a:lnTo>
                  <a:pt x="131" y="428"/>
                </a:lnTo>
                <a:lnTo>
                  <a:pt x="130" y="431"/>
                </a:lnTo>
                <a:lnTo>
                  <a:pt x="129" y="427"/>
                </a:lnTo>
                <a:lnTo>
                  <a:pt x="128" y="428"/>
                </a:lnTo>
                <a:lnTo>
                  <a:pt x="128" y="429"/>
                </a:lnTo>
                <a:lnTo>
                  <a:pt x="127" y="427"/>
                </a:lnTo>
                <a:lnTo>
                  <a:pt x="127" y="423"/>
                </a:lnTo>
                <a:lnTo>
                  <a:pt x="125" y="424"/>
                </a:lnTo>
                <a:lnTo>
                  <a:pt x="125" y="423"/>
                </a:lnTo>
                <a:lnTo>
                  <a:pt x="124" y="422"/>
                </a:lnTo>
                <a:lnTo>
                  <a:pt x="122" y="428"/>
                </a:lnTo>
                <a:lnTo>
                  <a:pt x="122" y="431"/>
                </a:lnTo>
                <a:lnTo>
                  <a:pt x="121" y="436"/>
                </a:lnTo>
                <a:lnTo>
                  <a:pt x="120" y="437"/>
                </a:lnTo>
                <a:lnTo>
                  <a:pt x="119" y="439"/>
                </a:lnTo>
                <a:lnTo>
                  <a:pt x="119" y="436"/>
                </a:lnTo>
                <a:lnTo>
                  <a:pt x="118" y="439"/>
                </a:lnTo>
                <a:lnTo>
                  <a:pt x="112" y="443"/>
                </a:lnTo>
                <a:lnTo>
                  <a:pt x="111" y="445"/>
                </a:lnTo>
                <a:lnTo>
                  <a:pt x="110" y="442"/>
                </a:lnTo>
                <a:lnTo>
                  <a:pt x="110" y="441"/>
                </a:lnTo>
                <a:lnTo>
                  <a:pt x="110" y="442"/>
                </a:lnTo>
                <a:lnTo>
                  <a:pt x="111" y="442"/>
                </a:lnTo>
                <a:lnTo>
                  <a:pt x="110" y="438"/>
                </a:lnTo>
                <a:lnTo>
                  <a:pt x="109" y="440"/>
                </a:lnTo>
                <a:lnTo>
                  <a:pt x="107" y="435"/>
                </a:lnTo>
                <a:lnTo>
                  <a:pt x="105" y="437"/>
                </a:lnTo>
                <a:lnTo>
                  <a:pt x="106" y="434"/>
                </a:lnTo>
                <a:lnTo>
                  <a:pt x="104" y="432"/>
                </a:lnTo>
                <a:lnTo>
                  <a:pt x="103" y="437"/>
                </a:lnTo>
                <a:lnTo>
                  <a:pt x="103" y="435"/>
                </a:lnTo>
                <a:lnTo>
                  <a:pt x="101" y="437"/>
                </a:lnTo>
                <a:lnTo>
                  <a:pt x="102" y="435"/>
                </a:lnTo>
                <a:lnTo>
                  <a:pt x="100" y="438"/>
                </a:lnTo>
                <a:lnTo>
                  <a:pt x="99" y="438"/>
                </a:lnTo>
                <a:lnTo>
                  <a:pt x="102" y="432"/>
                </a:lnTo>
                <a:lnTo>
                  <a:pt x="99" y="433"/>
                </a:lnTo>
                <a:lnTo>
                  <a:pt x="94" y="441"/>
                </a:lnTo>
                <a:lnTo>
                  <a:pt x="95" y="439"/>
                </a:lnTo>
                <a:lnTo>
                  <a:pt x="92" y="441"/>
                </a:lnTo>
                <a:lnTo>
                  <a:pt x="95" y="435"/>
                </a:lnTo>
                <a:lnTo>
                  <a:pt x="99" y="432"/>
                </a:lnTo>
                <a:lnTo>
                  <a:pt x="102" y="426"/>
                </a:lnTo>
                <a:lnTo>
                  <a:pt x="98" y="429"/>
                </a:lnTo>
                <a:lnTo>
                  <a:pt x="95" y="432"/>
                </a:lnTo>
                <a:lnTo>
                  <a:pt x="95" y="431"/>
                </a:lnTo>
                <a:lnTo>
                  <a:pt x="97" y="429"/>
                </a:lnTo>
                <a:lnTo>
                  <a:pt x="94" y="431"/>
                </a:lnTo>
                <a:lnTo>
                  <a:pt x="98" y="426"/>
                </a:lnTo>
                <a:lnTo>
                  <a:pt x="94" y="426"/>
                </a:lnTo>
                <a:lnTo>
                  <a:pt x="90" y="432"/>
                </a:lnTo>
                <a:lnTo>
                  <a:pt x="91" y="430"/>
                </a:lnTo>
                <a:lnTo>
                  <a:pt x="89" y="430"/>
                </a:lnTo>
                <a:lnTo>
                  <a:pt x="87" y="432"/>
                </a:lnTo>
                <a:lnTo>
                  <a:pt x="89" y="428"/>
                </a:lnTo>
                <a:lnTo>
                  <a:pt x="88" y="428"/>
                </a:lnTo>
                <a:lnTo>
                  <a:pt x="88" y="429"/>
                </a:lnTo>
                <a:lnTo>
                  <a:pt x="88" y="428"/>
                </a:lnTo>
                <a:lnTo>
                  <a:pt x="85" y="432"/>
                </a:lnTo>
                <a:lnTo>
                  <a:pt x="86" y="433"/>
                </a:lnTo>
                <a:lnTo>
                  <a:pt x="82" y="433"/>
                </a:lnTo>
                <a:lnTo>
                  <a:pt x="83" y="434"/>
                </a:lnTo>
                <a:lnTo>
                  <a:pt x="80" y="434"/>
                </a:lnTo>
                <a:lnTo>
                  <a:pt x="83" y="435"/>
                </a:lnTo>
                <a:lnTo>
                  <a:pt x="80" y="438"/>
                </a:lnTo>
                <a:lnTo>
                  <a:pt x="80" y="436"/>
                </a:lnTo>
                <a:lnTo>
                  <a:pt x="79" y="437"/>
                </a:lnTo>
                <a:lnTo>
                  <a:pt x="78" y="439"/>
                </a:lnTo>
                <a:lnTo>
                  <a:pt x="79" y="440"/>
                </a:lnTo>
                <a:lnTo>
                  <a:pt x="76" y="443"/>
                </a:lnTo>
                <a:lnTo>
                  <a:pt x="76" y="445"/>
                </a:lnTo>
                <a:lnTo>
                  <a:pt x="74" y="446"/>
                </a:lnTo>
                <a:lnTo>
                  <a:pt x="74" y="443"/>
                </a:lnTo>
                <a:lnTo>
                  <a:pt x="73" y="444"/>
                </a:lnTo>
                <a:lnTo>
                  <a:pt x="73" y="447"/>
                </a:lnTo>
                <a:lnTo>
                  <a:pt x="71" y="448"/>
                </a:lnTo>
                <a:lnTo>
                  <a:pt x="72" y="449"/>
                </a:lnTo>
                <a:lnTo>
                  <a:pt x="73" y="448"/>
                </a:lnTo>
                <a:lnTo>
                  <a:pt x="74" y="449"/>
                </a:lnTo>
                <a:lnTo>
                  <a:pt x="77" y="454"/>
                </a:lnTo>
                <a:lnTo>
                  <a:pt x="77" y="457"/>
                </a:lnTo>
                <a:lnTo>
                  <a:pt x="78" y="458"/>
                </a:lnTo>
                <a:lnTo>
                  <a:pt x="78" y="461"/>
                </a:lnTo>
                <a:lnTo>
                  <a:pt x="73" y="462"/>
                </a:lnTo>
                <a:lnTo>
                  <a:pt x="71" y="461"/>
                </a:lnTo>
                <a:lnTo>
                  <a:pt x="67" y="465"/>
                </a:lnTo>
                <a:lnTo>
                  <a:pt x="68" y="462"/>
                </a:lnTo>
                <a:lnTo>
                  <a:pt x="66" y="463"/>
                </a:lnTo>
                <a:lnTo>
                  <a:pt x="66" y="461"/>
                </a:lnTo>
                <a:lnTo>
                  <a:pt x="65" y="463"/>
                </a:lnTo>
                <a:lnTo>
                  <a:pt x="67" y="464"/>
                </a:lnTo>
                <a:lnTo>
                  <a:pt x="64" y="464"/>
                </a:lnTo>
                <a:lnTo>
                  <a:pt x="63" y="467"/>
                </a:lnTo>
                <a:lnTo>
                  <a:pt x="62" y="473"/>
                </a:lnTo>
                <a:lnTo>
                  <a:pt x="63" y="476"/>
                </a:lnTo>
                <a:lnTo>
                  <a:pt x="66" y="475"/>
                </a:lnTo>
                <a:lnTo>
                  <a:pt x="63" y="476"/>
                </a:lnTo>
                <a:lnTo>
                  <a:pt x="61" y="481"/>
                </a:lnTo>
                <a:lnTo>
                  <a:pt x="61" y="479"/>
                </a:lnTo>
                <a:lnTo>
                  <a:pt x="57" y="482"/>
                </a:lnTo>
                <a:lnTo>
                  <a:pt x="58" y="483"/>
                </a:lnTo>
                <a:lnTo>
                  <a:pt x="57" y="483"/>
                </a:lnTo>
                <a:lnTo>
                  <a:pt x="59" y="485"/>
                </a:lnTo>
                <a:lnTo>
                  <a:pt x="57" y="484"/>
                </a:lnTo>
                <a:lnTo>
                  <a:pt x="56" y="486"/>
                </a:lnTo>
                <a:lnTo>
                  <a:pt x="54" y="487"/>
                </a:lnTo>
                <a:lnTo>
                  <a:pt x="53" y="484"/>
                </a:lnTo>
                <a:lnTo>
                  <a:pt x="53" y="486"/>
                </a:lnTo>
                <a:lnTo>
                  <a:pt x="50" y="486"/>
                </a:lnTo>
                <a:lnTo>
                  <a:pt x="46" y="489"/>
                </a:lnTo>
                <a:lnTo>
                  <a:pt x="45" y="494"/>
                </a:lnTo>
                <a:lnTo>
                  <a:pt x="43" y="497"/>
                </a:lnTo>
                <a:lnTo>
                  <a:pt x="44" y="501"/>
                </a:lnTo>
                <a:lnTo>
                  <a:pt x="43" y="504"/>
                </a:lnTo>
                <a:lnTo>
                  <a:pt x="41" y="504"/>
                </a:lnTo>
                <a:lnTo>
                  <a:pt x="43" y="507"/>
                </a:lnTo>
                <a:lnTo>
                  <a:pt x="40" y="508"/>
                </a:lnTo>
                <a:lnTo>
                  <a:pt x="40" y="510"/>
                </a:lnTo>
                <a:lnTo>
                  <a:pt x="38" y="512"/>
                </a:lnTo>
                <a:lnTo>
                  <a:pt x="40" y="512"/>
                </a:lnTo>
                <a:lnTo>
                  <a:pt x="38" y="515"/>
                </a:lnTo>
                <a:lnTo>
                  <a:pt x="37" y="514"/>
                </a:lnTo>
                <a:lnTo>
                  <a:pt x="37" y="515"/>
                </a:lnTo>
                <a:lnTo>
                  <a:pt x="36" y="518"/>
                </a:lnTo>
                <a:lnTo>
                  <a:pt x="34" y="518"/>
                </a:lnTo>
                <a:lnTo>
                  <a:pt x="34" y="517"/>
                </a:lnTo>
                <a:lnTo>
                  <a:pt x="34" y="518"/>
                </a:lnTo>
                <a:lnTo>
                  <a:pt x="33" y="518"/>
                </a:lnTo>
                <a:lnTo>
                  <a:pt x="31" y="518"/>
                </a:lnTo>
                <a:lnTo>
                  <a:pt x="30" y="518"/>
                </a:lnTo>
                <a:lnTo>
                  <a:pt x="29" y="517"/>
                </a:lnTo>
                <a:lnTo>
                  <a:pt x="26" y="515"/>
                </a:lnTo>
                <a:lnTo>
                  <a:pt x="23" y="512"/>
                </a:lnTo>
                <a:lnTo>
                  <a:pt x="22" y="511"/>
                </a:lnTo>
                <a:lnTo>
                  <a:pt x="22" y="509"/>
                </a:lnTo>
                <a:lnTo>
                  <a:pt x="22" y="506"/>
                </a:lnTo>
                <a:lnTo>
                  <a:pt x="22" y="505"/>
                </a:lnTo>
                <a:lnTo>
                  <a:pt x="23" y="503"/>
                </a:lnTo>
                <a:lnTo>
                  <a:pt x="24" y="501"/>
                </a:lnTo>
                <a:lnTo>
                  <a:pt x="23" y="499"/>
                </a:lnTo>
                <a:lnTo>
                  <a:pt x="21" y="498"/>
                </a:lnTo>
                <a:lnTo>
                  <a:pt x="20" y="497"/>
                </a:lnTo>
                <a:lnTo>
                  <a:pt x="19" y="497"/>
                </a:lnTo>
                <a:lnTo>
                  <a:pt x="19" y="495"/>
                </a:lnTo>
                <a:lnTo>
                  <a:pt x="17" y="495"/>
                </a:lnTo>
                <a:lnTo>
                  <a:pt x="17" y="494"/>
                </a:lnTo>
                <a:lnTo>
                  <a:pt x="16" y="493"/>
                </a:lnTo>
                <a:lnTo>
                  <a:pt x="15" y="492"/>
                </a:lnTo>
                <a:lnTo>
                  <a:pt x="16" y="492"/>
                </a:lnTo>
                <a:lnTo>
                  <a:pt x="16" y="491"/>
                </a:lnTo>
                <a:lnTo>
                  <a:pt x="15" y="491"/>
                </a:lnTo>
                <a:lnTo>
                  <a:pt x="14" y="489"/>
                </a:lnTo>
                <a:lnTo>
                  <a:pt x="13" y="488"/>
                </a:lnTo>
                <a:lnTo>
                  <a:pt x="11" y="488"/>
                </a:lnTo>
                <a:lnTo>
                  <a:pt x="10" y="487"/>
                </a:lnTo>
                <a:lnTo>
                  <a:pt x="10" y="486"/>
                </a:lnTo>
                <a:lnTo>
                  <a:pt x="9" y="485"/>
                </a:lnTo>
                <a:lnTo>
                  <a:pt x="8" y="483"/>
                </a:lnTo>
                <a:lnTo>
                  <a:pt x="8" y="481"/>
                </a:lnTo>
                <a:lnTo>
                  <a:pt x="8" y="479"/>
                </a:lnTo>
                <a:lnTo>
                  <a:pt x="8" y="478"/>
                </a:lnTo>
                <a:lnTo>
                  <a:pt x="10" y="477"/>
                </a:lnTo>
                <a:lnTo>
                  <a:pt x="10" y="476"/>
                </a:lnTo>
                <a:lnTo>
                  <a:pt x="10" y="475"/>
                </a:lnTo>
                <a:lnTo>
                  <a:pt x="10" y="473"/>
                </a:lnTo>
                <a:lnTo>
                  <a:pt x="11" y="472"/>
                </a:lnTo>
                <a:lnTo>
                  <a:pt x="10" y="470"/>
                </a:lnTo>
                <a:lnTo>
                  <a:pt x="10" y="469"/>
                </a:lnTo>
                <a:lnTo>
                  <a:pt x="10" y="468"/>
                </a:lnTo>
                <a:lnTo>
                  <a:pt x="9" y="465"/>
                </a:lnTo>
                <a:lnTo>
                  <a:pt x="10" y="464"/>
                </a:lnTo>
                <a:lnTo>
                  <a:pt x="11" y="464"/>
                </a:lnTo>
                <a:lnTo>
                  <a:pt x="11" y="463"/>
                </a:lnTo>
                <a:lnTo>
                  <a:pt x="11" y="462"/>
                </a:lnTo>
                <a:lnTo>
                  <a:pt x="10" y="461"/>
                </a:lnTo>
                <a:lnTo>
                  <a:pt x="9" y="451"/>
                </a:lnTo>
                <a:lnTo>
                  <a:pt x="9" y="443"/>
                </a:lnTo>
                <a:lnTo>
                  <a:pt x="8" y="435"/>
                </a:lnTo>
                <a:lnTo>
                  <a:pt x="8" y="427"/>
                </a:lnTo>
                <a:lnTo>
                  <a:pt x="7" y="410"/>
                </a:lnTo>
                <a:lnTo>
                  <a:pt x="7" y="396"/>
                </a:lnTo>
                <a:lnTo>
                  <a:pt x="7" y="394"/>
                </a:lnTo>
                <a:lnTo>
                  <a:pt x="7" y="379"/>
                </a:lnTo>
                <a:lnTo>
                  <a:pt x="6" y="375"/>
                </a:lnTo>
                <a:lnTo>
                  <a:pt x="5" y="347"/>
                </a:lnTo>
                <a:lnTo>
                  <a:pt x="5" y="344"/>
                </a:lnTo>
                <a:lnTo>
                  <a:pt x="5" y="341"/>
                </a:lnTo>
                <a:lnTo>
                  <a:pt x="5" y="331"/>
                </a:lnTo>
                <a:lnTo>
                  <a:pt x="4" y="327"/>
                </a:lnTo>
                <a:lnTo>
                  <a:pt x="0" y="257"/>
                </a:lnTo>
                <a:lnTo>
                  <a:pt x="2" y="256"/>
                </a:lnTo>
                <a:lnTo>
                  <a:pt x="4" y="256"/>
                </a:lnTo>
                <a:lnTo>
                  <a:pt x="6" y="256"/>
                </a:lnTo>
                <a:lnTo>
                  <a:pt x="7" y="255"/>
                </a:lnTo>
                <a:lnTo>
                  <a:pt x="7" y="253"/>
                </a:lnTo>
                <a:lnTo>
                  <a:pt x="7" y="252"/>
                </a:lnTo>
                <a:lnTo>
                  <a:pt x="8" y="252"/>
                </a:lnTo>
                <a:lnTo>
                  <a:pt x="9" y="254"/>
                </a:lnTo>
                <a:lnTo>
                  <a:pt x="12" y="254"/>
                </a:lnTo>
                <a:lnTo>
                  <a:pt x="13" y="254"/>
                </a:lnTo>
                <a:lnTo>
                  <a:pt x="13" y="255"/>
                </a:lnTo>
                <a:lnTo>
                  <a:pt x="15" y="256"/>
                </a:lnTo>
                <a:lnTo>
                  <a:pt x="15" y="259"/>
                </a:lnTo>
                <a:lnTo>
                  <a:pt x="15" y="260"/>
                </a:lnTo>
                <a:lnTo>
                  <a:pt x="15" y="261"/>
                </a:lnTo>
                <a:lnTo>
                  <a:pt x="16" y="262"/>
                </a:lnTo>
                <a:lnTo>
                  <a:pt x="17" y="264"/>
                </a:lnTo>
                <a:lnTo>
                  <a:pt x="18" y="266"/>
                </a:lnTo>
                <a:lnTo>
                  <a:pt x="19" y="266"/>
                </a:lnTo>
                <a:lnTo>
                  <a:pt x="20" y="266"/>
                </a:lnTo>
                <a:lnTo>
                  <a:pt x="22" y="265"/>
                </a:lnTo>
                <a:lnTo>
                  <a:pt x="21" y="264"/>
                </a:lnTo>
                <a:lnTo>
                  <a:pt x="21" y="263"/>
                </a:lnTo>
                <a:lnTo>
                  <a:pt x="20" y="262"/>
                </a:lnTo>
                <a:lnTo>
                  <a:pt x="20" y="261"/>
                </a:lnTo>
                <a:lnTo>
                  <a:pt x="21" y="261"/>
                </a:lnTo>
                <a:lnTo>
                  <a:pt x="23" y="260"/>
                </a:lnTo>
                <a:lnTo>
                  <a:pt x="22" y="258"/>
                </a:lnTo>
                <a:lnTo>
                  <a:pt x="23" y="258"/>
                </a:lnTo>
                <a:lnTo>
                  <a:pt x="24" y="258"/>
                </a:lnTo>
                <a:lnTo>
                  <a:pt x="25" y="256"/>
                </a:lnTo>
                <a:lnTo>
                  <a:pt x="25" y="255"/>
                </a:lnTo>
                <a:lnTo>
                  <a:pt x="24" y="254"/>
                </a:lnTo>
                <a:lnTo>
                  <a:pt x="24" y="252"/>
                </a:lnTo>
                <a:lnTo>
                  <a:pt x="25" y="252"/>
                </a:lnTo>
                <a:lnTo>
                  <a:pt x="25" y="251"/>
                </a:lnTo>
                <a:lnTo>
                  <a:pt x="25" y="250"/>
                </a:lnTo>
                <a:lnTo>
                  <a:pt x="24" y="248"/>
                </a:lnTo>
                <a:lnTo>
                  <a:pt x="24" y="247"/>
                </a:lnTo>
                <a:lnTo>
                  <a:pt x="23" y="247"/>
                </a:lnTo>
                <a:lnTo>
                  <a:pt x="23" y="246"/>
                </a:lnTo>
                <a:lnTo>
                  <a:pt x="24" y="245"/>
                </a:lnTo>
                <a:lnTo>
                  <a:pt x="25" y="245"/>
                </a:lnTo>
                <a:lnTo>
                  <a:pt x="25" y="244"/>
                </a:lnTo>
                <a:lnTo>
                  <a:pt x="27" y="243"/>
                </a:lnTo>
                <a:lnTo>
                  <a:pt x="28" y="243"/>
                </a:lnTo>
                <a:lnTo>
                  <a:pt x="29" y="243"/>
                </a:lnTo>
                <a:lnTo>
                  <a:pt x="30" y="244"/>
                </a:lnTo>
                <a:lnTo>
                  <a:pt x="31" y="245"/>
                </a:lnTo>
                <a:lnTo>
                  <a:pt x="33" y="247"/>
                </a:lnTo>
                <a:lnTo>
                  <a:pt x="34" y="247"/>
                </a:lnTo>
                <a:lnTo>
                  <a:pt x="37" y="247"/>
                </a:lnTo>
                <a:lnTo>
                  <a:pt x="38" y="248"/>
                </a:lnTo>
                <a:lnTo>
                  <a:pt x="38" y="249"/>
                </a:lnTo>
                <a:lnTo>
                  <a:pt x="39" y="249"/>
                </a:lnTo>
                <a:lnTo>
                  <a:pt x="40" y="248"/>
                </a:lnTo>
                <a:lnTo>
                  <a:pt x="40" y="247"/>
                </a:lnTo>
                <a:lnTo>
                  <a:pt x="41" y="246"/>
                </a:lnTo>
                <a:lnTo>
                  <a:pt x="40" y="245"/>
                </a:lnTo>
                <a:lnTo>
                  <a:pt x="41" y="243"/>
                </a:lnTo>
                <a:lnTo>
                  <a:pt x="39" y="243"/>
                </a:lnTo>
                <a:lnTo>
                  <a:pt x="39" y="242"/>
                </a:lnTo>
                <a:lnTo>
                  <a:pt x="39" y="241"/>
                </a:lnTo>
                <a:lnTo>
                  <a:pt x="38" y="241"/>
                </a:lnTo>
                <a:lnTo>
                  <a:pt x="37" y="240"/>
                </a:lnTo>
                <a:lnTo>
                  <a:pt x="35" y="239"/>
                </a:lnTo>
                <a:lnTo>
                  <a:pt x="34" y="236"/>
                </a:lnTo>
                <a:lnTo>
                  <a:pt x="33" y="235"/>
                </a:lnTo>
                <a:lnTo>
                  <a:pt x="33" y="233"/>
                </a:lnTo>
                <a:lnTo>
                  <a:pt x="33" y="232"/>
                </a:lnTo>
                <a:lnTo>
                  <a:pt x="34" y="231"/>
                </a:lnTo>
                <a:lnTo>
                  <a:pt x="35" y="229"/>
                </a:lnTo>
                <a:lnTo>
                  <a:pt x="36" y="228"/>
                </a:lnTo>
                <a:lnTo>
                  <a:pt x="37" y="227"/>
                </a:lnTo>
                <a:lnTo>
                  <a:pt x="37" y="226"/>
                </a:lnTo>
                <a:lnTo>
                  <a:pt x="37" y="225"/>
                </a:lnTo>
                <a:lnTo>
                  <a:pt x="38" y="223"/>
                </a:lnTo>
                <a:lnTo>
                  <a:pt x="39" y="223"/>
                </a:lnTo>
                <a:lnTo>
                  <a:pt x="40" y="222"/>
                </a:lnTo>
                <a:lnTo>
                  <a:pt x="42" y="221"/>
                </a:lnTo>
                <a:lnTo>
                  <a:pt x="43" y="219"/>
                </a:lnTo>
                <a:lnTo>
                  <a:pt x="47" y="215"/>
                </a:lnTo>
                <a:lnTo>
                  <a:pt x="48" y="214"/>
                </a:lnTo>
                <a:lnTo>
                  <a:pt x="50" y="214"/>
                </a:lnTo>
                <a:lnTo>
                  <a:pt x="52" y="213"/>
                </a:lnTo>
                <a:lnTo>
                  <a:pt x="55" y="211"/>
                </a:lnTo>
                <a:lnTo>
                  <a:pt x="56" y="210"/>
                </a:lnTo>
                <a:lnTo>
                  <a:pt x="59" y="210"/>
                </a:lnTo>
                <a:lnTo>
                  <a:pt x="61" y="208"/>
                </a:lnTo>
                <a:lnTo>
                  <a:pt x="62" y="207"/>
                </a:lnTo>
                <a:lnTo>
                  <a:pt x="62" y="206"/>
                </a:lnTo>
                <a:lnTo>
                  <a:pt x="62" y="204"/>
                </a:lnTo>
                <a:lnTo>
                  <a:pt x="61" y="203"/>
                </a:lnTo>
                <a:lnTo>
                  <a:pt x="60" y="201"/>
                </a:lnTo>
                <a:lnTo>
                  <a:pt x="60" y="199"/>
                </a:lnTo>
                <a:lnTo>
                  <a:pt x="62" y="198"/>
                </a:lnTo>
                <a:lnTo>
                  <a:pt x="63" y="195"/>
                </a:lnTo>
                <a:lnTo>
                  <a:pt x="64" y="194"/>
                </a:lnTo>
                <a:lnTo>
                  <a:pt x="65" y="194"/>
                </a:lnTo>
                <a:lnTo>
                  <a:pt x="67" y="192"/>
                </a:lnTo>
                <a:lnTo>
                  <a:pt x="68" y="192"/>
                </a:lnTo>
                <a:lnTo>
                  <a:pt x="70" y="191"/>
                </a:lnTo>
                <a:lnTo>
                  <a:pt x="72" y="189"/>
                </a:lnTo>
                <a:lnTo>
                  <a:pt x="73" y="189"/>
                </a:lnTo>
                <a:lnTo>
                  <a:pt x="74" y="188"/>
                </a:lnTo>
                <a:lnTo>
                  <a:pt x="74" y="185"/>
                </a:lnTo>
                <a:lnTo>
                  <a:pt x="74" y="184"/>
                </a:lnTo>
                <a:lnTo>
                  <a:pt x="74" y="183"/>
                </a:lnTo>
                <a:lnTo>
                  <a:pt x="76" y="182"/>
                </a:lnTo>
                <a:lnTo>
                  <a:pt x="76" y="181"/>
                </a:lnTo>
                <a:lnTo>
                  <a:pt x="75" y="181"/>
                </a:lnTo>
                <a:lnTo>
                  <a:pt x="74" y="180"/>
                </a:lnTo>
                <a:lnTo>
                  <a:pt x="74" y="179"/>
                </a:lnTo>
                <a:lnTo>
                  <a:pt x="73" y="179"/>
                </a:lnTo>
                <a:lnTo>
                  <a:pt x="72" y="178"/>
                </a:lnTo>
                <a:lnTo>
                  <a:pt x="71" y="179"/>
                </a:lnTo>
                <a:lnTo>
                  <a:pt x="69" y="179"/>
                </a:lnTo>
                <a:lnTo>
                  <a:pt x="70" y="177"/>
                </a:lnTo>
                <a:lnTo>
                  <a:pt x="71" y="176"/>
                </a:lnTo>
                <a:lnTo>
                  <a:pt x="71" y="175"/>
                </a:lnTo>
                <a:lnTo>
                  <a:pt x="69" y="174"/>
                </a:lnTo>
                <a:lnTo>
                  <a:pt x="69" y="172"/>
                </a:lnTo>
                <a:lnTo>
                  <a:pt x="70" y="171"/>
                </a:lnTo>
                <a:lnTo>
                  <a:pt x="70" y="170"/>
                </a:lnTo>
                <a:lnTo>
                  <a:pt x="72" y="169"/>
                </a:lnTo>
                <a:lnTo>
                  <a:pt x="72" y="168"/>
                </a:lnTo>
                <a:lnTo>
                  <a:pt x="71" y="167"/>
                </a:lnTo>
                <a:lnTo>
                  <a:pt x="70" y="167"/>
                </a:lnTo>
                <a:lnTo>
                  <a:pt x="69" y="167"/>
                </a:lnTo>
                <a:lnTo>
                  <a:pt x="70" y="165"/>
                </a:lnTo>
                <a:lnTo>
                  <a:pt x="71" y="164"/>
                </a:lnTo>
                <a:lnTo>
                  <a:pt x="72" y="163"/>
                </a:lnTo>
                <a:lnTo>
                  <a:pt x="74" y="163"/>
                </a:lnTo>
                <a:lnTo>
                  <a:pt x="73" y="162"/>
                </a:lnTo>
                <a:lnTo>
                  <a:pt x="75" y="158"/>
                </a:lnTo>
                <a:lnTo>
                  <a:pt x="74" y="157"/>
                </a:lnTo>
                <a:lnTo>
                  <a:pt x="73" y="156"/>
                </a:lnTo>
                <a:lnTo>
                  <a:pt x="73" y="155"/>
                </a:lnTo>
                <a:lnTo>
                  <a:pt x="71" y="154"/>
                </a:lnTo>
                <a:lnTo>
                  <a:pt x="70" y="152"/>
                </a:lnTo>
                <a:lnTo>
                  <a:pt x="71" y="150"/>
                </a:lnTo>
                <a:lnTo>
                  <a:pt x="74" y="145"/>
                </a:lnTo>
                <a:lnTo>
                  <a:pt x="73" y="144"/>
                </a:lnTo>
                <a:lnTo>
                  <a:pt x="76" y="140"/>
                </a:lnTo>
                <a:lnTo>
                  <a:pt x="77" y="139"/>
                </a:lnTo>
                <a:lnTo>
                  <a:pt x="78" y="137"/>
                </a:lnTo>
                <a:lnTo>
                  <a:pt x="77" y="136"/>
                </a:lnTo>
                <a:lnTo>
                  <a:pt x="79" y="133"/>
                </a:lnTo>
                <a:lnTo>
                  <a:pt x="80" y="132"/>
                </a:lnTo>
                <a:lnTo>
                  <a:pt x="82" y="132"/>
                </a:lnTo>
                <a:lnTo>
                  <a:pt x="83" y="132"/>
                </a:lnTo>
                <a:lnTo>
                  <a:pt x="84" y="131"/>
                </a:lnTo>
                <a:lnTo>
                  <a:pt x="85" y="131"/>
                </a:lnTo>
                <a:lnTo>
                  <a:pt x="85" y="129"/>
                </a:lnTo>
                <a:lnTo>
                  <a:pt x="86" y="128"/>
                </a:lnTo>
                <a:lnTo>
                  <a:pt x="87" y="127"/>
                </a:lnTo>
                <a:lnTo>
                  <a:pt x="88" y="126"/>
                </a:lnTo>
                <a:lnTo>
                  <a:pt x="90" y="126"/>
                </a:lnTo>
                <a:lnTo>
                  <a:pt x="92" y="124"/>
                </a:lnTo>
                <a:lnTo>
                  <a:pt x="96" y="99"/>
                </a:lnTo>
                <a:lnTo>
                  <a:pt x="97" y="93"/>
                </a:lnTo>
                <a:lnTo>
                  <a:pt x="98" y="91"/>
                </a:lnTo>
                <a:lnTo>
                  <a:pt x="110" y="76"/>
                </a:lnTo>
                <a:lnTo>
                  <a:pt x="114" y="69"/>
                </a:lnTo>
                <a:lnTo>
                  <a:pt x="124" y="56"/>
                </a:lnTo>
                <a:lnTo>
                  <a:pt x="131" y="47"/>
                </a:lnTo>
                <a:lnTo>
                  <a:pt x="134" y="43"/>
                </a:lnTo>
                <a:lnTo>
                  <a:pt x="139" y="36"/>
                </a:lnTo>
                <a:lnTo>
                  <a:pt x="158" y="10"/>
                </a:lnTo>
                <a:lnTo>
                  <a:pt x="166" y="0"/>
                </a:lnTo>
                <a:lnTo>
                  <a:pt x="167" y="1"/>
                </a:lnTo>
                <a:lnTo>
                  <a:pt x="168" y="1"/>
                </a:lnTo>
                <a:lnTo>
                  <a:pt x="169" y="0"/>
                </a:lnTo>
                <a:lnTo>
                  <a:pt x="170" y="0"/>
                </a:lnTo>
                <a:lnTo>
                  <a:pt x="171" y="1"/>
                </a:lnTo>
                <a:lnTo>
                  <a:pt x="172" y="1"/>
                </a:lnTo>
                <a:lnTo>
                  <a:pt x="173" y="2"/>
                </a:lnTo>
                <a:lnTo>
                  <a:pt x="174" y="2"/>
                </a:lnTo>
                <a:lnTo>
                  <a:pt x="175" y="2"/>
                </a:lnTo>
                <a:lnTo>
                  <a:pt x="176" y="3"/>
                </a:lnTo>
                <a:lnTo>
                  <a:pt x="179" y="4"/>
                </a:lnTo>
                <a:lnTo>
                  <a:pt x="180" y="3"/>
                </a:lnTo>
                <a:lnTo>
                  <a:pt x="181" y="3"/>
                </a:lnTo>
                <a:lnTo>
                  <a:pt x="182" y="3"/>
                </a:lnTo>
                <a:lnTo>
                  <a:pt x="182" y="4"/>
                </a:lnTo>
                <a:lnTo>
                  <a:pt x="182" y="5"/>
                </a:lnTo>
                <a:lnTo>
                  <a:pt x="183" y="5"/>
                </a:lnTo>
                <a:lnTo>
                  <a:pt x="182" y="6"/>
                </a:lnTo>
                <a:lnTo>
                  <a:pt x="183" y="6"/>
                </a:lnTo>
                <a:lnTo>
                  <a:pt x="182" y="6"/>
                </a:lnTo>
                <a:lnTo>
                  <a:pt x="182" y="7"/>
                </a:lnTo>
                <a:lnTo>
                  <a:pt x="182" y="8"/>
                </a:lnTo>
                <a:lnTo>
                  <a:pt x="182" y="9"/>
                </a:lnTo>
                <a:lnTo>
                  <a:pt x="181" y="9"/>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4" name="Freeform 230"/>
          <p:cNvSpPr>
            <a:spLocks/>
          </p:cNvSpPr>
          <p:nvPr/>
        </p:nvSpPr>
        <p:spPr bwMode="auto">
          <a:xfrm>
            <a:off x="8348663" y="245745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2147483647 w 12"/>
              <a:gd name="T21" fmla="*/ 2147483647 h 10"/>
              <a:gd name="T22" fmla="*/ 0 w 12"/>
              <a:gd name="T23" fmla="*/ 2147483647 h 10"/>
              <a:gd name="T24" fmla="*/ 2147483647 w 12"/>
              <a:gd name="T25" fmla="*/ 0 h 10"/>
              <a:gd name="T26" fmla="*/ 2147483647 w 12"/>
              <a:gd name="T27" fmla="*/ 0 h 10"/>
              <a:gd name="T28" fmla="*/ 2147483647 w 12"/>
              <a:gd name="T29" fmla="*/ 2147483647 h 10"/>
              <a:gd name="T30" fmla="*/ 2147483647 w 12"/>
              <a:gd name="T31" fmla="*/ 2147483647 h 10"/>
              <a:gd name="T32" fmla="*/ 2147483647 w 12"/>
              <a:gd name="T33" fmla="*/ 2147483647 h 10"/>
              <a:gd name="T34" fmla="*/ 2147483647 w 12"/>
              <a:gd name="T35" fmla="*/ 2147483647 h 10"/>
              <a:gd name="T36" fmla="*/ 2147483647 w 12"/>
              <a:gd name="T37" fmla="*/ 2147483647 h 10"/>
              <a:gd name="T38" fmla="*/ 2147483647 w 12"/>
              <a:gd name="T39" fmla="*/ 2147483647 h 10"/>
              <a:gd name="T40" fmla="*/ 2147483647 w 12"/>
              <a:gd name="T41" fmla="*/ 2147483647 h 10"/>
              <a:gd name="T42" fmla="*/ 2147483647 w 12"/>
              <a:gd name="T43" fmla="*/ 2147483647 h 10"/>
              <a:gd name="T44" fmla="*/ 2147483647 w 12"/>
              <a:gd name="T45" fmla="*/ 2147483647 h 10"/>
              <a:gd name="T46" fmla="*/ 2147483647 w 12"/>
              <a:gd name="T47" fmla="*/ 2147483647 h 10"/>
              <a:gd name="T48" fmla="*/ 2147483647 w 12"/>
              <a:gd name="T49" fmla="*/ 2147483647 h 10"/>
              <a:gd name="T50" fmla="*/ 2147483647 w 12"/>
              <a:gd name="T51" fmla="*/ 2147483647 h 10"/>
              <a:gd name="T52" fmla="*/ 2147483647 w 12"/>
              <a:gd name="T53" fmla="*/ 2147483647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 h="10">
                <a:moveTo>
                  <a:pt x="9" y="10"/>
                </a:moveTo>
                <a:lnTo>
                  <a:pt x="7" y="10"/>
                </a:lnTo>
                <a:lnTo>
                  <a:pt x="7" y="9"/>
                </a:lnTo>
                <a:lnTo>
                  <a:pt x="6" y="9"/>
                </a:lnTo>
                <a:lnTo>
                  <a:pt x="4" y="8"/>
                </a:lnTo>
                <a:lnTo>
                  <a:pt x="3" y="6"/>
                </a:lnTo>
                <a:lnTo>
                  <a:pt x="5" y="6"/>
                </a:lnTo>
                <a:lnTo>
                  <a:pt x="3" y="5"/>
                </a:lnTo>
                <a:lnTo>
                  <a:pt x="3" y="3"/>
                </a:lnTo>
                <a:lnTo>
                  <a:pt x="1" y="4"/>
                </a:lnTo>
                <a:lnTo>
                  <a:pt x="1" y="2"/>
                </a:lnTo>
                <a:lnTo>
                  <a:pt x="0" y="3"/>
                </a:lnTo>
                <a:lnTo>
                  <a:pt x="1" y="0"/>
                </a:lnTo>
                <a:lnTo>
                  <a:pt x="5" y="0"/>
                </a:lnTo>
                <a:lnTo>
                  <a:pt x="3" y="1"/>
                </a:lnTo>
                <a:lnTo>
                  <a:pt x="4" y="1"/>
                </a:lnTo>
                <a:lnTo>
                  <a:pt x="5" y="3"/>
                </a:lnTo>
                <a:lnTo>
                  <a:pt x="6" y="2"/>
                </a:lnTo>
                <a:lnTo>
                  <a:pt x="7" y="4"/>
                </a:lnTo>
                <a:lnTo>
                  <a:pt x="6" y="5"/>
                </a:lnTo>
                <a:lnTo>
                  <a:pt x="7" y="6"/>
                </a:lnTo>
                <a:lnTo>
                  <a:pt x="7" y="5"/>
                </a:lnTo>
                <a:lnTo>
                  <a:pt x="10" y="5"/>
                </a:lnTo>
                <a:lnTo>
                  <a:pt x="11" y="4"/>
                </a:lnTo>
                <a:lnTo>
                  <a:pt x="12" y="7"/>
                </a:lnTo>
                <a:lnTo>
                  <a:pt x="10" y="7"/>
                </a:lnTo>
                <a:lnTo>
                  <a:pt x="9" y="1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5" name="Freeform 231"/>
          <p:cNvSpPr>
            <a:spLocks/>
          </p:cNvSpPr>
          <p:nvPr/>
        </p:nvSpPr>
        <p:spPr bwMode="auto">
          <a:xfrm>
            <a:off x="8374063" y="2436813"/>
            <a:ext cx="17462" cy="15875"/>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2147483647 w 11"/>
              <a:gd name="T35" fmla="*/ 2147483647 h 10"/>
              <a:gd name="T36" fmla="*/ 2147483647 w 11"/>
              <a:gd name="T37" fmla="*/ 2147483647 h 10"/>
              <a:gd name="T38" fmla="*/ 2147483647 w 11"/>
              <a:gd name="T39" fmla="*/ 2147483647 h 10"/>
              <a:gd name="T40" fmla="*/ 0 w 11"/>
              <a:gd name="T41" fmla="*/ 2147483647 h 10"/>
              <a:gd name="T42" fmla="*/ 2147483647 w 11"/>
              <a:gd name="T43" fmla="*/ 0 h 10"/>
              <a:gd name="T44" fmla="*/ 2147483647 w 11"/>
              <a:gd name="T45" fmla="*/ 2147483647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 h="10">
                <a:moveTo>
                  <a:pt x="5" y="2"/>
                </a:moveTo>
                <a:lnTo>
                  <a:pt x="5" y="3"/>
                </a:lnTo>
                <a:lnTo>
                  <a:pt x="7" y="3"/>
                </a:lnTo>
                <a:lnTo>
                  <a:pt x="6" y="4"/>
                </a:lnTo>
                <a:lnTo>
                  <a:pt x="8" y="6"/>
                </a:lnTo>
                <a:lnTo>
                  <a:pt x="9" y="6"/>
                </a:lnTo>
                <a:lnTo>
                  <a:pt x="8" y="5"/>
                </a:lnTo>
                <a:lnTo>
                  <a:pt x="9" y="5"/>
                </a:lnTo>
                <a:lnTo>
                  <a:pt x="11" y="6"/>
                </a:lnTo>
                <a:lnTo>
                  <a:pt x="10" y="7"/>
                </a:lnTo>
                <a:lnTo>
                  <a:pt x="8" y="7"/>
                </a:lnTo>
                <a:lnTo>
                  <a:pt x="8" y="9"/>
                </a:lnTo>
                <a:lnTo>
                  <a:pt x="4" y="10"/>
                </a:lnTo>
                <a:lnTo>
                  <a:pt x="3" y="9"/>
                </a:lnTo>
                <a:lnTo>
                  <a:pt x="4" y="8"/>
                </a:lnTo>
                <a:lnTo>
                  <a:pt x="3" y="8"/>
                </a:lnTo>
                <a:lnTo>
                  <a:pt x="3" y="6"/>
                </a:lnTo>
                <a:lnTo>
                  <a:pt x="1" y="7"/>
                </a:lnTo>
                <a:lnTo>
                  <a:pt x="2" y="6"/>
                </a:lnTo>
                <a:lnTo>
                  <a:pt x="3" y="5"/>
                </a:lnTo>
                <a:lnTo>
                  <a:pt x="0" y="1"/>
                </a:lnTo>
                <a:lnTo>
                  <a:pt x="3" y="0"/>
                </a:lnTo>
                <a:lnTo>
                  <a:pt x="5"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6" name="Freeform 232"/>
          <p:cNvSpPr>
            <a:spLocks/>
          </p:cNvSpPr>
          <p:nvPr/>
        </p:nvSpPr>
        <p:spPr bwMode="auto">
          <a:xfrm>
            <a:off x="8345488" y="2408238"/>
            <a:ext cx="11112" cy="28575"/>
          </a:xfrm>
          <a:custGeom>
            <a:avLst/>
            <a:gdLst>
              <a:gd name="T0" fmla="*/ 0 w 7"/>
              <a:gd name="T1" fmla="*/ 2147483647 h 18"/>
              <a:gd name="T2" fmla="*/ 2147483647 w 7"/>
              <a:gd name="T3" fmla="*/ 2147483647 h 18"/>
              <a:gd name="T4" fmla="*/ 2147483647 w 7"/>
              <a:gd name="T5" fmla="*/ 2147483647 h 18"/>
              <a:gd name="T6" fmla="*/ 0 w 7"/>
              <a:gd name="T7" fmla="*/ 2147483647 h 18"/>
              <a:gd name="T8" fmla="*/ 2147483647 w 7"/>
              <a:gd name="T9" fmla="*/ 2147483647 h 18"/>
              <a:gd name="T10" fmla="*/ 2147483647 w 7"/>
              <a:gd name="T11" fmla="*/ 2147483647 h 18"/>
              <a:gd name="T12" fmla="*/ 2147483647 w 7"/>
              <a:gd name="T13" fmla="*/ 2147483647 h 18"/>
              <a:gd name="T14" fmla="*/ 2147483647 w 7"/>
              <a:gd name="T15" fmla="*/ 2147483647 h 18"/>
              <a:gd name="T16" fmla="*/ 2147483647 w 7"/>
              <a:gd name="T17" fmla="*/ 2147483647 h 18"/>
              <a:gd name="T18" fmla="*/ 2147483647 w 7"/>
              <a:gd name="T19" fmla="*/ 0 h 18"/>
              <a:gd name="T20" fmla="*/ 2147483647 w 7"/>
              <a:gd name="T21" fmla="*/ 2147483647 h 18"/>
              <a:gd name="T22" fmla="*/ 2147483647 w 7"/>
              <a:gd name="T23" fmla="*/ 2147483647 h 18"/>
              <a:gd name="T24" fmla="*/ 2147483647 w 7"/>
              <a:gd name="T25" fmla="*/ 2147483647 h 18"/>
              <a:gd name="T26" fmla="*/ 2147483647 w 7"/>
              <a:gd name="T27" fmla="*/ 2147483647 h 18"/>
              <a:gd name="T28" fmla="*/ 2147483647 w 7"/>
              <a:gd name="T29" fmla="*/ 2147483647 h 18"/>
              <a:gd name="T30" fmla="*/ 2147483647 w 7"/>
              <a:gd name="T31" fmla="*/ 2147483647 h 18"/>
              <a:gd name="T32" fmla="*/ 2147483647 w 7"/>
              <a:gd name="T33" fmla="*/ 2147483647 h 18"/>
              <a:gd name="T34" fmla="*/ 0 w 7"/>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8">
                <a:moveTo>
                  <a:pt x="0" y="18"/>
                </a:moveTo>
                <a:lnTo>
                  <a:pt x="2" y="16"/>
                </a:lnTo>
                <a:lnTo>
                  <a:pt x="2" y="12"/>
                </a:lnTo>
                <a:lnTo>
                  <a:pt x="0" y="12"/>
                </a:lnTo>
                <a:lnTo>
                  <a:pt x="3" y="8"/>
                </a:lnTo>
                <a:lnTo>
                  <a:pt x="2" y="7"/>
                </a:lnTo>
                <a:lnTo>
                  <a:pt x="3" y="5"/>
                </a:lnTo>
                <a:lnTo>
                  <a:pt x="2" y="4"/>
                </a:lnTo>
                <a:lnTo>
                  <a:pt x="3" y="2"/>
                </a:lnTo>
                <a:lnTo>
                  <a:pt x="5" y="0"/>
                </a:lnTo>
                <a:lnTo>
                  <a:pt x="7" y="3"/>
                </a:lnTo>
                <a:lnTo>
                  <a:pt x="6" y="4"/>
                </a:lnTo>
                <a:lnTo>
                  <a:pt x="6" y="5"/>
                </a:lnTo>
                <a:lnTo>
                  <a:pt x="4" y="6"/>
                </a:lnTo>
                <a:lnTo>
                  <a:pt x="3" y="9"/>
                </a:lnTo>
                <a:lnTo>
                  <a:pt x="5" y="10"/>
                </a:lnTo>
                <a:lnTo>
                  <a:pt x="2" y="17"/>
                </a:lnTo>
                <a:lnTo>
                  <a:pt x="0" y="1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 name="Freeform 233"/>
          <p:cNvSpPr>
            <a:spLocks/>
          </p:cNvSpPr>
          <p:nvPr/>
        </p:nvSpPr>
        <p:spPr bwMode="auto">
          <a:xfrm>
            <a:off x="8407400" y="2446338"/>
            <a:ext cx="17463" cy="11112"/>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2147483647 w 11"/>
              <a:gd name="T9" fmla="*/ 2147483647 h 7"/>
              <a:gd name="T10" fmla="*/ 0 w 11"/>
              <a:gd name="T11" fmla="*/ 2147483647 h 7"/>
              <a:gd name="T12" fmla="*/ 2147483647 w 11"/>
              <a:gd name="T13" fmla="*/ 2147483647 h 7"/>
              <a:gd name="T14" fmla="*/ 2147483647 w 11"/>
              <a:gd name="T15" fmla="*/ 2147483647 h 7"/>
              <a:gd name="T16" fmla="*/ 2147483647 w 11"/>
              <a:gd name="T17" fmla="*/ 0 h 7"/>
              <a:gd name="T18" fmla="*/ 2147483647 w 11"/>
              <a:gd name="T19" fmla="*/ 0 h 7"/>
              <a:gd name="T20" fmla="*/ 2147483647 w 11"/>
              <a:gd name="T21" fmla="*/ 2147483647 h 7"/>
              <a:gd name="T22" fmla="*/ 2147483647 w 11"/>
              <a:gd name="T23" fmla="*/ 2147483647 h 7"/>
              <a:gd name="T24" fmla="*/ 2147483647 w 11"/>
              <a:gd name="T25" fmla="*/ 2147483647 h 7"/>
              <a:gd name="T26" fmla="*/ 2147483647 w 11"/>
              <a:gd name="T27" fmla="*/ 0 h 7"/>
              <a:gd name="T28" fmla="*/ 2147483647 w 11"/>
              <a:gd name="T29" fmla="*/ 2147483647 h 7"/>
              <a:gd name="T30" fmla="*/ 2147483647 w 11"/>
              <a:gd name="T31" fmla="*/ 2147483647 h 7"/>
              <a:gd name="T32" fmla="*/ 2147483647 w 11"/>
              <a:gd name="T33" fmla="*/ 214748364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7">
                <a:moveTo>
                  <a:pt x="6" y="7"/>
                </a:moveTo>
                <a:lnTo>
                  <a:pt x="5" y="4"/>
                </a:lnTo>
                <a:lnTo>
                  <a:pt x="5" y="6"/>
                </a:lnTo>
                <a:lnTo>
                  <a:pt x="3" y="3"/>
                </a:lnTo>
                <a:lnTo>
                  <a:pt x="1" y="5"/>
                </a:lnTo>
                <a:lnTo>
                  <a:pt x="0" y="3"/>
                </a:lnTo>
                <a:lnTo>
                  <a:pt x="2" y="2"/>
                </a:lnTo>
                <a:lnTo>
                  <a:pt x="2" y="3"/>
                </a:lnTo>
                <a:lnTo>
                  <a:pt x="3" y="0"/>
                </a:lnTo>
                <a:lnTo>
                  <a:pt x="5" y="0"/>
                </a:lnTo>
                <a:lnTo>
                  <a:pt x="4" y="3"/>
                </a:lnTo>
                <a:lnTo>
                  <a:pt x="6" y="2"/>
                </a:lnTo>
                <a:lnTo>
                  <a:pt x="7" y="1"/>
                </a:lnTo>
                <a:lnTo>
                  <a:pt x="7" y="0"/>
                </a:lnTo>
                <a:lnTo>
                  <a:pt x="11" y="3"/>
                </a:lnTo>
                <a:lnTo>
                  <a:pt x="9" y="6"/>
                </a:lnTo>
                <a:lnTo>
                  <a:pt x="6"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 name="Freeform 234"/>
          <p:cNvSpPr>
            <a:spLocks/>
          </p:cNvSpPr>
          <p:nvPr/>
        </p:nvSpPr>
        <p:spPr bwMode="auto">
          <a:xfrm>
            <a:off x="8378825" y="2428875"/>
            <a:ext cx="14288" cy="12700"/>
          </a:xfrm>
          <a:custGeom>
            <a:avLst/>
            <a:gdLst>
              <a:gd name="T0" fmla="*/ 2147483647 w 9"/>
              <a:gd name="T1" fmla="*/ 2147483647 h 8"/>
              <a:gd name="T2" fmla="*/ 0 w 9"/>
              <a:gd name="T3" fmla="*/ 2147483647 h 8"/>
              <a:gd name="T4" fmla="*/ 2147483647 w 9"/>
              <a:gd name="T5" fmla="*/ 2147483647 h 8"/>
              <a:gd name="T6" fmla="*/ 2147483647 w 9"/>
              <a:gd name="T7" fmla="*/ 0 h 8"/>
              <a:gd name="T8" fmla="*/ 2147483647 w 9"/>
              <a:gd name="T9" fmla="*/ 2147483647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2147483647 w 9"/>
              <a:gd name="T21" fmla="*/ 2147483647 h 8"/>
              <a:gd name="T22" fmla="*/ 2147483647 w 9"/>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8">
                <a:moveTo>
                  <a:pt x="2" y="7"/>
                </a:moveTo>
                <a:lnTo>
                  <a:pt x="0" y="5"/>
                </a:lnTo>
                <a:lnTo>
                  <a:pt x="2" y="1"/>
                </a:lnTo>
                <a:lnTo>
                  <a:pt x="3" y="0"/>
                </a:lnTo>
                <a:lnTo>
                  <a:pt x="4" y="2"/>
                </a:lnTo>
                <a:lnTo>
                  <a:pt x="7" y="3"/>
                </a:lnTo>
                <a:lnTo>
                  <a:pt x="9" y="6"/>
                </a:lnTo>
                <a:lnTo>
                  <a:pt x="6" y="5"/>
                </a:lnTo>
                <a:lnTo>
                  <a:pt x="7" y="6"/>
                </a:lnTo>
                <a:lnTo>
                  <a:pt x="6" y="7"/>
                </a:lnTo>
                <a:lnTo>
                  <a:pt x="3" y="8"/>
                </a:lnTo>
                <a:lnTo>
                  <a:pt x="2"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 name="Freeform 235"/>
          <p:cNvSpPr>
            <a:spLocks/>
          </p:cNvSpPr>
          <p:nvPr/>
        </p:nvSpPr>
        <p:spPr bwMode="auto">
          <a:xfrm>
            <a:off x="8343900" y="2446338"/>
            <a:ext cx="20638" cy="12700"/>
          </a:xfrm>
          <a:custGeom>
            <a:avLst/>
            <a:gdLst>
              <a:gd name="T0" fmla="*/ 0 w 13"/>
              <a:gd name="T1" fmla="*/ 2147483647 h 8"/>
              <a:gd name="T2" fmla="*/ 2147483647 w 13"/>
              <a:gd name="T3" fmla="*/ 2147483647 h 8"/>
              <a:gd name="T4" fmla="*/ 2147483647 w 13"/>
              <a:gd name="T5" fmla="*/ 2147483647 h 8"/>
              <a:gd name="T6" fmla="*/ 2147483647 w 13"/>
              <a:gd name="T7" fmla="*/ 2147483647 h 8"/>
              <a:gd name="T8" fmla="*/ 2147483647 w 13"/>
              <a:gd name="T9" fmla="*/ 0 h 8"/>
              <a:gd name="T10" fmla="*/ 2147483647 w 13"/>
              <a:gd name="T11" fmla="*/ 2147483647 h 8"/>
              <a:gd name="T12" fmla="*/ 2147483647 w 13"/>
              <a:gd name="T13" fmla="*/ 2147483647 h 8"/>
              <a:gd name="T14" fmla="*/ 2147483647 w 13"/>
              <a:gd name="T15" fmla="*/ 2147483647 h 8"/>
              <a:gd name="T16" fmla="*/ 2147483647 w 13"/>
              <a:gd name="T17" fmla="*/ 2147483647 h 8"/>
              <a:gd name="T18" fmla="*/ 2147483647 w 13"/>
              <a:gd name="T19" fmla="*/ 2147483647 h 8"/>
              <a:gd name="T20" fmla="*/ 2147483647 w 13"/>
              <a:gd name="T21" fmla="*/ 2147483647 h 8"/>
              <a:gd name="T22" fmla="*/ 2147483647 w 13"/>
              <a:gd name="T23" fmla="*/ 2147483647 h 8"/>
              <a:gd name="T24" fmla="*/ 2147483647 w 13"/>
              <a:gd name="T25" fmla="*/ 2147483647 h 8"/>
              <a:gd name="T26" fmla="*/ 2147483647 w 13"/>
              <a:gd name="T27" fmla="*/ 2147483647 h 8"/>
              <a:gd name="T28" fmla="*/ 2147483647 w 13"/>
              <a:gd name="T29" fmla="*/ 2147483647 h 8"/>
              <a:gd name="T30" fmla="*/ 0 w 13"/>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8">
                <a:moveTo>
                  <a:pt x="0" y="8"/>
                </a:moveTo>
                <a:lnTo>
                  <a:pt x="3" y="4"/>
                </a:lnTo>
                <a:lnTo>
                  <a:pt x="8" y="3"/>
                </a:lnTo>
                <a:lnTo>
                  <a:pt x="6" y="3"/>
                </a:lnTo>
                <a:lnTo>
                  <a:pt x="11" y="0"/>
                </a:lnTo>
                <a:lnTo>
                  <a:pt x="13" y="3"/>
                </a:lnTo>
                <a:lnTo>
                  <a:pt x="12" y="4"/>
                </a:lnTo>
                <a:lnTo>
                  <a:pt x="9" y="4"/>
                </a:lnTo>
                <a:lnTo>
                  <a:pt x="9" y="5"/>
                </a:lnTo>
                <a:lnTo>
                  <a:pt x="8" y="4"/>
                </a:lnTo>
                <a:lnTo>
                  <a:pt x="8" y="7"/>
                </a:lnTo>
                <a:lnTo>
                  <a:pt x="5" y="6"/>
                </a:lnTo>
                <a:lnTo>
                  <a:pt x="6" y="4"/>
                </a:lnTo>
                <a:lnTo>
                  <a:pt x="4" y="6"/>
                </a:lnTo>
                <a:lnTo>
                  <a:pt x="4" y="5"/>
                </a:lnTo>
                <a:lnTo>
                  <a:pt x="0"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 name="Freeform 236"/>
          <p:cNvSpPr>
            <a:spLocks/>
          </p:cNvSpPr>
          <p:nvPr/>
        </p:nvSpPr>
        <p:spPr bwMode="auto">
          <a:xfrm>
            <a:off x="8385175" y="2462213"/>
            <a:ext cx="7938" cy="17462"/>
          </a:xfrm>
          <a:custGeom>
            <a:avLst/>
            <a:gdLst>
              <a:gd name="T0" fmla="*/ 0 w 5"/>
              <a:gd name="T1" fmla="*/ 2147483647 h 11"/>
              <a:gd name="T2" fmla="*/ 0 w 5"/>
              <a:gd name="T3" fmla="*/ 2147483647 h 11"/>
              <a:gd name="T4" fmla="*/ 2147483647 w 5"/>
              <a:gd name="T5" fmla="*/ 2147483647 h 11"/>
              <a:gd name="T6" fmla="*/ 0 w 5"/>
              <a:gd name="T7" fmla="*/ 2147483647 h 11"/>
              <a:gd name="T8" fmla="*/ 2147483647 w 5"/>
              <a:gd name="T9" fmla="*/ 2147483647 h 11"/>
              <a:gd name="T10" fmla="*/ 2147483647 w 5"/>
              <a:gd name="T11" fmla="*/ 0 h 11"/>
              <a:gd name="T12" fmla="*/ 2147483647 w 5"/>
              <a:gd name="T13" fmla="*/ 2147483647 h 11"/>
              <a:gd name="T14" fmla="*/ 2147483647 w 5"/>
              <a:gd name="T15" fmla="*/ 2147483647 h 11"/>
              <a:gd name="T16" fmla="*/ 2147483647 w 5"/>
              <a:gd name="T17" fmla="*/ 2147483647 h 11"/>
              <a:gd name="T18" fmla="*/ 2147483647 w 5"/>
              <a:gd name="T19" fmla="*/ 2147483647 h 11"/>
              <a:gd name="T20" fmla="*/ 2147483647 w 5"/>
              <a:gd name="T21" fmla="*/ 2147483647 h 11"/>
              <a:gd name="T22" fmla="*/ 0 w 5"/>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1">
                <a:moveTo>
                  <a:pt x="0" y="11"/>
                </a:moveTo>
                <a:lnTo>
                  <a:pt x="0" y="9"/>
                </a:lnTo>
                <a:lnTo>
                  <a:pt x="1" y="6"/>
                </a:lnTo>
                <a:lnTo>
                  <a:pt x="0" y="5"/>
                </a:lnTo>
                <a:lnTo>
                  <a:pt x="1" y="3"/>
                </a:lnTo>
                <a:lnTo>
                  <a:pt x="3" y="0"/>
                </a:lnTo>
                <a:lnTo>
                  <a:pt x="5" y="1"/>
                </a:lnTo>
                <a:lnTo>
                  <a:pt x="4" y="8"/>
                </a:lnTo>
                <a:lnTo>
                  <a:pt x="5" y="10"/>
                </a:lnTo>
                <a:lnTo>
                  <a:pt x="3" y="10"/>
                </a:lnTo>
                <a:lnTo>
                  <a:pt x="3" y="9"/>
                </a:lnTo>
                <a:lnTo>
                  <a:pt x="0" y="1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 name="Freeform 237"/>
          <p:cNvSpPr>
            <a:spLocks/>
          </p:cNvSpPr>
          <p:nvPr/>
        </p:nvSpPr>
        <p:spPr bwMode="auto">
          <a:xfrm>
            <a:off x="8402638" y="2409825"/>
            <a:ext cx="7937" cy="12700"/>
          </a:xfrm>
          <a:custGeom>
            <a:avLst/>
            <a:gdLst>
              <a:gd name="T0" fmla="*/ 2147483647 w 5"/>
              <a:gd name="T1" fmla="*/ 2147483647 h 8"/>
              <a:gd name="T2" fmla="*/ 0 w 5"/>
              <a:gd name="T3" fmla="*/ 2147483647 h 8"/>
              <a:gd name="T4" fmla="*/ 2147483647 w 5"/>
              <a:gd name="T5" fmla="*/ 0 h 8"/>
              <a:gd name="T6" fmla="*/ 2147483647 w 5"/>
              <a:gd name="T7" fmla="*/ 2147483647 h 8"/>
              <a:gd name="T8" fmla="*/ 2147483647 w 5"/>
              <a:gd name="T9" fmla="*/ 2147483647 h 8"/>
              <a:gd name="T10" fmla="*/ 2147483647 w 5"/>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4" y="8"/>
                </a:moveTo>
                <a:lnTo>
                  <a:pt x="0" y="6"/>
                </a:lnTo>
                <a:lnTo>
                  <a:pt x="2" y="0"/>
                </a:lnTo>
                <a:lnTo>
                  <a:pt x="3" y="1"/>
                </a:lnTo>
                <a:lnTo>
                  <a:pt x="5" y="6"/>
                </a:lnTo>
                <a:lnTo>
                  <a:pt x="4"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2" name="Freeform 238"/>
          <p:cNvSpPr>
            <a:spLocks/>
          </p:cNvSpPr>
          <p:nvPr/>
        </p:nvSpPr>
        <p:spPr bwMode="auto">
          <a:xfrm>
            <a:off x="8532813" y="2384425"/>
            <a:ext cx="7937" cy="12700"/>
          </a:xfrm>
          <a:custGeom>
            <a:avLst/>
            <a:gdLst>
              <a:gd name="T0" fmla="*/ 2147483647 w 5"/>
              <a:gd name="T1" fmla="*/ 2147483647 h 8"/>
              <a:gd name="T2" fmla="*/ 2147483647 w 5"/>
              <a:gd name="T3" fmla="*/ 2147483647 h 8"/>
              <a:gd name="T4" fmla="*/ 2147483647 w 5"/>
              <a:gd name="T5" fmla="*/ 2147483647 h 8"/>
              <a:gd name="T6" fmla="*/ 0 w 5"/>
              <a:gd name="T7" fmla="*/ 2147483647 h 8"/>
              <a:gd name="T8" fmla="*/ 2147483647 w 5"/>
              <a:gd name="T9" fmla="*/ 0 h 8"/>
              <a:gd name="T10" fmla="*/ 2147483647 w 5"/>
              <a:gd name="T11" fmla="*/ 2147483647 h 8"/>
              <a:gd name="T12" fmla="*/ 2147483647 w 5"/>
              <a:gd name="T13" fmla="*/ 0 h 8"/>
              <a:gd name="T14" fmla="*/ 2147483647 w 5"/>
              <a:gd name="T15" fmla="*/ 2147483647 h 8"/>
              <a:gd name="T16" fmla="*/ 2147483647 w 5"/>
              <a:gd name="T17" fmla="*/ 2147483647 h 8"/>
              <a:gd name="T18" fmla="*/ 2147483647 w 5"/>
              <a:gd name="T19" fmla="*/ 2147483647 h 8"/>
              <a:gd name="T20" fmla="*/ 2147483647 w 5"/>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8">
                <a:moveTo>
                  <a:pt x="3" y="8"/>
                </a:moveTo>
                <a:lnTo>
                  <a:pt x="1" y="4"/>
                </a:lnTo>
                <a:lnTo>
                  <a:pt x="1" y="2"/>
                </a:lnTo>
                <a:lnTo>
                  <a:pt x="0" y="1"/>
                </a:lnTo>
                <a:lnTo>
                  <a:pt x="1" y="0"/>
                </a:lnTo>
                <a:lnTo>
                  <a:pt x="2" y="1"/>
                </a:lnTo>
                <a:lnTo>
                  <a:pt x="3" y="0"/>
                </a:lnTo>
                <a:lnTo>
                  <a:pt x="3" y="3"/>
                </a:lnTo>
                <a:lnTo>
                  <a:pt x="5" y="5"/>
                </a:lnTo>
                <a:lnTo>
                  <a:pt x="4" y="8"/>
                </a:lnTo>
                <a:lnTo>
                  <a:pt x="3"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3" name="Freeform 239"/>
          <p:cNvSpPr>
            <a:spLocks/>
          </p:cNvSpPr>
          <p:nvPr/>
        </p:nvSpPr>
        <p:spPr bwMode="auto">
          <a:xfrm>
            <a:off x="8240713" y="2508250"/>
            <a:ext cx="4762" cy="11113"/>
          </a:xfrm>
          <a:custGeom>
            <a:avLst/>
            <a:gdLst>
              <a:gd name="T0" fmla="*/ 2147483647 w 3"/>
              <a:gd name="T1" fmla="*/ 2147483647 h 7"/>
              <a:gd name="T2" fmla="*/ 0 w 3"/>
              <a:gd name="T3" fmla="*/ 2147483647 h 7"/>
              <a:gd name="T4" fmla="*/ 0 w 3"/>
              <a:gd name="T5" fmla="*/ 2147483647 h 7"/>
              <a:gd name="T6" fmla="*/ 2147483647 w 3"/>
              <a:gd name="T7" fmla="*/ 2147483647 h 7"/>
              <a:gd name="T8" fmla="*/ 2147483647 w 3"/>
              <a:gd name="T9" fmla="*/ 0 h 7"/>
              <a:gd name="T10" fmla="*/ 2147483647 w 3"/>
              <a:gd name="T11" fmla="*/ 2147483647 h 7"/>
              <a:gd name="T12" fmla="*/ 2147483647 w 3"/>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2" y="7"/>
                </a:moveTo>
                <a:lnTo>
                  <a:pt x="0" y="3"/>
                </a:lnTo>
                <a:lnTo>
                  <a:pt x="0" y="1"/>
                </a:lnTo>
                <a:lnTo>
                  <a:pt x="1" y="2"/>
                </a:lnTo>
                <a:lnTo>
                  <a:pt x="2" y="0"/>
                </a:lnTo>
                <a:lnTo>
                  <a:pt x="3" y="2"/>
                </a:lnTo>
                <a:lnTo>
                  <a:pt x="2"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4" name="Freeform 240"/>
          <p:cNvSpPr>
            <a:spLocks/>
          </p:cNvSpPr>
          <p:nvPr/>
        </p:nvSpPr>
        <p:spPr bwMode="auto">
          <a:xfrm>
            <a:off x="8413750" y="2411413"/>
            <a:ext cx="6350" cy="9525"/>
          </a:xfrm>
          <a:custGeom>
            <a:avLst/>
            <a:gdLst>
              <a:gd name="T0" fmla="*/ 2147483647 w 4"/>
              <a:gd name="T1" fmla="*/ 2147483647 h 6"/>
              <a:gd name="T2" fmla="*/ 0 w 4"/>
              <a:gd name="T3" fmla="*/ 2147483647 h 6"/>
              <a:gd name="T4" fmla="*/ 2147483647 w 4"/>
              <a:gd name="T5" fmla="*/ 0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6"/>
                </a:moveTo>
                <a:lnTo>
                  <a:pt x="0" y="4"/>
                </a:lnTo>
                <a:lnTo>
                  <a:pt x="3" y="0"/>
                </a:lnTo>
                <a:lnTo>
                  <a:pt x="4" y="2"/>
                </a:lnTo>
                <a:lnTo>
                  <a:pt x="2"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5" name="Freeform 241"/>
          <p:cNvSpPr>
            <a:spLocks/>
          </p:cNvSpPr>
          <p:nvPr/>
        </p:nvSpPr>
        <p:spPr bwMode="auto">
          <a:xfrm>
            <a:off x="8175625" y="2524125"/>
            <a:ext cx="4763" cy="9525"/>
          </a:xfrm>
          <a:custGeom>
            <a:avLst/>
            <a:gdLst>
              <a:gd name="T0" fmla="*/ 2147483647 w 3"/>
              <a:gd name="T1" fmla="*/ 2147483647 h 6"/>
              <a:gd name="T2" fmla="*/ 0 w 3"/>
              <a:gd name="T3" fmla="*/ 2147483647 h 6"/>
              <a:gd name="T4" fmla="*/ 2147483647 w 3"/>
              <a:gd name="T5" fmla="*/ 2147483647 h 6"/>
              <a:gd name="T6" fmla="*/ 2147483647 w 3"/>
              <a:gd name="T7" fmla="*/ 0 h 6"/>
              <a:gd name="T8" fmla="*/ 2147483647 w 3"/>
              <a:gd name="T9" fmla="*/ 2147483647 h 6"/>
              <a:gd name="T10" fmla="*/ 2147483647 w 3"/>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6">
                <a:moveTo>
                  <a:pt x="1" y="6"/>
                </a:moveTo>
                <a:lnTo>
                  <a:pt x="0" y="4"/>
                </a:lnTo>
                <a:lnTo>
                  <a:pt x="1" y="2"/>
                </a:lnTo>
                <a:lnTo>
                  <a:pt x="3" y="0"/>
                </a:lnTo>
                <a:lnTo>
                  <a:pt x="2" y="5"/>
                </a:lnTo>
                <a:lnTo>
                  <a:pt x="1"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6" name="Freeform 242"/>
          <p:cNvSpPr>
            <a:spLocks/>
          </p:cNvSpPr>
          <p:nvPr/>
        </p:nvSpPr>
        <p:spPr bwMode="auto">
          <a:xfrm>
            <a:off x="8543925" y="2370138"/>
            <a:ext cx="7938" cy="6350"/>
          </a:xfrm>
          <a:custGeom>
            <a:avLst/>
            <a:gdLst>
              <a:gd name="T0" fmla="*/ 2147483647 w 5"/>
              <a:gd name="T1" fmla="*/ 2147483647 h 4"/>
              <a:gd name="T2" fmla="*/ 2147483647 w 5"/>
              <a:gd name="T3" fmla="*/ 2147483647 h 4"/>
              <a:gd name="T4" fmla="*/ 0 w 5"/>
              <a:gd name="T5" fmla="*/ 2147483647 h 4"/>
              <a:gd name="T6" fmla="*/ 2147483647 w 5"/>
              <a:gd name="T7" fmla="*/ 2147483647 h 4"/>
              <a:gd name="T8" fmla="*/ 2147483647 w 5"/>
              <a:gd name="T9" fmla="*/ 0 h 4"/>
              <a:gd name="T10" fmla="*/ 2147483647 w 5"/>
              <a:gd name="T11" fmla="*/ 2147483647 h 4"/>
              <a:gd name="T12" fmla="*/ 2147483647 w 5"/>
              <a:gd name="T13" fmla="*/ 2147483647 h 4"/>
              <a:gd name="T14" fmla="*/ 2147483647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4">
                <a:moveTo>
                  <a:pt x="2" y="4"/>
                </a:moveTo>
                <a:lnTo>
                  <a:pt x="1" y="3"/>
                </a:lnTo>
                <a:lnTo>
                  <a:pt x="0" y="1"/>
                </a:lnTo>
                <a:lnTo>
                  <a:pt x="2" y="1"/>
                </a:lnTo>
                <a:lnTo>
                  <a:pt x="2" y="0"/>
                </a:lnTo>
                <a:lnTo>
                  <a:pt x="5" y="1"/>
                </a:lnTo>
                <a:lnTo>
                  <a:pt x="3" y="1"/>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7" name="Freeform 243"/>
          <p:cNvSpPr>
            <a:spLocks/>
          </p:cNvSpPr>
          <p:nvPr/>
        </p:nvSpPr>
        <p:spPr bwMode="auto">
          <a:xfrm>
            <a:off x="8389938" y="2439988"/>
            <a:ext cx="7937" cy="6350"/>
          </a:xfrm>
          <a:custGeom>
            <a:avLst/>
            <a:gdLst>
              <a:gd name="T0" fmla="*/ 0 w 5"/>
              <a:gd name="T1" fmla="*/ 2147483647 h 4"/>
              <a:gd name="T2" fmla="*/ 2147483647 w 5"/>
              <a:gd name="T3" fmla="*/ 0 h 4"/>
              <a:gd name="T4" fmla="*/ 2147483647 w 5"/>
              <a:gd name="T5" fmla="*/ 2147483647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0 w 5"/>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1"/>
                </a:moveTo>
                <a:lnTo>
                  <a:pt x="1" y="0"/>
                </a:lnTo>
                <a:lnTo>
                  <a:pt x="4" y="1"/>
                </a:lnTo>
                <a:lnTo>
                  <a:pt x="5" y="3"/>
                </a:lnTo>
                <a:lnTo>
                  <a:pt x="3" y="4"/>
                </a:lnTo>
                <a:lnTo>
                  <a:pt x="2" y="3"/>
                </a:lnTo>
                <a:lnTo>
                  <a:pt x="4" y="2"/>
                </a:lnTo>
                <a:lnTo>
                  <a:pt x="2" y="1"/>
                </a:lnTo>
                <a:lnTo>
                  <a:pt x="1"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8" name="Freeform 244"/>
          <p:cNvSpPr>
            <a:spLocks/>
          </p:cNvSpPr>
          <p:nvPr/>
        </p:nvSpPr>
        <p:spPr bwMode="auto">
          <a:xfrm>
            <a:off x="8424863" y="2455863"/>
            <a:ext cx="6350"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1" y="4"/>
                </a:moveTo>
                <a:lnTo>
                  <a:pt x="0" y="2"/>
                </a:lnTo>
                <a:lnTo>
                  <a:pt x="1" y="2"/>
                </a:lnTo>
                <a:lnTo>
                  <a:pt x="1" y="0"/>
                </a:lnTo>
                <a:lnTo>
                  <a:pt x="4" y="3"/>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9" name="Freeform 245"/>
          <p:cNvSpPr>
            <a:spLocks/>
          </p:cNvSpPr>
          <p:nvPr/>
        </p:nvSpPr>
        <p:spPr bwMode="auto">
          <a:xfrm>
            <a:off x="8358188" y="2455863"/>
            <a:ext cx="6350" cy="6350"/>
          </a:xfrm>
          <a:custGeom>
            <a:avLst/>
            <a:gdLst>
              <a:gd name="T0" fmla="*/ 2147483647 w 4"/>
              <a:gd name="T1" fmla="*/ 2147483647 h 4"/>
              <a:gd name="T2" fmla="*/ 0 w 4"/>
              <a:gd name="T3" fmla="*/ 2147483647 h 4"/>
              <a:gd name="T4" fmla="*/ 0 w 4"/>
              <a:gd name="T5" fmla="*/ 0 h 4"/>
              <a:gd name="T6" fmla="*/ 2147483647 w 4"/>
              <a:gd name="T7" fmla="*/ 2147483647 h 4"/>
              <a:gd name="T8" fmla="*/ 2147483647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1" y="4"/>
                </a:moveTo>
                <a:lnTo>
                  <a:pt x="0" y="1"/>
                </a:lnTo>
                <a:lnTo>
                  <a:pt x="0" y="0"/>
                </a:lnTo>
                <a:lnTo>
                  <a:pt x="1" y="1"/>
                </a:lnTo>
                <a:lnTo>
                  <a:pt x="4" y="2"/>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0" name="Freeform 246"/>
          <p:cNvSpPr>
            <a:spLocks/>
          </p:cNvSpPr>
          <p:nvPr/>
        </p:nvSpPr>
        <p:spPr bwMode="auto">
          <a:xfrm>
            <a:off x="8575675" y="2365375"/>
            <a:ext cx="6350" cy="4763"/>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2" y="3"/>
                </a:moveTo>
                <a:lnTo>
                  <a:pt x="0" y="2"/>
                </a:lnTo>
                <a:lnTo>
                  <a:pt x="1" y="0"/>
                </a:lnTo>
                <a:lnTo>
                  <a:pt x="2" y="1"/>
                </a:lnTo>
                <a:lnTo>
                  <a:pt x="4" y="1"/>
                </a:lnTo>
                <a:lnTo>
                  <a:pt x="3" y="2"/>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1" name="Freeform 247"/>
          <p:cNvSpPr>
            <a:spLocks/>
          </p:cNvSpPr>
          <p:nvPr/>
        </p:nvSpPr>
        <p:spPr bwMode="auto">
          <a:xfrm>
            <a:off x="8374063" y="2424113"/>
            <a:ext cx="6350" cy="4762"/>
          </a:xfrm>
          <a:custGeom>
            <a:avLst/>
            <a:gdLst>
              <a:gd name="T0" fmla="*/ 2147483647 w 4"/>
              <a:gd name="T1" fmla="*/ 2147483647 h 3"/>
              <a:gd name="T2" fmla="*/ 2147483647 w 4"/>
              <a:gd name="T3" fmla="*/ 2147483647 h 3"/>
              <a:gd name="T4" fmla="*/ 2147483647 w 4"/>
              <a:gd name="T5" fmla="*/ 2147483647 h 3"/>
              <a:gd name="T6" fmla="*/ 0 w 4"/>
              <a:gd name="T7" fmla="*/ 0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1" y="3"/>
                </a:lnTo>
                <a:lnTo>
                  <a:pt x="1" y="2"/>
                </a:lnTo>
                <a:lnTo>
                  <a:pt x="0" y="0"/>
                </a:lnTo>
                <a:lnTo>
                  <a:pt x="3" y="1"/>
                </a:lnTo>
                <a:lnTo>
                  <a:pt x="4"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2" name="Freeform 248"/>
          <p:cNvSpPr>
            <a:spLocks/>
          </p:cNvSpPr>
          <p:nvPr/>
        </p:nvSpPr>
        <p:spPr bwMode="auto">
          <a:xfrm>
            <a:off x="8439150" y="2432050"/>
            <a:ext cx="4763" cy="4763"/>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3"/>
                </a:moveTo>
                <a:lnTo>
                  <a:pt x="0" y="1"/>
                </a:lnTo>
                <a:lnTo>
                  <a:pt x="1" y="0"/>
                </a:lnTo>
                <a:lnTo>
                  <a:pt x="3"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3" name="Freeform 249"/>
          <p:cNvSpPr>
            <a:spLocks/>
          </p:cNvSpPr>
          <p:nvPr/>
        </p:nvSpPr>
        <p:spPr bwMode="auto">
          <a:xfrm>
            <a:off x="8540750" y="2386013"/>
            <a:ext cx="7938" cy="3175"/>
          </a:xfrm>
          <a:custGeom>
            <a:avLst/>
            <a:gdLst>
              <a:gd name="T0" fmla="*/ 2147483647 w 5"/>
              <a:gd name="T1" fmla="*/ 2147483647 h 2"/>
              <a:gd name="T2" fmla="*/ 0 w 5"/>
              <a:gd name="T3" fmla="*/ 0 h 2"/>
              <a:gd name="T4" fmla="*/ 2147483647 w 5"/>
              <a:gd name="T5" fmla="*/ 0 h 2"/>
              <a:gd name="T6" fmla="*/ 2147483647 w 5"/>
              <a:gd name="T7" fmla="*/ 2147483647 h 2"/>
              <a:gd name="T8" fmla="*/ 2147483647 w 5"/>
              <a:gd name="T9" fmla="*/ 2147483647 h 2"/>
              <a:gd name="T10" fmla="*/ 2147483647 w 5"/>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3" y="2"/>
                </a:moveTo>
                <a:lnTo>
                  <a:pt x="0" y="0"/>
                </a:lnTo>
                <a:lnTo>
                  <a:pt x="4" y="0"/>
                </a:lnTo>
                <a:lnTo>
                  <a:pt x="5" y="2"/>
                </a:lnTo>
                <a:lnTo>
                  <a:pt x="4" y="2"/>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4" name="Freeform 250"/>
          <p:cNvSpPr>
            <a:spLocks/>
          </p:cNvSpPr>
          <p:nvPr/>
        </p:nvSpPr>
        <p:spPr bwMode="auto">
          <a:xfrm>
            <a:off x="8340725" y="2430463"/>
            <a:ext cx="4763" cy="4762"/>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2" y="3"/>
                </a:moveTo>
                <a:lnTo>
                  <a:pt x="0" y="2"/>
                </a:lnTo>
                <a:lnTo>
                  <a:pt x="2" y="0"/>
                </a:lnTo>
                <a:lnTo>
                  <a:pt x="3" y="1"/>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5" name="Freeform 251"/>
          <p:cNvSpPr>
            <a:spLocks/>
          </p:cNvSpPr>
          <p:nvPr/>
        </p:nvSpPr>
        <p:spPr bwMode="auto">
          <a:xfrm>
            <a:off x="8405813" y="2457450"/>
            <a:ext cx="3175" cy="4763"/>
          </a:xfrm>
          <a:custGeom>
            <a:avLst/>
            <a:gdLst>
              <a:gd name="T0" fmla="*/ 2147483647 w 2"/>
              <a:gd name="T1" fmla="*/ 2147483647 h 3"/>
              <a:gd name="T2" fmla="*/ 0 w 2"/>
              <a:gd name="T3" fmla="*/ 2147483647 h 3"/>
              <a:gd name="T4" fmla="*/ 0 w 2"/>
              <a:gd name="T5" fmla="*/ 0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lnTo>
                  <a:pt x="0" y="1"/>
                </a:lnTo>
                <a:lnTo>
                  <a:pt x="0" y="0"/>
                </a:lnTo>
                <a:lnTo>
                  <a:pt x="2" y="1"/>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6" name="Freeform 252"/>
          <p:cNvSpPr>
            <a:spLocks/>
          </p:cNvSpPr>
          <p:nvPr/>
        </p:nvSpPr>
        <p:spPr bwMode="auto">
          <a:xfrm>
            <a:off x="8172450" y="2522538"/>
            <a:ext cx="4763"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1" y="2"/>
                </a:moveTo>
                <a:lnTo>
                  <a:pt x="0" y="2"/>
                </a:lnTo>
                <a:lnTo>
                  <a:pt x="1" y="0"/>
                </a:lnTo>
                <a:lnTo>
                  <a:pt x="3"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7" name="Freeform 253"/>
          <p:cNvSpPr>
            <a:spLocks/>
          </p:cNvSpPr>
          <p:nvPr/>
        </p:nvSpPr>
        <p:spPr bwMode="auto">
          <a:xfrm>
            <a:off x="8170863" y="2535238"/>
            <a:ext cx="4762" cy="4762"/>
          </a:xfrm>
          <a:custGeom>
            <a:avLst/>
            <a:gdLst>
              <a:gd name="T0" fmla="*/ 0 w 3"/>
              <a:gd name="T1" fmla="*/ 2147483647 h 3"/>
              <a:gd name="T2" fmla="*/ 0 w 3"/>
              <a:gd name="T3" fmla="*/ 2147483647 h 3"/>
              <a:gd name="T4" fmla="*/ 2147483647 w 3"/>
              <a:gd name="T5" fmla="*/ 0 h 3"/>
              <a:gd name="T6" fmla="*/ 2147483647 w 3"/>
              <a:gd name="T7" fmla="*/ 0 h 3"/>
              <a:gd name="T8" fmla="*/ 0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3"/>
                </a:moveTo>
                <a:lnTo>
                  <a:pt x="0" y="2"/>
                </a:lnTo>
                <a:lnTo>
                  <a:pt x="2" y="0"/>
                </a:lnTo>
                <a:lnTo>
                  <a:pt x="3" y="0"/>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8" name="Freeform 254"/>
          <p:cNvSpPr>
            <a:spLocks/>
          </p:cNvSpPr>
          <p:nvPr/>
        </p:nvSpPr>
        <p:spPr bwMode="auto">
          <a:xfrm>
            <a:off x="8350250" y="2503488"/>
            <a:ext cx="3175" cy="4762"/>
          </a:xfrm>
          <a:custGeom>
            <a:avLst/>
            <a:gdLst>
              <a:gd name="T0" fmla="*/ 0 w 2"/>
              <a:gd name="T1" fmla="*/ 2147483647 h 3"/>
              <a:gd name="T2" fmla="*/ 0 w 2"/>
              <a:gd name="T3" fmla="*/ 2147483647 h 3"/>
              <a:gd name="T4" fmla="*/ 2147483647 w 2"/>
              <a:gd name="T5" fmla="*/ 0 h 3"/>
              <a:gd name="T6" fmla="*/ 2147483647 w 2"/>
              <a:gd name="T7" fmla="*/ 2147483647 h 3"/>
              <a:gd name="T8" fmla="*/ 0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3"/>
                </a:moveTo>
                <a:lnTo>
                  <a:pt x="0" y="1"/>
                </a:lnTo>
                <a:lnTo>
                  <a:pt x="2" y="0"/>
                </a:lnTo>
                <a:lnTo>
                  <a:pt x="2"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9" name="Freeform 255"/>
          <p:cNvSpPr>
            <a:spLocks/>
          </p:cNvSpPr>
          <p:nvPr/>
        </p:nvSpPr>
        <p:spPr bwMode="auto">
          <a:xfrm>
            <a:off x="8166100" y="2540000"/>
            <a:ext cx="3175" cy="4763"/>
          </a:xfrm>
          <a:custGeom>
            <a:avLst/>
            <a:gdLst>
              <a:gd name="T0" fmla="*/ 2147483647 w 2"/>
              <a:gd name="T1" fmla="*/ 2147483647 h 3"/>
              <a:gd name="T2" fmla="*/ 0 w 2"/>
              <a:gd name="T3" fmla="*/ 2147483647 h 3"/>
              <a:gd name="T4" fmla="*/ 2147483647 w 2"/>
              <a:gd name="T5" fmla="*/ 0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lnTo>
                  <a:pt x="0" y="2"/>
                </a:lnTo>
                <a:lnTo>
                  <a:pt x="2" y="0"/>
                </a:lnTo>
                <a:lnTo>
                  <a:pt x="2"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 name="Freeform 256"/>
          <p:cNvSpPr>
            <a:spLocks/>
          </p:cNvSpPr>
          <p:nvPr/>
        </p:nvSpPr>
        <p:spPr bwMode="auto">
          <a:xfrm>
            <a:off x="8353425" y="2395538"/>
            <a:ext cx="1588" cy="4762"/>
          </a:xfrm>
          <a:custGeom>
            <a:avLst/>
            <a:gdLst>
              <a:gd name="T0" fmla="*/ 0 w 1"/>
              <a:gd name="T1" fmla="*/ 2147483647 h 3"/>
              <a:gd name="T2" fmla="*/ 0 w 1"/>
              <a:gd name="T3" fmla="*/ 2147483647 h 3"/>
              <a:gd name="T4" fmla="*/ 0 w 1"/>
              <a:gd name="T5" fmla="*/ 0 h 3"/>
              <a:gd name="T6" fmla="*/ 2147483647 w 1"/>
              <a:gd name="T7" fmla="*/ 2147483647 h 3"/>
              <a:gd name="T8" fmla="*/ 0 w 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3"/>
                </a:moveTo>
                <a:lnTo>
                  <a:pt x="0" y="2"/>
                </a:lnTo>
                <a:lnTo>
                  <a:pt x="0" y="0"/>
                </a:lnTo>
                <a:lnTo>
                  <a:pt x="1"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1" name="Freeform 257"/>
          <p:cNvSpPr>
            <a:spLocks/>
          </p:cNvSpPr>
          <p:nvPr/>
        </p:nvSpPr>
        <p:spPr bwMode="auto">
          <a:xfrm>
            <a:off x="8458200" y="2405063"/>
            <a:ext cx="1588" cy="4762"/>
          </a:xfrm>
          <a:custGeom>
            <a:avLst/>
            <a:gdLst>
              <a:gd name="T0" fmla="*/ 0 w 1"/>
              <a:gd name="T1" fmla="*/ 2147483647 h 3"/>
              <a:gd name="T2" fmla="*/ 0 w 1"/>
              <a:gd name="T3" fmla="*/ 2147483647 h 3"/>
              <a:gd name="T4" fmla="*/ 2147483647 w 1"/>
              <a:gd name="T5" fmla="*/ 0 h 3"/>
              <a:gd name="T6" fmla="*/ 2147483647 w 1"/>
              <a:gd name="T7" fmla="*/ 2147483647 h 3"/>
              <a:gd name="T8" fmla="*/ 0 w 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3"/>
                </a:moveTo>
                <a:lnTo>
                  <a:pt x="0" y="2"/>
                </a:lnTo>
                <a:lnTo>
                  <a:pt x="1" y="0"/>
                </a:lnTo>
                <a:lnTo>
                  <a:pt x="1"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2" name="Freeform 258"/>
          <p:cNvSpPr>
            <a:spLocks/>
          </p:cNvSpPr>
          <p:nvPr/>
        </p:nvSpPr>
        <p:spPr bwMode="auto">
          <a:xfrm>
            <a:off x="8178800" y="2533650"/>
            <a:ext cx="3175" cy="4763"/>
          </a:xfrm>
          <a:custGeom>
            <a:avLst/>
            <a:gdLst>
              <a:gd name="T0" fmla="*/ 0 w 2"/>
              <a:gd name="T1" fmla="*/ 2147483647 h 3"/>
              <a:gd name="T2" fmla="*/ 0 w 2"/>
              <a:gd name="T3" fmla="*/ 2147483647 h 3"/>
              <a:gd name="T4" fmla="*/ 2147483647 w 2"/>
              <a:gd name="T5" fmla="*/ 0 h 3"/>
              <a:gd name="T6" fmla="*/ 2147483647 w 2"/>
              <a:gd name="T7" fmla="*/ 2147483647 h 3"/>
              <a:gd name="T8" fmla="*/ 0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3"/>
                </a:moveTo>
                <a:lnTo>
                  <a:pt x="0" y="1"/>
                </a:lnTo>
                <a:lnTo>
                  <a:pt x="2" y="0"/>
                </a:lnTo>
                <a:lnTo>
                  <a:pt x="2"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3" name="Rectangle 259"/>
          <p:cNvSpPr>
            <a:spLocks noChangeArrowheads="1"/>
          </p:cNvSpPr>
          <p:nvPr/>
        </p:nvSpPr>
        <p:spPr bwMode="auto">
          <a:xfrm>
            <a:off x="8515350" y="2384425"/>
            <a:ext cx="1588" cy="4763"/>
          </a:xfrm>
          <a:prstGeom prst="rect">
            <a:avLst/>
          </a:prstGeom>
          <a:noFill/>
          <a:ln w="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404" name="Freeform 260"/>
          <p:cNvSpPr>
            <a:spLocks/>
          </p:cNvSpPr>
          <p:nvPr/>
        </p:nvSpPr>
        <p:spPr bwMode="auto">
          <a:xfrm>
            <a:off x="8496300" y="2395538"/>
            <a:ext cx="3175" cy="7937"/>
          </a:xfrm>
          <a:custGeom>
            <a:avLst/>
            <a:gdLst>
              <a:gd name="T0" fmla="*/ 2147483647 w 2"/>
              <a:gd name="T1" fmla="*/ 2147483647 h 5"/>
              <a:gd name="T2" fmla="*/ 0 w 2"/>
              <a:gd name="T3" fmla="*/ 2147483647 h 5"/>
              <a:gd name="T4" fmla="*/ 2147483647 w 2"/>
              <a:gd name="T5" fmla="*/ 0 h 5"/>
              <a:gd name="T6" fmla="*/ 2147483647 w 2"/>
              <a:gd name="T7" fmla="*/ 214748364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5"/>
                </a:moveTo>
                <a:lnTo>
                  <a:pt x="0" y="2"/>
                </a:lnTo>
                <a:lnTo>
                  <a:pt x="1" y="0"/>
                </a:lnTo>
                <a:lnTo>
                  <a:pt x="2"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5" name="Freeform 261"/>
          <p:cNvSpPr>
            <a:spLocks/>
          </p:cNvSpPr>
          <p:nvPr/>
        </p:nvSpPr>
        <p:spPr bwMode="auto">
          <a:xfrm>
            <a:off x="8526463" y="2378075"/>
            <a:ext cx="3175" cy="3175"/>
          </a:xfrm>
          <a:custGeom>
            <a:avLst/>
            <a:gdLst>
              <a:gd name="T0" fmla="*/ 2147483647 w 2"/>
              <a:gd name="T1" fmla="*/ 2147483647 h 2"/>
              <a:gd name="T2" fmla="*/ 0 w 2"/>
              <a:gd name="T3" fmla="*/ 2147483647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2"/>
                </a:lnTo>
                <a:lnTo>
                  <a:pt x="0"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6" name="Freeform 262"/>
          <p:cNvSpPr>
            <a:spLocks/>
          </p:cNvSpPr>
          <p:nvPr/>
        </p:nvSpPr>
        <p:spPr bwMode="auto">
          <a:xfrm>
            <a:off x="8499475" y="2395538"/>
            <a:ext cx="3175" cy="1587"/>
          </a:xfrm>
          <a:custGeom>
            <a:avLst/>
            <a:gdLst>
              <a:gd name="T0" fmla="*/ 2147483647 w 2"/>
              <a:gd name="T1" fmla="*/ 2147483647 h 1"/>
              <a:gd name="T2" fmla="*/ 0 w 2"/>
              <a:gd name="T3" fmla="*/ 2147483647 h 1"/>
              <a:gd name="T4" fmla="*/ 2147483647 w 2"/>
              <a:gd name="T5" fmla="*/ 0 h 1"/>
              <a:gd name="T6" fmla="*/ 2147483647 w 2"/>
              <a:gd name="T7" fmla="*/ 2147483647 h 1"/>
              <a:gd name="T8" fmla="*/ 2147483647 w 2"/>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lnTo>
                  <a:pt x="0" y="1"/>
                </a:lnTo>
                <a:lnTo>
                  <a:pt x="2" y="0"/>
                </a:lnTo>
                <a:lnTo>
                  <a:pt x="2" y="1"/>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7" name="Freeform 263"/>
          <p:cNvSpPr>
            <a:spLocks/>
          </p:cNvSpPr>
          <p:nvPr/>
        </p:nvSpPr>
        <p:spPr bwMode="auto">
          <a:xfrm>
            <a:off x="8505825" y="2386013"/>
            <a:ext cx="1588" cy="4762"/>
          </a:xfrm>
          <a:custGeom>
            <a:avLst/>
            <a:gdLst>
              <a:gd name="T0" fmla="*/ 2147483647 w 1"/>
              <a:gd name="T1" fmla="*/ 2147483647 h 3"/>
              <a:gd name="T2" fmla="*/ 0 w 1"/>
              <a:gd name="T3" fmla="*/ 0 h 3"/>
              <a:gd name="T4" fmla="*/ 2147483647 w 1"/>
              <a:gd name="T5" fmla="*/ 2147483647 h 3"/>
              <a:gd name="T6" fmla="*/ 2147483647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0"/>
                </a:lnTo>
                <a:lnTo>
                  <a:pt x="1"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8" name="Freeform 264"/>
          <p:cNvSpPr>
            <a:spLocks/>
          </p:cNvSpPr>
          <p:nvPr/>
        </p:nvSpPr>
        <p:spPr bwMode="auto">
          <a:xfrm>
            <a:off x="8386763" y="2441575"/>
            <a:ext cx="3175" cy="1588"/>
          </a:xfrm>
          <a:custGeom>
            <a:avLst/>
            <a:gdLst>
              <a:gd name="T0" fmla="*/ 2147483647 w 2"/>
              <a:gd name="T1" fmla="*/ 0 h 1"/>
              <a:gd name="T2" fmla="*/ 2147483647 w 2"/>
              <a:gd name="T3" fmla="*/ 2147483647 h 1"/>
              <a:gd name="T4" fmla="*/ 0 w 2"/>
              <a:gd name="T5" fmla="*/ 0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1"/>
                </a:lnTo>
                <a:lnTo>
                  <a:pt x="0"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9" name="Freeform 265"/>
          <p:cNvSpPr>
            <a:spLocks/>
          </p:cNvSpPr>
          <p:nvPr/>
        </p:nvSpPr>
        <p:spPr bwMode="auto">
          <a:xfrm>
            <a:off x="8383588" y="2465388"/>
            <a:ext cx="3175" cy="1587"/>
          </a:xfrm>
          <a:custGeom>
            <a:avLst/>
            <a:gdLst>
              <a:gd name="T0" fmla="*/ 2147483647 w 2"/>
              <a:gd name="T1" fmla="*/ 2147483647 h 1"/>
              <a:gd name="T2" fmla="*/ 0 w 2"/>
              <a:gd name="T3" fmla="*/ 2147483647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1"/>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0" name="Freeform 266"/>
          <p:cNvSpPr>
            <a:spLocks/>
          </p:cNvSpPr>
          <p:nvPr/>
        </p:nvSpPr>
        <p:spPr bwMode="auto">
          <a:xfrm>
            <a:off x="8547100" y="2376488"/>
            <a:ext cx="4763" cy="1587"/>
          </a:xfrm>
          <a:custGeom>
            <a:avLst/>
            <a:gdLst>
              <a:gd name="T0" fmla="*/ 0 w 3"/>
              <a:gd name="T1" fmla="*/ 0 h 1"/>
              <a:gd name="T2" fmla="*/ 2147483647 w 3"/>
              <a:gd name="T3" fmla="*/ 0 h 1"/>
              <a:gd name="T4" fmla="*/ 0 w 3"/>
              <a:gd name="T5" fmla="*/ 2147483647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3" y="0"/>
                </a:lnTo>
                <a:lnTo>
                  <a:pt x="0"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1" name="Freeform 267"/>
          <p:cNvSpPr>
            <a:spLocks/>
          </p:cNvSpPr>
          <p:nvPr/>
        </p:nvSpPr>
        <p:spPr bwMode="auto">
          <a:xfrm>
            <a:off x="8445500" y="2432050"/>
            <a:ext cx="3175" cy="1588"/>
          </a:xfrm>
          <a:custGeom>
            <a:avLst/>
            <a:gdLst>
              <a:gd name="T0" fmla="*/ 0 w 2"/>
              <a:gd name="T1" fmla="*/ 2147483647 h 1"/>
              <a:gd name="T2" fmla="*/ 0 w 2"/>
              <a:gd name="T3" fmla="*/ 0 h 1"/>
              <a:gd name="T4" fmla="*/ 2147483647 w 2"/>
              <a:gd name="T5" fmla="*/ 0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0" y="0"/>
                </a:ln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2" name="Freeform 268"/>
          <p:cNvSpPr>
            <a:spLocks/>
          </p:cNvSpPr>
          <p:nvPr/>
        </p:nvSpPr>
        <p:spPr bwMode="auto">
          <a:xfrm>
            <a:off x="8351838" y="2509838"/>
            <a:ext cx="1587" cy="3175"/>
          </a:xfrm>
          <a:custGeom>
            <a:avLst/>
            <a:gdLst>
              <a:gd name="T0" fmla="*/ 2147483647 w 1"/>
              <a:gd name="T1" fmla="*/ 2147483647 h 2"/>
              <a:gd name="T2" fmla="*/ 0 w 1"/>
              <a:gd name="T3" fmla="*/ 2147483647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3" name="Freeform 269"/>
          <p:cNvSpPr>
            <a:spLocks/>
          </p:cNvSpPr>
          <p:nvPr/>
        </p:nvSpPr>
        <p:spPr bwMode="auto">
          <a:xfrm>
            <a:off x="8367713" y="2439988"/>
            <a:ext cx="1587" cy="3175"/>
          </a:xfrm>
          <a:custGeom>
            <a:avLst/>
            <a:gdLst>
              <a:gd name="T0" fmla="*/ 0 w 1"/>
              <a:gd name="T1" fmla="*/ 2147483647 h 2"/>
              <a:gd name="T2" fmla="*/ 0 w 1"/>
              <a:gd name="T3" fmla="*/ 2147483647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4" name="Freeform 270"/>
          <p:cNvSpPr>
            <a:spLocks/>
          </p:cNvSpPr>
          <p:nvPr/>
        </p:nvSpPr>
        <p:spPr bwMode="auto">
          <a:xfrm>
            <a:off x="8408988" y="2428875"/>
            <a:ext cx="3175" cy="3175"/>
          </a:xfrm>
          <a:custGeom>
            <a:avLst/>
            <a:gdLst>
              <a:gd name="T0" fmla="*/ 2147483647 w 2"/>
              <a:gd name="T1" fmla="*/ 2147483647 h 2"/>
              <a:gd name="T2" fmla="*/ 0 w 2"/>
              <a:gd name="T3" fmla="*/ 0 h 2"/>
              <a:gd name="T4" fmla="*/ 2147483647 w 2"/>
              <a:gd name="T5" fmla="*/ 2147483647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5" name="Freeform 271"/>
          <p:cNvSpPr>
            <a:spLocks/>
          </p:cNvSpPr>
          <p:nvPr/>
        </p:nvSpPr>
        <p:spPr bwMode="auto">
          <a:xfrm>
            <a:off x="8286750" y="2486025"/>
            <a:ext cx="3175" cy="4763"/>
          </a:xfrm>
          <a:custGeom>
            <a:avLst/>
            <a:gdLst>
              <a:gd name="T0" fmla="*/ 0 w 2"/>
              <a:gd name="T1" fmla="*/ 2147483647 h 3"/>
              <a:gd name="T2" fmla="*/ 2147483647 w 2"/>
              <a:gd name="T3" fmla="*/ 0 h 3"/>
              <a:gd name="T4" fmla="*/ 2147483647 w 2"/>
              <a:gd name="T5" fmla="*/ 2147483647 h 3"/>
              <a:gd name="T6" fmla="*/ 0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lnTo>
                  <a:pt x="1" y="0"/>
                </a:lnTo>
                <a:lnTo>
                  <a:pt x="2"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6" name="Freeform 272"/>
          <p:cNvSpPr>
            <a:spLocks/>
          </p:cNvSpPr>
          <p:nvPr/>
        </p:nvSpPr>
        <p:spPr bwMode="auto">
          <a:xfrm>
            <a:off x="8458200" y="2397125"/>
            <a:ext cx="1588" cy="4763"/>
          </a:xfrm>
          <a:custGeom>
            <a:avLst/>
            <a:gdLst>
              <a:gd name="T0" fmla="*/ 0 w 1"/>
              <a:gd name="T1" fmla="*/ 2147483647 h 3"/>
              <a:gd name="T2" fmla="*/ 0 w 1"/>
              <a:gd name="T3" fmla="*/ 2147483647 h 3"/>
              <a:gd name="T4" fmla="*/ 2147483647 w 1"/>
              <a:gd name="T5" fmla="*/ 0 h 3"/>
              <a:gd name="T6" fmla="*/ 0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2"/>
                </a:lnTo>
                <a:lnTo>
                  <a:pt x="1" y="0"/>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7" name="Freeform 273"/>
          <p:cNvSpPr>
            <a:spLocks/>
          </p:cNvSpPr>
          <p:nvPr/>
        </p:nvSpPr>
        <p:spPr bwMode="auto">
          <a:xfrm>
            <a:off x="8424863" y="2444750"/>
            <a:ext cx="4762"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2"/>
                </a:moveTo>
                <a:lnTo>
                  <a:pt x="0" y="1"/>
                </a:lnTo>
                <a:lnTo>
                  <a:pt x="3"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8" name="Freeform 274"/>
          <p:cNvSpPr>
            <a:spLocks/>
          </p:cNvSpPr>
          <p:nvPr/>
        </p:nvSpPr>
        <p:spPr bwMode="auto">
          <a:xfrm>
            <a:off x="8501063" y="2381250"/>
            <a:ext cx="1587" cy="3175"/>
          </a:xfrm>
          <a:custGeom>
            <a:avLst/>
            <a:gdLst>
              <a:gd name="T0" fmla="*/ 2147483647 w 1"/>
              <a:gd name="T1" fmla="*/ 2147483647 h 2"/>
              <a:gd name="T2" fmla="*/ 0 w 1"/>
              <a:gd name="T3" fmla="*/ 0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9" name="Freeform 275"/>
          <p:cNvSpPr>
            <a:spLocks/>
          </p:cNvSpPr>
          <p:nvPr/>
        </p:nvSpPr>
        <p:spPr bwMode="auto">
          <a:xfrm>
            <a:off x="8359775" y="2435225"/>
            <a:ext cx="3175"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1"/>
                </a:lnTo>
                <a:lnTo>
                  <a:pt x="1"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0" name="Freeform 276"/>
          <p:cNvSpPr>
            <a:spLocks/>
          </p:cNvSpPr>
          <p:nvPr/>
        </p:nvSpPr>
        <p:spPr bwMode="auto">
          <a:xfrm>
            <a:off x="8543925" y="2389188"/>
            <a:ext cx="1588" cy="1587"/>
          </a:xfrm>
          <a:custGeom>
            <a:avLst/>
            <a:gdLst>
              <a:gd name="T0" fmla="*/ 2147483647 w 1"/>
              <a:gd name="T1" fmla="*/ 0 h 1"/>
              <a:gd name="T2" fmla="*/ 0 w 1"/>
              <a:gd name="T3" fmla="*/ 2147483647 h 1"/>
              <a:gd name="T4" fmla="*/ 0 w 1"/>
              <a:gd name="T5" fmla="*/ 0 h 1"/>
              <a:gd name="T6" fmla="*/ 214748364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1" name="Freeform 277"/>
          <p:cNvSpPr>
            <a:spLocks/>
          </p:cNvSpPr>
          <p:nvPr/>
        </p:nvSpPr>
        <p:spPr bwMode="auto">
          <a:xfrm>
            <a:off x="8431213" y="2443163"/>
            <a:ext cx="3175" cy="1587"/>
          </a:xfrm>
          <a:custGeom>
            <a:avLst/>
            <a:gdLst>
              <a:gd name="T0" fmla="*/ 0 w 2"/>
              <a:gd name="T1" fmla="*/ 0 h 1587"/>
              <a:gd name="T2" fmla="*/ 2147483647 w 2"/>
              <a:gd name="T3" fmla="*/ 0 h 1587"/>
              <a:gd name="T4" fmla="*/ 2147483647 w 2"/>
              <a:gd name="T5" fmla="*/ 0 h 1587"/>
              <a:gd name="T6" fmla="*/ 0 w 2"/>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87">
                <a:moveTo>
                  <a:pt x="0" y="0"/>
                </a:moveTo>
                <a:lnTo>
                  <a:pt x="1" y="0"/>
                </a:lnTo>
                <a:lnTo>
                  <a:pt x="2" y="0"/>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2" name="Freeform 278"/>
          <p:cNvSpPr>
            <a:spLocks/>
          </p:cNvSpPr>
          <p:nvPr/>
        </p:nvSpPr>
        <p:spPr bwMode="auto">
          <a:xfrm>
            <a:off x="8355013" y="2473325"/>
            <a:ext cx="3175" cy="1588"/>
          </a:xfrm>
          <a:custGeom>
            <a:avLst/>
            <a:gdLst>
              <a:gd name="T0" fmla="*/ 0 w 2"/>
              <a:gd name="T1" fmla="*/ 2147483647 h 1"/>
              <a:gd name="T2" fmla="*/ 0 w 2"/>
              <a:gd name="T3" fmla="*/ 0 h 1"/>
              <a:gd name="T4" fmla="*/ 2147483647 w 2"/>
              <a:gd name="T5" fmla="*/ 2147483647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0" y="0"/>
                </a:lnTo>
                <a:lnTo>
                  <a:pt x="2"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3" name="Freeform 279"/>
          <p:cNvSpPr>
            <a:spLocks/>
          </p:cNvSpPr>
          <p:nvPr/>
        </p:nvSpPr>
        <p:spPr bwMode="auto">
          <a:xfrm>
            <a:off x="8297863" y="2493963"/>
            <a:ext cx="1587" cy="1587"/>
          </a:xfrm>
          <a:custGeom>
            <a:avLst/>
            <a:gdLst>
              <a:gd name="T0" fmla="*/ 0 w 1587"/>
              <a:gd name="T1" fmla="*/ 2147483647 h 1"/>
              <a:gd name="T2" fmla="*/ 0 w 1587"/>
              <a:gd name="T3" fmla="*/ 0 h 1"/>
              <a:gd name="T4" fmla="*/ 0 w 1587"/>
              <a:gd name="T5" fmla="*/ 0 h 1"/>
              <a:gd name="T6" fmla="*/ 0 w 1587"/>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1">
                <a:moveTo>
                  <a:pt x="0" y="1"/>
                </a:move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4" name="Freeform 280"/>
          <p:cNvSpPr>
            <a:spLocks/>
          </p:cNvSpPr>
          <p:nvPr/>
        </p:nvSpPr>
        <p:spPr bwMode="auto">
          <a:xfrm>
            <a:off x="8459788" y="2403475"/>
            <a:ext cx="1587" cy="1588"/>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5" name="Freeform 281"/>
          <p:cNvSpPr>
            <a:spLocks/>
          </p:cNvSpPr>
          <p:nvPr/>
        </p:nvSpPr>
        <p:spPr bwMode="auto">
          <a:xfrm>
            <a:off x="8382000" y="2452688"/>
            <a:ext cx="1588" cy="3175"/>
          </a:xfrm>
          <a:custGeom>
            <a:avLst/>
            <a:gdLst>
              <a:gd name="T0" fmla="*/ 2147483647 w 1"/>
              <a:gd name="T1" fmla="*/ 2147483647 h 2"/>
              <a:gd name="T2" fmla="*/ 0 w 1"/>
              <a:gd name="T3" fmla="*/ 0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6" name="Freeform 282"/>
          <p:cNvSpPr>
            <a:spLocks/>
          </p:cNvSpPr>
          <p:nvPr/>
        </p:nvSpPr>
        <p:spPr bwMode="auto">
          <a:xfrm>
            <a:off x="8369300" y="2433638"/>
            <a:ext cx="3175" cy="3175"/>
          </a:xfrm>
          <a:custGeom>
            <a:avLst/>
            <a:gdLst>
              <a:gd name="T0" fmla="*/ 2147483647 w 2"/>
              <a:gd name="T1" fmla="*/ 2147483647 h 2"/>
              <a:gd name="T2" fmla="*/ 0 w 2"/>
              <a:gd name="T3" fmla="*/ 0 h 2"/>
              <a:gd name="T4" fmla="*/ 2147483647 w 2"/>
              <a:gd name="T5" fmla="*/ 2147483647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7" name="Freeform 283"/>
          <p:cNvSpPr>
            <a:spLocks/>
          </p:cNvSpPr>
          <p:nvPr/>
        </p:nvSpPr>
        <p:spPr bwMode="auto">
          <a:xfrm>
            <a:off x="8442325" y="2451100"/>
            <a:ext cx="1588" cy="3175"/>
          </a:xfrm>
          <a:custGeom>
            <a:avLst/>
            <a:gdLst>
              <a:gd name="T0" fmla="*/ 2147483647 w 1"/>
              <a:gd name="T1" fmla="*/ 2147483647 h 2"/>
              <a:gd name="T2" fmla="*/ 0 w 1"/>
              <a:gd name="T3" fmla="*/ 0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8" name="Freeform 284"/>
          <p:cNvSpPr>
            <a:spLocks/>
          </p:cNvSpPr>
          <p:nvPr/>
        </p:nvSpPr>
        <p:spPr bwMode="auto">
          <a:xfrm>
            <a:off x="8364538" y="2436813"/>
            <a:ext cx="3175" cy="1587"/>
          </a:xfrm>
          <a:custGeom>
            <a:avLst/>
            <a:gdLst>
              <a:gd name="T0" fmla="*/ 2147483647 w 2"/>
              <a:gd name="T1" fmla="*/ 2147483647 h 1"/>
              <a:gd name="T2" fmla="*/ 0 w 2"/>
              <a:gd name="T3" fmla="*/ 2147483647 h 1"/>
              <a:gd name="T4" fmla="*/ 0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1"/>
                </a:lnTo>
                <a:lnTo>
                  <a:pt x="0"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9" name="Freeform 285"/>
          <p:cNvSpPr>
            <a:spLocks/>
          </p:cNvSpPr>
          <p:nvPr/>
        </p:nvSpPr>
        <p:spPr bwMode="auto">
          <a:xfrm>
            <a:off x="8429625" y="2446338"/>
            <a:ext cx="1588" cy="3175"/>
          </a:xfrm>
          <a:custGeom>
            <a:avLst/>
            <a:gdLst>
              <a:gd name="T0" fmla="*/ 0 w 1588"/>
              <a:gd name="T1" fmla="*/ 2147483647 h 2"/>
              <a:gd name="T2" fmla="*/ 0 w 1588"/>
              <a:gd name="T3" fmla="*/ 0 h 2"/>
              <a:gd name="T4" fmla="*/ 0 w 1588"/>
              <a:gd name="T5" fmla="*/ 0 h 2"/>
              <a:gd name="T6" fmla="*/ 0 w 1588"/>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2">
                <a:moveTo>
                  <a:pt x="0" y="2"/>
                </a:moveTo>
                <a:lnTo>
                  <a:pt x="0"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0" name="Freeform 286"/>
          <p:cNvSpPr>
            <a:spLocks/>
          </p:cNvSpPr>
          <p:nvPr/>
        </p:nvSpPr>
        <p:spPr bwMode="auto">
          <a:xfrm>
            <a:off x="8388350" y="2455863"/>
            <a:ext cx="3175" cy="1587"/>
          </a:xfrm>
          <a:custGeom>
            <a:avLst/>
            <a:gdLst>
              <a:gd name="T0" fmla="*/ 2147483647 w 2"/>
              <a:gd name="T1" fmla="*/ 2147483647 h 1"/>
              <a:gd name="T2" fmla="*/ 0 w 2"/>
              <a:gd name="T3" fmla="*/ 2147483647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1"/>
                </a:lnTo>
                <a:lnTo>
                  <a:pt x="2"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1" name="Freeform 287"/>
          <p:cNvSpPr>
            <a:spLocks/>
          </p:cNvSpPr>
          <p:nvPr/>
        </p:nvSpPr>
        <p:spPr bwMode="auto">
          <a:xfrm>
            <a:off x="8543925" y="2392363"/>
            <a:ext cx="1588"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2" name="Freeform 288"/>
          <p:cNvSpPr>
            <a:spLocks/>
          </p:cNvSpPr>
          <p:nvPr/>
        </p:nvSpPr>
        <p:spPr bwMode="auto">
          <a:xfrm>
            <a:off x="8385175" y="2460625"/>
            <a:ext cx="3175" cy="1588"/>
          </a:xfrm>
          <a:custGeom>
            <a:avLst/>
            <a:gdLst>
              <a:gd name="T0" fmla="*/ 2147483647 w 2"/>
              <a:gd name="T1" fmla="*/ 0 h 1588"/>
              <a:gd name="T2" fmla="*/ 0 w 2"/>
              <a:gd name="T3" fmla="*/ 0 h 1588"/>
              <a:gd name="T4" fmla="*/ 2147483647 w 2"/>
              <a:gd name="T5" fmla="*/ 0 h 1588"/>
              <a:gd name="T6" fmla="*/ 2147483647 w 2"/>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88">
                <a:moveTo>
                  <a:pt x="1" y="0"/>
                </a:moveTo>
                <a:lnTo>
                  <a:pt x="0" y="0"/>
                </a:lnTo>
                <a:lnTo>
                  <a:pt x="2"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3" name="Freeform 289"/>
          <p:cNvSpPr>
            <a:spLocks/>
          </p:cNvSpPr>
          <p:nvPr/>
        </p:nvSpPr>
        <p:spPr bwMode="auto">
          <a:xfrm>
            <a:off x="8408988" y="2441575"/>
            <a:ext cx="1587" cy="1588"/>
          </a:xfrm>
          <a:custGeom>
            <a:avLst/>
            <a:gdLst>
              <a:gd name="T0" fmla="*/ 0 w 1"/>
              <a:gd name="T1" fmla="*/ 2147483647 h 1"/>
              <a:gd name="T2" fmla="*/ 2147483647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4" name="Freeform 290"/>
          <p:cNvSpPr>
            <a:spLocks/>
          </p:cNvSpPr>
          <p:nvPr/>
        </p:nvSpPr>
        <p:spPr bwMode="auto">
          <a:xfrm>
            <a:off x="8172450" y="2533650"/>
            <a:ext cx="1588" cy="1588"/>
          </a:xfrm>
          <a:custGeom>
            <a:avLst/>
            <a:gdLst>
              <a:gd name="T0" fmla="*/ 2147483647 w 1"/>
              <a:gd name="T1" fmla="*/ 0 h 1588"/>
              <a:gd name="T2" fmla="*/ 0 w 1"/>
              <a:gd name="T3" fmla="*/ 0 h 1588"/>
              <a:gd name="T4" fmla="*/ 2147483647 w 1"/>
              <a:gd name="T5" fmla="*/ 0 h 1588"/>
              <a:gd name="T6" fmla="*/ 2147483647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1" y="0"/>
                </a:move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5" name="Freeform 291"/>
          <p:cNvSpPr>
            <a:spLocks/>
          </p:cNvSpPr>
          <p:nvPr/>
        </p:nvSpPr>
        <p:spPr bwMode="auto">
          <a:xfrm>
            <a:off x="8415338" y="2455863"/>
            <a:ext cx="1587" cy="1587"/>
          </a:xfrm>
          <a:custGeom>
            <a:avLst/>
            <a:gdLst>
              <a:gd name="T0" fmla="*/ 0 w 1"/>
              <a:gd name="T1" fmla="*/ 2147483647 h 1"/>
              <a:gd name="T2" fmla="*/ 0 w 1"/>
              <a:gd name="T3" fmla="*/ 2147483647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6" name="Freeform 292"/>
          <p:cNvSpPr>
            <a:spLocks/>
          </p:cNvSpPr>
          <p:nvPr/>
        </p:nvSpPr>
        <p:spPr bwMode="auto">
          <a:xfrm>
            <a:off x="8285163" y="2492375"/>
            <a:ext cx="1587" cy="1588"/>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7" name="Freeform 293"/>
          <p:cNvSpPr>
            <a:spLocks/>
          </p:cNvSpPr>
          <p:nvPr/>
        </p:nvSpPr>
        <p:spPr bwMode="auto">
          <a:xfrm>
            <a:off x="8464550" y="2413000"/>
            <a:ext cx="1588" cy="1588"/>
          </a:xfrm>
          <a:custGeom>
            <a:avLst/>
            <a:gdLst>
              <a:gd name="T0" fmla="*/ 0 w 1588"/>
              <a:gd name="T1" fmla="*/ 2147483647 h 1"/>
              <a:gd name="T2" fmla="*/ 0 w 1588"/>
              <a:gd name="T3" fmla="*/ 0 h 1"/>
              <a:gd name="T4" fmla="*/ 0 w 1588"/>
              <a:gd name="T5" fmla="*/ 2147483647 h 1"/>
              <a:gd name="T6" fmla="*/ 0 w 158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
                <a:moveTo>
                  <a:pt x="0" y="1"/>
                </a:move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8" name="Freeform 294"/>
          <p:cNvSpPr>
            <a:spLocks/>
          </p:cNvSpPr>
          <p:nvPr/>
        </p:nvSpPr>
        <p:spPr bwMode="auto">
          <a:xfrm>
            <a:off x="8207375" y="2519363"/>
            <a:ext cx="1588"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9" name="Rectangle 295"/>
          <p:cNvSpPr>
            <a:spLocks noChangeArrowheads="1"/>
          </p:cNvSpPr>
          <p:nvPr/>
        </p:nvSpPr>
        <p:spPr bwMode="auto">
          <a:xfrm>
            <a:off x="8258175" y="2181225"/>
            <a:ext cx="152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a:solidFill>
                  <a:srgbClr val="000000"/>
                </a:solidFill>
              </a:rPr>
              <a:t>ME</a:t>
            </a:r>
            <a:endParaRPr lang="en-US" altLang="en-US" sz="1800"/>
          </a:p>
        </p:txBody>
      </p:sp>
      <p:sp>
        <p:nvSpPr>
          <p:cNvPr id="6440" name="Freeform 296"/>
          <p:cNvSpPr>
            <a:spLocks/>
          </p:cNvSpPr>
          <p:nvPr/>
        </p:nvSpPr>
        <p:spPr bwMode="auto">
          <a:xfrm>
            <a:off x="1225550" y="3251200"/>
            <a:ext cx="846138" cy="1235075"/>
          </a:xfrm>
          <a:custGeom>
            <a:avLst/>
            <a:gdLst>
              <a:gd name="T0" fmla="*/ 2147483647 w 533"/>
              <a:gd name="T1" fmla="*/ 0 h 778"/>
              <a:gd name="T2" fmla="*/ 2147483647 w 533"/>
              <a:gd name="T3" fmla="*/ 0 h 778"/>
              <a:gd name="T4" fmla="*/ 2147483647 w 533"/>
              <a:gd name="T5" fmla="*/ 0 h 778"/>
              <a:gd name="T6" fmla="*/ 2147483647 w 533"/>
              <a:gd name="T7" fmla="*/ 2147483647 h 778"/>
              <a:gd name="T8" fmla="*/ 2147483647 w 533"/>
              <a:gd name="T9" fmla="*/ 2147483647 h 778"/>
              <a:gd name="T10" fmla="*/ 2147483647 w 533"/>
              <a:gd name="T11" fmla="*/ 2147483647 h 778"/>
              <a:gd name="T12" fmla="*/ 2147483647 w 533"/>
              <a:gd name="T13" fmla="*/ 2147483647 h 778"/>
              <a:gd name="T14" fmla="*/ 2147483647 w 533"/>
              <a:gd name="T15" fmla="*/ 2147483647 h 778"/>
              <a:gd name="T16" fmla="*/ 2147483647 w 533"/>
              <a:gd name="T17" fmla="*/ 2147483647 h 778"/>
              <a:gd name="T18" fmla="*/ 2147483647 w 533"/>
              <a:gd name="T19" fmla="*/ 2147483647 h 778"/>
              <a:gd name="T20" fmla="*/ 2147483647 w 533"/>
              <a:gd name="T21" fmla="*/ 2147483647 h 778"/>
              <a:gd name="T22" fmla="*/ 2147483647 w 533"/>
              <a:gd name="T23" fmla="*/ 2147483647 h 778"/>
              <a:gd name="T24" fmla="*/ 2147483647 w 533"/>
              <a:gd name="T25" fmla="*/ 2147483647 h 778"/>
              <a:gd name="T26" fmla="*/ 2147483647 w 533"/>
              <a:gd name="T27" fmla="*/ 2147483647 h 778"/>
              <a:gd name="T28" fmla="*/ 2147483647 w 533"/>
              <a:gd name="T29" fmla="*/ 2147483647 h 778"/>
              <a:gd name="T30" fmla="*/ 2147483647 w 533"/>
              <a:gd name="T31" fmla="*/ 2147483647 h 778"/>
              <a:gd name="T32" fmla="*/ 2147483647 w 533"/>
              <a:gd name="T33" fmla="*/ 2147483647 h 778"/>
              <a:gd name="T34" fmla="*/ 2147483647 w 533"/>
              <a:gd name="T35" fmla="*/ 2147483647 h 778"/>
              <a:gd name="T36" fmla="*/ 2147483647 w 533"/>
              <a:gd name="T37" fmla="*/ 2147483647 h 778"/>
              <a:gd name="T38" fmla="*/ 2147483647 w 533"/>
              <a:gd name="T39" fmla="*/ 2147483647 h 778"/>
              <a:gd name="T40" fmla="*/ 2147483647 w 533"/>
              <a:gd name="T41" fmla="*/ 2147483647 h 778"/>
              <a:gd name="T42" fmla="*/ 2147483647 w 533"/>
              <a:gd name="T43" fmla="*/ 2147483647 h 778"/>
              <a:gd name="T44" fmla="*/ 2147483647 w 533"/>
              <a:gd name="T45" fmla="*/ 2147483647 h 778"/>
              <a:gd name="T46" fmla="*/ 2147483647 w 533"/>
              <a:gd name="T47" fmla="*/ 2147483647 h 778"/>
              <a:gd name="T48" fmla="*/ 2147483647 w 533"/>
              <a:gd name="T49" fmla="*/ 2147483647 h 778"/>
              <a:gd name="T50" fmla="*/ 2147483647 w 533"/>
              <a:gd name="T51" fmla="*/ 2147483647 h 778"/>
              <a:gd name="T52" fmla="*/ 2147483647 w 533"/>
              <a:gd name="T53" fmla="*/ 2147483647 h 778"/>
              <a:gd name="T54" fmla="*/ 2147483647 w 533"/>
              <a:gd name="T55" fmla="*/ 2147483647 h 778"/>
              <a:gd name="T56" fmla="*/ 2147483647 w 533"/>
              <a:gd name="T57" fmla="*/ 2147483647 h 778"/>
              <a:gd name="T58" fmla="*/ 2147483647 w 533"/>
              <a:gd name="T59" fmla="*/ 2147483647 h 778"/>
              <a:gd name="T60" fmla="*/ 2147483647 w 533"/>
              <a:gd name="T61" fmla="*/ 2147483647 h 778"/>
              <a:gd name="T62" fmla="*/ 2147483647 w 533"/>
              <a:gd name="T63" fmla="*/ 2147483647 h 778"/>
              <a:gd name="T64" fmla="*/ 2147483647 w 533"/>
              <a:gd name="T65" fmla="*/ 2147483647 h 778"/>
              <a:gd name="T66" fmla="*/ 0 w 533"/>
              <a:gd name="T67" fmla="*/ 2147483647 h 778"/>
              <a:gd name="T68" fmla="*/ 2147483647 w 533"/>
              <a:gd name="T69" fmla="*/ 2147483647 h 778"/>
              <a:gd name="T70" fmla="*/ 2147483647 w 533"/>
              <a:gd name="T71" fmla="*/ 2147483647 h 778"/>
              <a:gd name="T72" fmla="*/ 2147483647 w 533"/>
              <a:gd name="T73" fmla="*/ 2147483647 h 778"/>
              <a:gd name="T74" fmla="*/ 2147483647 w 533"/>
              <a:gd name="T75" fmla="*/ 2147483647 h 778"/>
              <a:gd name="T76" fmla="*/ 2147483647 w 533"/>
              <a:gd name="T77" fmla="*/ 2147483647 h 778"/>
              <a:gd name="T78" fmla="*/ 2147483647 w 533"/>
              <a:gd name="T79" fmla="*/ 2147483647 h 778"/>
              <a:gd name="T80" fmla="*/ 2147483647 w 533"/>
              <a:gd name="T81" fmla="*/ 2147483647 h 778"/>
              <a:gd name="T82" fmla="*/ 2147483647 w 533"/>
              <a:gd name="T83" fmla="*/ 2147483647 h 778"/>
              <a:gd name="T84" fmla="*/ 0 w 533"/>
              <a:gd name="T85" fmla="*/ 2147483647 h 778"/>
              <a:gd name="T86" fmla="*/ 2147483647 w 533"/>
              <a:gd name="T87" fmla="*/ 2147483647 h 778"/>
              <a:gd name="T88" fmla="*/ 0 w 533"/>
              <a:gd name="T89" fmla="*/ 2147483647 h 778"/>
              <a:gd name="T90" fmla="*/ 2147483647 w 533"/>
              <a:gd name="T91" fmla="*/ 0 h 778"/>
              <a:gd name="T92" fmla="*/ 2147483647 w 533"/>
              <a:gd name="T93" fmla="*/ 0 h 778"/>
              <a:gd name="T94" fmla="*/ 2147483647 w 533"/>
              <a:gd name="T95" fmla="*/ 2147483647 h 778"/>
              <a:gd name="T96" fmla="*/ 2147483647 w 533"/>
              <a:gd name="T97" fmla="*/ 2147483647 h 7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3" h="778">
                <a:moveTo>
                  <a:pt x="266" y="0"/>
                </a:moveTo>
                <a:lnTo>
                  <a:pt x="344" y="0"/>
                </a:lnTo>
                <a:lnTo>
                  <a:pt x="374" y="0"/>
                </a:lnTo>
                <a:lnTo>
                  <a:pt x="385" y="0"/>
                </a:lnTo>
                <a:lnTo>
                  <a:pt x="415" y="0"/>
                </a:lnTo>
                <a:lnTo>
                  <a:pt x="419" y="0"/>
                </a:lnTo>
                <a:lnTo>
                  <a:pt x="420" y="0"/>
                </a:lnTo>
                <a:lnTo>
                  <a:pt x="442" y="1"/>
                </a:lnTo>
                <a:lnTo>
                  <a:pt x="454" y="0"/>
                </a:lnTo>
                <a:lnTo>
                  <a:pt x="467" y="0"/>
                </a:lnTo>
                <a:lnTo>
                  <a:pt x="475" y="0"/>
                </a:lnTo>
                <a:lnTo>
                  <a:pt x="480" y="0"/>
                </a:lnTo>
                <a:lnTo>
                  <a:pt x="509" y="1"/>
                </a:lnTo>
                <a:lnTo>
                  <a:pt x="522" y="1"/>
                </a:lnTo>
                <a:lnTo>
                  <a:pt x="528" y="1"/>
                </a:lnTo>
                <a:lnTo>
                  <a:pt x="531" y="1"/>
                </a:lnTo>
                <a:lnTo>
                  <a:pt x="533" y="1"/>
                </a:lnTo>
                <a:lnTo>
                  <a:pt x="533" y="38"/>
                </a:lnTo>
                <a:lnTo>
                  <a:pt x="533" y="39"/>
                </a:lnTo>
                <a:lnTo>
                  <a:pt x="533" y="44"/>
                </a:lnTo>
                <a:lnTo>
                  <a:pt x="533" y="47"/>
                </a:lnTo>
                <a:lnTo>
                  <a:pt x="533" y="59"/>
                </a:lnTo>
                <a:lnTo>
                  <a:pt x="533" y="60"/>
                </a:lnTo>
                <a:lnTo>
                  <a:pt x="533" y="61"/>
                </a:lnTo>
                <a:lnTo>
                  <a:pt x="533" y="144"/>
                </a:lnTo>
                <a:lnTo>
                  <a:pt x="533" y="149"/>
                </a:lnTo>
                <a:lnTo>
                  <a:pt x="532" y="217"/>
                </a:lnTo>
                <a:lnTo>
                  <a:pt x="531" y="228"/>
                </a:lnTo>
                <a:lnTo>
                  <a:pt x="532" y="560"/>
                </a:lnTo>
                <a:lnTo>
                  <a:pt x="532" y="648"/>
                </a:lnTo>
                <a:lnTo>
                  <a:pt x="530" y="652"/>
                </a:lnTo>
                <a:lnTo>
                  <a:pt x="527" y="655"/>
                </a:lnTo>
                <a:lnTo>
                  <a:pt x="526" y="657"/>
                </a:lnTo>
                <a:lnTo>
                  <a:pt x="525" y="658"/>
                </a:lnTo>
                <a:lnTo>
                  <a:pt x="526" y="660"/>
                </a:lnTo>
                <a:lnTo>
                  <a:pt x="525" y="660"/>
                </a:lnTo>
                <a:lnTo>
                  <a:pt x="524" y="666"/>
                </a:lnTo>
                <a:lnTo>
                  <a:pt x="522" y="667"/>
                </a:lnTo>
                <a:lnTo>
                  <a:pt x="521" y="667"/>
                </a:lnTo>
                <a:lnTo>
                  <a:pt x="519" y="667"/>
                </a:lnTo>
                <a:lnTo>
                  <a:pt x="516" y="668"/>
                </a:lnTo>
                <a:lnTo>
                  <a:pt x="515" y="668"/>
                </a:lnTo>
                <a:lnTo>
                  <a:pt x="513" y="667"/>
                </a:lnTo>
                <a:lnTo>
                  <a:pt x="512" y="665"/>
                </a:lnTo>
                <a:lnTo>
                  <a:pt x="510" y="664"/>
                </a:lnTo>
                <a:lnTo>
                  <a:pt x="508" y="663"/>
                </a:lnTo>
                <a:lnTo>
                  <a:pt x="509" y="661"/>
                </a:lnTo>
                <a:lnTo>
                  <a:pt x="508" y="658"/>
                </a:lnTo>
                <a:lnTo>
                  <a:pt x="505" y="656"/>
                </a:lnTo>
                <a:lnTo>
                  <a:pt x="503" y="654"/>
                </a:lnTo>
                <a:lnTo>
                  <a:pt x="500" y="654"/>
                </a:lnTo>
                <a:lnTo>
                  <a:pt x="499" y="654"/>
                </a:lnTo>
                <a:lnTo>
                  <a:pt x="497" y="656"/>
                </a:lnTo>
                <a:lnTo>
                  <a:pt x="496" y="656"/>
                </a:lnTo>
                <a:lnTo>
                  <a:pt x="495" y="655"/>
                </a:lnTo>
                <a:lnTo>
                  <a:pt x="494" y="655"/>
                </a:lnTo>
                <a:lnTo>
                  <a:pt x="491" y="656"/>
                </a:lnTo>
                <a:lnTo>
                  <a:pt x="491" y="655"/>
                </a:lnTo>
                <a:lnTo>
                  <a:pt x="491" y="654"/>
                </a:lnTo>
                <a:lnTo>
                  <a:pt x="486" y="653"/>
                </a:lnTo>
                <a:lnTo>
                  <a:pt x="482" y="655"/>
                </a:lnTo>
                <a:lnTo>
                  <a:pt x="480" y="655"/>
                </a:lnTo>
                <a:lnTo>
                  <a:pt x="478" y="655"/>
                </a:lnTo>
                <a:lnTo>
                  <a:pt x="477" y="657"/>
                </a:lnTo>
                <a:lnTo>
                  <a:pt x="471" y="658"/>
                </a:lnTo>
                <a:lnTo>
                  <a:pt x="469" y="659"/>
                </a:lnTo>
                <a:lnTo>
                  <a:pt x="469" y="661"/>
                </a:lnTo>
                <a:lnTo>
                  <a:pt x="471" y="664"/>
                </a:lnTo>
                <a:lnTo>
                  <a:pt x="472" y="666"/>
                </a:lnTo>
                <a:lnTo>
                  <a:pt x="472" y="667"/>
                </a:lnTo>
                <a:lnTo>
                  <a:pt x="470" y="669"/>
                </a:lnTo>
                <a:lnTo>
                  <a:pt x="470" y="671"/>
                </a:lnTo>
                <a:lnTo>
                  <a:pt x="471" y="674"/>
                </a:lnTo>
                <a:lnTo>
                  <a:pt x="471" y="676"/>
                </a:lnTo>
                <a:lnTo>
                  <a:pt x="473" y="677"/>
                </a:lnTo>
                <a:lnTo>
                  <a:pt x="473" y="679"/>
                </a:lnTo>
                <a:lnTo>
                  <a:pt x="474" y="681"/>
                </a:lnTo>
                <a:lnTo>
                  <a:pt x="477" y="684"/>
                </a:lnTo>
                <a:lnTo>
                  <a:pt x="476" y="685"/>
                </a:lnTo>
                <a:lnTo>
                  <a:pt x="475" y="685"/>
                </a:lnTo>
                <a:lnTo>
                  <a:pt x="474" y="687"/>
                </a:lnTo>
                <a:lnTo>
                  <a:pt x="474" y="688"/>
                </a:lnTo>
                <a:lnTo>
                  <a:pt x="473" y="691"/>
                </a:lnTo>
                <a:lnTo>
                  <a:pt x="474" y="693"/>
                </a:lnTo>
                <a:lnTo>
                  <a:pt x="474" y="694"/>
                </a:lnTo>
                <a:lnTo>
                  <a:pt x="474" y="696"/>
                </a:lnTo>
                <a:lnTo>
                  <a:pt x="474" y="701"/>
                </a:lnTo>
                <a:lnTo>
                  <a:pt x="474" y="702"/>
                </a:lnTo>
                <a:lnTo>
                  <a:pt x="476" y="704"/>
                </a:lnTo>
                <a:lnTo>
                  <a:pt x="475" y="707"/>
                </a:lnTo>
                <a:lnTo>
                  <a:pt x="475" y="708"/>
                </a:lnTo>
                <a:lnTo>
                  <a:pt x="476" y="708"/>
                </a:lnTo>
                <a:lnTo>
                  <a:pt x="478" y="712"/>
                </a:lnTo>
                <a:lnTo>
                  <a:pt x="478" y="714"/>
                </a:lnTo>
                <a:lnTo>
                  <a:pt x="477" y="715"/>
                </a:lnTo>
                <a:lnTo>
                  <a:pt x="476" y="715"/>
                </a:lnTo>
                <a:lnTo>
                  <a:pt x="477" y="716"/>
                </a:lnTo>
                <a:lnTo>
                  <a:pt x="477" y="719"/>
                </a:lnTo>
                <a:lnTo>
                  <a:pt x="477" y="722"/>
                </a:lnTo>
                <a:lnTo>
                  <a:pt x="476" y="723"/>
                </a:lnTo>
                <a:lnTo>
                  <a:pt x="476" y="725"/>
                </a:lnTo>
                <a:lnTo>
                  <a:pt x="477" y="728"/>
                </a:lnTo>
                <a:lnTo>
                  <a:pt x="479" y="730"/>
                </a:lnTo>
                <a:lnTo>
                  <a:pt x="479" y="734"/>
                </a:lnTo>
                <a:lnTo>
                  <a:pt x="481" y="737"/>
                </a:lnTo>
                <a:lnTo>
                  <a:pt x="483" y="741"/>
                </a:lnTo>
                <a:lnTo>
                  <a:pt x="483" y="744"/>
                </a:lnTo>
                <a:lnTo>
                  <a:pt x="483" y="748"/>
                </a:lnTo>
                <a:lnTo>
                  <a:pt x="485" y="755"/>
                </a:lnTo>
                <a:lnTo>
                  <a:pt x="486" y="759"/>
                </a:lnTo>
                <a:lnTo>
                  <a:pt x="485" y="762"/>
                </a:lnTo>
                <a:lnTo>
                  <a:pt x="485" y="764"/>
                </a:lnTo>
                <a:lnTo>
                  <a:pt x="483" y="765"/>
                </a:lnTo>
                <a:lnTo>
                  <a:pt x="482" y="765"/>
                </a:lnTo>
                <a:lnTo>
                  <a:pt x="481" y="765"/>
                </a:lnTo>
                <a:lnTo>
                  <a:pt x="480" y="766"/>
                </a:lnTo>
                <a:lnTo>
                  <a:pt x="479" y="767"/>
                </a:lnTo>
                <a:lnTo>
                  <a:pt x="479" y="768"/>
                </a:lnTo>
                <a:lnTo>
                  <a:pt x="482" y="769"/>
                </a:lnTo>
                <a:lnTo>
                  <a:pt x="483" y="770"/>
                </a:lnTo>
                <a:lnTo>
                  <a:pt x="482" y="771"/>
                </a:lnTo>
                <a:lnTo>
                  <a:pt x="480" y="773"/>
                </a:lnTo>
                <a:lnTo>
                  <a:pt x="479" y="775"/>
                </a:lnTo>
                <a:lnTo>
                  <a:pt x="480" y="778"/>
                </a:lnTo>
                <a:lnTo>
                  <a:pt x="429" y="731"/>
                </a:lnTo>
                <a:lnTo>
                  <a:pt x="299" y="606"/>
                </a:lnTo>
                <a:lnTo>
                  <a:pt x="167" y="484"/>
                </a:lnTo>
                <a:lnTo>
                  <a:pt x="0" y="339"/>
                </a:lnTo>
                <a:lnTo>
                  <a:pt x="0" y="315"/>
                </a:lnTo>
                <a:lnTo>
                  <a:pt x="0" y="299"/>
                </a:lnTo>
                <a:lnTo>
                  <a:pt x="0" y="228"/>
                </a:lnTo>
                <a:lnTo>
                  <a:pt x="1" y="220"/>
                </a:lnTo>
                <a:lnTo>
                  <a:pt x="1" y="217"/>
                </a:lnTo>
                <a:lnTo>
                  <a:pt x="1" y="216"/>
                </a:lnTo>
                <a:lnTo>
                  <a:pt x="1" y="215"/>
                </a:lnTo>
                <a:lnTo>
                  <a:pt x="1" y="197"/>
                </a:lnTo>
                <a:lnTo>
                  <a:pt x="1" y="196"/>
                </a:lnTo>
                <a:lnTo>
                  <a:pt x="1" y="194"/>
                </a:lnTo>
                <a:lnTo>
                  <a:pt x="1" y="188"/>
                </a:lnTo>
                <a:lnTo>
                  <a:pt x="1" y="186"/>
                </a:lnTo>
                <a:lnTo>
                  <a:pt x="1" y="184"/>
                </a:lnTo>
                <a:lnTo>
                  <a:pt x="1" y="169"/>
                </a:lnTo>
                <a:lnTo>
                  <a:pt x="1" y="167"/>
                </a:lnTo>
                <a:lnTo>
                  <a:pt x="1" y="166"/>
                </a:lnTo>
                <a:lnTo>
                  <a:pt x="1" y="164"/>
                </a:lnTo>
                <a:lnTo>
                  <a:pt x="1" y="154"/>
                </a:lnTo>
                <a:lnTo>
                  <a:pt x="1" y="151"/>
                </a:lnTo>
                <a:lnTo>
                  <a:pt x="1" y="150"/>
                </a:lnTo>
                <a:lnTo>
                  <a:pt x="1" y="147"/>
                </a:lnTo>
                <a:lnTo>
                  <a:pt x="1" y="146"/>
                </a:lnTo>
                <a:lnTo>
                  <a:pt x="1" y="145"/>
                </a:lnTo>
                <a:lnTo>
                  <a:pt x="1" y="136"/>
                </a:lnTo>
                <a:lnTo>
                  <a:pt x="1" y="135"/>
                </a:lnTo>
                <a:lnTo>
                  <a:pt x="1" y="129"/>
                </a:lnTo>
                <a:lnTo>
                  <a:pt x="1" y="124"/>
                </a:lnTo>
                <a:lnTo>
                  <a:pt x="1" y="120"/>
                </a:lnTo>
                <a:lnTo>
                  <a:pt x="1" y="119"/>
                </a:lnTo>
                <a:lnTo>
                  <a:pt x="1" y="118"/>
                </a:lnTo>
                <a:lnTo>
                  <a:pt x="0" y="96"/>
                </a:lnTo>
                <a:lnTo>
                  <a:pt x="1" y="95"/>
                </a:lnTo>
                <a:lnTo>
                  <a:pt x="1" y="93"/>
                </a:lnTo>
                <a:lnTo>
                  <a:pt x="1" y="81"/>
                </a:lnTo>
                <a:lnTo>
                  <a:pt x="0" y="80"/>
                </a:lnTo>
                <a:lnTo>
                  <a:pt x="1" y="78"/>
                </a:lnTo>
                <a:lnTo>
                  <a:pt x="0" y="76"/>
                </a:lnTo>
                <a:lnTo>
                  <a:pt x="0" y="66"/>
                </a:lnTo>
                <a:lnTo>
                  <a:pt x="0" y="61"/>
                </a:lnTo>
                <a:lnTo>
                  <a:pt x="0" y="46"/>
                </a:lnTo>
                <a:lnTo>
                  <a:pt x="1" y="44"/>
                </a:lnTo>
                <a:lnTo>
                  <a:pt x="1" y="40"/>
                </a:lnTo>
                <a:lnTo>
                  <a:pt x="0" y="36"/>
                </a:lnTo>
                <a:lnTo>
                  <a:pt x="0" y="33"/>
                </a:lnTo>
                <a:lnTo>
                  <a:pt x="0" y="31"/>
                </a:lnTo>
                <a:lnTo>
                  <a:pt x="0" y="25"/>
                </a:lnTo>
                <a:lnTo>
                  <a:pt x="0" y="1"/>
                </a:lnTo>
                <a:lnTo>
                  <a:pt x="6" y="0"/>
                </a:lnTo>
                <a:lnTo>
                  <a:pt x="10" y="0"/>
                </a:lnTo>
                <a:lnTo>
                  <a:pt x="11" y="0"/>
                </a:lnTo>
                <a:lnTo>
                  <a:pt x="47" y="0"/>
                </a:lnTo>
                <a:lnTo>
                  <a:pt x="53" y="0"/>
                </a:lnTo>
                <a:lnTo>
                  <a:pt x="57" y="0"/>
                </a:lnTo>
                <a:lnTo>
                  <a:pt x="66" y="1"/>
                </a:lnTo>
                <a:lnTo>
                  <a:pt x="77" y="0"/>
                </a:lnTo>
                <a:lnTo>
                  <a:pt x="80" y="1"/>
                </a:lnTo>
                <a:lnTo>
                  <a:pt x="81" y="0"/>
                </a:lnTo>
                <a:lnTo>
                  <a:pt x="83" y="0"/>
                </a:lnTo>
                <a:lnTo>
                  <a:pt x="100" y="0"/>
                </a:lnTo>
                <a:lnTo>
                  <a:pt x="101" y="1"/>
                </a:lnTo>
                <a:lnTo>
                  <a:pt x="115" y="0"/>
                </a:lnTo>
                <a:lnTo>
                  <a:pt x="175" y="0"/>
                </a:lnTo>
                <a:lnTo>
                  <a:pt x="266"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1" name="Freeform 297"/>
          <p:cNvSpPr>
            <a:spLocks/>
          </p:cNvSpPr>
          <p:nvPr/>
        </p:nvSpPr>
        <p:spPr bwMode="auto">
          <a:xfrm>
            <a:off x="1225550" y="3251200"/>
            <a:ext cx="846138" cy="1235075"/>
          </a:xfrm>
          <a:custGeom>
            <a:avLst/>
            <a:gdLst>
              <a:gd name="T0" fmla="*/ 2147483647 w 533"/>
              <a:gd name="T1" fmla="*/ 0 h 778"/>
              <a:gd name="T2" fmla="*/ 2147483647 w 533"/>
              <a:gd name="T3" fmla="*/ 0 h 778"/>
              <a:gd name="T4" fmla="*/ 2147483647 w 533"/>
              <a:gd name="T5" fmla="*/ 0 h 778"/>
              <a:gd name="T6" fmla="*/ 2147483647 w 533"/>
              <a:gd name="T7" fmla="*/ 2147483647 h 778"/>
              <a:gd name="T8" fmla="*/ 2147483647 w 533"/>
              <a:gd name="T9" fmla="*/ 2147483647 h 778"/>
              <a:gd name="T10" fmla="*/ 2147483647 w 533"/>
              <a:gd name="T11" fmla="*/ 2147483647 h 778"/>
              <a:gd name="T12" fmla="*/ 2147483647 w 533"/>
              <a:gd name="T13" fmla="*/ 2147483647 h 778"/>
              <a:gd name="T14" fmla="*/ 2147483647 w 533"/>
              <a:gd name="T15" fmla="*/ 2147483647 h 778"/>
              <a:gd name="T16" fmla="*/ 2147483647 w 533"/>
              <a:gd name="T17" fmla="*/ 2147483647 h 778"/>
              <a:gd name="T18" fmla="*/ 2147483647 w 533"/>
              <a:gd name="T19" fmla="*/ 2147483647 h 778"/>
              <a:gd name="T20" fmla="*/ 2147483647 w 533"/>
              <a:gd name="T21" fmla="*/ 2147483647 h 778"/>
              <a:gd name="T22" fmla="*/ 2147483647 w 533"/>
              <a:gd name="T23" fmla="*/ 2147483647 h 778"/>
              <a:gd name="T24" fmla="*/ 2147483647 w 533"/>
              <a:gd name="T25" fmla="*/ 2147483647 h 778"/>
              <a:gd name="T26" fmla="*/ 2147483647 w 533"/>
              <a:gd name="T27" fmla="*/ 2147483647 h 778"/>
              <a:gd name="T28" fmla="*/ 2147483647 w 533"/>
              <a:gd name="T29" fmla="*/ 2147483647 h 778"/>
              <a:gd name="T30" fmla="*/ 2147483647 w 533"/>
              <a:gd name="T31" fmla="*/ 2147483647 h 778"/>
              <a:gd name="T32" fmla="*/ 2147483647 w 533"/>
              <a:gd name="T33" fmla="*/ 2147483647 h 778"/>
              <a:gd name="T34" fmla="*/ 2147483647 w 533"/>
              <a:gd name="T35" fmla="*/ 2147483647 h 778"/>
              <a:gd name="T36" fmla="*/ 2147483647 w 533"/>
              <a:gd name="T37" fmla="*/ 2147483647 h 778"/>
              <a:gd name="T38" fmla="*/ 2147483647 w 533"/>
              <a:gd name="T39" fmla="*/ 2147483647 h 778"/>
              <a:gd name="T40" fmla="*/ 2147483647 w 533"/>
              <a:gd name="T41" fmla="*/ 2147483647 h 778"/>
              <a:gd name="T42" fmla="*/ 2147483647 w 533"/>
              <a:gd name="T43" fmla="*/ 2147483647 h 778"/>
              <a:gd name="T44" fmla="*/ 2147483647 w 533"/>
              <a:gd name="T45" fmla="*/ 2147483647 h 778"/>
              <a:gd name="T46" fmla="*/ 2147483647 w 533"/>
              <a:gd name="T47" fmla="*/ 2147483647 h 778"/>
              <a:gd name="T48" fmla="*/ 2147483647 w 533"/>
              <a:gd name="T49" fmla="*/ 2147483647 h 778"/>
              <a:gd name="T50" fmla="*/ 2147483647 w 533"/>
              <a:gd name="T51" fmla="*/ 2147483647 h 778"/>
              <a:gd name="T52" fmla="*/ 2147483647 w 533"/>
              <a:gd name="T53" fmla="*/ 2147483647 h 778"/>
              <a:gd name="T54" fmla="*/ 2147483647 w 533"/>
              <a:gd name="T55" fmla="*/ 2147483647 h 778"/>
              <a:gd name="T56" fmla="*/ 2147483647 w 533"/>
              <a:gd name="T57" fmla="*/ 2147483647 h 778"/>
              <a:gd name="T58" fmla="*/ 2147483647 w 533"/>
              <a:gd name="T59" fmla="*/ 2147483647 h 778"/>
              <a:gd name="T60" fmla="*/ 2147483647 w 533"/>
              <a:gd name="T61" fmla="*/ 2147483647 h 778"/>
              <a:gd name="T62" fmla="*/ 2147483647 w 533"/>
              <a:gd name="T63" fmla="*/ 2147483647 h 778"/>
              <a:gd name="T64" fmla="*/ 2147483647 w 533"/>
              <a:gd name="T65" fmla="*/ 2147483647 h 778"/>
              <a:gd name="T66" fmla="*/ 0 w 533"/>
              <a:gd name="T67" fmla="*/ 2147483647 h 778"/>
              <a:gd name="T68" fmla="*/ 2147483647 w 533"/>
              <a:gd name="T69" fmla="*/ 2147483647 h 778"/>
              <a:gd name="T70" fmla="*/ 2147483647 w 533"/>
              <a:gd name="T71" fmla="*/ 2147483647 h 778"/>
              <a:gd name="T72" fmla="*/ 2147483647 w 533"/>
              <a:gd name="T73" fmla="*/ 2147483647 h 778"/>
              <a:gd name="T74" fmla="*/ 2147483647 w 533"/>
              <a:gd name="T75" fmla="*/ 2147483647 h 778"/>
              <a:gd name="T76" fmla="*/ 2147483647 w 533"/>
              <a:gd name="T77" fmla="*/ 2147483647 h 778"/>
              <a:gd name="T78" fmla="*/ 2147483647 w 533"/>
              <a:gd name="T79" fmla="*/ 2147483647 h 778"/>
              <a:gd name="T80" fmla="*/ 2147483647 w 533"/>
              <a:gd name="T81" fmla="*/ 2147483647 h 778"/>
              <a:gd name="T82" fmla="*/ 2147483647 w 533"/>
              <a:gd name="T83" fmla="*/ 2147483647 h 778"/>
              <a:gd name="T84" fmla="*/ 0 w 533"/>
              <a:gd name="T85" fmla="*/ 2147483647 h 778"/>
              <a:gd name="T86" fmla="*/ 2147483647 w 533"/>
              <a:gd name="T87" fmla="*/ 2147483647 h 778"/>
              <a:gd name="T88" fmla="*/ 0 w 533"/>
              <a:gd name="T89" fmla="*/ 2147483647 h 778"/>
              <a:gd name="T90" fmla="*/ 2147483647 w 533"/>
              <a:gd name="T91" fmla="*/ 0 h 778"/>
              <a:gd name="T92" fmla="*/ 2147483647 w 533"/>
              <a:gd name="T93" fmla="*/ 0 h 778"/>
              <a:gd name="T94" fmla="*/ 2147483647 w 533"/>
              <a:gd name="T95" fmla="*/ 2147483647 h 778"/>
              <a:gd name="T96" fmla="*/ 2147483647 w 533"/>
              <a:gd name="T97" fmla="*/ 2147483647 h 7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3" h="778">
                <a:moveTo>
                  <a:pt x="266" y="0"/>
                </a:moveTo>
                <a:lnTo>
                  <a:pt x="344" y="0"/>
                </a:lnTo>
                <a:lnTo>
                  <a:pt x="374" y="0"/>
                </a:lnTo>
                <a:lnTo>
                  <a:pt x="385" y="0"/>
                </a:lnTo>
                <a:lnTo>
                  <a:pt x="415" y="0"/>
                </a:lnTo>
                <a:lnTo>
                  <a:pt x="419" y="0"/>
                </a:lnTo>
                <a:lnTo>
                  <a:pt x="420" y="0"/>
                </a:lnTo>
                <a:lnTo>
                  <a:pt x="442" y="1"/>
                </a:lnTo>
                <a:lnTo>
                  <a:pt x="454" y="0"/>
                </a:lnTo>
                <a:lnTo>
                  <a:pt x="467" y="0"/>
                </a:lnTo>
                <a:lnTo>
                  <a:pt x="475" y="0"/>
                </a:lnTo>
                <a:lnTo>
                  <a:pt x="480" y="0"/>
                </a:lnTo>
                <a:lnTo>
                  <a:pt x="509" y="1"/>
                </a:lnTo>
                <a:lnTo>
                  <a:pt x="522" y="1"/>
                </a:lnTo>
                <a:lnTo>
                  <a:pt x="528" y="1"/>
                </a:lnTo>
                <a:lnTo>
                  <a:pt x="531" y="1"/>
                </a:lnTo>
                <a:lnTo>
                  <a:pt x="533" y="1"/>
                </a:lnTo>
                <a:lnTo>
                  <a:pt x="533" y="38"/>
                </a:lnTo>
                <a:lnTo>
                  <a:pt x="533" y="39"/>
                </a:lnTo>
                <a:lnTo>
                  <a:pt x="533" y="44"/>
                </a:lnTo>
                <a:lnTo>
                  <a:pt x="533" y="47"/>
                </a:lnTo>
                <a:lnTo>
                  <a:pt x="533" y="59"/>
                </a:lnTo>
                <a:lnTo>
                  <a:pt x="533" y="60"/>
                </a:lnTo>
                <a:lnTo>
                  <a:pt x="533" y="61"/>
                </a:lnTo>
                <a:lnTo>
                  <a:pt x="533" y="144"/>
                </a:lnTo>
                <a:lnTo>
                  <a:pt x="533" y="149"/>
                </a:lnTo>
                <a:lnTo>
                  <a:pt x="532" y="217"/>
                </a:lnTo>
                <a:lnTo>
                  <a:pt x="531" y="228"/>
                </a:lnTo>
                <a:lnTo>
                  <a:pt x="532" y="560"/>
                </a:lnTo>
                <a:lnTo>
                  <a:pt x="532" y="648"/>
                </a:lnTo>
                <a:lnTo>
                  <a:pt x="530" y="652"/>
                </a:lnTo>
                <a:lnTo>
                  <a:pt x="527" y="655"/>
                </a:lnTo>
                <a:lnTo>
                  <a:pt x="526" y="657"/>
                </a:lnTo>
                <a:lnTo>
                  <a:pt x="525" y="658"/>
                </a:lnTo>
                <a:lnTo>
                  <a:pt x="526" y="660"/>
                </a:lnTo>
                <a:lnTo>
                  <a:pt x="525" y="660"/>
                </a:lnTo>
                <a:lnTo>
                  <a:pt x="524" y="666"/>
                </a:lnTo>
                <a:lnTo>
                  <a:pt x="522" y="667"/>
                </a:lnTo>
                <a:lnTo>
                  <a:pt x="521" y="667"/>
                </a:lnTo>
                <a:lnTo>
                  <a:pt x="519" y="667"/>
                </a:lnTo>
                <a:lnTo>
                  <a:pt x="516" y="668"/>
                </a:lnTo>
                <a:lnTo>
                  <a:pt x="515" y="668"/>
                </a:lnTo>
                <a:lnTo>
                  <a:pt x="513" y="667"/>
                </a:lnTo>
                <a:lnTo>
                  <a:pt x="512" y="665"/>
                </a:lnTo>
                <a:lnTo>
                  <a:pt x="510" y="664"/>
                </a:lnTo>
                <a:lnTo>
                  <a:pt x="508" y="663"/>
                </a:lnTo>
                <a:lnTo>
                  <a:pt x="509" y="661"/>
                </a:lnTo>
                <a:lnTo>
                  <a:pt x="508" y="658"/>
                </a:lnTo>
                <a:lnTo>
                  <a:pt x="505" y="656"/>
                </a:lnTo>
                <a:lnTo>
                  <a:pt x="503" y="654"/>
                </a:lnTo>
                <a:lnTo>
                  <a:pt x="500" y="654"/>
                </a:lnTo>
                <a:lnTo>
                  <a:pt x="499" y="654"/>
                </a:lnTo>
                <a:lnTo>
                  <a:pt x="497" y="656"/>
                </a:lnTo>
                <a:lnTo>
                  <a:pt x="496" y="656"/>
                </a:lnTo>
                <a:lnTo>
                  <a:pt x="495" y="655"/>
                </a:lnTo>
                <a:lnTo>
                  <a:pt x="494" y="655"/>
                </a:lnTo>
                <a:lnTo>
                  <a:pt x="491" y="656"/>
                </a:lnTo>
                <a:lnTo>
                  <a:pt x="491" y="655"/>
                </a:lnTo>
                <a:lnTo>
                  <a:pt x="491" y="654"/>
                </a:lnTo>
                <a:lnTo>
                  <a:pt x="486" y="653"/>
                </a:lnTo>
                <a:lnTo>
                  <a:pt x="482" y="655"/>
                </a:lnTo>
                <a:lnTo>
                  <a:pt x="480" y="655"/>
                </a:lnTo>
                <a:lnTo>
                  <a:pt x="478" y="655"/>
                </a:lnTo>
                <a:lnTo>
                  <a:pt x="477" y="657"/>
                </a:lnTo>
                <a:lnTo>
                  <a:pt x="471" y="658"/>
                </a:lnTo>
                <a:lnTo>
                  <a:pt x="469" y="659"/>
                </a:lnTo>
                <a:lnTo>
                  <a:pt x="469" y="661"/>
                </a:lnTo>
                <a:lnTo>
                  <a:pt x="471" y="664"/>
                </a:lnTo>
                <a:lnTo>
                  <a:pt x="472" y="666"/>
                </a:lnTo>
                <a:lnTo>
                  <a:pt x="472" y="667"/>
                </a:lnTo>
                <a:lnTo>
                  <a:pt x="470" y="669"/>
                </a:lnTo>
                <a:lnTo>
                  <a:pt x="470" y="671"/>
                </a:lnTo>
                <a:lnTo>
                  <a:pt x="471" y="674"/>
                </a:lnTo>
                <a:lnTo>
                  <a:pt x="471" y="676"/>
                </a:lnTo>
                <a:lnTo>
                  <a:pt x="473" y="677"/>
                </a:lnTo>
                <a:lnTo>
                  <a:pt x="473" y="679"/>
                </a:lnTo>
                <a:lnTo>
                  <a:pt x="474" y="681"/>
                </a:lnTo>
                <a:lnTo>
                  <a:pt x="477" y="684"/>
                </a:lnTo>
                <a:lnTo>
                  <a:pt x="476" y="685"/>
                </a:lnTo>
                <a:lnTo>
                  <a:pt x="475" y="685"/>
                </a:lnTo>
                <a:lnTo>
                  <a:pt x="474" y="687"/>
                </a:lnTo>
                <a:lnTo>
                  <a:pt x="474" y="688"/>
                </a:lnTo>
                <a:lnTo>
                  <a:pt x="473" y="691"/>
                </a:lnTo>
                <a:lnTo>
                  <a:pt x="474" y="693"/>
                </a:lnTo>
                <a:lnTo>
                  <a:pt x="474" y="694"/>
                </a:lnTo>
                <a:lnTo>
                  <a:pt x="474" y="696"/>
                </a:lnTo>
                <a:lnTo>
                  <a:pt x="474" y="701"/>
                </a:lnTo>
                <a:lnTo>
                  <a:pt x="474" y="702"/>
                </a:lnTo>
                <a:lnTo>
                  <a:pt x="476" y="704"/>
                </a:lnTo>
                <a:lnTo>
                  <a:pt x="475" y="707"/>
                </a:lnTo>
                <a:lnTo>
                  <a:pt x="475" y="708"/>
                </a:lnTo>
                <a:lnTo>
                  <a:pt x="476" y="708"/>
                </a:lnTo>
                <a:lnTo>
                  <a:pt x="478" y="712"/>
                </a:lnTo>
                <a:lnTo>
                  <a:pt x="478" y="714"/>
                </a:lnTo>
                <a:lnTo>
                  <a:pt x="477" y="715"/>
                </a:lnTo>
                <a:lnTo>
                  <a:pt x="476" y="715"/>
                </a:lnTo>
                <a:lnTo>
                  <a:pt x="477" y="716"/>
                </a:lnTo>
                <a:lnTo>
                  <a:pt x="477" y="719"/>
                </a:lnTo>
                <a:lnTo>
                  <a:pt x="477" y="722"/>
                </a:lnTo>
                <a:lnTo>
                  <a:pt x="476" y="723"/>
                </a:lnTo>
                <a:lnTo>
                  <a:pt x="476" y="725"/>
                </a:lnTo>
                <a:lnTo>
                  <a:pt x="477" y="728"/>
                </a:lnTo>
                <a:lnTo>
                  <a:pt x="479" y="730"/>
                </a:lnTo>
                <a:lnTo>
                  <a:pt x="479" y="734"/>
                </a:lnTo>
                <a:lnTo>
                  <a:pt x="481" y="737"/>
                </a:lnTo>
                <a:lnTo>
                  <a:pt x="483" y="741"/>
                </a:lnTo>
                <a:lnTo>
                  <a:pt x="483" y="744"/>
                </a:lnTo>
                <a:lnTo>
                  <a:pt x="483" y="748"/>
                </a:lnTo>
                <a:lnTo>
                  <a:pt x="485" y="755"/>
                </a:lnTo>
                <a:lnTo>
                  <a:pt x="486" y="759"/>
                </a:lnTo>
                <a:lnTo>
                  <a:pt x="485" y="762"/>
                </a:lnTo>
                <a:lnTo>
                  <a:pt x="485" y="764"/>
                </a:lnTo>
                <a:lnTo>
                  <a:pt x="483" y="765"/>
                </a:lnTo>
                <a:lnTo>
                  <a:pt x="482" y="765"/>
                </a:lnTo>
                <a:lnTo>
                  <a:pt x="481" y="765"/>
                </a:lnTo>
                <a:lnTo>
                  <a:pt x="480" y="766"/>
                </a:lnTo>
                <a:lnTo>
                  <a:pt x="479" y="767"/>
                </a:lnTo>
                <a:lnTo>
                  <a:pt x="479" y="768"/>
                </a:lnTo>
                <a:lnTo>
                  <a:pt x="482" y="769"/>
                </a:lnTo>
                <a:lnTo>
                  <a:pt x="483" y="770"/>
                </a:lnTo>
                <a:lnTo>
                  <a:pt x="482" y="771"/>
                </a:lnTo>
                <a:lnTo>
                  <a:pt x="480" y="773"/>
                </a:lnTo>
                <a:lnTo>
                  <a:pt x="479" y="775"/>
                </a:lnTo>
                <a:lnTo>
                  <a:pt x="480" y="778"/>
                </a:lnTo>
                <a:lnTo>
                  <a:pt x="429" y="731"/>
                </a:lnTo>
                <a:lnTo>
                  <a:pt x="299" y="606"/>
                </a:lnTo>
                <a:lnTo>
                  <a:pt x="167" y="484"/>
                </a:lnTo>
                <a:lnTo>
                  <a:pt x="0" y="339"/>
                </a:lnTo>
                <a:lnTo>
                  <a:pt x="0" y="315"/>
                </a:lnTo>
                <a:lnTo>
                  <a:pt x="0" y="299"/>
                </a:lnTo>
                <a:lnTo>
                  <a:pt x="0" y="228"/>
                </a:lnTo>
                <a:lnTo>
                  <a:pt x="1" y="220"/>
                </a:lnTo>
                <a:lnTo>
                  <a:pt x="1" y="217"/>
                </a:lnTo>
                <a:lnTo>
                  <a:pt x="1" y="216"/>
                </a:lnTo>
                <a:lnTo>
                  <a:pt x="1" y="215"/>
                </a:lnTo>
                <a:lnTo>
                  <a:pt x="1" y="197"/>
                </a:lnTo>
                <a:lnTo>
                  <a:pt x="1" y="196"/>
                </a:lnTo>
                <a:lnTo>
                  <a:pt x="1" y="194"/>
                </a:lnTo>
                <a:lnTo>
                  <a:pt x="1" y="188"/>
                </a:lnTo>
                <a:lnTo>
                  <a:pt x="1" y="186"/>
                </a:lnTo>
                <a:lnTo>
                  <a:pt x="1" y="184"/>
                </a:lnTo>
                <a:lnTo>
                  <a:pt x="1" y="169"/>
                </a:lnTo>
                <a:lnTo>
                  <a:pt x="1" y="167"/>
                </a:lnTo>
                <a:lnTo>
                  <a:pt x="1" y="166"/>
                </a:lnTo>
                <a:lnTo>
                  <a:pt x="1" y="164"/>
                </a:lnTo>
                <a:lnTo>
                  <a:pt x="1" y="154"/>
                </a:lnTo>
                <a:lnTo>
                  <a:pt x="1" y="151"/>
                </a:lnTo>
                <a:lnTo>
                  <a:pt x="1" y="150"/>
                </a:lnTo>
                <a:lnTo>
                  <a:pt x="1" y="147"/>
                </a:lnTo>
                <a:lnTo>
                  <a:pt x="1" y="146"/>
                </a:lnTo>
                <a:lnTo>
                  <a:pt x="1" y="145"/>
                </a:lnTo>
                <a:lnTo>
                  <a:pt x="1" y="136"/>
                </a:lnTo>
                <a:lnTo>
                  <a:pt x="1" y="135"/>
                </a:lnTo>
                <a:lnTo>
                  <a:pt x="1" y="129"/>
                </a:lnTo>
                <a:lnTo>
                  <a:pt x="1" y="124"/>
                </a:lnTo>
                <a:lnTo>
                  <a:pt x="1" y="120"/>
                </a:lnTo>
                <a:lnTo>
                  <a:pt x="1" y="119"/>
                </a:lnTo>
                <a:lnTo>
                  <a:pt x="1" y="118"/>
                </a:lnTo>
                <a:lnTo>
                  <a:pt x="0" y="96"/>
                </a:lnTo>
                <a:lnTo>
                  <a:pt x="1" y="95"/>
                </a:lnTo>
                <a:lnTo>
                  <a:pt x="1" y="93"/>
                </a:lnTo>
                <a:lnTo>
                  <a:pt x="1" y="81"/>
                </a:lnTo>
                <a:lnTo>
                  <a:pt x="0" y="80"/>
                </a:lnTo>
                <a:lnTo>
                  <a:pt x="1" y="78"/>
                </a:lnTo>
                <a:lnTo>
                  <a:pt x="0" y="76"/>
                </a:lnTo>
                <a:lnTo>
                  <a:pt x="0" y="66"/>
                </a:lnTo>
                <a:lnTo>
                  <a:pt x="0" y="61"/>
                </a:lnTo>
                <a:lnTo>
                  <a:pt x="0" y="46"/>
                </a:lnTo>
                <a:lnTo>
                  <a:pt x="1" y="44"/>
                </a:lnTo>
                <a:lnTo>
                  <a:pt x="1" y="40"/>
                </a:lnTo>
                <a:lnTo>
                  <a:pt x="0" y="36"/>
                </a:lnTo>
                <a:lnTo>
                  <a:pt x="0" y="33"/>
                </a:lnTo>
                <a:lnTo>
                  <a:pt x="0" y="31"/>
                </a:lnTo>
                <a:lnTo>
                  <a:pt x="0" y="25"/>
                </a:lnTo>
                <a:lnTo>
                  <a:pt x="0" y="1"/>
                </a:lnTo>
                <a:lnTo>
                  <a:pt x="6" y="0"/>
                </a:lnTo>
                <a:lnTo>
                  <a:pt x="10" y="0"/>
                </a:lnTo>
                <a:lnTo>
                  <a:pt x="11" y="0"/>
                </a:lnTo>
                <a:lnTo>
                  <a:pt x="47" y="0"/>
                </a:lnTo>
                <a:lnTo>
                  <a:pt x="53" y="0"/>
                </a:lnTo>
                <a:lnTo>
                  <a:pt x="57" y="0"/>
                </a:lnTo>
                <a:lnTo>
                  <a:pt x="66" y="1"/>
                </a:lnTo>
                <a:lnTo>
                  <a:pt x="77" y="0"/>
                </a:lnTo>
                <a:lnTo>
                  <a:pt x="80" y="1"/>
                </a:lnTo>
                <a:lnTo>
                  <a:pt x="81" y="0"/>
                </a:lnTo>
                <a:lnTo>
                  <a:pt x="83" y="0"/>
                </a:lnTo>
                <a:lnTo>
                  <a:pt x="100" y="0"/>
                </a:lnTo>
                <a:lnTo>
                  <a:pt x="101" y="1"/>
                </a:lnTo>
                <a:lnTo>
                  <a:pt x="115" y="0"/>
                </a:lnTo>
                <a:lnTo>
                  <a:pt x="175" y="0"/>
                </a:lnTo>
                <a:lnTo>
                  <a:pt x="266"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2" name="Rectangle 298"/>
          <p:cNvSpPr>
            <a:spLocks noChangeArrowheads="1"/>
          </p:cNvSpPr>
          <p:nvPr/>
        </p:nvSpPr>
        <p:spPr bwMode="auto">
          <a:xfrm>
            <a:off x="1638300" y="3648075"/>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NV</a:t>
            </a:r>
            <a:endParaRPr lang="en-US" altLang="en-US" sz="1000"/>
          </a:p>
        </p:txBody>
      </p:sp>
      <p:sp>
        <p:nvSpPr>
          <p:cNvPr id="6443" name="Freeform 299"/>
          <p:cNvSpPr>
            <a:spLocks/>
          </p:cNvSpPr>
          <p:nvPr/>
        </p:nvSpPr>
        <p:spPr bwMode="auto">
          <a:xfrm>
            <a:off x="7832725" y="2236788"/>
            <a:ext cx="263525" cy="484187"/>
          </a:xfrm>
          <a:custGeom>
            <a:avLst/>
            <a:gdLst>
              <a:gd name="T0" fmla="*/ 2147483647 w 166"/>
              <a:gd name="T1" fmla="*/ 2147483647 h 305"/>
              <a:gd name="T2" fmla="*/ 2147483647 w 166"/>
              <a:gd name="T3" fmla="*/ 2147483647 h 305"/>
              <a:gd name="T4" fmla="*/ 2147483647 w 166"/>
              <a:gd name="T5" fmla="*/ 2147483647 h 305"/>
              <a:gd name="T6" fmla="*/ 2147483647 w 166"/>
              <a:gd name="T7" fmla="*/ 2147483647 h 305"/>
              <a:gd name="T8" fmla="*/ 2147483647 w 166"/>
              <a:gd name="T9" fmla="*/ 2147483647 h 305"/>
              <a:gd name="T10" fmla="*/ 2147483647 w 166"/>
              <a:gd name="T11" fmla="*/ 2147483647 h 305"/>
              <a:gd name="T12" fmla="*/ 2147483647 w 166"/>
              <a:gd name="T13" fmla="*/ 2147483647 h 305"/>
              <a:gd name="T14" fmla="*/ 2147483647 w 166"/>
              <a:gd name="T15" fmla="*/ 2147483647 h 305"/>
              <a:gd name="T16" fmla="*/ 2147483647 w 166"/>
              <a:gd name="T17" fmla="*/ 2147483647 h 305"/>
              <a:gd name="T18" fmla="*/ 2147483647 w 166"/>
              <a:gd name="T19" fmla="*/ 2147483647 h 305"/>
              <a:gd name="T20" fmla="*/ 2147483647 w 166"/>
              <a:gd name="T21" fmla="*/ 2147483647 h 305"/>
              <a:gd name="T22" fmla="*/ 2147483647 w 166"/>
              <a:gd name="T23" fmla="*/ 2147483647 h 305"/>
              <a:gd name="T24" fmla="*/ 2147483647 w 166"/>
              <a:gd name="T25" fmla="*/ 2147483647 h 305"/>
              <a:gd name="T26" fmla="*/ 2147483647 w 166"/>
              <a:gd name="T27" fmla="*/ 2147483647 h 305"/>
              <a:gd name="T28" fmla="*/ 2147483647 w 166"/>
              <a:gd name="T29" fmla="*/ 2147483647 h 305"/>
              <a:gd name="T30" fmla="*/ 2147483647 w 166"/>
              <a:gd name="T31" fmla="*/ 2147483647 h 305"/>
              <a:gd name="T32" fmla="*/ 2147483647 w 166"/>
              <a:gd name="T33" fmla="*/ 2147483647 h 305"/>
              <a:gd name="T34" fmla="*/ 2147483647 w 166"/>
              <a:gd name="T35" fmla="*/ 2147483647 h 305"/>
              <a:gd name="T36" fmla="*/ 2147483647 w 166"/>
              <a:gd name="T37" fmla="*/ 2147483647 h 305"/>
              <a:gd name="T38" fmla="*/ 2147483647 w 166"/>
              <a:gd name="T39" fmla="*/ 2147483647 h 305"/>
              <a:gd name="T40" fmla="*/ 2147483647 w 166"/>
              <a:gd name="T41" fmla="*/ 2147483647 h 305"/>
              <a:gd name="T42" fmla="*/ 2147483647 w 166"/>
              <a:gd name="T43" fmla="*/ 2147483647 h 305"/>
              <a:gd name="T44" fmla="*/ 2147483647 w 166"/>
              <a:gd name="T45" fmla="*/ 2147483647 h 305"/>
              <a:gd name="T46" fmla="*/ 2147483647 w 166"/>
              <a:gd name="T47" fmla="*/ 2147483647 h 305"/>
              <a:gd name="T48" fmla="*/ 2147483647 w 166"/>
              <a:gd name="T49" fmla="*/ 2147483647 h 305"/>
              <a:gd name="T50" fmla="*/ 2147483647 w 166"/>
              <a:gd name="T51" fmla="*/ 2147483647 h 305"/>
              <a:gd name="T52" fmla="*/ 2147483647 w 166"/>
              <a:gd name="T53" fmla="*/ 2147483647 h 305"/>
              <a:gd name="T54" fmla="*/ 2147483647 w 166"/>
              <a:gd name="T55" fmla="*/ 2147483647 h 305"/>
              <a:gd name="T56" fmla="*/ 2147483647 w 166"/>
              <a:gd name="T57" fmla="*/ 2147483647 h 305"/>
              <a:gd name="T58" fmla="*/ 2147483647 w 166"/>
              <a:gd name="T59" fmla="*/ 2147483647 h 305"/>
              <a:gd name="T60" fmla="*/ 2147483647 w 166"/>
              <a:gd name="T61" fmla="*/ 2147483647 h 305"/>
              <a:gd name="T62" fmla="*/ 2147483647 w 166"/>
              <a:gd name="T63" fmla="*/ 2147483647 h 305"/>
              <a:gd name="T64" fmla="*/ 2147483647 w 166"/>
              <a:gd name="T65" fmla="*/ 2147483647 h 305"/>
              <a:gd name="T66" fmla="*/ 2147483647 w 166"/>
              <a:gd name="T67" fmla="*/ 2147483647 h 305"/>
              <a:gd name="T68" fmla="*/ 2147483647 w 166"/>
              <a:gd name="T69" fmla="*/ 2147483647 h 305"/>
              <a:gd name="T70" fmla="*/ 2147483647 w 166"/>
              <a:gd name="T71" fmla="*/ 2147483647 h 305"/>
              <a:gd name="T72" fmla="*/ 2147483647 w 166"/>
              <a:gd name="T73" fmla="*/ 2147483647 h 305"/>
              <a:gd name="T74" fmla="*/ 2147483647 w 166"/>
              <a:gd name="T75" fmla="*/ 2147483647 h 305"/>
              <a:gd name="T76" fmla="*/ 2147483647 w 166"/>
              <a:gd name="T77" fmla="*/ 2147483647 h 305"/>
              <a:gd name="T78" fmla="*/ 2147483647 w 166"/>
              <a:gd name="T79" fmla="*/ 2147483647 h 305"/>
              <a:gd name="T80" fmla="*/ 2147483647 w 166"/>
              <a:gd name="T81" fmla="*/ 2147483647 h 305"/>
              <a:gd name="T82" fmla="*/ 2147483647 w 166"/>
              <a:gd name="T83" fmla="*/ 2147483647 h 305"/>
              <a:gd name="T84" fmla="*/ 2147483647 w 166"/>
              <a:gd name="T85" fmla="*/ 2147483647 h 305"/>
              <a:gd name="T86" fmla="*/ 2147483647 w 166"/>
              <a:gd name="T87" fmla="*/ 2147483647 h 305"/>
              <a:gd name="T88" fmla="*/ 2147483647 w 166"/>
              <a:gd name="T89" fmla="*/ 2147483647 h 305"/>
              <a:gd name="T90" fmla="*/ 2147483647 w 166"/>
              <a:gd name="T91" fmla="*/ 2147483647 h 305"/>
              <a:gd name="T92" fmla="*/ 2147483647 w 166"/>
              <a:gd name="T93" fmla="*/ 2147483647 h 305"/>
              <a:gd name="T94" fmla="*/ 2147483647 w 166"/>
              <a:gd name="T95" fmla="*/ 2147483647 h 305"/>
              <a:gd name="T96" fmla="*/ 2147483647 w 166"/>
              <a:gd name="T97" fmla="*/ 2147483647 h 305"/>
              <a:gd name="T98" fmla="*/ 2147483647 w 166"/>
              <a:gd name="T99" fmla="*/ 2147483647 h 305"/>
              <a:gd name="T100" fmla="*/ 2147483647 w 166"/>
              <a:gd name="T101" fmla="*/ 2147483647 h 305"/>
              <a:gd name="T102" fmla="*/ 2147483647 w 166"/>
              <a:gd name="T103" fmla="*/ 2147483647 h 305"/>
              <a:gd name="T104" fmla="*/ 2147483647 w 166"/>
              <a:gd name="T105" fmla="*/ 2147483647 h 305"/>
              <a:gd name="T106" fmla="*/ 2147483647 w 166"/>
              <a:gd name="T107" fmla="*/ 2147483647 h 305"/>
              <a:gd name="T108" fmla="*/ 2147483647 w 166"/>
              <a:gd name="T109" fmla="*/ 2147483647 h 305"/>
              <a:gd name="T110" fmla="*/ 2147483647 w 166"/>
              <a:gd name="T111" fmla="*/ 2147483647 h 305"/>
              <a:gd name="T112" fmla="*/ 2147483647 w 166"/>
              <a:gd name="T113" fmla="*/ 2147483647 h 305"/>
              <a:gd name="T114" fmla="*/ 2147483647 w 166"/>
              <a:gd name="T115" fmla="*/ 2147483647 h 305"/>
              <a:gd name="T116" fmla="*/ 2147483647 w 166"/>
              <a:gd name="T117" fmla="*/ 2147483647 h 305"/>
              <a:gd name="T118" fmla="*/ 2147483647 w 166"/>
              <a:gd name="T119" fmla="*/ 2147483647 h 305"/>
              <a:gd name="T120" fmla="*/ 2147483647 w 166"/>
              <a:gd name="T121" fmla="*/ 2147483647 h 305"/>
              <a:gd name="T122" fmla="*/ 2147483647 w 166"/>
              <a:gd name="T123" fmla="*/ 2147483647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305">
                <a:moveTo>
                  <a:pt x="94" y="35"/>
                </a:moveTo>
                <a:lnTo>
                  <a:pt x="95" y="34"/>
                </a:lnTo>
                <a:lnTo>
                  <a:pt x="95" y="32"/>
                </a:lnTo>
                <a:lnTo>
                  <a:pt x="95" y="31"/>
                </a:lnTo>
                <a:lnTo>
                  <a:pt x="95" y="30"/>
                </a:lnTo>
                <a:lnTo>
                  <a:pt x="94" y="29"/>
                </a:lnTo>
                <a:lnTo>
                  <a:pt x="94" y="28"/>
                </a:lnTo>
                <a:lnTo>
                  <a:pt x="95" y="27"/>
                </a:lnTo>
                <a:lnTo>
                  <a:pt x="98" y="25"/>
                </a:lnTo>
                <a:lnTo>
                  <a:pt x="99" y="24"/>
                </a:lnTo>
                <a:lnTo>
                  <a:pt x="101" y="21"/>
                </a:lnTo>
                <a:lnTo>
                  <a:pt x="102" y="21"/>
                </a:lnTo>
                <a:lnTo>
                  <a:pt x="101" y="19"/>
                </a:lnTo>
                <a:lnTo>
                  <a:pt x="101" y="18"/>
                </a:lnTo>
                <a:lnTo>
                  <a:pt x="103" y="13"/>
                </a:lnTo>
                <a:lnTo>
                  <a:pt x="104" y="12"/>
                </a:lnTo>
                <a:lnTo>
                  <a:pt x="104" y="11"/>
                </a:lnTo>
                <a:lnTo>
                  <a:pt x="101" y="9"/>
                </a:lnTo>
                <a:lnTo>
                  <a:pt x="101" y="8"/>
                </a:lnTo>
                <a:lnTo>
                  <a:pt x="103" y="9"/>
                </a:lnTo>
                <a:lnTo>
                  <a:pt x="104" y="7"/>
                </a:lnTo>
                <a:lnTo>
                  <a:pt x="105" y="8"/>
                </a:lnTo>
                <a:lnTo>
                  <a:pt x="106" y="8"/>
                </a:lnTo>
                <a:lnTo>
                  <a:pt x="107" y="6"/>
                </a:lnTo>
                <a:lnTo>
                  <a:pt x="107" y="4"/>
                </a:lnTo>
                <a:lnTo>
                  <a:pt x="112" y="2"/>
                </a:lnTo>
                <a:lnTo>
                  <a:pt x="113" y="1"/>
                </a:lnTo>
                <a:lnTo>
                  <a:pt x="114" y="1"/>
                </a:lnTo>
                <a:lnTo>
                  <a:pt x="115" y="1"/>
                </a:lnTo>
                <a:lnTo>
                  <a:pt x="116" y="2"/>
                </a:lnTo>
                <a:lnTo>
                  <a:pt x="116" y="3"/>
                </a:lnTo>
                <a:lnTo>
                  <a:pt x="116" y="4"/>
                </a:lnTo>
                <a:lnTo>
                  <a:pt x="118" y="4"/>
                </a:lnTo>
                <a:lnTo>
                  <a:pt x="119" y="6"/>
                </a:lnTo>
                <a:lnTo>
                  <a:pt x="121" y="7"/>
                </a:lnTo>
                <a:lnTo>
                  <a:pt x="121" y="6"/>
                </a:lnTo>
                <a:lnTo>
                  <a:pt x="124" y="7"/>
                </a:lnTo>
                <a:lnTo>
                  <a:pt x="127" y="7"/>
                </a:lnTo>
                <a:lnTo>
                  <a:pt x="128" y="7"/>
                </a:lnTo>
                <a:lnTo>
                  <a:pt x="128" y="5"/>
                </a:lnTo>
                <a:lnTo>
                  <a:pt x="130" y="2"/>
                </a:lnTo>
                <a:lnTo>
                  <a:pt x="131" y="0"/>
                </a:lnTo>
                <a:lnTo>
                  <a:pt x="132" y="0"/>
                </a:lnTo>
                <a:lnTo>
                  <a:pt x="136" y="70"/>
                </a:lnTo>
                <a:lnTo>
                  <a:pt x="137" y="74"/>
                </a:lnTo>
                <a:lnTo>
                  <a:pt x="137" y="84"/>
                </a:lnTo>
                <a:lnTo>
                  <a:pt x="137" y="87"/>
                </a:lnTo>
                <a:lnTo>
                  <a:pt x="137" y="90"/>
                </a:lnTo>
                <a:lnTo>
                  <a:pt x="138" y="118"/>
                </a:lnTo>
                <a:lnTo>
                  <a:pt x="139" y="122"/>
                </a:lnTo>
                <a:lnTo>
                  <a:pt x="139" y="137"/>
                </a:lnTo>
                <a:lnTo>
                  <a:pt x="139" y="139"/>
                </a:lnTo>
                <a:lnTo>
                  <a:pt x="139" y="153"/>
                </a:lnTo>
                <a:lnTo>
                  <a:pt x="140" y="170"/>
                </a:lnTo>
                <a:lnTo>
                  <a:pt x="140" y="178"/>
                </a:lnTo>
                <a:lnTo>
                  <a:pt x="141" y="186"/>
                </a:lnTo>
                <a:lnTo>
                  <a:pt x="141" y="194"/>
                </a:lnTo>
                <a:lnTo>
                  <a:pt x="142" y="204"/>
                </a:lnTo>
                <a:lnTo>
                  <a:pt x="143" y="205"/>
                </a:lnTo>
                <a:lnTo>
                  <a:pt x="143" y="206"/>
                </a:lnTo>
                <a:lnTo>
                  <a:pt x="143" y="207"/>
                </a:lnTo>
                <a:lnTo>
                  <a:pt x="142" y="207"/>
                </a:lnTo>
                <a:lnTo>
                  <a:pt x="141" y="208"/>
                </a:lnTo>
                <a:lnTo>
                  <a:pt x="142" y="211"/>
                </a:lnTo>
                <a:lnTo>
                  <a:pt x="142" y="212"/>
                </a:lnTo>
                <a:lnTo>
                  <a:pt x="142" y="213"/>
                </a:lnTo>
                <a:lnTo>
                  <a:pt x="143" y="215"/>
                </a:lnTo>
                <a:lnTo>
                  <a:pt x="142" y="216"/>
                </a:lnTo>
                <a:lnTo>
                  <a:pt x="142" y="218"/>
                </a:lnTo>
                <a:lnTo>
                  <a:pt x="142" y="219"/>
                </a:lnTo>
                <a:lnTo>
                  <a:pt x="142" y="220"/>
                </a:lnTo>
                <a:lnTo>
                  <a:pt x="140" y="221"/>
                </a:lnTo>
                <a:lnTo>
                  <a:pt x="140" y="222"/>
                </a:lnTo>
                <a:lnTo>
                  <a:pt x="140" y="224"/>
                </a:lnTo>
                <a:lnTo>
                  <a:pt x="140" y="226"/>
                </a:lnTo>
                <a:lnTo>
                  <a:pt x="141" y="228"/>
                </a:lnTo>
                <a:lnTo>
                  <a:pt x="142" y="229"/>
                </a:lnTo>
                <a:lnTo>
                  <a:pt x="142" y="230"/>
                </a:lnTo>
                <a:lnTo>
                  <a:pt x="143" y="231"/>
                </a:lnTo>
                <a:lnTo>
                  <a:pt x="145" y="231"/>
                </a:lnTo>
                <a:lnTo>
                  <a:pt x="146" y="232"/>
                </a:lnTo>
                <a:lnTo>
                  <a:pt x="147" y="234"/>
                </a:lnTo>
                <a:lnTo>
                  <a:pt x="148" y="234"/>
                </a:lnTo>
                <a:lnTo>
                  <a:pt x="148" y="235"/>
                </a:lnTo>
                <a:lnTo>
                  <a:pt x="147" y="235"/>
                </a:lnTo>
                <a:lnTo>
                  <a:pt x="148" y="236"/>
                </a:lnTo>
                <a:lnTo>
                  <a:pt x="149" y="237"/>
                </a:lnTo>
                <a:lnTo>
                  <a:pt x="149" y="238"/>
                </a:lnTo>
                <a:lnTo>
                  <a:pt x="151" y="238"/>
                </a:lnTo>
                <a:lnTo>
                  <a:pt x="151" y="240"/>
                </a:lnTo>
                <a:lnTo>
                  <a:pt x="152" y="240"/>
                </a:lnTo>
                <a:lnTo>
                  <a:pt x="153" y="241"/>
                </a:lnTo>
                <a:lnTo>
                  <a:pt x="155" y="242"/>
                </a:lnTo>
                <a:lnTo>
                  <a:pt x="156" y="244"/>
                </a:lnTo>
                <a:lnTo>
                  <a:pt x="155" y="246"/>
                </a:lnTo>
                <a:lnTo>
                  <a:pt x="154" y="248"/>
                </a:lnTo>
                <a:lnTo>
                  <a:pt x="154" y="249"/>
                </a:lnTo>
                <a:lnTo>
                  <a:pt x="154" y="252"/>
                </a:lnTo>
                <a:lnTo>
                  <a:pt x="154" y="254"/>
                </a:lnTo>
                <a:lnTo>
                  <a:pt x="155" y="255"/>
                </a:lnTo>
                <a:lnTo>
                  <a:pt x="158" y="258"/>
                </a:lnTo>
                <a:lnTo>
                  <a:pt x="161" y="260"/>
                </a:lnTo>
                <a:lnTo>
                  <a:pt x="163" y="261"/>
                </a:lnTo>
                <a:lnTo>
                  <a:pt x="165" y="261"/>
                </a:lnTo>
                <a:lnTo>
                  <a:pt x="166" y="261"/>
                </a:lnTo>
                <a:lnTo>
                  <a:pt x="164" y="263"/>
                </a:lnTo>
                <a:lnTo>
                  <a:pt x="164" y="264"/>
                </a:lnTo>
                <a:lnTo>
                  <a:pt x="161" y="268"/>
                </a:lnTo>
                <a:lnTo>
                  <a:pt x="155" y="281"/>
                </a:lnTo>
                <a:lnTo>
                  <a:pt x="155" y="284"/>
                </a:lnTo>
                <a:lnTo>
                  <a:pt x="154" y="285"/>
                </a:lnTo>
                <a:lnTo>
                  <a:pt x="152" y="285"/>
                </a:lnTo>
                <a:lnTo>
                  <a:pt x="149" y="283"/>
                </a:lnTo>
                <a:lnTo>
                  <a:pt x="147" y="282"/>
                </a:lnTo>
                <a:lnTo>
                  <a:pt x="145" y="283"/>
                </a:lnTo>
                <a:lnTo>
                  <a:pt x="142" y="285"/>
                </a:lnTo>
                <a:lnTo>
                  <a:pt x="140" y="285"/>
                </a:lnTo>
                <a:lnTo>
                  <a:pt x="138" y="285"/>
                </a:lnTo>
                <a:lnTo>
                  <a:pt x="137" y="286"/>
                </a:lnTo>
                <a:lnTo>
                  <a:pt x="136" y="286"/>
                </a:lnTo>
                <a:lnTo>
                  <a:pt x="134" y="290"/>
                </a:lnTo>
                <a:lnTo>
                  <a:pt x="134" y="292"/>
                </a:lnTo>
                <a:lnTo>
                  <a:pt x="128" y="290"/>
                </a:lnTo>
                <a:lnTo>
                  <a:pt x="125" y="291"/>
                </a:lnTo>
                <a:lnTo>
                  <a:pt x="123" y="294"/>
                </a:lnTo>
                <a:lnTo>
                  <a:pt x="123" y="297"/>
                </a:lnTo>
                <a:lnTo>
                  <a:pt x="123" y="300"/>
                </a:lnTo>
                <a:lnTo>
                  <a:pt x="121" y="299"/>
                </a:lnTo>
                <a:lnTo>
                  <a:pt x="118" y="299"/>
                </a:lnTo>
                <a:lnTo>
                  <a:pt x="117" y="299"/>
                </a:lnTo>
                <a:lnTo>
                  <a:pt x="116" y="300"/>
                </a:lnTo>
                <a:lnTo>
                  <a:pt x="113" y="304"/>
                </a:lnTo>
                <a:lnTo>
                  <a:pt x="112" y="305"/>
                </a:lnTo>
                <a:lnTo>
                  <a:pt x="107" y="304"/>
                </a:lnTo>
                <a:lnTo>
                  <a:pt x="91" y="304"/>
                </a:lnTo>
                <a:lnTo>
                  <a:pt x="63" y="303"/>
                </a:lnTo>
                <a:lnTo>
                  <a:pt x="51" y="303"/>
                </a:lnTo>
                <a:lnTo>
                  <a:pt x="48" y="302"/>
                </a:lnTo>
                <a:lnTo>
                  <a:pt x="37" y="302"/>
                </a:lnTo>
                <a:lnTo>
                  <a:pt x="9" y="301"/>
                </a:lnTo>
                <a:lnTo>
                  <a:pt x="8" y="300"/>
                </a:lnTo>
                <a:lnTo>
                  <a:pt x="7" y="298"/>
                </a:lnTo>
                <a:lnTo>
                  <a:pt x="7" y="297"/>
                </a:lnTo>
                <a:lnTo>
                  <a:pt x="5" y="296"/>
                </a:lnTo>
                <a:lnTo>
                  <a:pt x="4" y="297"/>
                </a:lnTo>
                <a:lnTo>
                  <a:pt x="4" y="296"/>
                </a:lnTo>
                <a:lnTo>
                  <a:pt x="4" y="295"/>
                </a:lnTo>
                <a:lnTo>
                  <a:pt x="4" y="294"/>
                </a:lnTo>
                <a:lnTo>
                  <a:pt x="2" y="294"/>
                </a:lnTo>
                <a:lnTo>
                  <a:pt x="2" y="292"/>
                </a:lnTo>
                <a:lnTo>
                  <a:pt x="1" y="289"/>
                </a:lnTo>
                <a:lnTo>
                  <a:pt x="1" y="288"/>
                </a:lnTo>
                <a:lnTo>
                  <a:pt x="0" y="286"/>
                </a:lnTo>
                <a:lnTo>
                  <a:pt x="0" y="284"/>
                </a:lnTo>
                <a:lnTo>
                  <a:pt x="1" y="283"/>
                </a:lnTo>
                <a:lnTo>
                  <a:pt x="2" y="282"/>
                </a:lnTo>
                <a:lnTo>
                  <a:pt x="2" y="281"/>
                </a:lnTo>
                <a:lnTo>
                  <a:pt x="2" y="279"/>
                </a:lnTo>
                <a:lnTo>
                  <a:pt x="3" y="279"/>
                </a:lnTo>
                <a:lnTo>
                  <a:pt x="2" y="276"/>
                </a:lnTo>
                <a:lnTo>
                  <a:pt x="2" y="275"/>
                </a:lnTo>
                <a:lnTo>
                  <a:pt x="3" y="274"/>
                </a:lnTo>
                <a:lnTo>
                  <a:pt x="4" y="274"/>
                </a:lnTo>
                <a:lnTo>
                  <a:pt x="5" y="274"/>
                </a:lnTo>
                <a:lnTo>
                  <a:pt x="7" y="273"/>
                </a:lnTo>
                <a:lnTo>
                  <a:pt x="8" y="273"/>
                </a:lnTo>
                <a:lnTo>
                  <a:pt x="8" y="271"/>
                </a:lnTo>
                <a:lnTo>
                  <a:pt x="8" y="270"/>
                </a:lnTo>
                <a:lnTo>
                  <a:pt x="10" y="269"/>
                </a:lnTo>
                <a:lnTo>
                  <a:pt x="10" y="268"/>
                </a:lnTo>
                <a:lnTo>
                  <a:pt x="9" y="267"/>
                </a:lnTo>
                <a:lnTo>
                  <a:pt x="9" y="266"/>
                </a:lnTo>
                <a:lnTo>
                  <a:pt x="9" y="265"/>
                </a:lnTo>
                <a:lnTo>
                  <a:pt x="8" y="264"/>
                </a:lnTo>
                <a:lnTo>
                  <a:pt x="8" y="263"/>
                </a:lnTo>
                <a:lnTo>
                  <a:pt x="10" y="261"/>
                </a:lnTo>
                <a:lnTo>
                  <a:pt x="11" y="260"/>
                </a:lnTo>
                <a:lnTo>
                  <a:pt x="11" y="259"/>
                </a:lnTo>
                <a:lnTo>
                  <a:pt x="11" y="258"/>
                </a:lnTo>
                <a:lnTo>
                  <a:pt x="11" y="257"/>
                </a:lnTo>
                <a:lnTo>
                  <a:pt x="11" y="256"/>
                </a:lnTo>
                <a:lnTo>
                  <a:pt x="10" y="254"/>
                </a:lnTo>
                <a:lnTo>
                  <a:pt x="9" y="253"/>
                </a:lnTo>
                <a:lnTo>
                  <a:pt x="10" y="251"/>
                </a:lnTo>
                <a:lnTo>
                  <a:pt x="10" y="250"/>
                </a:lnTo>
                <a:lnTo>
                  <a:pt x="10" y="248"/>
                </a:lnTo>
                <a:lnTo>
                  <a:pt x="10" y="247"/>
                </a:lnTo>
                <a:lnTo>
                  <a:pt x="11" y="246"/>
                </a:lnTo>
                <a:lnTo>
                  <a:pt x="11" y="244"/>
                </a:lnTo>
                <a:lnTo>
                  <a:pt x="11" y="243"/>
                </a:lnTo>
                <a:lnTo>
                  <a:pt x="11" y="241"/>
                </a:lnTo>
                <a:lnTo>
                  <a:pt x="11" y="240"/>
                </a:lnTo>
                <a:lnTo>
                  <a:pt x="12" y="239"/>
                </a:lnTo>
                <a:lnTo>
                  <a:pt x="13" y="238"/>
                </a:lnTo>
                <a:lnTo>
                  <a:pt x="14" y="236"/>
                </a:lnTo>
                <a:lnTo>
                  <a:pt x="14" y="235"/>
                </a:lnTo>
                <a:lnTo>
                  <a:pt x="15" y="233"/>
                </a:lnTo>
                <a:lnTo>
                  <a:pt x="14" y="232"/>
                </a:lnTo>
                <a:lnTo>
                  <a:pt x="13" y="232"/>
                </a:lnTo>
                <a:lnTo>
                  <a:pt x="13" y="231"/>
                </a:lnTo>
                <a:lnTo>
                  <a:pt x="14" y="230"/>
                </a:lnTo>
                <a:lnTo>
                  <a:pt x="15" y="228"/>
                </a:lnTo>
                <a:lnTo>
                  <a:pt x="13" y="228"/>
                </a:lnTo>
                <a:lnTo>
                  <a:pt x="13" y="227"/>
                </a:lnTo>
                <a:lnTo>
                  <a:pt x="13" y="226"/>
                </a:lnTo>
                <a:lnTo>
                  <a:pt x="13" y="225"/>
                </a:lnTo>
                <a:lnTo>
                  <a:pt x="14" y="224"/>
                </a:lnTo>
                <a:lnTo>
                  <a:pt x="15" y="217"/>
                </a:lnTo>
                <a:lnTo>
                  <a:pt x="15" y="216"/>
                </a:lnTo>
                <a:lnTo>
                  <a:pt x="16" y="213"/>
                </a:lnTo>
                <a:lnTo>
                  <a:pt x="16" y="212"/>
                </a:lnTo>
                <a:lnTo>
                  <a:pt x="14" y="211"/>
                </a:lnTo>
                <a:lnTo>
                  <a:pt x="14" y="209"/>
                </a:lnTo>
                <a:lnTo>
                  <a:pt x="16" y="207"/>
                </a:lnTo>
                <a:lnTo>
                  <a:pt x="16" y="206"/>
                </a:lnTo>
                <a:lnTo>
                  <a:pt x="16" y="204"/>
                </a:lnTo>
                <a:lnTo>
                  <a:pt x="16" y="203"/>
                </a:lnTo>
                <a:lnTo>
                  <a:pt x="20" y="200"/>
                </a:lnTo>
                <a:lnTo>
                  <a:pt x="20" y="199"/>
                </a:lnTo>
                <a:lnTo>
                  <a:pt x="20" y="198"/>
                </a:lnTo>
                <a:lnTo>
                  <a:pt x="20" y="197"/>
                </a:lnTo>
                <a:lnTo>
                  <a:pt x="21" y="195"/>
                </a:lnTo>
                <a:lnTo>
                  <a:pt x="21" y="193"/>
                </a:lnTo>
                <a:lnTo>
                  <a:pt x="22" y="192"/>
                </a:lnTo>
                <a:lnTo>
                  <a:pt x="22" y="191"/>
                </a:lnTo>
                <a:lnTo>
                  <a:pt x="22" y="188"/>
                </a:lnTo>
                <a:lnTo>
                  <a:pt x="25" y="185"/>
                </a:lnTo>
                <a:lnTo>
                  <a:pt x="26" y="184"/>
                </a:lnTo>
                <a:lnTo>
                  <a:pt x="28" y="183"/>
                </a:lnTo>
                <a:lnTo>
                  <a:pt x="29" y="182"/>
                </a:lnTo>
                <a:lnTo>
                  <a:pt x="30" y="180"/>
                </a:lnTo>
                <a:lnTo>
                  <a:pt x="31" y="179"/>
                </a:lnTo>
                <a:lnTo>
                  <a:pt x="31" y="178"/>
                </a:lnTo>
                <a:lnTo>
                  <a:pt x="32" y="176"/>
                </a:lnTo>
                <a:lnTo>
                  <a:pt x="33" y="175"/>
                </a:lnTo>
                <a:lnTo>
                  <a:pt x="32" y="174"/>
                </a:lnTo>
                <a:lnTo>
                  <a:pt x="33" y="172"/>
                </a:lnTo>
                <a:lnTo>
                  <a:pt x="32" y="170"/>
                </a:lnTo>
                <a:lnTo>
                  <a:pt x="32" y="169"/>
                </a:lnTo>
                <a:lnTo>
                  <a:pt x="33" y="169"/>
                </a:lnTo>
                <a:lnTo>
                  <a:pt x="34" y="168"/>
                </a:lnTo>
                <a:lnTo>
                  <a:pt x="34" y="167"/>
                </a:lnTo>
                <a:lnTo>
                  <a:pt x="34" y="166"/>
                </a:lnTo>
                <a:lnTo>
                  <a:pt x="35" y="166"/>
                </a:lnTo>
                <a:lnTo>
                  <a:pt x="35" y="165"/>
                </a:lnTo>
                <a:lnTo>
                  <a:pt x="36" y="164"/>
                </a:lnTo>
                <a:lnTo>
                  <a:pt x="38" y="163"/>
                </a:lnTo>
                <a:lnTo>
                  <a:pt x="38" y="162"/>
                </a:lnTo>
                <a:lnTo>
                  <a:pt x="39" y="159"/>
                </a:lnTo>
                <a:lnTo>
                  <a:pt x="40" y="159"/>
                </a:lnTo>
                <a:lnTo>
                  <a:pt x="41" y="157"/>
                </a:lnTo>
                <a:lnTo>
                  <a:pt x="40" y="157"/>
                </a:lnTo>
                <a:lnTo>
                  <a:pt x="40" y="156"/>
                </a:lnTo>
                <a:lnTo>
                  <a:pt x="39" y="156"/>
                </a:lnTo>
                <a:lnTo>
                  <a:pt x="39" y="154"/>
                </a:lnTo>
                <a:lnTo>
                  <a:pt x="40" y="153"/>
                </a:lnTo>
                <a:lnTo>
                  <a:pt x="40" y="152"/>
                </a:lnTo>
                <a:lnTo>
                  <a:pt x="41" y="152"/>
                </a:lnTo>
                <a:lnTo>
                  <a:pt x="41" y="151"/>
                </a:lnTo>
                <a:lnTo>
                  <a:pt x="42" y="150"/>
                </a:lnTo>
                <a:lnTo>
                  <a:pt x="42" y="149"/>
                </a:lnTo>
                <a:lnTo>
                  <a:pt x="43" y="148"/>
                </a:lnTo>
                <a:lnTo>
                  <a:pt x="43" y="147"/>
                </a:lnTo>
                <a:lnTo>
                  <a:pt x="44" y="145"/>
                </a:lnTo>
                <a:lnTo>
                  <a:pt x="45" y="144"/>
                </a:lnTo>
                <a:lnTo>
                  <a:pt x="46" y="144"/>
                </a:lnTo>
                <a:lnTo>
                  <a:pt x="46" y="143"/>
                </a:lnTo>
                <a:lnTo>
                  <a:pt x="46" y="142"/>
                </a:lnTo>
                <a:lnTo>
                  <a:pt x="45" y="142"/>
                </a:lnTo>
                <a:lnTo>
                  <a:pt x="44" y="141"/>
                </a:lnTo>
                <a:lnTo>
                  <a:pt x="45" y="140"/>
                </a:lnTo>
                <a:lnTo>
                  <a:pt x="46" y="138"/>
                </a:lnTo>
                <a:lnTo>
                  <a:pt x="45" y="136"/>
                </a:lnTo>
                <a:lnTo>
                  <a:pt x="46" y="135"/>
                </a:lnTo>
                <a:lnTo>
                  <a:pt x="45" y="135"/>
                </a:lnTo>
                <a:lnTo>
                  <a:pt x="44" y="133"/>
                </a:lnTo>
                <a:lnTo>
                  <a:pt x="43" y="132"/>
                </a:lnTo>
                <a:lnTo>
                  <a:pt x="44" y="129"/>
                </a:lnTo>
                <a:lnTo>
                  <a:pt x="45" y="125"/>
                </a:lnTo>
                <a:lnTo>
                  <a:pt x="44" y="125"/>
                </a:lnTo>
                <a:lnTo>
                  <a:pt x="44" y="124"/>
                </a:lnTo>
                <a:lnTo>
                  <a:pt x="44" y="122"/>
                </a:lnTo>
                <a:lnTo>
                  <a:pt x="44" y="121"/>
                </a:lnTo>
                <a:lnTo>
                  <a:pt x="45" y="120"/>
                </a:lnTo>
                <a:lnTo>
                  <a:pt x="46" y="119"/>
                </a:lnTo>
                <a:lnTo>
                  <a:pt x="47" y="117"/>
                </a:lnTo>
                <a:lnTo>
                  <a:pt x="49" y="117"/>
                </a:lnTo>
                <a:lnTo>
                  <a:pt x="53" y="115"/>
                </a:lnTo>
                <a:lnTo>
                  <a:pt x="55" y="114"/>
                </a:lnTo>
                <a:lnTo>
                  <a:pt x="58" y="113"/>
                </a:lnTo>
                <a:lnTo>
                  <a:pt x="59" y="113"/>
                </a:lnTo>
                <a:lnTo>
                  <a:pt x="61" y="114"/>
                </a:lnTo>
                <a:lnTo>
                  <a:pt x="62" y="114"/>
                </a:lnTo>
                <a:lnTo>
                  <a:pt x="63" y="113"/>
                </a:lnTo>
                <a:lnTo>
                  <a:pt x="64" y="113"/>
                </a:lnTo>
                <a:lnTo>
                  <a:pt x="65" y="113"/>
                </a:lnTo>
                <a:lnTo>
                  <a:pt x="65" y="112"/>
                </a:lnTo>
                <a:lnTo>
                  <a:pt x="66" y="112"/>
                </a:lnTo>
                <a:lnTo>
                  <a:pt x="66" y="109"/>
                </a:lnTo>
                <a:lnTo>
                  <a:pt x="68" y="107"/>
                </a:lnTo>
                <a:lnTo>
                  <a:pt x="69" y="107"/>
                </a:lnTo>
                <a:lnTo>
                  <a:pt x="70" y="106"/>
                </a:lnTo>
                <a:lnTo>
                  <a:pt x="71" y="106"/>
                </a:lnTo>
                <a:lnTo>
                  <a:pt x="72" y="107"/>
                </a:lnTo>
                <a:lnTo>
                  <a:pt x="73" y="106"/>
                </a:lnTo>
                <a:lnTo>
                  <a:pt x="75" y="106"/>
                </a:lnTo>
                <a:lnTo>
                  <a:pt x="77" y="105"/>
                </a:lnTo>
                <a:lnTo>
                  <a:pt x="79" y="103"/>
                </a:lnTo>
                <a:lnTo>
                  <a:pt x="80" y="102"/>
                </a:lnTo>
                <a:lnTo>
                  <a:pt x="80" y="100"/>
                </a:lnTo>
                <a:lnTo>
                  <a:pt x="81" y="100"/>
                </a:lnTo>
                <a:lnTo>
                  <a:pt x="82" y="99"/>
                </a:lnTo>
                <a:lnTo>
                  <a:pt x="81" y="99"/>
                </a:lnTo>
                <a:lnTo>
                  <a:pt x="82" y="98"/>
                </a:lnTo>
                <a:lnTo>
                  <a:pt x="82" y="97"/>
                </a:lnTo>
                <a:lnTo>
                  <a:pt x="82" y="98"/>
                </a:lnTo>
                <a:lnTo>
                  <a:pt x="83" y="98"/>
                </a:lnTo>
                <a:lnTo>
                  <a:pt x="84" y="97"/>
                </a:lnTo>
                <a:lnTo>
                  <a:pt x="85" y="97"/>
                </a:lnTo>
                <a:lnTo>
                  <a:pt x="85" y="96"/>
                </a:lnTo>
                <a:lnTo>
                  <a:pt x="86" y="96"/>
                </a:lnTo>
                <a:lnTo>
                  <a:pt x="86" y="95"/>
                </a:lnTo>
                <a:lnTo>
                  <a:pt x="87" y="95"/>
                </a:lnTo>
                <a:lnTo>
                  <a:pt x="89" y="95"/>
                </a:lnTo>
                <a:lnTo>
                  <a:pt x="89" y="94"/>
                </a:lnTo>
                <a:lnTo>
                  <a:pt x="88" y="94"/>
                </a:lnTo>
                <a:lnTo>
                  <a:pt x="86" y="93"/>
                </a:lnTo>
                <a:lnTo>
                  <a:pt x="87" y="92"/>
                </a:lnTo>
                <a:lnTo>
                  <a:pt x="87" y="91"/>
                </a:lnTo>
                <a:lnTo>
                  <a:pt x="87" y="90"/>
                </a:lnTo>
                <a:lnTo>
                  <a:pt x="85" y="89"/>
                </a:lnTo>
                <a:lnTo>
                  <a:pt x="85" y="88"/>
                </a:lnTo>
                <a:lnTo>
                  <a:pt x="86" y="88"/>
                </a:lnTo>
                <a:lnTo>
                  <a:pt x="88" y="88"/>
                </a:lnTo>
                <a:lnTo>
                  <a:pt x="89" y="87"/>
                </a:lnTo>
                <a:lnTo>
                  <a:pt x="89" y="86"/>
                </a:lnTo>
                <a:lnTo>
                  <a:pt x="90" y="86"/>
                </a:lnTo>
                <a:lnTo>
                  <a:pt x="91" y="85"/>
                </a:lnTo>
                <a:lnTo>
                  <a:pt x="91" y="84"/>
                </a:lnTo>
                <a:lnTo>
                  <a:pt x="90" y="84"/>
                </a:lnTo>
                <a:lnTo>
                  <a:pt x="89" y="84"/>
                </a:lnTo>
                <a:lnTo>
                  <a:pt x="89" y="83"/>
                </a:lnTo>
                <a:lnTo>
                  <a:pt x="89" y="82"/>
                </a:lnTo>
                <a:lnTo>
                  <a:pt x="89" y="81"/>
                </a:lnTo>
                <a:lnTo>
                  <a:pt x="89" y="79"/>
                </a:lnTo>
                <a:lnTo>
                  <a:pt x="89" y="78"/>
                </a:lnTo>
                <a:lnTo>
                  <a:pt x="88" y="78"/>
                </a:lnTo>
                <a:lnTo>
                  <a:pt x="87" y="77"/>
                </a:lnTo>
                <a:lnTo>
                  <a:pt x="86" y="76"/>
                </a:lnTo>
                <a:lnTo>
                  <a:pt x="87" y="75"/>
                </a:lnTo>
                <a:lnTo>
                  <a:pt x="86" y="74"/>
                </a:lnTo>
                <a:lnTo>
                  <a:pt x="86" y="72"/>
                </a:lnTo>
                <a:lnTo>
                  <a:pt x="85" y="72"/>
                </a:lnTo>
                <a:lnTo>
                  <a:pt x="85" y="70"/>
                </a:lnTo>
                <a:lnTo>
                  <a:pt x="84" y="69"/>
                </a:lnTo>
                <a:lnTo>
                  <a:pt x="83" y="68"/>
                </a:lnTo>
                <a:lnTo>
                  <a:pt x="82" y="66"/>
                </a:lnTo>
                <a:lnTo>
                  <a:pt x="83" y="64"/>
                </a:lnTo>
                <a:lnTo>
                  <a:pt x="84" y="64"/>
                </a:lnTo>
                <a:lnTo>
                  <a:pt x="85" y="63"/>
                </a:lnTo>
                <a:lnTo>
                  <a:pt x="87" y="61"/>
                </a:lnTo>
                <a:lnTo>
                  <a:pt x="88" y="60"/>
                </a:lnTo>
                <a:lnTo>
                  <a:pt x="88" y="59"/>
                </a:lnTo>
                <a:lnTo>
                  <a:pt x="88" y="58"/>
                </a:lnTo>
                <a:lnTo>
                  <a:pt x="87" y="58"/>
                </a:lnTo>
                <a:lnTo>
                  <a:pt x="88" y="57"/>
                </a:lnTo>
                <a:lnTo>
                  <a:pt x="89" y="57"/>
                </a:lnTo>
                <a:lnTo>
                  <a:pt x="89" y="56"/>
                </a:lnTo>
                <a:lnTo>
                  <a:pt x="89" y="55"/>
                </a:lnTo>
                <a:lnTo>
                  <a:pt x="89" y="54"/>
                </a:lnTo>
                <a:lnTo>
                  <a:pt x="91" y="52"/>
                </a:lnTo>
                <a:lnTo>
                  <a:pt x="92" y="51"/>
                </a:lnTo>
                <a:lnTo>
                  <a:pt x="94" y="47"/>
                </a:lnTo>
                <a:lnTo>
                  <a:pt x="94" y="46"/>
                </a:lnTo>
                <a:lnTo>
                  <a:pt x="93" y="46"/>
                </a:lnTo>
                <a:lnTo>
                  <a:pt x="92" y="43"/>
                </a:lnTo>
                <a:lnTo>
                  <a:pt x="92" y="41"/>
                </a:lnTo>
                <a:lnTo>
                  <a:pt x="92" y="40"/>
                </a:lnTo>
                <a:lnTo>
                  <a:pt x="91" y="38"/>
                </a:lnTo>
                <a:lnTo>
                  <a:pt x="91" y="37"/>
                </a:lnTo>
                <a:lnTo>
                  <a:pt x="91" y="36"/>
                </a:lnTo>
                <a:lnTo>
                  <a:pt x="92" y="35"/>
                </a:lnTo>
                <a:lnTo>
                  <a:pt x="94" y="35"/>
                </a:lnTo>
                <a:lnTo>
                  <a:pt x="96" y="35"/>
                </a:lnTo>
                <a:lnTo>
                  <a:pt x="97" y="34"/>
                </a:lnTo>
                <a:lnTo>
                  <a:pt x="94" y="3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4" name="Freeform 300"/>
          <p:cNvSpPr>
            <a:spLocks/>
          </p:cNvSpPr>
          <p:nvPr/>
        </p:nvSpPr>
        <p:spPr bwMode="auto">
          <a:xfrm>
            <a:off x="7832725" y="2236788"/>
            <a:ext cx="263525" cy="484187"/>
          </a:xfrm>
          <a:custGeom>
            <a:avLst/>
            <a:gdLst>
              <a:gd name="T0" fmla="*/ 2147483647 w 166"/>
              <a:gd name="T1" fmla="*/ 2147483647 h 305"/>
              <a:gd name="T2" fmla="*/ 2147483647 w 166"/>
              <a:gd name="T3" fmla="*/ 2147483647 h 305"/>
              <a:gd name="T4" fmla="*/ 2147483647 w 166"/>
              <a:gd name="T5" fmla="*/ 2147483647 h 305"/>
              <a:gd name="T6" fmla="*/ 2147483647 w 166"/>
              <a:gd name="T7" fmla="*/ 2147483647 h 305"/>
              <a:gd name="T8" fmla="*/ 2147483647 w 166"/>
              <a:gd name="T9" fmla="*/ 2147483647 h 305"/>
              <a:gd name="T10" fmla="*/ 2147483647 w 166"/>
              <a:gd name="T11" fmla="*/ 2147483647 h 305"/>
              <a:gd name="T12" fmla="*/ 2147483647 w 166"/>
              <a:gd name="T13" fmla="*/ 2147483647 h 305"/>
              <a:gd name="T14" fmla="*/ 2147483647 w 166"/>
              <a:gd name="T15" fmla="*/ 2147483647 h 305"/>
              <a:gd name="T16" fmla="*/ 2147483647 w 166"/>
              <a:gd name="T17" fmla="*/ 2147483647 h 305"/>
              <a:gd name="T18" fmla="*/ 2147483647 w 166"/>
              <a:gd name="T19" fmla="*/ 2147483647 h 305"/>
              <a:gd name="T20" fmla="*/ 2147483647 w 166"/>
              <a:gd name="T21" fmla="*/ 2147483647 h 305"/>
              <a:gd name="T22" fmla="*/ 2147483647 w 166"/>
              <a:gd name="T23" fmla="*/ 2147483647 h 305"/>
              <a:gd name="T24" fmla="*/ 2147483647 w 166"/>
              <a:gd name="T25" fmla="*/ 2147483647 h 305"/>
              <a:gd name="T26" fmla="*/ 2147483647 w 166"/>
              <a:gd name="T27" fmla="*/ 2147483647 h 305"/>
              <a:gd name="T28" fmla="*/ 2147483647 w 166"/>
              <a:gd name="T29" fmla="*/ 2147483647 h 305"/>
              <a:gd name="T30" fmla="*/ 2147483647 w 166"/>
              <a:gd name="T31" fmla="*/ 2147483647 h 305"/>
              <a:gd name="T32" fmla="*/ 2147483647 w 166"/>
              <a:gd name="T33" fmla="*/ 2147483647 h 305"/>
              <a:gd name="T34" fmla="*/ 2147483647 w 166"/>
              <a:gd name="T35" fmla="*/ 2147483647 h 305"/>
              <a:gd name="T36" fmla="*/ 2147483647 w 166"/>
              <a:gd name="T37" fmla="*/ 2147483647 h 305"/>
              <a:gd name="T38" fmla="*/ 2147483647 w 166"/>
              <a:gd name="T39" fmla="*/ 2147483647 h 305"/>
              <a:gd name="T40" fmla="*/ 2147483647 w 166"/>
              <a:gd name="T41" fmla="*/ 2147483647 h 305"/>
              <a:gd name="T42" fmla="*/ 2147483647 w 166"/>
              <a:gd name="T43" fmla="*/ 2147483647 h 305"/>
              <a:gd name="T44" fmla="*/ 2147483647 w 166"/>
              <a:gd name="T45" fmla="*/ 2147483647 h 305"/>
              <a:gd name="T46" fmla="*/ 2147483647 w 166"/>
              <a:gd name="T47" fmla="*/ 2147483647 h 305"/>
              <a:gd name="T48" fmla="*/ 2147483647 w 166"/>
              <a:gd name="T49" fmla="*/ 2147483647 h 305"/>
              <a:gd name="T50" fmla="*/ 2147483647 w 166"/>
              <a:gd name="T51" fmla="*/ 2147483647 h 305"/>
              <a:gd name="T52" fmla="*/ 2147483647 w 166"/>
              <a:gd name="T53" fmla="*/ 2147483647 h 305"/>
              <a:gd name="T54" fmla="*/ 2147483647 w 166"/>
              <a:gd name="T55" fmla="*/ 2147483647 h 305"/>
              <a:gd name="T56" fmla="*/ 2147483647 w 166"/>
              <a:gd name="T57" fmla="*/ 2147483647 h 305"/>
              <a:gd name="T58" fmla="*/ 2147483647 w 166"/>
              <a:gd name="T59" fmla="*/ 2147483647 h 305"/>
              <a:gd name="T60" fmla="*/ 2147483647 w 166"/>
              <a:gd name="T61" fmla="*/ 2147483647 h 305"/>
              <a:gd name="T62" fmla="*/ 2147483647 w 166"/>
              <a:gd name="T63" fmla="*/ 2147483647 h 305"/>
              <a:gd name="T64" fmla="*/ 2147483647 w 166"/>
              <a:gd name="T65" fmla="*/ 2147483647 h 305"/>
              <a:gd name="T66" fmla="*/ 2147483647 w 166"/>
              <a:gd name="T67" fmla="*/ 2147483647 h 305"/>
              <a:gd name="T68" fmla="*/ 2147483647 w 166"/>
              <a:gd name="T69" fmla="*/ 2147483647 h 305"/>
              <a:gd name="T70" fmla="*/ 2147483647 w 166"/>
              <a:gd name="T71" fmla="*/ 2147483647 h 305"/>
              <a:gd name="T72" fmla="*/ 2147483647 w 166"/>
              <a:gd name="T73" fmla="*/ 2147483647 h 305"/>
              <a:gd name="T74" fmla="*/ 2147483647 w 166"/>
              <a:gd name="T75" fmla="*/ 2147483647 h 305"/>
              <a:gd name="T76" fmla="*/ 2147483647 w 166"/>
              <a:gd name="T77" fmla="*/ 2147483647 h 305"/>
              <a:gd name="T78" fmla="*/ 2147483647 w 166"/>
              <a:gd name="T79" fmla="*/ 2147483647 h 305"/>
              <a:gd name="T80" fmla="*/ 2147483647 w 166"/>
              <a:gd name="T81" fmla="*/ 2147483647 h 305"/>
              <a:gd name="T82" fmla="*/ 2147483647 w 166"/>
              <a:gd name="T83" fmla="*/ 2147483647 h 305"/>
              <a:gd name="T84" fmla="*/ 2147483647 w 166"/>
              <a:gd name="T85" fmla="*/ 2147483647 h 305"/>
              <a:gd name="T86" fmla="*/ 2147483647 w 166"/>
              <a:gd name="T87" fmla="*/ 2147483647 h 305"/>
              <a:gd name="T88" fmla="*/ 2147483647 w 166"/>
              <a:gd name="T89" fmla="*/ 2147483647 h 305"/>
              <a:gd name="T90" fmla="*/ 2147483647 w 166"/>
              <a:gd name="T91" fmla="*/ 2147483647 h 305"/>
              <a:gd name="T92" fmla="*/ 2147483647 w 166"/>
              <a:gd name="T93" fmla="*/ 2147483647 h 305"/>
              <a:gd name="T94" fmla="*/ 2147483647 w 166"/>
              <a:gd name="T95" fmla="*/ 2147483647 h 305"/>
              <a:gd name="T96" fmla="*/ 2147483647 w 166"/>
              <a:gd name="T97" fmla="*/ 2147483647 h 305"/>
              <a:gd name="T98" fmla="*/ 2147483647 w 166"/>
              <a:gd name="T99" fmla="*/ 2147483647 h 305"/>
              <a:gd name="T100" fmla="*/ 2147483647 w 166"/>
              <a:gd name="T101" fmla="*/ 2147483647 h 305"/>
              <a:gd name="T102" fmla="*/ 2147483647 w 166"/>
              <a:gd name="T103" fmla="*/ 2147483647 h 305"/>
              <a:gd name="T104" fmla="*/ 2147483647 w 166"/>
              <a:gd name="T105" fmla="*/ 2147483647 h 305"/>
              <a:gd name="T106" fmla="*/ 2147483647 w 166"/>
              <a:gd name="T107" fmla="*/ 2147483647 h 305"/>
              <a:gd name="T108" fmla="*/ 2147483647 w 166"/>
              <a:gd name="T109" fmla="*/ 2147483647 h 305"/>
              <a:gd name="T110" fmla="*/ 2147483647 w 166"/>
              <a:gd name="T111" fmla="*/ 2147483647 h 305"/>
              <a:gd name="T112" fmla="*/ 2147483647 w 166"/>
              <a:gd name="T113" fmla="*/ 2147483647 h 305"/>
              <a:gd name="T114" fmla="*/ 2147483647 w 166"/>
              <a:gd name="T115" fmla="*/ 2147483647 h 305"/>
              <a:gd name="T116" fmla="*/ 2147483647 w 166"/>
              <a:gd name="T117" fmla="*/ 2147483647 h 305"/>
              <a:gd name="T118" fmla="*/ 2147483647 w 166"/>
              <a:gd name="T119" fmla="*/ 2147483647 h 305"/>
              <a:gd name="T120" fmla="*/ 2147483647 w 166"/>
              <a:gd name="T121" fmla="*/ 2147483647 h 305"/>
              <a:gd name="T122" fmla="*/ 2147483647 w 166"/>
              <a:gd name="T123" fmla="*/ 2147483647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305">
                <a:moveTo>
                  <a:pt x="94" y="35"/>
                </a:moveTo>
                <a:lnTo>
                  <a:pt x="95" y="34"/>
                </a:lnTo>
                <a:lnTo>
                  <a:pt x="95" y="32"/>
                </a:lnTo>
                <a:lnTo>
                  <a:pt x="95" y="31"/>
                </a:lnTo>
                <a:lnTo>
                  <a:pt x="95" y="30"/>
                </a:lnTo>
                <a:lnTo>
                  <a:pt x="94" y="29"/>
                </a:lnTo>
                <a:lnTo>
                  <a:pt x="94" y="28"/>
                </a:lnTo>
                <a:lnTo>
                  <a:pt x="95" y="27"/>
                </a:lnTo>
                <a:lnTo>
                  <a:pt x="98" y="25"/>
                </a:lnTo>
                <a:lnTo>
                  <a:pt x="99" y="24"/>
                </a:lnTo>
                <a:lnTo>
                  <a:pt x="101" y="21"/>
                </a:lnTo>
                <a:lnTo>
                  <a:pt x="102" y="21"/>
                </a:lnTo>
                <a:lnTo>
                  <a:pt x="101" y="19"/>
                </a:lnTo>
                <a:lnTo>
                  <a:pt x="101" y="18"/>
                </a:lnTo>
                <a:lnTo>
                  <a:pt x="103" y="13"/>
                </a:lnTo>
                <a:lnTo>
                  <a:pt x="104" y="12"/>
                </a:lnTo>
                <a:lnTo>
                  <a:pt x="104" y="11"/>
                </a:lnTo>
                <a:lnTo>
                  <a:pt x="101" y="9"/>
                </a:lnTo>
                <a:lnTo>
                  <a:pt x="101" y="8"/>
                </a:lnTo>
                <a:lnTo>
                  <a:pt x="103" y="9"/>
                </a:lnTo>
                <a:lnTo>
                  <a:pt x="104" y="7"/>
                </a:lnTo>
                <a:lnTo>
                  <a:pt x="105" y="8"/>
                </a:lnTo>
                <a:lnTo>
                  <a:pt x="106" y="8"/>
                </a:lnTo>
                <a:lnTo>
                  <a:pt x="107" y="6"/>
                </a:lnTo>
                <a:lnTo>
                  <a:pt x="107" y="4"/>
                </a:lnTo>
                <a:lnTo>
                  <a:pt x="112" y="2"/>
                </a:lnTo>
                <a:lnTo>
                  <a:pt x="113" y="1"/>
                </a:lnTo>
                <a:lnTo>
                  <a:pt x="114" y="1"/>
                </a:lnTo>
                <a:lnTo>
                  <a:pt x="115" y="1"/>
                </a:lnTo>
                <a:lnTo>
                  <a:pt x="116" y="2"/>
                </a:lnTo>
                <a:lnTo>
                  <a:pt x="116" y="3"/>
                </a:lnTo>
                <a:lnTo>
                  <a:pt x="116" y="4"/>
                </a:lnTo>
                <a:lnTo>
                  <a:pt x="118" y="4"/>
                </a:lnTo>
                <a:lnTo>
                  <a:pt x="119" y="6"/>
                </a:lnTo>
                <a:lnTo>
                  <a:pt x="121" y="7"/>
                </a:lnTo>
                <a:lnTo>
                  <a:pt x="121" y="6"/>
                </a:lnTo>
                <a:lnTo>
                  <a:pt x="124" y="7"/>
                </a:lnTo>
                <a:lnTo>
                  <a:pt x="127" y="7"/>
                </a:lnTo>
                <a:lnTo>
                  <a:pt x="128" y="7"/>
                </a:lnTo>
                <a:lnTo>
                  <a:pt x="128" y="5"/>
                </a:lnTo>
                <a:lnTo>
                  <a:pt x="130" y="2"/>
                </a:lnTo>
                <a:lnTo>
                  <a:pt x="131" y="0"/>
                </a:lnTo>
                <a:lnTo>
                  <a:pt x="132" y="0"/>
                </a:lnTo>
                <a:lnTo>
                  <a:pt x="136" y="70"/>
                </a:lnTo>
                <a:lnTo>
                  <a:pt x="137" y="74"/>
                </a:lnTo>
                <a:lnTo>
                  <a:pt x="137" y="84"/>
                </a:lnTo>
                <a:lnTo>
                  <a:pt x="137" y="87"/>
                </a:lnTo>
                <a:lnTo>
                  <a:pt x="137" y="90"/>
                </a:lnTo>
                <a:lnTo>
                  <a:pt x="138" y="118"/>
                </a:lnTo>
                <a:lnTo>
                  <a:pt x="139" y="122"/>
                </a:lnTo>
                <a:lnTo>
                  <a:pt x="139" y="137"/>
                </a:lnTo>
                <a:lnTo>
                  <a:pt x="139" y="139"/>
                </a:lnTo>
                <a:lnTo>
                  <a:pt x="139" y="153"/>
                </a:lnTo>
                <a:lnTo>
                  <a:pt x="140" y="170"/>
                </a:lnTo>
                <a:lnTo>
                  <a:pt x="140" y="178"/>
                </a:lnTo>
                <a:lnTo>
                  <a:pt x="141" y="186"/>
                </a:lnTo>
                <a:lnTo>
                  <a:pt x="141" y="194"/>
                </a:lnTo>
                <a:lnTo>
                  <a:pt x="142" y="204"/>
                </a:lnTo>
                <a:lnTo>
                  <a:pt x="143" y="205"/>
                </a:lnTo>
                <a:lnTo>
                  <a:pt x="143" y="206"/>
                </a:lnTo>
                <a:lnTo>
                  <a:pt x="143" y="207"/>
                </a:lnTo>
                <a:lnTo>
                  <a:pt x="142" y="207"/>
                </a:lnTo>
                <a:lnTo>
                  <a:pt x="141" y="208"/>
                </a:lnTo>
                <a:lnTo>
                  <a:pt x="142" y="211"/>
                </a:lnTo>
                <a:lnTo>
                  <a:pt x="142" y="212"/>
                </a:lnTo>
                <a:lnTo>
                  <a:pt x="142" y="213"/>
                </a:lnTo>
                <a:lnTo>
                  <a:pt x="143" y="215"/>
                </a:lnTo>
                <a:lnTo>
                  <a:pt x="142" y="216"/>
                </a:lnTo>
                <a:lnTo>
                  <a:pt x="142" y="218"/>
                </a:lnTo>
                <a:lnTo>
                  <a:pt x="142" y="219"/>
                </a:lnTo>
                <a:lnTo>
                  <a:pt x="142" y="220"/>
                </a:lnTo>
                <a:lnTo>
                  <a:pt x="140" y="221"/>
                </a:lnTo>
                <a:lnTo>
                  <a:pt x="140" y="222"/>
                </a:lnTo>
                <a:lnTo>
                  <a:pt x="140" y="224"/>
                </a:lnTo>
                <a:lnTo>
                  <a:pt x="140" y="226"/>
                </a:lnTo>
                <a:lnTo>
                  <a:pt x="141" y="228"/>
                </a:lnTo>
                <a:lnTo>
                  <a:pt x="142" y="229"/>
                </a:lnTo>
                <a:lnTo>
                  <a:pt x="142" y="230"/>
                </a:lnTo>
                <a:lnTo>
                  <a:pt x="143" y="231"/>
                </a:lnTo>
                <a:lnTo>
                  <a:pt x="145" y="231"/>
                </a:lnTo>
                <a:lnTo>
                  <a:pt x="146" y="232"/>
                </a:lnTo>
                <a:lnTo>
                  <a:pt x="147" y="234"/>
                </a:lnTo>
                <a:lnTo>
                  <a:pt x="148" y="234"/>
                </a:lnTo>
                <a:lnTo>
                  <a:pt x="148" y="235"/>
                </a:lnTo>
                <a:lnTo>
                  <a:pt x="147" y="235"/>
                </a:lnTo>
                <a:lnTo>
                  <a:pt x="148" y="236"/>
                </a:lnTo>
                <a:lnTo>
                  <a:pt x="149" y="237"/>
                </a:lnTo>
                <a:lnTo>
                  <a:pt x="149" y="238"/>
                </a:lnTo>
                <a:lnTo>
                  <a:pt x="151" y="238"/>
                </a:lnTo>
                <a:lnTo>
                  <a:pt x="151" y="240"/>
                </a:lnTo>
                <a:lnTo>
                  <a:pt x="152" y="240"/>
                </a:lnTo>
                <a:lnTo>
                  <a:pt x="153" y="241"/>
                </a:lnTo>
                <a:lnTo>
                  <a:pt x="155" y="242"/>
                </a:lnTo>
                <a:lnTo>
                  <a:pt x="156" y="244"/>
                </a:lnTo>
                <a:lnTo>
                  <a:pt x="155" y="246"/>
                </a:lnTo>
                <a:lnTo>
                  <a:pt x="154" y="248"/>
                </a:lnTo>
                <a:lnTo>
                  <a:pt x="154" y="249"/>
                </a:lnTo>
                <a:lnTo>
                  <a:pt x="154" y="252"/>
                </a:lnTo>
                <a:lnTo>
                  <a:pt x="154" y="254"/>
                </a:lnTo>
                <a:lnTo>
                  <a:pt x="155" y="255"/>
                </a:lnTo>
                <a:lnTo>
                  <a:pt x="158" y="258"/>
                </a:lnTo>
                <a:lnTo>
                  <a:pt x="161" y="260"/>
                </a:lnTo>
                <a:lnTo>
                  <a:pt x="163" y="261"/>
                </a:lnTo>
                <a:lnTo>
                  <a:pt x="165" y="261"/>
                </a:lnTo>
                <a:lnTo>
                  <a:pt x="166" y="261"/>
                </a:lnTo>
                <a:lnTo>
                  <a:pt x="164" y="263"/>
                </a:lnTo>
                <a:lnTo>
                  <a:pt x="164" y="264"/>
                </a:lnTo>
                <a:lnTo>
                  <a:pt x="161" y="268"/>
                </a:lnTo>
                <a:lnTo>
                  <a:pt x="155" y="281"/>
                </a:lnTo>
                <a:lnTo>
                  <a:pt x="155" y="284"/>
                </a:lnTo>
                <a:lnTo>
                  <a:pt x="154" y="285"/>
                </a:lnTo>
                <a:lnTo>
                  <a:pt x="152" y="285"/>
                </a:lnTo>
                <a:lnTo>
                  <a:pt x="149" y="283"/>
                </a:lnTo>
                <a:lnTo>
                  <a:pt x="147" y="282"/>
                </a:lnTo>
                <a:lnTo>
                  <a:pt x="145" y="283"/>
                </a:lnTo>
                <a:lnTo>
                  <a:pt x="142" y="285"/>
                </a:lnTo>
                <a:lnTo>
                  <a:pt x="140" y="285"/>
                </a:lnTo>
                <a:lnTo>
                  <a:pt x="138" y="285"/>
                </a:lnTo>
                <a:lnTo>
                  <a:pt x="137" y="286"/>
                </a:lnTo>
                <a:lnTo>
                  <a:pt x="136" y="286"/>
                </a:lnTo>
                <a:lnTo>
                  <a:pt x="134" y="290"/>
                </a:lnTo>
                <a:lnTo>
                  <a:pt x="134" y="292"/>
                </a:lnTo>
                <a:lnTo>
                  <a:pt x="128" y="290"/>
                </a:lnTo>
                <a:lnTo>
                  <a:pt x="125" y="291"/>
                </a:lnTo>
                <a:lnTo>
                  <a:pt x="123" y="294"/>
                </a:lnTo>
                <a:lnTo>
                  <a:pt x="123" y="297"/>
                </a:lnTo>
                <a:lnTo>
                  <a:pt x="123" y="300"/>
                </a:lnTo>
                <a:lnTo>
                  <a:pt x="121" y="299"/>
                </a:lnTo>
                <a:lnTo>
                  <a:pt x="118" y="299"/>
                </a:lnTo>
                <a:lnTo>
                  <a:pt x="117" y="299"/>
                </a:lnTo>
                <a:lnTo>
                  <a:pt x="116" y="300"/>
                </a:lnTo>
                <a:lnTo>
                  <a:pt x="113" y="304"/>
                </a:lnTo>
                <a:lnTo>
                  <a:pt x="112" y="305"/>
                </a:lnTo>
                <a:lnTo>
                  <a:pt x="107" y="304"/>
                </a:lnTo>
                <a:lnTo>
                  <a:pt x="91" y="304"/>
                </a:lnTo>
                <a:lnTo>
                  <a:pt x="63" y="303"/>
                </a:lnTo>
                <a:lnTo>
                  <a:pt x="51" y="303"/>
                </a:lnTo>
                <a:lnTo>
                  <a:pt x="48" y="302"/>
                </a:lnTo>
                <a:lnTo>
                  <a:pt x="37" y="302"/>
                </a:lnTo>
                <a:lnTo>
                  <a:pt x="9" y="301"/>
                </a:lnTo>
                <a:lnTo>
                  <a:pt x="8" y="300"/>
                </a:lnTo>
                <a:lnTo>
                  <a:pt x="7" y="298"/>
                </a:lnTo>
                <a:lnTo>
                  <a:pt x="7" y="297"/>
                </a:lnTo>
                <a:lnTo>
                  <a:pt x="5" y="296"/>
                </a:lnTo>
                <a:lnTo>
                  <a:pt x="4" y="297"/>
                </a:lnTo>
                <a:lnTo>
                  <a:pt x="4" y="296"/>
                </a:lnTo>
                <a:lnTo>
                  <a:pt x="4" y="295"/>
                </a:lnTo>
                <a:lnTo>
                  <a:pt x="4" y="294"/>
                </a:lnTo>
                <a:lnTo>
                  <a:pt x="2" y="294"/>
                </a:lnTo>
                <a:lnTo>
                  <a:pt x="2" y="292"/>
                </a:lnTo>
                <a:lnTo>
                  <a:pt x="1" y="289"/>
                </a:lnTo>
                <a:lnTo>
                  <a:pt x="1" y="288"/>
                </a:lnTo>
                <a:lnTo>
                  <a:pt x="0" y="286"/>
                </a:lnTo>
                <a:lnTo>
                  <a:pt x="0" y="284"/>
                </a:lnTo>
                <a:lnTo>
                  <a:pt x="1" y="283"/>
                </a:lnTo>
                <a:lnTo>
                  <a:pt x="2" y="282"/>
                </a:lnTo>
                <a:lnTo>
                  <a:pt x="2" y="281"/>
                </a:lnTo>
                <a:lnTo>
                  <a:pt x="2" y="279"/>
                </a:lnTo>
                <a:lnTo>
                  <a:pt x="3" y="279"/>
                </a:lnTo>
                <a:lnTo>
                  <a:pt x="2" y="276"/>
                </a:lnTo>
                <a:lnTo>
                  <a:pt x="2" y="275"/>
                </a:lnTo>
                <a:lnTo>
                  <a:pt x="3" y="274"/>
                </a:lnTo>
                <a:lnTo>
                  <a:pt x="4" y="274"/>
                </a:lnTo>
                <a:lnTo>
                  <a:pt x="5" y="274"/>
                </a:lnTo>
                <a:lnTo>
                  <a:pt x="7" y="273"/>
                </a:lnTo>
                <a:lnTo>
                  <a:pt x="8" y="273"/>
                </a:lnTo>
                <a:lnTo>
                  <a:pt x="8" y="271"/>
                </a:lnTo>
                <a:lnTo>
                  <a:pt x="8" y="270"/>
                </a:lnTo>
                <a:lnTo>
                  <a:pt x="10" y="269"/>
                </a:lnTo>
                <a:lnTo>
                  <a:pt x="10" y="268"/>
                </a:lnTo>
                <a:lnTo>
                  <a:pt x="9" y="267"/>
                </a:lnTo>
                <a:lnTo>
                  <a:pt x="9" y="266"/>
                </a:lnTo>
                <a:lnTo>
                  <a:pt x="9" y="265"/>
                </a:lnTo>
                <a:lnTo>
                  <a:pt x="8" y="264"/>
                </a:lnTo>
                <a:lnTo>
                  <a:pt x="8" y="263"/>
                </a:lnTo>
                <a:lnTo>
                  <a:pt x="10" y="261"/>
                </a:lnTo>
                <a:lnTo>
                  <a:pt x="11" y="260"/>
                </a:lnTo>
                <a:lnTo>
                  <a:pt x="11" y="259"/>
                </a:lnTo>
                <a:lnTo>
                  <a:pt x="11" y="258"/>
                </a:lnTo>
                <a:lnTo>
                  <a:pt x="11" y="257"/>
                </a:lnTo>
                <a:lnTo>
                  <a:pt x="11" y="256"/>
                </a:lnTo>
                <a:lnTo>
                  <a:pt x="10" y="254"/>
                </a:lnTo>
                <a:lnTo>
                  <a:pt x="9" y="253"/>
                </a:lnTo>
                <a:lnTo>
                  <a:pt x="10" y="251"/>
                </a:lnTo>
                <a:lnTo>
                  <a:pt x="10" y="250"/>
                </a:lnTo>
                <a:lnTo>
                  <a:pt x="10" y="248"/>
                </a:lnTo>
                <a:lnTo>
                  <a:pt x="10" y="247"/>
                </a:lnTo>
                <a:lnTo>
                  <a:pt x="11" y="246"/>
                </a:lnTo>
                <a:lnTo>
                  <a:pt x="11" y="244"/>
                </a:lnTo>
                <a:lnTo>
                  <a:pt x="11" y="243"/>
                </a:lnTo>
                <a:lnTo>
                  <a:pt x="11" y="241"/>
                </a:lnTo>
                <a:lnTo>
                  <a:pt x="11" y="240"/>
                </a:lnTo>
                <a:lnTo>
                  <a:pt x="12" y="239"/>
                </a:lnTo>
                <a:lnTo>
                  <a:pt x="13" y="238"/>
                </a:lnTo>
                <a:lnTo>
                  <a:pt x="14" y="236"/>
                </a:lnTo>
                <a:lnTo>
                  <a:pt x="14" y="235"/>
                </a:lnTo>
                <a:lnTo>
                  <a:pt x="15" y="233"/>
                </a:lnTo>
                <a:lnTo>
                  <a:pt x="14" y="232"/>
                </a:lnTo>
                <a:lnTo>
                  <a:pt x="13" y="232"/>
                </a:lnTo>
                <a:lnTo>
                  <a:pt x="13" y="231"/>
                </a:lnTo>
                <a:lnTo>
                  <a:pt x="14" y="230"/>
                </a:lnTo>
                <a:lnTo>
                  <a:pt x="15" y="228"/>
                </a:lnTo>
                <a:lnTo>
                  <a:pt x="13" y="228"/>
                </a:lnTo>
                <a:lnTo>
                  <a:pt x="13" y="227"/>
                </a:lnTo>
                <a:lnTo>
                  <a:pt x="13" y="226"/>
                </a:lnTo>
                <a:lnTo>
                  <a:pt x="13" y="225"/>
                </a:lnTo>
                <a:lnTo>
                  <a:pt x="14" y="224"/>
                </a:lnTo>
                <a:lnTo>
                  <a:pt x="15" y="217"/>
                </a:lnTo>
                <a:lnTo>
                  <a:pt x="15" y="216"/>
                </a:lnTo>
                <a:lnTo>
                  <a:pt x="16" y="213"/>
                </a:lnTo>
                <a:lnTo>
                  <a:pt x="16" y="212"/>
                </a:lnTo>
                <a:lnTo>
                  <a:pt x="14" y="211"/>
                </a:lnTo>
                <a:lnTo>
                  <a:pt x="14" y="209"/>
                </a:lnTo>
                <a:lnTo>
                  <a:pt x="16" y="207"/>
                </a:lnTo>
                <a:lnTo>
                  <a:pt x="16" y="206"/>
                </a:lnTo>
                <a:lnTo>
                  <a:pt x="16" y="204"/>
                </a:lnTo>
                <a:lnTo>
                  <a:pt x="16" y="203"/>
                </a:lnTo>
                <a:lnTo>
                  <a:pt x="20" y="200"/>
                </a:lnTo>
                <a:lnTo>
                  <a:pt x="20" y="199"/>
                </a:lnTo>
                <a:lnTo>
                  <a:pt x="20" y="198"/>
                </a:lnTo>
                <a:lnTo>
                  <a:pt x="20" y="197"/>
                </a:lnTo>
                <a:lnTo>
                  <a:pt x="21" y="195"/>
                </a:lnTo>
                <a:lnTo>
                  <a:pt x="21" y="193"/>
                </a:lnTo>
                <a:lnTo>
                  <a:pt x="22" y="192"/>
                </a:lnTo>
                <a:lnTo>
                  <a:pt x="22" y="191"/>
                </a:lnTo>
                <a:lnTo>
                  <a:pt x="22" y="188"/>
                </a:lnTo>
                <a:lnTo>
                  <a:pt x="25" y="185"/>
                </a:lnTo>
                <a:lnTo>
                  <a:pt x="26" y="184"/>
                </a:lnTo>
                <a:lnTo>
                  <a:pt x="28" y="183"/>
                </a:lnTo>
                <a:lnTo>
                  <a:pt x="29" y="182"/>
                </a:lnTo>
                <a:lnTo>
                  <a:pt x="30" y="180"/>
                </a:lnTo>
                <a:lnTo>
                  <a:pt x="31" y="179"/>
                </a:lnTo>
                <a:lnTo>
                  <a:pt x="31" y="178"/>
                </a:lnTo>
                <a:lnTo>
                  <a:pt x="32" y="176"/>
                </a:lnTo>
                <a:lnTo>
                  <a:pt x="33" y="175"/>
                </a:lnTo>
                <a:lnTo>
                  <a:pt x="32" y="174"/>
                </a:lnTo>
                <a:lnTo>
                  <a:pt x="33" y="172"/>
                </a:lnTo>
                <a:lnTo>
                  <a:pt x="32" y="170"/>
                </a:lnTo>
                <a:lnTo>
                  <a:pt x="32" y="169"/>
                </a:lnTo>
                <a:lnTo>
                  <a:pt x="33" y="169"/>
                </a:lnTo>
                <a:lnTo>
                  <a:pt x="34" y="168"/>
                </a:lnTo>
                <a:lnTo>
                  <a:pt x="34" y="167"/>
                </a:lnTo>
                <a:lnTo>
                  <a:pt x="34" y="166"/>
                </a:lnTo>
                <a:lnTo>
                  <a:pt x="35" y="166"/>
                </a:lnTo>
                <a:lnTo>
                  <a:pt x="35" y="165"/>
                </a:lnTo>
                <a:lnTo>
                  <a:pt x="36" y="164"/>
                </a:lnTo>
                <a:lnTo>
                  <a:pt x="38" y="163"/>
                </a:lnTo>
                <a:lnTo>
                  <a:pt x="38" y="162"/>
                </a:lnTo>
                <a:lnTo>
                  <a:pt x="39" y="159"/>
                </a:lnTo>
                <a:lnTo>
                  <a:pt x="40" y="159"/>
                </a:lnTo>
                <a:lnTo>
                  <a:pt x="41" y="157"/>
                </a:lnTo>
                <a:lnTo>
                  <a:pt x="40" y="157"/>
                </a:lnTo>
                <a:lnTo>
                  <a:pt x="40" y="156"/>
                </a:lnTo>
                <a:lnTo>
                  <a:pt x="39" y="156"/>
                </a:lnTo>
                <a:lnTo>
                  <a:pt x="39" y="154"/>
                </a:lnTo>
                <a:lnTo>
                  <a:pt x="40" y="153"/>
                </a:lnTo>
                <a:lnTo>
                  <a:pt x="40" y="152"/>
                </a:lnTo>
                <a:lnTo>
                  <a:pt x="41" y="152"/>
                </a:lnTo>
                <a:lnTo>
                  <a:pt x="41" y="151"/>
                </a:lnTo>
                <a:lnTo>
                  <a:pt x="42" y="150"/>
                </a:lnTo>
                <a:lnTo>
                  <a:pt x="42" y="149"/>
                </a:lnTo>
                <a:lnTo>
                  <a:pt x="43" y="148"/>
                </a:lnTo>
                <a:lnTo>
                  <a:pt x="43" y="147"/>
                </a:lnTo>
                <a:lnTo>
                  <a:pt x="44" y="145"/>
                </a:lnTo>
                <a:lnTo>
                  <a:pt x="45" y="144"/>
                </a:lnTo>
                <a:lnTo>
                  <a:pt x="46" y="144"/>
                </a:lnTo>
                <a:lnTo>
                  <a:pt x="46" y="143"/>
                </a:lnTo>
                <a:lnTo>
                  <a:pt x="46" y="142"/>
                </a:lnTo>
                <a:lnTo>
                  <a:pt x="45" y="142"/>
                </a:lnTo>
                <a:lnTo>
                  <a:pt x="44" y="141"/>
                </a:lnTo>
                <a:lnTo>
                  <a:pt x="45" y="140"/>
                </a:lnTo>
                <a:lnTo>
                  <a:pt x="46" y="138"/>
                </a:lnTo>
                <a:lnTo>
                  <a:pt x="45" y="136"/>
                </a:lnTo>
                <a:lnTo>
                  <a:pt x="46" y="135"/>
                </a:lnTo>
                <a:lnTo>
                  <a:pt x="45" y="135"/>
                </a:lnTo>
                <a:lnTo>
                  <a:pt x="44" y="133"/>
                </a:lnTo>
                <a:lnTo>
                  <a:pt x="43" y="132"/>
                </a:lnTo>
                <a:lnTo>
                  <a:pt x="44" y="129"/>
                </a:lnTo>
                <a:lnTo>
                  <a:pt x="45" y="125"/>
                </a:lnTo>
                <a:lnTo>
                  <a:pt x="44" y="125"/>
                </a:lnTo>
                <a:lnTo>
                  <a:pt x="44" y="124"/>
                </a:lnTo>
                <a:lnTo>
                  <a:pt x="44" y="122"/>
                </a:lnTo>
                <a:lnTo>
                  <a:pt x="44" y="121"/>
                </a:lnTo>
                <a:lnTo>
                  <a:pt x="45" y="120"/>
                </a:lnTo>
                <a:lnTo>
                  <a:pt x="46" y="119"/>
                </a:lnTo>
                <a:lnTo>
                  <a:pt x="47" y="117"/>
                </a:lnTo>
                <a:lnTo>
                  <a:pt x="49" y="117"/>
                </a:lnTo>
                <a:lnTo>
                  <a:pt x="53" y="115"/>
                </a:lnTo>
                <a:lnTo>
                  <a:pt x="55" y="114"/>
                </a:lnTo>
                <a:lnTo>
                  <a:pt x="58" y="113"/>
                </a:lnTo>
                <a:lnTo>
                  <a:pt x="59" y="113"/>
                </a:lnTo>
                <a:lnTo>
                  <a:pt x="61" y="114"/>
                </a:lnTo>
                <a:lnTo>
                  <a:pt x="62" y="114"/>
                </a:lnTo>
                <a:lnTo>
                  <a:pt x="63" y="113"/>
                </a:lnTo>
                <a:lnTo>
                  <a:pt x="64" y="113"/>
                </a:lnTo>
                <a:lnTo>
                  <a:pt x="65" y="113"/>
                </a:lnTo>
                <a:lnTo>
                  <a:pt x="65" y="112"/>
                </a:lnTo>
                <a:lnTo>
                  <a:pt x="66" y="112"/>
                </a:lnTo>
                <a:lnTo>
                  <a:pt x="66" y="109"/>
                </a:lnTo>
                <a:lnTo>
                  <a:pt x="68" y="107"/>
                </a:lnTo>
                <a:lnTo>
                  <a:pt x="69" y="107"/>
                </a:lnTo>
                <a:lnTo>
                  <a:pt x="70" y="106"/>
                </a:lnTo>
                <a:lnTo>
                  <a:pt x="71" y="106"/>
                </a:lnTo>
                <a:lnTo>
                  <a:pt x="72" y="107"/>
                </a:lnTo>
                <a:lnTo>
                  <a:pt x="73" y="106"/>
                </a:lnTo>
                <a:lnTo>
                  <a:pt x="75" y="106"/>
                </a:lnTo>
                <a:lnTo>
                  <a:pt x="77" y="105"/>
                </a:lnTo>
                <a:lnTo>
                  <a:pt x="79" y="103"/>
                </a:lnTo>
                <a:lnTo>
                  <a:pt x="80" y="102"/>
                </a:lnTo>
                <a:lnTo>
                  <a:pt x="80" y="100"/>
                </a:lnTo>
                <a:lnTo>
                  <a:pt x="81" y="100"/>
                </a:lnTo>
                <a:lnTo>
                  <a:pt x="82" y="99"/>
                </a:lnTo>
                <a:lnTo>
                  <a:pt x="81" y="99"/>
                </a:lnTo>
                <a:lnTo>
                  <a:pt x="82" y="98"/>
                </a:lnTo>
                <a:lnTo>
                  <a:pt x="82" y="97"/>
                </a:lnTo>
                <a:lnTo>
                  <a:pt x="82" y="98"/>
                </a:lnTo>
                <a:lnTo>
                  <a:pt x="83" y="98"/>
                </a:lnTo>
                <a:lnTo>
                  <a:pt x="84" y="97"/>
                </a:lnTo>
                <a:lnTo>
                  <a:pt x="85" y="97"/>
                </a:lnTo>
                <a:lnTo>
                  <a:pt x="85" y="96"/>
                </a:lnTo>
                <a:lnTo>
                  <a:pt x="86" y="96"/>
                </a:lnTo>
                <a:lnTo>
                  <a:pt x="86" y="95"/>
                </a:lnTo>
                <a:lnTo>
                  <a:pt x="87" y="95"/>
                </a:lnTo>
                <a:lnTo>
                  <a:pt x="89" y="95"/>
                </a:lnTo>
                <a:lnTo>
                  <a:pt x="89" y="94"/>
                </a:lnTo>
                <a:lnTo>
                  <a:pt x="88" y="94"/>
                </a:lnTo>
                <a:lnTo>
                  <a:pt x="86" y="93"/>
                </a:lnTo>
                <a:lnTo>
                  <a:pt x="87" y="92"/>
                </a:lnTo>
                <a:lnTo>
                  <a:pt x="87" y="91"/>
                </a:lnTo>
                <a:lnTo>
                  <a:pt x="87" y="90"/>
                </a:lnTo>
                <a:lnTo>
                  <a:pt x="85" y="89"/>
                </a:lnTo>
                <a:lnTo>
                  <a:pt x="85" y="88"/>
                </a:lnTo>
                <a:lnTo>
                  <a:pt x="86" y="88"/>
                </a:lnTo>
                <a:lnTo>
                  <a:pt x="88" y="88"/>
                </a:lnTo>
                <a:lnTo>
                  <a:pt x="89" y="87"/>
                </a:lnTo>
                <a:lnTo>
                  <a:pt x="89" y="86"/>
                </a:lnTo>
                <a:lnTo>
                  <a:pt x="90" y="86"/>
                </a:lnTo>
                <a:lnTo>
                  <a:pt x="91" y="85"/>
                </a:lnTo>
                <a:lnTo>
                  <a:pt x="91" y="84"/>
                </a:lnTo>
                <a:lnTo>
                  <a:pt x="90" y="84"/>
                </a:lnTo>
                <a:lnTo>
                  <a:pt x="89" y="84"/>
                </a:lnTo>
                <a:lnTo>
                  <a:pt x="89" y="83"/>
                </a:lnTo>
                <a:lnTo>
                  <a:pt x="89" y="82"/>
                </a:lnTo>
                <a:lnTo>
                  <a:pt x="89" y="81"/>
                </a:lnTo>
                <a:lnTo>
                  <a:pt x="89" y="79"/>
                </a:lnTo>
                <a:lnTo>
                  <a:pt x="89" y="78"/>
                </a:lnTo>
                <a:lnTo>
                  <a:pt x="88" y="78"/>
                </a:lnTo>
                <a:lnTo>
                  <a:pt x="87" y="77"/>
                </a:lnTo>
                <a:lnTo>
                  <a:pt x="86" y="76"/>
                </a:lnTo>
                <a:lnTo>
                  <a:pt x="87" y="75"/>
                </a:lnTo>
                <a:lnTo>
                  <a:pt x="86" y="74"/>
                </a:lnTo>
                <a:lnTo>
                  <a:pt x="86" y="72"/>
                </a:lnTo>
                <a:lnTo>
                  <a:pt x="85" y="72"/>
                </a:lnTo>
                <a:lnTo>
                  <a:pt x="85" y="70"/>
                </a:lnTo>
                <a:lnTo>
                  <a:pt x="84" y="69"/>
                </a:lnTo>
                <a:lnTo>
                  <a:pt x="83" y="68"/>
                </a:lnTo>
                <a:lnTo>
                  <a:pt x="82" y="66"/>
                </a:lnTo>
                <a:lnTo>
                  <a:pt x="83" y="64"/>
                </a:lnTo>
                <a:lnTo>
                  <a:pt x="84" y="64"/>
                </a:lnTo>
                <a:lnTo>
                  <a:pt x="85" y="63"/>
                </a:lnTo>
                <a:lnTo>
                  <a:pt x="87" y="61"/>
                </a:lnTo>
                <a:lnTo>
                  <a:pt x="88" y="60"/>
                </a:lnTo>
                <a:lnTo>
                  <a:pt x="88" y="59"/>
                </a:lnTo>
                <a:lnTo>
                  <a:pt x="88" y="58"/>
                </a:lnTo>
                <a:lnTo>
                  <a:pt x="87" y="58"/>
                </a:lnTo>
                <a:lnTo>
                  <a:pt x="88" y="57"/>
                </a:lnTo>
                <a:lnTo>
                  <a:pt x="89" y="57"/>
                </a:lnTo>
                <a:lnTo>
                  <a:pt x="89" y="56"/>
                </a:lnTo>
                <a:lnTo>
                  <a:pt x="89" y="55"/>
                </a:lnTo>
                <a:lnTo>
                  <a:pt x="89" y="54"/>
                </a:lnTo>
                <a:lnTo>
                  <a:pt x="91" y="52"/>
                </a:lnTo>
                <a:lnTo>
                  <a:pt x="92" y="51"/>
                </a:lnTo>
                <a:lnTo>
                  <a:pt x="94" y="47"/>
                </a:lnTo>
                <a:lnTo>
                  <a:pt x="94" y="46"/>
                </a:lnTo>
                <a:lnTo>
                  <a:pt x="93" y="46"/>
                </a:lnTo>
                <a:lnTo>
                  <a:pt x="92" y="43"/>
                </a:lnTo>
                <a:lnTo>
                  <a:pt x="92" y="41"/>
                </a:lnTo>
                <a:lnTo>
                  <a:pt x="92" y="40"/>
                </a:lnTo>
                <a:lnTo>
                  <a:pt x="91" y="38"/>
                </a:lnTo>
                <a:lnTo>
                  <a:pt x="91" y="37"/>
                </a:lnTo>
                <a:lnTo>
                  <a:pt x="91" y="36"/>
                </a:lnTo>
                <a:lnTo>
                  <a:pt x="92" y="35"/>
                </a:lnTo>
                <a:lnTo>
                  <a:pt x="94" y="35"/>
                </a:lnTo>
                <a:lnTo>
                  <a:pt x="96" y="35"/>
                </a:lnTo>
                <a:lnTo>
                  <a:pt x="97" y="34"/>
                </a:lnTo>
                <a:lnTo>
                  <a:pt x="94" y="35"/>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5" name="Rectangle 301"/>
          <p:cNvSpPr>
            <a:spLocks noChangeArrowheads="1"/>
          </p:cNvSpPr>
          <p:nvPr/>
        </p:nvSpPr>
        <p:spPr bwMode="auto">
          <a:xfrm>
            <a:off x="7905750" y="2533650"/>
            <a:ext cx="127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700">
                <a:solidFill>
                  <a:srgbClr val="000000"/>
                </a:solidFill>
              </a:rPr>
              <a:t>NH</a:t>
            </a:r>
            <a:endParaRPr lang="en-US" altLang="en-US" sz="1800"/>
          </a:p>
        </p:txBody>
      </p:sp>
      <p:sp>
        <p:nvSpPr>
          <p:cNvPr id="6446" name="Freeform 302"/>
          <p:cNvSpPr>
            <a:spLocks/>
          </p:cNvSpPr>
          <p:nvPr/>
        </p:nvSpPr>
        <p:spPr bwMode="auto">
          <a:xfrm>
            <a:off x="6407150" y="3184525"/>
            <a:ext cx="609600" cy="639763"/>
          </a:xfrm>
          <a:custGeom>
            <a:avLst/>
            <a:gdLst>
              <a:gd name="T0" fmla="*/ 2147483647 w 384"/>
              <a:gd name="T1" fmla="*/ 2147483647 h 403"/>
              <a:gd name="T2" fmla="*/ 2147483647 w 384"/>
              <a:gd name="T3" fmla="*/ 2147483647 h 403"/>
              <a:gd name="T4" fmla="*/ 2147483647 w 384"/>
              <a:gd name="T5" fmla="*/ 2147483647 h 403"/>
              <a:gd name="T6" fmla="*/ 2147483647 w 384"/>
              <a:gd name="T7" fmla="*/ 2147483647 h 403"/>
              <a:gd name="T8" fmla="*/ 2147483647 w 384"/>
              <a:gd name="T9" fmla="*/ 2147483647 h 403"/>
              <a:gd name="T10" fmla="*/ 2147483647 w 384"/>
              <a:gd name="T11" fmla="*/ 2147483647 h 403"/>
              <a:gd name="T12" fmla="*/ 2147483647 w 384"/>
              <a:gd name="T13" fmla="*/ 2147483647 h 403"/>
              <a:gd name="T14" fmla="*/ 2147483647 w 384"/>
              <a:gd name="T15" fmla="*/ 2147483647 h 403"/>
              <a:gd name="T16" fmla="*/ 2147483647 w 384"/>
              <a:gd name="T17" fmla="*/ 2147483647 h 403"/>
              <a:gd name="T18" fmla="*/ 2147483647 w 384"/>
              <a:gd name="T19" fmla="*/ 2147483647 h 403"/>
              <a:gd name="T20" fmla="*/ 2147483647 w 384"/>
              <a:gd name="T21" fmla="*/ 2147483647 h 403"/>
              <a:gd name="T22" fmla="*/ 2147483647 w 384"/>
              <a:gd name="T23" fmla="*/ 2147483647 h 403"/>
              <a:gd name="T24" fmla="*/ 2147483647 w 384"/>
              <a:gd name="T25" fmla="*/ 2147483647 h 403"/>
              <a:gd name="T26" fmla="*/ 2147483647 w 384"/>
              <a:gd name="T27" fmla="*/ 2147483647 h 403"/>
              <a:gd name="T28" fmla="*/ 2147483647 w 384"/>
              <a:gd name="T29" fmla="*/ 2147483647 h 403"/>
              <a:gd name="T30" fmla="*/ 2147483647 w 384"/>
              <a:gd name="T31" fmla="*/ 2147483647 h 403"/>
              <a:gd name="T32" fmla="*/ 2147483647 w 384"/>
              <a:gd name="T33" fmla="*/ 2147483647 h 403"/>
              <a:gd name="T34" fmla="*/ 2147483647 w 384"/>
              <a:gd name="T35" fmla="*/ 2147483647 h 403"/>
              <a:gd name="T36" fmla="*/ 2147483647 w 384"/>
              <a:gd name="T37" fmla="*/ 2147483647 h 403"/>
              <a:gd name="T38" fmla="*/ 2147483647 w 384"/>
              <a:gd name="T39" fmla="*/ 2147483647 h 403"/>
              <a:gd name="T40" fmla="*/ 2147483647 w 384"/>
              <a:gd name="T41" fmla="*/ 2147483647 h 403"/>
              <a:gd name="T42" fmla="*/ 2147483647 w 384"/>
              <a:gd name="T43" fmla="*/ 2147483647 h 403"/>
              <a:gd name="T44" fmla="*/ 2147483647 w 384"/>
              <a:gd name="T45" fmla="*/ 2147483647 h 403"/>
              <a:gd name="T46" fmla="*/ 2147483647 w 384"/>
              <a:gd name="T47" fmla="*/ 2147483647 h 403"/>
              <a:gd name="T48" fmla="*/ 2147483647 w 384"/>
              <a:gd name="T49" fmla="*/ 2147483647 h 403"/>
              <a:gd name="T50" fmla="*/ 2147483647 w 384"/>
              <a:gd name="T51" fmla="*/ 2147483647 h 403"/>
              <a:gd name="T52" fmla="*/ 2147483647 w 384"/>
              <a:gd name="T53" fmla="*/ 2147483647 h 403"/>
              <a:gd name="T54" fmla="*/ 2147483647 w 384"/>
              <a:gd name="T55" fmla="*/ 2147483647 h 403"/>
              <a:gd name="T56" fmla="*/ 2147483647 w 384"/>
              <a:gd name="T57" fmla="*/ 2147483647 h 403"/>
              <a:gd name="T58" fmla="*/ 2147483647 w 384"/>
              <a:gd name="T59" fmla="*/ 2147483647 h 403"/>
              <a:gd name="T60" fmla="*/ 2147483647 w 384"/>
              <a:gd name="T61" fmla="*/ 2147483647 h 403"/>
              <a:gd name="T62" fmla="*/ 2147483647 w 384"/>
              <a:gd name="T63" fmla="*/ 2147483647 h 403"/>
              <a:gd name="T64" fmla="*/ 2147483647 w 384"/>
              <a:gd name="T65" fmla="*/ 2147483647 h 403"/>
              <a:gd name="T66" fmla="*/ 2147483647 w 384"/>
              <a:gd name="T67" fmla="*/ 2147483647 h 403"/>
              <a:gd name="T68" fmla="*/ 2147483647 w 384"/>
              <a:gd name="T69" fmla="*/ 2147483647 h 403"/>
              <a:gd name="T70" fmla="*/ 2147483647 w 384"/>
              <a:gd name="T71" fmla="*/ 2147483647 h 403"/>
              <a:gd name="T72" fmla="*/ 2147483647 w 384"/>
              <a:gd name="T73" fmla="*/ 2147483647 h 403"/>
              <a:gd name="T74" fmla="*/ 2147483647 w 384"/>
              <a:gd name="T75" fmla="*/ 2147483647 h 403"/>
              <a:gd name="T76" fmla="*/ 2147483647 w 384"/>
              <a:gd name="T77" fmla="*/ 2147483647 h 403"/>
              <a:gd name="T78" fmla="*/ 2147483647 w 384"/>
              <a:gd name="T79" fmla="*/ 2147483647 h 403"/>
              <a:gd name="T80" fmla="*/ 2147483647 w 384"/>
              <a:gd name="T81" fmla="*/ 2147483647 h 403"/>
              <a:gd name="T82" fmla="*/ 2147483647 w 384"/>
              <a:gd name="T83" fmla="*/ 2147483647 h 403"/>
              <a:gd name="T84" fmla="*/ 2147483647 w 384"/>
              <a:gd name="T85" fmla="*/ 2147483647 h 403"/>
              <a:gd name="T86" fmla="*/ 2147483647 w 384"/>
              <a:gd name="T87" fmla="*/ 2147483647 h 403"/>
              <a:gd name="T88" fmla="*/ 2147483647 w 384"/>
              <a:gd name="T89" fmla="*/ 2147483647 h 403"/>
              <a:gd name="T90" fmla="*/ 2147483647 w 384"/>
              <a:gd name="T91" fmla="*/ 2147483647 h 403"/>
              <a:gd name="T92" fmla="*/ 2147483647 w 384"/>
              <a:gd name="T93" fmla="*/ 2147483647 h 403"/>
              <a:gd name="T94" fmla="*/ 2147483647 w 384"/>
              <a:gd name="T95" fmla="*/ 2147483647 h 403"/>
              <a:gd name="T96" fmla="*/ 2147483647 w 384"/>
              <a:gd name="T97" fmla="*/ 2147483647 h 403"/>
              <a:gd name="T98" fmla="*/ 2147483647 w 384"/>
              <a:gd name="T99" fmla="*/ 2147483647 h 403"/>
              <a:gd name="T100" fmla="*/ 2147483647 w 384"/>
              <a:gd name="T101" fmla="*/ 2147483647 h 403"/>
              <a:gd name="T102" fmla="*/ 2147483647 w 384"/>
              <a:gd name="T103" fmla="*/ 2147483647 h 403"/>
              <a:gd name="T104" fmla="*/ 2147483647 w 384"/>
              <a:gd name="T105" fmla="*/ 2147483647 h 403"/>
              <a:gd name="T106" fmla="*/ 2147483647 w 384"/>
              <a:gd name="T107" fmla="*/ 2147483647 h 403"/>
              <a:gd name="T108" fmla="*/ 2147483647 w 384"/>
              <a:gd name="T109" fmla="*/ 2147483647 h 403"/>
              <a:gd name="T110" fmla="*/ 2147483647 w 384"/>
              <a:gd name="T111" fmla="*/ 2147483647 h 403"/>
              <a:gd name="T112" fmla="*/ 2147483647 w 384"/>
              <a:gd name="T113" fmla="*/ 2147483647 h 403"/>
              <a:gd name="T114" fmla="*/ 2147483647 w 384"/>
              <a:gd name="T115" fmla="*/ 2147483647 h 403"/>
              <a:gd name="T116" fmla="*/ 2147483647 w 384"/>
              <a:gd name="T117" fmla="*/ 2147483647 h 403"/>
              <a:gd name="T118" fmla="*/ 2147483647 w 384"/>
              <a:gd name="T119" fmla="*/ 2147483647 h 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4" h="403">
                <a:moveTo>
                  <a:pt x="316" y="25"/>
                </a:moveTo>
                <a:lnTo>
                  <a:pt x="317" y="25"/>
                </a:lnTo>
                <a:lnTo>
                  <a:pt x="319" y="24"/>
                </a:lnTo>
                <a:lnTo>
                  <a:pt x="320" y="24"/>
                </a:lnTo>
                <a:lnTo>
                  <a:pt x="323" y="22"/>
                </a:lnTo>
                <a:lnTo>
                  <a:pt x="326" y="21"/>
                </a:lnTo>
                <a:lnTo>
                  <a:pt x="327" y="20"/>
                </a:lnTo>
                <a:lnTo>
                  <a:pt x="332" y="18"/>
                </a:lnTo>
                <a:lnTo>
                  <a:pt x="335" y="16"/>
                </a:lnTo>
                <a:lnTo>
                  <a:pt x="341" y="14"/>
                </a:lnTo>
                <a:lnTo>
                  <a:pt x="344" y="13"/>
                </a:lnTo>
                <a:lnTo>
                  <a:pt x="346" y="13"/>
                </a:lnTo>
                <a:lnTo>
                  <a:pt x="348" y="12"/>
                </a:lnTo>
                <a:lnTo>
                  <a:pt x="350" y="12"/>
                </a:lnTo>
                <a:lnTo>
                  <a:pt x="353" y="11"/>
                </a:lnTo>
                <a:lnTo>
                  <a:pt x="359" y="8"/>
                </a:lnTo>
                <a:lnTo>
                  <a:pt x="359" y="7"/>
                </a:lnTo>
                <a:lnTo>
                  <a:pt x="360" y="8"/>
                </a:lnTo>
                <a:lnTo>
                  <a:pt x="364" y="7"/>
                </a:lnTo>
                <a:lnTo>
                  <a:pt x="365" y="6"/>
                </a:lnTo>
                <a:lnTo>
                  <a:pt x="368" y="6"/>
                </a:lnTo>
                <a:lnTo>
                  <a:pt x="369" y="5"/>
                </a:lnTo>
                <a:lnTo>
                  <a:pt x="372" y="4"/>
                </a:lnTo>
                <a:lnTo>
                  <a:pt x="374" y="4"/>
                </a:lnTo>
                <a:lnTo>
                  <a:pt x="375" y="4"/>
                </a:lnTo>
                <a:lnTo>
                  <a:pt x="377" y="4"/>
                </a:lnTo>
                <a:lnTo>
                  <a:pt x="381" y="1"/>
                </a:lnTo>
                <a:lnTo>
                  <a:pt x="384" y="1"/>
                </a:lnTo>
                <a:lnTo>
                  <a:pt x="384" y="0"/>
                </a:lnTo>
                <a:lnTo>
                  <a:pt x="384" y="102"/>
                </a:lnTo>
                <a:lnTo>
                  <a:pt x="384" y="153"/>
                </a:lnTo>
                <a:lnTo>
                  <a:pt x="382" y="154"/>
                </a:lnTo>
                <a:lnTo>
                  <a:pt x="379" y="156"/>
                </a:lnTo>
                <a:lnTo>
                  <a:pt x="377" y="155"/>
                </a:lnTo>
                <a:lnTo>
                  <a:pt x="375" y="155"/>
                </a:lnTo>
                <a:lnTo>
                  <a:pt x="374" y="156"/>
                </a:lnTo>
                <a:lnTo>
                  <a:pt x="371" y="160"/>
                </a:lnTo>
                <a:lnTo>
                  <a:pt x="371" y="161"/>
                </a:lnTo>
                <a:lnTo>
                  <a:pt x="373" y="163"/>
                </a:lnTo>
                <a:lnTo>
                  <a:pt x="375" y="166"/>
                </a:lnTo>
                <a:lnTo>
                  <a:pt x="377" y="170"/>
                </a:lnTo>
                <a:lnTo>
                  <a:pt x="377" y="172"/>
                </a:lnTo>
                <a:lnTo>
                  <a:pt x="377" y="174"/>
                </a:lnTo>
                <a:lnTo>
                  <a:pt x="376" y="179"/>
                </a:lnTo>
                <a:lnTo>
                  <a:pt x="375" y="180"/>
                </a:lnTo>
                <a:lnTo>
                  <a:pt x="375" y="181"/>
                </a:lnTo>
                <a:lnTo>
                  <a:pt x="375" y="182"/>
                </a:lnTo>
                <a:lnTo>
                  <a:pt x="376" y="183"/>
                </a:lnTo>
                <a:lnTo>
                  <a:pt x="376" y="184"/>
                </a:lnTo>
                <a:lnTo>
                  <a:pt x="376" y="186"/>
                </a:lnTo>
                <a:lnTo>
                  <a:pt x="377" y="188"/>
                </a:lnTo>
                <a:lnTo>
                  <a:pt x="377" y="190"/>
                </a:lnTo>
                <a:lnTo>
                  <a:pt x="376" y="192"/>
                </a:lnTo>
                <a:lnTo>
                  <a:pt x="375" y="195"/>
                </a:lnTo>
                <a:lnTo>
                  <a:pt x="374" y="196"/>
                </a:lnTo>
                <a:lnTo>
                  <a:pt x="373" y="197"/>
                </a:lnTo>
                <a:lnTo>
                  <a:pt x="372" y="198"/>
                </a:lnTo>
                <a:lnTo>
                  <a:pt x="371" y="202"/>
                </a:lnTo>
                <a:lnTo>
                  <a:pt x="369" y="205"/>
                </a:lnTo>
                <a:lnTo>
                  <a:pt x="367" y="209"/>
                </a:lnTo>
                <a:lnTo>
                  <a:pt x="367" y="214"/>
                </a:lnTo>
                <a:lnTo>
                  <a:pt x="366" y="215"/>
                </a:lnTo>
                <a:lnTo>
                  <a:pt x="365" y="216"/>
                </a:lnTo>
                <a:lnTo>
                  <a:pt x="365" y="220"/>
                </a:lnTo>
                <a:lnTo>
                  <a:pt x="364" y="225"/>
                </a:lnTo>
                <a:lnTo>
                  <a:pt x="364" y="228"/>
                </a:lnTo>
                <a:lnTo>
                  <a:pt x="362" y="229"/>
                </a:lnTo>
                <a:lnTo>
                  <a:pt x="362" y="231"/>
                </a:lnTo>
                <a:lnTo>
                  <a:pt x="362" y="235"/>
                </a:lnTo>
                <a:lnTo>
                  <a:pt x="361" y="235"/>
                </a:lnTo>
                <a:lnTo>
                  <a:pt x="359" y="234"/>
                </a:lnTo>
                <a:lnTo>
                  <a:pt x="358" y="234"/>
                </a:lnTo>
                <a:lnTo>
                  <a:pt x="358" y="235"/>
                </a:lnTo>
                <a:lnTo>
                  <a:pt x="358" y="236"/>
                </a:lnTo>
                <a:lnTo>
                  <a:pt x="359" y="239"/>
                </a:lnTo>
                <a:lnTo>
                  <a:pt x="359" y="240"/>
                </a:lnTo>
                <a:lnTo>
                  <a:pt x="356" y="242"/>
                </a:lnTo>
                <a:lnTo>
                  <a:pt x="356" y="243"/>
                </a:lnTo>
                <a:lnTo>
                  <a:pt x="357" y="246"/>
                </a:lnTo>
                <a:lnTo>
                  <a:pt x="356" y="248"/>
                </a:lnTo>
                <a:lnTo>
                  <a:pt x="353" y="251"/>
                </a:lnTo>
                <a:lnTo>
                  <a:pt x="352" y="253"/>
                </a:lnTo>
                <a:lnTo>
                  <a:pt x="355" y="256"/>
                </a:lnTo>
                <a:lnTo>
                  <a:pt x="356" y="257"/>
                </a:lnTo>
                <a:lnTo>
                  <a:pt x="356" y="258"/>
                </a:lnTo>
                <a:lnTo>
                  <a:pt x="355" y="258"/>
                </a:lnTo>
                <a:lnTo>
                  <a:pt x="353" y="260"/>
                </a:lnTo>
                <a:lnTo>
                  <a:pt x="353" y="261"/>
                </a:lnTo>
                <a:lnTo>
                  <a:pt x="352" y="262"/>
                </a:lnTo>
                <a:lnTo>
                  <a:pt x="353" y="262"/>
                </a:lnTo>
                <a:lnTo>
                  <a:pt x="352" y="265"/>
                </a:lnTo>
                <a:lnTo>
                  <a:pt x="352" y="267"/>
                </a:lnTo>
                <a:lnTo>
                  <a:pt x="351" y="268"/>
                </a:lnTo>
                <a:lnTo>
                  <a:pt x="348" y="268"/>
                </a:lnTo>
                <a:lnTo>
                  <a:pt x="346" y="269"/>
                </a:lnTo>
                <a:lnTo>
                  <a:pt x="340" y="274"/>
                </a:lnTo>
                <a:lnTo>
                  <a:pt x="332" y="282"/>
                </a:lnTo>
                <a:lnTo>
                  <a:pt x="329" y="287"/>
                </a:lnTo>
                <a:lnTo>
                  <a:pt x="325" y="288"/>
                </a:lnTo>
                <a:lnTo>
                  <a:pt x="324" y="289"/>
                </a:lnTo>
                <a:lnTo>
                  <a:pt x="322" y="292"/>
                </a:lnTo>
                <a:lnTo>
                  <a:pt x="321" y="293"/>
                </a:lnTo>
                <a:lnTo>
                  <a:pt x="321" y="294"/>
                </a:lnTo>
                <a:lnTo>
                  <a:pt x="320" y="294"/>
                </a:lnTo>
                <a:lnTo>
                  <a:pt x="319" y="294"/>
                </a:lnTo>
                <a:lnTo>
                  <a:pt x="317" y="294"/>
                </a:lnTo>
                <a:lnTo>
                  <a:pt x="314" y="295"/>
                </a:lnTo>
                <a:lnTo>
                  <a:pt x="308" y="299"/>
                </a:lnTo>
                <a:lnTo>
                  <a:pt x="306" y="299"/>
                </a:lnTo>
                <a:lnTo>
                  <a:pt x="305" y="298"/>
                </a:lnTo>
                <a:lnTo>
                  <a:pt x="305" y="297"/>
                </a:lnTo>
                <a:lnTo>
                  <a:pt x="304" y="294"/>
                </a:lnTo>
                <a:lnTo>
                  <a:pt x="302" y="292"/>
                </a:lnTo>
                <a:lnTo>
                  <a:pt x="300" y="291"/>
                </a:lnTo>
                <a:lnTo>
                  <a:pt x="299" y="292"/>
                </a:lnTo>
                <a:lnTo>
                  <a:pt x="297" y="294"/>
                </a:lnTo>
                <a:lnTo>
                  <a:pt x="296" y="295"/>
                </a:lnTo>
                <a:lnTo>
                  <a:pt x="295" y="296"/>
                </a:lnTo>
                <a:lnTo>
                  <a:pt x="291" y="298"/>
                </a:lnTo>
                <a:lnTo>
                  <a:pt x="291" y="299"/>
                </a:lnTo>
                <a:lnTo>
                  <a:pt x="290" y="302"/>
                </a:lnTo>
                <a:lnTo>
                  <a:pt x="290" y="304"/>
                </a:lnTo>
                <a:lnTo>
                  <a:pt x="290" y="306"/>
                </a:lnTo>
                <a:lnTo>
                  <a:pt x="290" y="307"/>
                </a:lnTo>
                <a:lnTo>
                  <a:pt x="289" y="307"/>
                </a:lnTo>
                <a:lnTo>
                  <a:pt x="288" y="307"/>
                </a:lnTo>
                <a:lnTo>
                  <a:pt x="287" y="307"/>
                </a:lnTo>
                <a:lnTo>
                  <a:pt x="282" y="306"/>
                </a:lnTo>
                <a:lnTo>
                  <a:pt x="280" y="307"/>
                </a:lnTo>
                <a:lnTo>
                  <a:pt x="279" y="308"/>
                </a:lnTo>
                <a:lnTo>
                  <a:pt x="278" y="309"/>
                </a:lnTo>
                <a:lnTo>
                  <a:pt x="278" y="312"/>
                </a:lnTo>
                <a:lnTo>
                  <a:pt x="277" y="313"/>
                </a:lnTo>
                <a:lnTo>
                  <a:pt x="275" y="314"/>
                </a:lnTo>
                <a:lnTo>
                  <a:pt x="274" y="315"/>
                </a:lnTo>
                <a:lnTo>
                  <a:pt x="273" y="316"/>
                </a:lnTo>
                <a:lnTo>
                  <a:pt x="273" y="317"/>
                </a:lnTo>
                <a:lnTo>
                  <a:pt x="272" y="317"/>
                </a:lnTo>
                <a:lnTo>
                  <a:pt x="274" y="321"/>
                </a:lnTo>
                <a:lnTo>
                  <a:pt x="274" y="325"/>
                </a:lnTo>
                <a:lnTo>
                  <a:pt x="274" y="327"/>
                </a:lnTo>
                <a:lnTo>
                  <a:pt x="272" y="328"/>
                </a:lnTo>
                <a:lnTo>
                  <a:pt x="271" y="328"/>
                </a:lnTo>
                <a:lnTo>
                  <a:pt x="270" y="328"/>
                </a:lnTo>
                <a:lnTo>
                  <a:pt x="268" y="328"/>
                </a:lnTo>
                <a:lnTo>
                  <a:pt x="268" y="331"/>
                </a:lnTo>
                <a:lnTo>
                  <a:pt x="270" y="333"/>
                </a:lnTo>
                <a:lnTo>
                  <a:pt x="271" y="333"/>
                </a:lnTo>
                <a:lnTo>
                  <a:pt x="271" y="334"/>
                </a:lnTo>
                <a:lnTo>
                  <a:pt x="272" y="336"/>
                </a:lnTo>
                <a:lnTo>
                  <a:pt x="272" y="337"/>
                </a:lnTo>
                <a:lnTo>
                  <a:pt x="271" y="339"/>
                </a:lnTo>
                <a:lnTo>
                  <a:pt x="270" y="340"/>
                </a:lnTo>
                <a:lnTo>
                  <a:pt x="270" y="341"/>
                </a:lnTo>
                <a:lnTo>
                  <a:pt x="272" y="344"/>
                </a:lnTo>
                <a:lnTo>
                  <a:pt x="272" y="345"/>
                </a:lnTo>
                <a:lnTo>
                  <a:pt x="272" y="346"/>
                </a:lnTo>
                <a:lnTo>
                  <a:pt x="271" y="346"/>
                </a:lnTo>
                <a:lnTo>
                  <a:pt x="270" y="345"/>
                </a:lnTo>
                <a:lnTo>
                  <a:pt x="269" y="344"/>
                </a:lnTo>
                <a:lnTo>
                  <a:pt x="268" y="343"/>
                </a:lnTo>
                <a:lnTo>
                  <a:pt x="266" y="343"/>
                </a:lnTo>
                <a:lnTo>
                  <a:pt x="265" y="345"/>
                </a:lnTo>
                <a:lnTo>
                  <a:pt x="265" y="348"/>
                </a:lnTo>
                <a:lnTo>
                  <a:pt x="264" y="349"/>
                </a:lnTo>
                <a:lnTo>
                  <a:pt x="261" y="351"/>
                </a:lnTo>
                <a:lnTo>
                  <a:pt x="260" y="351"/>
                </a:lnTo>
                <a:lnTo>
                  <a:pt x="258" y="350"/>
                </a:lnTo>
                <a:lnTo>
                  <a:pt x="257" y="349"/>
                </a:lnTo>
                <a:lnTo>
                  <a:pt x="257" y="348"/>
                </a:lnTo>
                <a:lnTo>
                  <a:pt x="259" y="346"/>
                </a:lnTo>
                <a:lnTo>
                  <a:pt x="259" y="345"/>
                </a:lnTo>
                <a:lnTo>
                  <a:pt x="259" y="343"/>
                </a:lnTo>
                <a:lnTo>
                  <a:pt x="258" y="342"/>
                </a:lnTo>
                <a:lnTo>
                  <a:pt x="256" y="338"/>
                </a:lnTo>
                <a:lnTo>
                  <a:pt x="253" y="338"/>
                </a:lnTo>
                <a:lnTo>
                  <a:pt x="253" y="337"/>
                </a:lnTo>
                <a:lnTo>
                  <a:pt x="251" y="334"/>
                </a:lnTo>
                <a:lnTo>
                  <a:pt x="249" y="334"/>
                </a:lnTo>
                <a:lnTo>
                  <a:pt x="248" y="334"/>
                </a:lnTo>
                <a:lnTo>
                  <a:pt x="246" y="338"/>
                </a:lnTo>
                <a:lnTo>
                  <a:pt x="244" y="340"/>
                </a:lnTo>
                <a:lnTo>
                  <a:pt x="241" y="345"/>
                </a:lnTo>
                <a:lnTo>
                  <a:pt x="239" y="348"/>
                </a:lnTo>
                <a:lnTo>
                  <a:pt x="238" y="349"/>
                </a:lnTo>
                <a:lnTo>
                  <a:pt x="239" y="353"/>
                </a:lnTo>
                <a:lnTo>
                  <a:pt x="238" y="355"/>
                </a:lnTo>
                <a:lnTo>
                  <a:pt x="236" y="357"/>
                </a:lnTo>
                <a:lnTo>
                  <a:pt x="233" y="358"/>
                </a:lnTo>
                <a:lnTo>
                  <a:pt x="232" y="360"/>
                </a:lnTo>
                <a:lnTo>
                  <a:pt x="232" y="361"/>
                </a:lnTo>
                <a:lnTo>
                  <a:pt x="232" y="363"/>
                </a:lnTo>
                <a:lnTo>
                  <a:pt x="233" y="364"/>
                </a:lnTo>
                <a:lnTo>
                  <a:pt x="235" y="369"/>
                </a:lnTo>
                <a:lnTo>
                  <a:pt x="235" y="370"/>
                </a:lnTo>
                <a:lnTo>
                  <a:pt x="235" y="371"/>
                </a:lnTo>
                <a:lnTo>
                  <a:pt x="234" y="372"/>
                </a:lnTo>
                <a:lnTo>
                  <a:pt x="234" y="373"/>
                </a:lnTo>
                <a:lnTo>
                  <a:pt x="235" y="376"/>
                </a:lnTo>
                <a:lnTo>
                  <a:pt x="236" y="378"/>
                </a:lnTo>
                <a:lnTo>
                  <a:pt x="236" y="379"/>
                </a:lnTo>
                <a:lnTo>
                  <a:pt x="236" y="381"/>
                </a:lnTo>
                <a:lnTo>
                  <a:pt x="235" y="382"/>
                </a:lnTo>
                <a:lnTo>
                  <a:pt x="234" y="382"/>
                </a:lnTo>
                <a:lnTo>
                  <a:pt x="231" y="382"/>
                </a:lnTo>
                <a:lnTo>
                  <a:pt x="228" y="382"/>
                </a:lnTo>
                <a:lnTo>
                  <a:pt x="227" y="382"/>
                </a:lnTo>
                <a:lnTo>
                  <a:pt x="225" y="384"/>
                </a:lnTo>
                <a:lnTo>
                  <a:pt x="225" y="385"/>
                </a:lnTo>
                <a:lnTo>
                  <a:pt x="225" y="388"/>
                </a:lnTo>
                <a:lnTo>
                  <a:pt x="224" y="390"/>
                </a:lnTo>
                <a:lnTo>
                  <a:pt x="224" y="393"/>
                </a:lnTo>
                <a:lnTo>
                  <a:pt x="223" y="396"/>
                </a:lnTo>
                <a:lnTo>
                  <a:pt x="222" y="398"/>
                </a:lnTo>
                <a:lnTo>
                  <a:pt x="221" y="399"/>
                </a:lnTo>
                <a:lnTo>
                  <a:pt x="220" y="399"/>
                </a:lnTo>
                <a:lnTo>
                  <a:pt x="218" y="400"/>
                </a:lnTo>
                <a:lnTo>
                  <a:pt x="216" y="400"/>
                </a:lnTo>
                <a:lnTo>
                  <a:pt x="214" y="400"/>
                </a:lnTo>
                <a:lnTo>
                  <a:pt x="212" y="401"/>
                </a:lnTo>
                <a:lnTo>
                  <a:pt x="203" y="403"/>
                </a:lnTo>
                <a:lnTo>
                  <a:pt x="199" y="403"/>
                </a:lnTo>
                <a:lnTo>
                  <a:pt x="198" y="402"/>
                </a:lnTo>
                <a:lnTo>
                  <a:pt x="196" y="398"/>
                </a:lnTo>
                <a:lnTo>
                  <a:pt x="196" y="397"/>
                </a:lnTo>
                <a:lnTo>
                  <a:pt x="196" y="396"/>
                </a:lnTo>
                <a:lnTo>
                  <a:pt x="193" y="394"/>
                </a:lnTo>
                <a:lnTo>
                  <a:pt x="192" y="393"/>
                </a:lnTo>
                <a:lnTo>
                  <a:pt x="188" y="388"/>
                </a:lnTo>
                <a:lnTo>
                  <a:pt x="187" y="387"/>
                </a:lnTo>
                <a:lnTo>
                  <a:pt x="185" y="386"/>
                </a:lnTo>
                <a:lnTo>
                  <a:pt x="180" y="386"/>
                </a:lnTo>
                <a:lnTo>
                  <a:pt x="179" y="386"/>
                </a:lnTo>
                <a:lnTo>
                  <a:pt x="176" y="384"/>
                </a:lnTo>
                <a:lnTo>
                  <a:pt x="175" y="382"/>
                </a:lnTo>
                <a:lnTo>
                  <a:pt x="174" y="381"/>
                </a:lnTo>
                <a:lnTo>
                  <a:pt x="174" y="375"/>
                </a:lnTo>
                <a:lnTo>
                  <a:pt x="172" y="372"/>
                </a:lnTo>
                <a:lnTo>
                  <a:pt x="172" y="371"/>
                </a:lnTo>
                <a:lnTo>
                  <a:pt x="173" y="367"/>
                </a:lnTo>
                <a:lnTo>
                  <a:pt x="172" y="365"/>
                </a:lnTo>
                <a:lnTo>
                  <a:pt x="172" y="364"/>
                </a:lnTo>
                <a:lnTo>
                  <a:pt x="171" y="364"/>
                </a:lnTo>
                <a:lnTo>
                  <a:pt x="167" y="366"/>
                </a:lnTo>
                <a:lnTo>
                  <a:pt x="164" y="367"/>
                </a:lnTo>
                <a:lnTo>
                  <a:pt x="161" y="367"/>
                </a:lnTo>
                <a:lnTo>
                  <a:pt x="160" y="367"/>
                </a:lnTo>
                <a:lnTo>
                  <a:pt x="158" y="370"/>
                </a:lnTo>
                <a:lnTo>
                  <a:pt x="157" y="371"/>
                </a:lnTo>
                <a:lnTo>
                  <a:pt x="155" y="372"/>
                </a:lnTo>
                <a:lnTo>
                  <a:pt x="152" y="373"/>
                </a:lnTo>
                <a:lnTo>
                  <a:pt x="151" y="376"/>
                </a:lnTo>
                <a:lnTo>
                  <a:pt x="151" y="377"/>
                </a:lnTo>
                <a:lnTo>
                  <a:pt x="150" y="377"/>
                </a:lnTo>
                <a:lnTo>
                  <a:pt x="149" y="379"/>
                </a:lnTo>
                <a:lnTo>
                  <a:pt x="148" y="379"/>
                </a:lnTo>
                <a:lnTo>
                  <a:pt x="143" y="380"/>
                </a:lnTo>
                <a:lnTo>
                  <a:pt x="141" y="379"/>
                </a:lnTo>
                <a:lnTo>
                  <a:pt x="139" y="379"/>
                </a:lnTo>
                <a:lnTo>
                  <a:pt x="136" y="382"/>
                </a:lnTo>
                <a:lnTo>
                  <a:pt x="135" y="382"/>
                </a:lnTo>
                <a:lnTo>
                  <a:pt x="134" y="381"/>
                </a:lnTo>
                <a:lnTo>
                  <a:pt x="133" y="378"/>
                </a:lnTo>
                <a:lnTo>
                  <a:pt x="130" y="376"/>
                </a:lnTo>
                <a:lnTo>
                  <a:pt x="129" y="375"/>
                </a:lnTo>
                <a:lnTo>
                  <a:pt x="127" y="375"/>
                </a:lnTo>
                <a:lnTo>
                  <a:pt x="121" y="373"/>
                </a:lnTo>
                <a:lnTo>
                  <a:pt x="119" y="372"/>
                </a:lnTo>
                <a:lnTo>
                  <a:pt x="118" y="372"/>
                </a:lnTo>
                <a:lnTo>
                  <a:pt x="116" y="370"/>
                </a:lnTo>
                <a:lnTo>
                  <a:pt x="115" y="370"/>
                </a:lnTo>
                <a:lnTo>
                  <a:pt x="114" y="370"/>
                </a:lnTo>
                <a:lnTo>
                  <a:pt x="110" y="372"/>
                </a:lnTo>
                <a:lnTo>
                  <a:pt x="106" y="373"/>
                </a:lnTo>
                <a:lnTo>
                  <a:pt x="105" y="374"/>
                </a:lnTo>
                <a:lnTo>
                  <a:pt x="104" y="377"/>
                </a:lnTo>
                <a:lnTo>
                  <a:pt x="104" y="378"/>
                </a:lnTo>
                <a:lnTo>
                  <a:pt x="103" y="379"/>
                </a:lnTo>
                <a:lnTo>
                  <a:pt x="101" y="379"/>
                </a:lnTo>
                <a:lnTo>
                  <a:pt x="97" y="376"/>
                </a:lnTo>
                <a:lnTo>
                  <a:pt x="94" y="376"/>
                </a:lnTo>
                <a:lnTo>
                  <a:pt x="92" y="375"/>
                </a:lnTo>
                <a:lnTo>
                  <a:pt x="91" y="371"/>
                </a:lnTo>
                <a:lnTo>
                  <a:pt x="91" y="370"/>
                </a:lnTo>
                <a:lnTo>
                  <a:pt x="88" y="369"/>
                </a:lnTo>
                <a:lnTo>
                  <a:pt x="87" y="369"/>
                </a:lnTo>
                <a:lnTo>
                  <a:pt x="85" y="365"/>
                </a:lnTo>
                <a:lnTo>
                  <a:pt x="85" y="364"/>
                </a:lnTo>
                <a:lnTo>
                  <a:pt x="84" y="364"/>
                </a:lnTo>
                <a:lnTo>
                  <a:pt x="82" y="363"/>
                </a:lnTo>
                <a:lnTo>
                  <a:pt x="80" y="363"/>
                </a:lnTo>
                <a:lnTo>
                  <a:pt x="78" y="362"/>
                </a:lnTo>
                <a:lnTo>
                  <a:pt x="77" y="361"/>
                </a:lnTo>
                <a:lnTo>
                  <a:pt x="73" y="361"/>
                </a:lnTo>
                <a:lnTo>
                  <a:pt x="71" y="362"/>
                </a:lnTo>
                <a:lnTo>
                  <a:pt x="68" y="363"/>
                </a:lnTo>
                <a:lnTo>
                  <a:pt x="64" y="363"/>
                </a:lnTo>
                <a:lnTo>
                  <a:pt x="59" y="360"/>
                </a:lnTo>
                <a:lnTo>
                  <a:pt x="56" y="360"/>
                </a:lnTo>
                <a:lnTo>
                  <a:pt x="55" y="360"/>
                </a:lnTo>
                <a:lnTo>
                  <a:pt x="53" y="359"/>
                </a:lnTo>
                <a:lnTo>
                  <a:pt x="52" y="358"/>
                </a:lnTo>
                <a:lnTo>
                  <a:pt x="52" y="357"/>
                </a:lnTo>
                <a:lnTo>
                  <a:pt x="51" y="354"/>
                </a:lnTo>
                <a:lnTo>
                  <a:pt x="51" y="350"/>
                </a:lnTo>
                <a:lnTo>
                  <a:pt x="51" y="349"/>
                </a:lnTo>
                <a:lnTo>
                  <a:pt x="47" y="343"/>
                </a:lnTo>
                <a:lnTo>
                  <a:pt x="46" y="341"/>
                </a:lnTo>
                <a:lnTo>
                  <a:pt x="46" y="340"/>
                </a:lnTo>
                <a:lnTo>
                  <a:pt x="46" y="339"/>
                </a:lnTo>
                <a:lnTo>
                  <a:pt x="45" y="336"/>
                </a:lnTo>
                <a:lnTo>
                  <a:pt x="44" y="335"/>
                </a:lnTo>
                <a:lnTo>
                  <a:pt x="42" y="333"/>
                </a:lnTo>
                <a:lnTo>
                  <a:pt x="41" y="333"/>
                </a:lnTo>
                <a:lnTo>
                  <a:pt x="39" y="332"/>
                </a:lnTo>
                <a:lnTo>
                  <a:pt x="35" y="332"/>
                </a:lnTo>
                <a:lnTo>
                  <a:pt x="35" y="331"/>
                </a:lnTo>
                <a:lnTo>
                  <a:pt x="34" y="330"/>
                </a:lnTo>
                <a:lnTo>
                  <a:pt x="33" y="325"/>
                </a:lnTo>
                <a:lnTo>
                  <a:pt x="32" y="324"/>
                </a:lnTo>
                <a:lnTo>
                  <a:pt x="31" y="323"/>
                </a:lnTo>
                <a:lnTo>
                  <a:pt x="29" y="324"/>
                </a:lnTo>
                <a:lnTo>
                  <a:pt x="27" y="327"/>
                </a:lnTo>
                <a:lnTo>
                  <a:pt x="26" y="327"/>
                </a:lnTo>
                <a:lnTo>
                  <a:pt x="23" y="326"/>
                </a:lnTo>
                <a:lnTo>
                  <a:pt x="22" y="327"/>
                </a:lnTo>
                <a:lnTo>
                  <a:pt x="20" y="328"/>
                </a:lnTo>
                <a:lnTo>
                  <a:pt x="17" y="329"/>
                </a:lnTo>
                <a:lnTo>
                  <a:pt x="16" y="328"/>
                </a:lnTo>
                <a:lnTo>
                  <a:pt x="13" y="327"/>
                </a:lnTo>
                <a:lnTo>
                  <a:pt x="10" y="325"/>
                </a:lnTo>
                <a:lnTo>
                  <a:pt x="10" y="324"/>
                </a:lnTo>
                <a:lnTo>
                  <a:pt x="7" y="321"/>
                </a:lnTo>
                <a:lnTo>
                  <a:pt x="5" y="321"/>
                </a:lnTo>
                <a:lnTo>
                  <a:pt x="4" y="321"/>
                </a:lnTo>
                <a:lnTo>
                  <a:pt x="2" y="324"/>
                </a:lnTo>
                <a:lnTo>
                  <a:pt x="0" y="325"/>
                </a:lnTo>
                <a:lnTo>
                  <a:pt x="0" y="246"/>
                </a:lnTo>
                <a:lnTo>
                  <a:pt x="0" y="219"/>
                </a:lnTo>
                <a:lnTo>
                  <a:pt x="1" y="33"/>
                </a:lnTo>
                <a:lnTo>
                  <a:pt x="44" y="31"/>
                </a:lnTo>
                <a:lnTo>
                  <a:pt x="80" y="30"/>
                </a:lnTo>
                <a:lnTo>
                  <a:pt x="120" y="28"/>
                </a:lnTo>
                <a:lnTo>
                  <a:pt x="121" y="28"/>
                </a:lnTo>
                <a:lnTo>
                  <a:pt x="122" y="27"/>
                </a:lnTo>
                <a:lnTo>
                  <a:pt x="122" y="28"/>
                </a:lnTo>
                <a:lnTo>
                  <a:pt x="122" y="29"/>
                </a:lnTo>
                <a:lnTo>
                  <a:pt x="121" y="30"/>
                </a:lnTo>
                <a:lnTo>
                  <a:pt x="121" y="32"/>
                </a:lnTo>
                <a:lnTo>
                  <a:pt x="122" y="33"/>
                </a:lnTo>
                <a:lnTo>
                  <a:pt x="123" y="32"/>
                </a:lnTo>
                <a:lnTo>
                  <a:pt x="124" y="33"/>
                </a:lnTo>
                <a:lnTo>
                  <a:pt x="125" y="33"/>
                </a:lnTo>
                <a:lnTo>
                  <a:pt x="129" y="34"/>
                </a:lnTo>
                <a:lnTo>
                  <a:pt x="131" y="34"/>
                </a:lnTo>
                <a:lnTo>
                  <a:pt x="131" y="33"/>
                </a:lnTo>
                <a:lnTo>
                  <a:pt x="132" y="33"/>
                </a:lnTo>
                <a:lnTo>
                  <a:pt x="132" y="31"/>
                </a:lnTo>
                <a:lnTo>
                  <a:pt x="133" y="32"/>
                </a:lnTo>
                <a:lnTo>
                  <a:pt x="135" y="34"/>
                </a:lnTo>
                <a:lnTo>
                  <a:pt x="139" y="36"/>
                </a:lnTo>
                <a:lnTo>
                  <a:pt x="142" y="38"/>
                </a:lnTo>
                <a:lnTo>
                  <a:pt x="142" y="39"/>
                </a:lnTo>
                <a:lnTo>
                  <a:pt x="141" y="38"/>
                </a:lnTo>
                <a:lnTo>
                  <a:pt x="140" y="39"/>
                </a:lnTo>
                <a:lnTo>
                  <a:pt x="141" y="39"/>
                </a:lnTo>
                <a:lnTo>
                  <a:pt x="140" y="39"/>
                </a:lnTo>
                <a:lnTo>
                  <a:pt x="141" y="40"/>
                </a:lnTo>
                <a:lnTo>
                  <a:pt x="142" y="40"/>
                </a:lnTo>
                <a:lnTo>
                  <a:pt x="142" y="39"/>
                </a:lnTo>
                <a:lnTo>
                  <a:pt x="143" y="39"/>
                </a:lnTo>
                <a:lnTo>
                  <a:pt x="146" y="40"/>
                </a:lnTo>
                <a:lnTo>
                  <a:pt x="148" y="41"/>
                </a:lnTo>
                <a:lnTo>
                  <a:pt x="151" y="42"/>
                </a:lnTo>
                <a:lnTo>
                  <a:pt x="152" y="42"/>
                </a:lnTo>
                <a:lnTo>
                  <a:pt x="153" y="42"/>
                </a:lnTo>
                <a:lnTo>
                  <a:pt x="154" y="42"/>
                </a:lnTo>
                <a:lnTo>
                  <a:pt x="156" y="43"/>
                </a:lnTo>
                <a:lnTo>
                  <a:pt x="157" y="45"/>
                </a:lnTo>
                <a:lnTo>
                  <a:pt x="160" y="48"/>
                </a:lnTo>
                <a:lnTo>
                  <a:pt x="161" y="50"/>
                </a:lnTo>
                <a:lnTo>
                  <a:pt x="163" y="51"/>
                </a:lnTo>
                <a:lnTo>
                  <a:pt x="164" y="51"/>
                </a:lnTo>
                <a:lnTo>
                  <a:pt x="167" y="52"/>
                </a:lnTo>
                <a:lnTo>
                  <a:pt x="167" y="53"/>
                </a:lnTo>
                <a:lnTo>
                  <a:pt x="168" y="54"/>
                </a:lnTo>
                <a:lnTo>
                  <a:pt x="169" y="53"/>
                </a:lnTo>
                <a:lnTo>
                  <a:pt x="172" y="53"/>
                </a:lnTo>
                <a:lnTo>
                  <a:pt x="173" y="52"/>
                </a:lnTo>
                <a:lnTo>
                  <a:pt x="175" y="50"/>
                </a:lnTo>
                <a:lnTo>
                  <a:pt x="175" y="49"/>
                </a:lnTo>
                <a:lnTo>
                  <a:pt x="176" y="48"/>
                </a:lnTo>
                <a:lnTo>
                  <a:pt x="175" y="46"/>
                </a:lnTo>
                <a:lnTo>
                  <a:pt x="176" y="45"/>
                </a:lnTo>
                <a:lnTo>
                  <a:pt x="177" y="45"/>
                </a:lnTo>
                <a:lnTo>
                  <a:pt x="177" y="44"/>
                </a:lnTo>
                <a:lnTo>
                  <a:pt x="178" y="44"/>
                </a:lnTo>
                <a:lnTo>
                  <a:pt x="178" y="45"/>
                </a:lnTo>
                <a:lnTo>
                  <a:pt x="179" y="47"/>
                </a:lnTo>
                <a:lnTo>
                  <a:pt x="178" y="49"/>
                </a:lnTo>
                <a:lnTo>
                  <a:pt x="176" y="49"/>
                </a:lnTo>
                <a:lnTo>
                  <a:pt x="176" y="50"/>
                </a:lnTo>
                <a:lnTo>
                  <a:pt x="177" y="50"/>
                </a:lnTo>
                <a:lnTo>
                  <a:pt x="178" y="50"/>
                </a:lnTo>
                <a:lnTo>
                  <a:pt x="177" y="51"/>
                </a:lnTo>
                <a:lnTo>
                  <a:pt x="176" y="51"/>
                </a:lnTo>
                <a:lnTo>
                  <a:pt x="175" y="52"/>
                </a:lnTo>
                <a:lnTo>
                  <a:pt x="176" y="52"/>
                </a:lnTo>
                <a:lnTo>
                  <a:pt x="177" y="51"/>
                </a:lnTo>
                <a:lnTo>
                  <a:pt x="178" y="51"/>
                </a:lnTo>
                <a:lnTo>
                  <a:pt x="178" y="50"/>
                </a:lnTo>
                <a:lnTo>
                  <a:pt x="178" y="49"/>
                </a:lnTo>
                <a:lnTo>
                  <a:pt x="178" y="48"/>
                </a:lnTo>
                <a:lnTo>
                  <a:pt x="179" y="48"/>
                </a:lnTo>
                <a:lnTo>
                  <a:pt x="180" y="48"/>
                </a:lnTo>
                <a:lnTo>
                  <a:pt x="182" y="51"/>
                </a:lnTo>
                <a:lnTo>
                  <a:pt x="181" y="50"/>
                </a:lnTo>
                <a:lnTo>
                  <a:pt x="180" y="50"/>
                </a:lnTo>
                <a:lnTo>
                  <a:pt x="179" y="51"/>
                </a:lnTo>
                <a:lnTo>
                  <a:pt x="180" y="52"/>
                </a:lnTo>
                <a:lnTo>
                  <a:pt x="181" y="52"/>
                </a:lnTo>
                <a:lnTo>
                  <a:pt x="183" y="51"/>
                </a:lnTo>
                <a:lnTo>
                  <a:pt x="184" y="50"/>
                </a:lnTo>
                <a:lnTo>
                  <a:pt x="185" y="50"/>
                </a:lnTo>
                <a:lnTo>
                  <a:pt x="188" y="50"/>
                </a:lnTo>
                <a:lnTo>
                  <a:pt x="188" y="51"/>
                </a:lnTo>
                <a:lnTo>
                  <a:pt x="188" y="52"/>
                </a:lnTo>
                <a:lnTo>
                  <a:pt x="188" y="54"/>
                </a:lnTo>
                <a:lnTo>
                  <a:pt x="188" y="55"/>
                </a:lnTo>
                <a:lnTo>
                  <a:pt x="187" y="54"/>
                </a:lnTo>
                <a:lnTo>
                  <a:pt x="186" y="54"/>
                </a:lnTo>
                <a:lnTo>
                  <a:pt x="185" y="54"/>
                </a:lnTo>
                <a:lnTo>
                  <a:pt x="184" y="55"/>
                </a:lnTo>
                <a:lnTo>
                  <a:pt x="182" y="55"/>
                </a:lnTo>
                <a:lnTo>
                  <a:pt x="180" y="55"/>
                </a:lnTo>
                <a:lnTo>
                  <a:pt x="179" y="55"/>
                </a:lnTo>
                <a:lnTo>
                  <a:pt x="177" y="55"/>
                </a:lnTo>
                <a:lnTo>
                  <a:pt x="176" y="55"/>
                </a:lnTo>
                <a:lnTo>
                  <a:pt x="175" y="56"/>
                </a:lnTo>
                <a:lnTo>
                  <a:pt x="173" y="57"/>
                </a:lnTo>
                <a:lnTo>
                  <a:pt x="171" y="57"/>
                </a:lnTo>
                <a:lnTo>
                  <a:pt x="169" y="56"/>
                </a:lnTo>
                <a:lnTo>
                  <a:pt x="168" y="56"/>
                </a:lnTo>
                <a:lnTo>
                  <a:pt x="166" y="57"/>
                </a:lnTo>
                <a:lnTo>
                  <a:pt x="165" y="59"/>
                </a:lnTo>
                <a:lnTo>
                  <a:pt x="164" y="59"/>
                </a:lnTo>
                <a:lnTo>
                  <a:pt x="164" y="60"/>
                </a:lnTo>
                <a:lnTo>
                  <a:pt x="165" y="61"/>
                </a:lnTo>
                <a:lnTo>
                  <a:pt x="166" y="63"/>
                </a:lnTo>
                <a:lnTo>
                  <a:pt x="167" y="63"/>
                </a:lnTo>
                <a:lnTo>
                  <a:pt x="168" y="64"/>
                </a:lnTo>
                <a:lnTo>
                  <a:pt x="169" y="64"/>
                </a:lnTo>
                <a:lnTo>
                  <a:pt x="174" y="62"/>
                </a:lnTo>
                <a:lnTo>
                  <a:pt x="175" y="62"/>
                </a:lnTo>
                <a:lnTo>
                  <a:pt x="177" y="61"/>
                </a:lnTo>
                <a:lnTo>
                  <a:pt x="178" y="60"/>
                </a:lnTo>
                <a:lnTo>
                  <a:pt x="178" y="59"/>
                </a:lnTo>
                <a:lnTo>
                  <a:pt x="179" y="59"/>
                </a:lnTo>
                <a:lnTo>
                  <a:pt x="179" y="58"/>
                </a:lnTo>
                <a:lnTo>
                  <a:pt x="180" y="58"/>
                </a:lnTo>
                <a:lnTo>
                  <a:pt x="181" y="58"/>
                </a:lnTo>
                <a:lnTo>
                  <a:pt x="184" y="61"/>
                </a:lnTo>
                <a:lnTo>
                  <a:pt x="185" y="61"/>
                </a:lnTo>
                <a:lnTo>
                  <a:pt x="187" y="61"/>
                </a:lnTo>
                <a:lnTo>
                  <a:pt x="188" y="60"/>
                </a:lnTo>
                <a:lnTo>
                  <a:pt x="189" y="60"/>
                </a:lnTo>
                <a:lnTo>
                  <a:pt x="190" y="60"/>
                </a:lnTo>
                <a:lnTo>
                  <a:pt x="191" y="61"/>
                </a:lnTo>
                <a:lnTo>
                  <a:pt x="193" y="60"/>
                </a:lnTo>
                <a:lnTo>
                  <a:pt x="193" y="61"/>
                </a:lnTo>
                <a:lnTo>
                  <a:pt x="192" y="61"/>
                </a:lnTo>
                <a:lnTo>
                  <a:pt x="193" y="61"/>
                </a:lnTo>
                <a:lnTo>
                  <a:pt x="194" y="61"/>
                </a:lnTo>
                <a:lnTo>
                  <a:pt x="194" y="62"/>
                </a:lnTo>
                <a:lnTo>
                  <a:pt x="194" y="63"/>
                </a:lnTo>
                <a:lnTo>
                  <a:pt x="195" y="63"/>
                </a:lnTo>
                <a:lnTo>
                  <a:pt x="196" y="63"/>
                </a:lnTo>
                <a:lnTo>
                  <a:pt x="196" y="64"/>
                </a:lnTo>
                <a:lnTo>
                  <a:pt x="199" y="65"/>
                </a:lnTo>
                <a:lnTo>
                  <a:pt x="199" y="64"/>
                </a:lnTo>
                <a:lnTo>
                  <a:pt x="197" y="64"/>
                </a:lnTo>
                <a:lnTo>
                  <a:pt x="196" y="62"/>
                </a:lnTo>
                <a:lnTo>
                  <a:pt x="195" y="62"/>
                </a:lnTo>
                <a:lnTo>
                  <a:pt x="193" y="60"/>
                </a:lnTo>
                <a:lnTo>
                  <a:pt x="192" y="59"/>
                </a:lnTo>
                <a:lnTo>
                  <a:pt x="191" y="58"/>
                </a:lnTo>
                <a:lnTo>
                  <a:pt x="190" y="57"/>
                </a:lnTo>
                <a:lnTo>
                  <a:pt x="191" y="56"/>
                </a:lnTo>
                <a:lnTo>
                  <a:pt x="194" y="60"/>
                </a:lnTo>
                <a:lnTo>
                  <a:pt x="196" y="61"/>
                </a:lnTo>
                <a:lnTo>
                  <a:pt x="198" y="63"/>
                </a:lnTo>
                <a:lnTo>
                  <a:pt x="200" y="66"/>
                </a:lnTo>
                <a:lnTo>
                  <a:pt x="202" y="66"/>
                </a:lnTo>
                <a:lnTo>
                  <a:pt x="204" y="67"/>
                </a:lnTo>
                <a:lnTo>
                  <a:pt x="206" y="68"/>
                </a:lnTo>
                <a:lnTo>
                  <a:pt x="208" y="68"/>
                </a:lnTo>
                <a:lnTo>
                  <a:pt x="210" y="68"/>
                </a:lnTo>
                <a:lnTo>
                  <a:pt x="212" y="67"/>
                </a:lnTo>
                <a:lnTo>
                  <a:pt x="214" y="66"/>
                </a:lnTo>
                <a:lnTo>
                  <a:pt x="215" y="65"/>
                </a:lnTo>
                <a:lnTo>
                  <a:pt x="220" y="64"/>
                </a:lnTo>
                <a:lnTo>
                  <a:pt x="221" y="63"/>
                </a:lnTo>
                <a:lnTo>
                  <a:pt x="225" y="63"/>
                </a:lnTo>
                <a:lnTo>
                  <a:pt x="228" y="62"/>
                </a:lnTo>
                <a:lnTo>
                  <a:pt x="229" y="62"/>
                </a:lnTo>
                <a:lnTo>
                  <a:pt x="234" y="59"/>
                </a:lnTo>
                <a:lnTo>
                  <a:pt x="235" y="58"/>
                </a:lnTo>
                <a:lnTo>
                  <a:pt x="236" y="58"/>
                </a:lnTo>
                <a:lnTo>
                  <a:pt x="236" y="57"/>
                </a:lnTo>
                <a:lnTo>
                  <a:pt x="239" y="57"/>
                </a:lnTo>
                <a:lnTo>
                  <a:pt x="243" y="55"/>
                </a:lnTo>
                <a:lnTo>
                  <a:pt x="250" y="53"/>
                </a:lnTo>
                <a:lnTo>
                  <a:pt x="253" y="53"/>
                </a:lnTo>
                <a:lnTo>
                  <a:pt x="256" y="54"/>
                </a:lnTo>
                <a:lnTo>
                  <a:pt x="257" y="55"/>
                </a:lnTo>
                <a:lnTo>
                  <a:pt x="258" y="55"/>
                </a:lnTo>
                <a:lnTo>
                  <a:pt x="259" y="55"/>
                </a:lnTo>
                <a:lnTo>
                  <a:pt x="262" y="56"/>
                </a:lnTo>
                <a:lnTo>
                  <a:pt x="264" y="56"/>
                </a:lnTo>
                <a:lnTo>
                  <a:pt x="265" y="55"/>
                </a:lnTo>
                <a:lnTo>
                  <a:pt x="266" y="55"/>
                </a:lnTo>
                <a:lnTo>
                  <a:pt x="268" y="55"/>
                </a:lnTo>
                <a:lnTo>
                  <a:pt x="269" y="54"/>
                </a:lnTo>
                <a:lnTo>
                  <a:pt x="270" y="54"/>
                </a:lnTo>
                <a:lnTo>
                  <a:pt x="272" y="55"/>
                </a:lnTo>
                <a:lnTo>
                  <a:pt x="274" y="55"/>
                </a:lnTo>
                <a:lnTo>
                  <a:pt x="275" y="55"/>
                </a:lnTo>
                <a:lnTo>
                  <a:pt x="276" y="55"/>
                </a:lnTo>
                <a:lnTo>
                  <a:pt x="278" y="53"/>
                </a:lnTo>
                <a:lnTo>
                  <a:pt x="279" y="53"/>
                </a:lnTo>
                <a:lnTo>
                  <a:pt x="279" y="52"/>
                </a:lnTo>
                <a:lnTo>
                  <a:pt x="280" y="52"/>
                </a:lnTo>
                <a:lnTo>
                  <a:pt x="281" y="52"/>
                </a:lnTo>
                <a:lnTo>
                  <a:pt x="282" y="52"/>
                </a:lnTo>
                <a:lnTo>
                  <a:pt x="283" y="51"/>
                </a:lnTo>
                <a:lnTo>
                  <a:pt x="284" y="51"/>
                </a:lnTo>
                <a:lnTo>
                  <a:pt x="284" y="50"/>
                </a:lnTo>
                <a:lnTo>
                  <a:pt x="284" y="49"/>
                </a:lnTo>
                <a:lnTo>
                  <a:pt x="285" y="49"/>
                </a:lnTo>
                <a:lnTo>
                  <a:pt x="288" y="47"/>
                </a:lnTo>
                <a:lnTo>
                  <a:pt x="288" y="46"/>
                </a:lnTo>
                <a:lnTo>
                  <a:pt x="289" y="46"/>
                </a:lnTo>
                <a:lnTo>
                  <a:pt x="292" y="42"/>
                </a:lnTo>
                <a:lnTo>
                  <a:pt x="293" y="42"/>
                </a:lnTo>
                <a:lnTo>
                  <a:pt x="297" y="40"/>
                </a:lnTo>
                <a:lnTo>
                  <a:pt x="299" y="37"/>
                </a:lnTo>
                <a:lnTo>
                  <a:pt x="300" y="36"/>
                </a:lnTo>
                <a:lnTo>
                  <a:pt x="301" y="35"/>
                </a:lnTo>
                <a:lnTo>
                  <a:pt x="304" y="33"/>
                </a:lnTo>
                <a:lnTo>
                  <a:pt x="305" y="31"/>
                </a:lnTo>
                <a:lnTo>
                  <a:pt x="313" y="26"/>
                </a:lnTo>
                <a:lnTo>
                  <a:pt x="315" y="25"/>
                </a:lnTo>
                <a:lnTo>
                  <a:pt x="316" y="2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7" name="Freeform 303"/>
          <p:cNvSpPr>
            <a:spLocks/>
          </p:cNvSpPr>
          <p:nvPr/>
        </p:nvSpPr>
        <p:spPr bwMode="auto">
          <a:xfrm>
            <a:off x="6407150" y="3184525"/>
            <a:ext cx="609600" cy="639763"/>
          </a:xfrm>
          <a:custGeom>
            <a:avLst/>
            <a:gdLst>
              <a:gd name="T0" fmla="*/ 2147483647 w 384"/>
              <a:gd name="T1" fmla="*/ 2147483647 h 403"/>
              <a:gd name="T2" fmla="*/ 2147483647 w 384"/>
              <a:gd name="T3" fmla="*/ 2147483647 h 403"/>
              <a:gd name="T4" fmla="*/ 2147483647 w 384"/>
              <a:gd name="T5" fmla="*/ 2147483647 h 403"/>
              <a:gd name="T6" fmla="*/ 2147483647 w 384"/>
              <a:gd name="T7" fmla="*/ 2147483647 h 403"/>
              <a:gd name="T8" fmla="*/ 2147483647 w 384"/>
              <a:gd name="T9" fmla="*/ 2147483647 h 403"/>
              <a:gd name="T10" fmla="*/ 2147483647 w 384"/>
              <a:gd name="T11" fmla="*/ 2147483647 h 403"/>
              <a:gd name="T12" fmla="*/ 2147483647 w 384"/>
              <a:gd name="T13" fmla="*/ 2147483647 h 403"/>
              <a:gd name="T14" fmla="*/ 2147483647 w 384"/>
              <a:gd name="T15" fmla="*/ 2147483647 h 403"/>
              <a:gd name="T16" fmla="*/ 2147483647 w 384"/>
              <a:gd name="T17" fmla="*/ 2147483647 h 403"/>
              <a:gd name="T18" fmla="*/ 2147483647 w 384"/>
              <a:gd name="T19" fmla="*/ 2147483647 h 403"/>
              <a:gd name="T20" fmla="*/ 2147483647 w 384"/>
              <a:gd name="T21" fmla="*/ 2147483647 h 403"/>
              <a:gd name="T22" fmla="*/ 2147483647 w 384"/>
              <a:gd name="T23" fmla="*/ 2147483647 h 403"/>
              <a:gd name="T24" fmla="*/ 2147483647 w 384"/>
              <a:gd name="T25" fmla="*/ 2147483647 h 403"/>
              <a:gd name="T26" fmla="*/ 2147483647 w 384"/>
              <a:gd name="T27" fmla="*/ 2147483647 h 403"/>
              <a:gd name="T28" fmla="*/ 2147483647 w 384"/>
              <a:gd name="T29" fmla="*/ 2147483647 h 403"/>
              <a:gd name="T30" fmla="*/ 2147483647 w 384"/>
              <a:gd name="T31" fmla="*/ 2147483647 h 403"/>
              <a:gd name="T32" fmla="*/ 2147483647 w 384"/>
              <a:gd name="T33" fmla="*/ 2147483647 h 403"/>
              <a:gd name="T34" fmla="*/ 2147483647 w 384"/>
              <a:gd name="T35" fmla="*/ 2147483647 h 403"/>
              <a:gd name="T36" fmla="*/ 2147483647 w 384"/>
              <a:gd name="T37" fmla="*/ 2147483647 h 403"/>
              <a:gd name="T38" fmla="*/ 2147483647 w 384"/>
              <a:gd name="T39" fmla="*/ 2147483647 h 403"/>
              <a:gd name="T40" fmla="*/ 2147483647 w 384"/>
              <a:gd name="T41" fmla="*/ 2147483647 h 403"/>
              <a:gd name="T42" fmla="*/ 2147483647 w 384"/>
              <a:gd name="T43" fmla="*/ 2147483647 h 403"/>
              <a:gd name="T44" fmla="*/ 2147483647 w 384"/>
              <a:gd name="T45" fmla="*/ 2147483647 h 403"/>
              <a:gd name="T46" fmla="*/ 2147483647 w 384"/>
              <a:gd name="T47" fmla="*/ 2147483647 h 403"/>
              <a:gd name="T48" fmla="*/ 2147483647 w 384"/>
              <a:gd name="T49" fmla="*/ 2147483647 h 403"/>
              <a:gd name="T50" fmla="*/ 2147483647 w 384"/>
              <a:gd name="T51" fmla="*/ 2147483647 h 403"/>
              <a:gd name="T52" fmla="*/ 2147483647 w 384"/>
              <a:gd name="T53" fmla="*/ 2147483647 h 403"/>
              <a:gd name="T54" fmla="*/ 2147483647 w 384"/>
              <a:gd name="T55" fmla="*/ 2147483647 h 403"/>
              <a:gd name="T56" fmla="*/ 2147483647 w 384"/>
              <a:gd name="T57" fmla="*/ 2147483647 h 403"/>
              <a:gd name="T58" fmla="*/ 2147483647 w 384"/>
              <a:gd name="T59" fmla="*/ 2147483647 h 403"/>
              <a:gd name="T60" fmla="*/ 2147483647 w 384"/>
              <a:gd name="T61" fmla="*/ 2147483647 h 403"/>
              <a:gd name="T62" fmla="*/ 2147483647 w 384"/>
              <a:gd name="T63" fmla="*/ 2147483647 h 403"/>
              <a:gd name="T64" fmla="*/ 2147483647 w 384"/>
              <a:gd name="T65" fmla="*/ 2147483647 h 403"/>
              <a:gd name="T66" fmla="*/ 2147483647 w 384"/>
              <a:gd name="T67" fmla="*/ 2147483647 h 403"/>
              <a:gd name="T68" fmla="*/ 2147483647 w 384"/>
              <a:gd name="T69" fmla="*/ 2147483647 h 403"/>
              <a:gd name="T70" fmla="*/ 2147483647 w 384"/>
              <a:gd name="T71" fmla="*/ 2147483647 h 403"/>
              <a:gd name="T72" fmla="*/ 2147483647 w 384"/>
              <a:gd name="T73" fmla="*/ 2147483647 h 403"/>
              <a:gd name="T74" fmla="*/ 2147483647 w 384"/>
              <a:gd name="T75" fmla="*/ 2147483647 h 403"/>
              <a:gd name="T76" fmla="*/ 2147483647 w 384"/>
              <a:gd name="T77" fmla="*/ 2147483647 h 403"/>
              <a:gd name="T78" fmla="*/ 2147483647 w 384"/>
              <a:gd name="T79" fmla="*/ 2147483647 h 403"/>
              <a:gd name="T80" fmla="*/ 2147483647 w 384"/>
              <a:gd name="T81" fmla="*/ 2147483647 h 403"/>
              <a:gd name="T82" fmla="*/ 2147483647 w 384"/>
              <a:gd name="T83" fmla="*/ 2147483647 h 403"/>
              <a:gd name="T84" fmla="*/ 2147483647 w 384"/>
              <a:gd name="T85" fmla="*/ 2147483647 h 403"/>
              <a:gd name="T86" fmla="*/ 2147483647 w 384"/>
              <a:gd name="T87" fmla="*/ 2147483647 h 403"/>
              <a:gd name="T88" fmla="*/ 2147483647 w 384"/>
              <a:gd name="T89" fmla="*/ 2147483647 h 403"/>
              <a:gd name="T90" fmla="*/ 2147483647 w 384"/>
              <a:gd name="T91" fmla="*/ 2147483647 h 403"/>
              <a:gd name="T92" fmla="*/ 2147483647 w 384"/>
              <a:gd name="T93" fmla="*/ 2147483647 h 403"/>
              <a:gd name="T94" fmla="*/ 2147483647 w 384"/>
              <a:gd name="T95" fmla="*/ 2147483647 h 403"/>
              <a:gd name="T96" fmla="*/ 2147483647 w 384"/>
              <a:gd name="T97" fmla="*/ 2147483647 h 403"/>
              <a:gd name="T98" fmla="*/ 2147483647 w 384"/>
              <a:gd name="T99" fmla="*/ 2147483647 h 403"/>
              <a:gd name="T100" fmla="*/ 2147483647 w 384"/>
              <a:gd name="T101" fmla="*/ 2147483647 h 403"/>
              <a:gd name="T102" fmla="*/ 2147483647 w 384"/>
              <a:gd name="T103" fmla="*/ 2147483647 h 403"/>
              <a:gd name="T104" fmla="*/ 2147483647 w 384"/>
              <a:gd name="T105" fmla="*/ 2147483647 h 403"/>
              <a:gd name="T106" fmla="*/ 2147483647 w 384"/>
              <a:gd name="T107" fmla="*/ 2147483647 h 403"/>
              <a:gd name="T108" fmla="*/ 2147483647 w 384"/>
              <a:gd name="T109" fmla="*/ 2147483647 h 403"/>
              <a:gd name="T110" fmla="*/ 2147483647 w 384"/>
              <a:gd name="T111" fmla="*/ 2147483647 h 403"/>
              <a:gd name="T112" fmla="*/ 2147483647 w 384"/>
              <a:gd name="T113" fmla="*/ 2147483647 h 403"/>
              <a:gd name="T114" fmla="*/ 2147483647 w 384"/>
              <a:gd name="T115" fmla="*/ 2147483647 h 403"/>
              <a:gd name="T116" fmla="*/ 2147483647 w 384"/>
              <a:gd name="T117" fmla="*/ 2147483647 h 403"/>
              <a:gd name="T118" fmla="*/ 2147483647 w 384"/>
              <a:gd name="T119" fmla="*/ 2147483647 h 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4" h="403">
                <a:moveTo>
                  <a:pt x="316" y="25"/>
                </a:moveTo>
                <a:lnTo>
                  <a:pt x="317" y="25"/>
                </a:lnTo>
                <a:lnTo>
                  <a:pt x="319" y="24"/>
                </a:lnTo>
                <a:lnTo>
                  <a:pt x="320" y="24"/>
                </a:lnTo>
                <a:lnTo>
                  <a:pt x="323" y="22"/>
                </a:lnTo>
                <a:lnTo>
                  <a:pt x="326" y="21"/>
                </a:lnTo>
                <a:lnTo>
                  <a:pt x="327" y="20"/>
                </a:lnTo>
                <a:lnTo>
                  <a:pt x="332" y="18"/>
                </a:lnTo>
                <a:lnTo>
                  <a:pt x="335" y="16"/>
                </a:lnTo>
                <a:lnTo>
                  <a:pt x="341" y="14"/>
                </a:lnTo>
                <a:lnTo>
                  <a:pt x="344" y="13"/>
                </a:lnTo>
                <a:lnTo>
                  <a:pt x="346" y="13"/>
                </a:lnTo>
                <a:lnTo>
                  <a:pt x="348" y="12"/>
                </a:lnTo>
                <a:lnTo>
                  <a:pt x="350" y="12"/>
                </a:lnTo>
                <a:lnTo>
                  <a:pt x="353" y="11"/>
                </a:lnTo>
                <a:lnTo>
                  <a:pt x="359" y="8"/>
                </a:lnTo>
                <a:lnTo>
                  <a:pt x="359" y="7"/>
                </a:lnTo>
                <a:lnTo>
                  <a:pt x="360" y="8"/>
                </a:lnTo>
                <a:lnTo>
                  <a:pt x="364" y="7"/>
                </a:lnTo>
                <a:lnTo>
                  <a:pt x="365" y="6"/>
                </a:lnTo>
                <a:lnTo>
                  <a:pt x="368" y="6"/>
                </a:lnTo>
                <a:lnTo>
                  <a:pt x="369" y="5"/>
                </a:lnTo>
                <a:lnTo>
                  <a:pt x="372" y="4"/>
                </a:lnTo>
                <a:lnTo>
                  <a:pt x="374" y="4"/>
                </a:lnTo>
                <a:lnTo>
                  <a:pt x="375" y="4"/>
                </a:lnTo>
                <a:lnTo>
                  <a:pt x="377" y="4"/>
                </a:lnTo>
                <a:lnTo>
                  <a:pt x="381" y="1"/>
                </a:lnTo>
                <a:lnTo>
                  <a:pt x="384" y="1"/>
                </a:lnTo>
                <a:lnTo>
                  <a:pt x="384" y="0"/>
                </a:lnTo>
                <a:lnTo>
                  <a:pt x="384" y="102"/>
                </a:lnTo>
                <a:lnTo>
                  <a:pt x="384" y="153"/>
                </a:lnTo>
                <a:lnTo>
                  <a:pt x="382" y="154"/>
                </a:lnTo>
                <a:lnTo>
                  <a:pt x="379" y="156"/>
                </a:lnTo>
                <a:lnTo>
                  <a:pt x="377" y="155"/>
                </a:lnTo>
                <a:lnTo>
                  <a:pt x="375" y="155"/>
                </a:lnTo>
                <a:lnTo>
                  <a:pt x="374" y="156"/>
                </a:lnTo>
                <a:lnTo>
                  <a:pt x="371" y="160"/>
                </a:lnTo>
                <a:lnTo>
                  <a:pt x="371" y="161"/>
                </a:lnTo>
                <a:lnTo>
                  <a:pt x="373" y="163"/>
                </a:lnTo>
                <a:lnTo>
                  <a:pt x="375" y="166"/>
                </a:lnTo>
                <a:lnTo>
                  <a:pt x="377" y="170"/>
                </a:lnTo>
                <a:lnTo>
                  <a:pt x="377" y="172"/>
                </a:lnTo>
                <a:lnTo>
                  <a:pt x="377" y="174"/>
                </a:lnTo>
                <a:lnTo>
                  <a:pt x="376" y="179"/>
                </a:lnTo>
                <a:lnTo>
                  <a:pt x="375" y="180"/>
                </a:lnTo>
                <a:lnTo>
                  <a:pt x="375" y="181"/>
                </a:lnTo>
                <a:lnTo>
                  <a:pt x="375" y="182"/>
                </a:lnTo>
                <a:lnTo>
                  <a:pt x="376" y="183"/>
                </a:lnTo>
                <a:lnTo>
                  <a:pt x="376" y="184"/>
                </a:lnTo>
                <a:lnTo>
                  <a:pt x="376" y="186"/>
                </a:lnTo>
                <a:lnTo>
                  <a:pt x="377" y="188"/>
                </a:lnTo>
                <a:lnTo>
                  <a:pt x="377" y="190"/>
                </a:lnTo>
                <a:lnTo>
                  <a:pt x="376" y="192"/>
                </a:lnTo>
                <a:lnTo>
                  <a:pt x="375" y="195"/>
                </a:lnTo>
                <a:lnTo>
                  <a:pt x="374" y="196"/>
                </a:lnTo>
                <a:lnTo>
                  <a:pt x="373" y="197"/>
                </a:lnTo>
                <a:lnTo>
                  <a:pt x="372" y="198"/>
                </a:lnTo>
                <a:lnTo>
                  <a:pt x="371" y="202"/>
                </a:lnTo>
                <a:lnTo>
                  <a:pt x="369" y="205"/>
                </a:lnTo>
                <a:lnTo>
                  <a:pt x="367" y="209"/>
                </a:lnTo>
                <a:lnTo>
                  <a:pt x="367" y="214"/>
                </a:lnTo>
                <a:lnTo>
                  <a:pt x="366" y="215"/>
                </a:lnTo>
                <a:lnTo>
                  <a:pt x="365" y="216"/>
                </a:lnTo>
                <a:lnTo>
                  <a:pt x="365" y="220"/>
                </a:lnTo>
                <a:lnTo>
                  <a:pt x="364" y="225"/>
                </a:lnTo>
                <a:lnTo>
                  <a:pt x="364" y="228"/>
                </a:lnTo>
                <a:lnTo>
                  <a:pt x="362" y="229"/>
                </a:lnTo>
                <a:lnTo>
                  <a:pt x="362" y="231"/>
                </a:lnTo>
                <a:lnTo>
                  <a:pt x="362" y="235"/>
                </a:lnTo>
                <a:lnTo>
                  <a:pt x="361" y="235"/>
                </a:lnTo>
                <a:lnTo>
                  <a:pt x="359" y="234"/>
                </a:lnTo>
                <a:lnTo>
                  <a:pt x="358" y="234"/>
                </a:lnTo>
                <a:lnTo>
                  <a:pt x="358" y="235"/>
                </a:lnTo>
                <a:lnTo>
                  <a:pt x="358" y="236"/>
                </a:lnTo>
                <a:lnTo>
                  <a:pt x="359" y="239"/>
                </a:lnTo>
                <a:lnTo>
                  <a:pt x="359" y="240"/>
                </a:lnTo>
                <a:lnTo>
                  <a:pt x="356" y="242"/>
                </a:lnTo>
                <a:lnTo>
                  <a:pt x="356" y="243"/>
                </a:lnTo>
                <a:lnTo>
                  <a:pt x="357" y="246"/>
                </a:lnTo>
                <a:lnTo>
                  <a:pt x="356" y="248"/>
                </a:lnTo>
                <a:lnTo>
                  <a:pt x="353" y="251"/>
                </a:lnTo>
                <a:lnTo>
                  <a:pt x="352" y="253"/>
                </a:lnTo>
                <a:lnTo>
                  <a:pt x="355" y="256"/>
                </a:lnTo>
                <a:lnTo>
                  <a:pt x="356" y="257"/>
                </a:lnTo>
                <a:lnTo>
                  <a:pt x="356" y="258"/>
                </a:lnTo>
                <a:lnTo>
                  <a:pt x="355" y="258"/>
                </a:lnTo>
                <a:lnTo>
                  <a:pt x="353" y="260"/>
                </a:lnTo>
                <a:lnTo>
                  <a:pt x="353" y="261"/>
                </a:lnTo>
                <a:lnTo>
                  <a:pt x="352" y="262"/>
                </a:lnTo>
                <a:lnTo>
                  <a:pt x="353" y="262"/>
                </a:lnTo>
                <a:lnTo>
                  <a:pt x="352" y="265"/>
                </a:lnTo>
                <a:lnTo>
                  <a:pt x="352" y="267"/>
                </a:lnTo>
                <a:lnTo>
                  <a:pt x="351" y="268"/>
                </a:lnTo>
                <a:lnTo>
                  <a:pt x="348" y="268"/>
                </a:lnTo>
                <a:lnTo>
                  <a:pt x="346" y="269"/>
                </a:lnTo>
                <a:lnTo>
                  <a:pt x="340" y="274"/>
                </a:lnTo>
                <a:lnTo>
                  <a:pt x="332" y="282"/>
                </a:lnTo>
                <a:lnTo>
                  <a:pt x="329" y="287"/>
                </a:lnTo>
                <a:lnTo>
                  <a:pt x="325" y="288"/>
                </a:lnTo>
                <a:lnTo>
                  <a:pt x="324" y="289"/>
                </a:lnTo>
                <a:lnTo>
                  <a:pt x="322" y="292"/>
                </a:lnTo>
                <a:lnTo>
                  <a:pt x="321" y="293"/>
                </a:lnTo>
                <a:lnTo>
                  <a:pt x="321" y="294"/>
                </a:lnTo>
                <a:lnTo>
                  <a:pt x="320" y="294"/>
                </a:lnTo>
                <a:lnTo>
                  <a:pt x="319" y="294"/>
                </a:lnTo>
                <a:lnTo>
                  <a:pt x="317" y="294"/>
                </a:lnTo>
                <a:lnTo>
                  <a:pt x="314" y="295"/>
                </a:lnTo>
                <a:lnTo>
                  <a:pt x="308" y="299"/>
                </a:lnTo>
                <a:lnTo>
                  <a:pt x="306" y="299"/>
                </a:lnTo>
                <a:lnTo>
                  <a:pt x="305" y="298"/>
                </a:lnTo>
                <a:lnTo>
                  <a:pt x="305" y="297"/>
                </a:lnTo>
                <a:lnTo>
                  <a:pt x="304" y="294"/>
                </a:lnTo>
                <a:lnTo>
                  <a:pt x="302" y="292"/>
                </a:lnTo>
                <a:lnTo>
                  <a:pt x="300" y="291"/>
                </a:lnTo>
                <a:lnTo>
                  <a:pt x="299" y="292"/>
                </a:lnTo>
                <a:lnTo>
                  <a:pt x="297" y="294"/>
                </a:lnTo>
                <a:lnTo>
                  <a:pt x="296" y="295"/>
                </a:lnTo>
                <a:lnTo>
                  <a:pt x="295" y="296"/>
                </a:lnTo>
                <a:lnTo>
                  <a:pt x="291" y="298"/>
                </a:lnTo>
                <a:lnTo>
                  <a:pt x="291" y="299"/>
                </a:lnTo>
                <a:lnTo>
                  <a:pt x="290" y="302"/>
                </a:lnTo>
                <a:lnTo>
                  <a:pt x="290" y="304"/>
                </a:lnTo>
                <a:lnTo>
                  <a:pt x="290" y="306"/>
                </a:lnTo>
                <a:lnTo>
                  <a:pt x="290" y="307"/>
                </a:lnTo>
                <a:lnTo>
                  <a:pt x="289" y="307"/>
                </a:lnTo>
                <a:lnTo>
                  <a:pt x="288" y="307"/>
                </a:lnTo>
                <a:lnTo>
                  <a:pt x="287" y="307"/>
                </a:lnTo>
                <a:lnTo>
                  <a:pt x="282" y="306"/>
                </a:lnTo>
                <a:lnTo>
                  <a:pt x="280" y="307"/>
                </a:lnTo>
                <a:lnTo>
                  <a:pt x="279" y="308"/>
                </a:lnTo>
                <a:lnTo>
                  <a:pt x="278" y="309"/>
                </a:lnTo>
                <a:lnTo>
                  <a:pt x="278" y="312"/>
                </a:lnTo>
                <a:lnTo>
                  <a:pt x="277" y="313"/>
                </a:lnTo>
                <a:lnTo>
                  <a:pt x="275" y="314"/>
                </a:lnTo>
                <a:lnTo>
                  <a:pt x="274" y="315"/>
                </a:lnTo>
                <a:lnTo>
                  <a:pt x="273" y="316"/>
                </a:lnTo>
                <a:lnTo>
                  <a:pt x="273" y="317"/>
                </a:lnTo>
                <a:lnTo>
                  <a:pt x="272" y="317"/>
                </a:lnTo>
                <a:lnTo>
                  <a:pt x="274" y="321"/>
                </a:lnTo>
                <a:lnTo>
                  <a:pt x="274" y="325"/>
                </a:lnTo>
                <a:lnTo>
                  <a:pt x="274" y="327"/>
                </a:lnTo>
                <a:lnTo>
                  <a:pt x="272" y="328"/>
                </a:lnTo>
                <a:lnTo>
                  <a:pt x="271" y="328"/>
                </a:lnTo>
                <a:lnTo>
                  <a:pt x="270" y="328"/>
                </a:lnTo>
                <a:lnTo>
                  <a:pt x="268" y="328"/>
                </a:lnTo>
                <a:lnTo>
                  <a:pt x="268" y="331"/>
                </a:lnTo>
                <a:lnTo>
                  <a:pt x="270" y="333"/>
                </a:lnTo>
                <a:lnTo>
                  <a:pt x="271" y="333"/>
                </a:lnTo>
                <a:lnTo>
                  <a:pt x="271" y="334"/>
                </a:lnTo>
                <a:lnTo>
                  <a:pt x="272" y="336"/>
                </a:lnTo>
                <a:lnTo>
                  <a:pt x="272" y="337"/>
                </a:lnTo>
                <a:lnTo>
                  <a:pt x="271" y="339"/>
                </a:lnTo>
                <a:lnTo>
                  <a:pt x="270" y="340"/>
                </a:lnTo>
                <a:lnTo>
                  <a:pt x="270" y="341"/>
                </a:lnTo>
                <a:lnTo>
                  <a:pt x="272" y="344"/>
                </a:lnTo>
                <a:lnTo>
                  <a:pt x="272" y="345"/>
                </a:lnTo>
                <a:lnTo>
                  <a:pt x="272" y="346"/>
                </a:lnTo>
                <a:lnTo>
                  <a:pt x="271" y="346"/>
                </a:lnTo>
                <a:lnTo>
                  <a:pt x="270" y="345"/>
                </a:lnTo>
                <a:lnTo>
                  <a:pt x="269" y="344"/>
                </a:lnTo>
                <a:lnTo>
                  <a:pt x="268" y="343"/>
                </a:lnTo>
                <a:lnTo>
                  <a:pt x="266" y="343"/>
                </a:lnTo>
                <a:lnTo>
                  <a:pt x="265" y="345"/>
                </a:lnTo>
                <a:lnTo>
                  <a:pt x="265" y="348"/>
                </a:lnTo>
                <a:lnTo>
                  <a:pt x="264" y="349"/>
                </a:lnTo>
                <a:lnTo>
                  <a:pt x="261" y="351"/>
                </a:lnTo>
                <a:lnTo>
                  <a:pt x="260" y="351"/>
                </a:lnTo>
                <a:lnTo>
                  <a:pt x="258" y="350"/>
                </a:lnTo>
                <a:lnTo>
                  <a:pt x="257" y="349"/>
                </a:lnTo>
                <a:lnTo>
                  <a:pt x="257" y="348"/>
                </a:lnTo>
                <a:lnTo>
                  <a:pt x="259" y="346"/>
                </a:lnTo>
                <a:lnTo>
                  <a:pt x="259" y="345"/>
                </a:lnTo>
                <a:lnTo>
                  <a:pt x="259" y="343"/>
                </a:lnTo>
                <a:lnTo>
                  <a:pt x="258" y="342"/>
                </a:lnTo>
                <a:lnTo>
                  <a:pt x="256" y="338"/>
                </a:lnTo>
                <a:lnTo>
                  <a:pt x="253" y="338"/>
                </a:lnTo>
                <a:lnTo>
                  <a:pt x="253" y="337"/>
                </a:lnTo>
                <a:lnTo>
                  <a:pt x="251" y="334"/>
                </a:lnTo>
                <a:lnTo>
                  <a:pt x="249" y="334"/>
                </a:lnTo>
                <a:lnTo>
                  <a:pt x="248" y="334"/>
                </a:lnTo>
                <a:lnTo>
                  <a:pt x="246" y="338"/>
                </a:lnTo>
                <a:lnTo>
                  <a:pt x="244" y="340"/>
                </a:lnTo>
                <a:lnTo>
                  <a:pt x="241" y="345"/>
                </a:lnTo>
                <a:lnTo>
                  <a:pt x="239" y="348"/>
                </a:lnTo>
                <a:lnTo>
                  <a:pt x="238" y="349"/>
                </a:lnTo>
                <a:lnTo>
                  <a:pt x="239" y="353"/>
                </a:lnTo>
                <a:lnTo>
                  <a:pt x="238" y="355"/>
                </a:lnTo>
                <a:lnTo>
                  <a:pt x="236" y="357"/>
                </a:lnTo>
                <a:lnTo>
                  <a:pt x="233" y="358"/>
                </a:lnTo>
                <a:lnTo>
                  <a:pt x="232" y="360"/>
                </a:lnTo>
                <a:lnTo>
                  <a:pt x="232" y="361"/>
                </a:lnTo>
                <a:lnTo>
                  <a:pt x="232" y="363"/>
                </a:lnTo>
                <a:lnTo>
                  <a:pt x="233" y="364"/>
                </a:lnTo>
                <a:lnTo>
                  <a:pt x="235" y="369"/>
                </a:lnTo>
                <a:lnTo>
                  <a:pt x="235" y="370"/>
                </a:lnTo>
                <a:lnTo>
                  <a:pt x="235" y="371"/>
                </a:lnTo>
                <a:lnTo>
                  <a:pt x="234" y="372"/>
                </a:lnTo>
                <a:lnTo>
                  <a:pt x="234" y="373"/>
                </a:lnTo>
                <a:lnTo>
                  <a:pt x="235" y="376"/>
                </a:lnTo>
                <a:lnTo>
                  <a:pt x="236" y="378"/>
                </a:lnTo>
                <a:lnTo>
                  <a:pt x="236" y="379"/>
                </a:lnTo>
                <a:lnTo>
                  <a:pt x="236" y="381"/>
                </a:lnTo>
                <a:lnTo>
                  <a:pt x="235" y="382"/>
                </a:lnTo>
                <a:lnTo>
                  <a:pt x="234" y="382"/>
                </a:lnTo>
                <a:lnTo>
                  <a:pt x="231" y="382"/>
                </a:lnTo>
                <a:lnTo>
                  <a:pt x="228" y="382"/>
                </a:lnTo>
                <a:lnTo>
                  <a:pt x="227" y="382"/>
                </a:lnTo>
                <a:lnTo>
                  <a:pt x="225" y="384"/>
                </a:lnTo>
                <a:lnTo>
                  <a:pt x="225" y="385"/>
                </a:lnTo>
                <a:lnTo>
                  <a:pt x="225" y="388"/>
                </a:lnTo>
                <a:lnTo>
                  <a:pt x="224" y="390"/>
                </a:lnTo>
                <a:lnTo>
                  <a:pt x="224" y="393"/>
                </a:lnTo>
                <a:lnTo>
                  <a:pt x="223" y="396"/>
                </a:lnTo>
                <a:lnTo>
                  <a:pt x="222" y="398"/>
                </a:lnTo>
                <a:lnTo>
                  <a:pt x="221" y="399"/>
                </a:lnTo>
                <a:lnTo>
                  <a:pt x="220" y="399"/>
                </a:lnTo>
                <a:lnTo>
                  <a:pt x="218" y="400"/>
                </a:lnTo>
                <a:lnTo>
                  <a:pt x="216" y="400"/>
                </a:lnTo>
                <a:lnTo>
                  <a:pt x="214" y="400"/>
                </a:lnTo>
                <a:lnTo>
                  <a:pt x="212" y="401"/>
                </a:lnTo>
                <a:lnTo>
                  <a:pt x="203" y="403"/>
                </a:lnTo>
                <a:lnTo>
                  <a:pt x="199" y="403"/>
                </a:lnTo>
                <a:lnTo>
                  <a:pt x="198" y="402"/>
                </a:lnTo>
                <a:lnTo>
                  <a:pt x="196" y="398"/>
                </a:lnTo>
                <a:lnTo>
                  <a:pt x="196" y="397"/>
                </a:lnTo>
                <a:lnTo>
                  <a:pt x="196" y="396"/>
                </a:lnTo>
                <a:lnTo>
                  <a:pt x="193" y="394"/>
                </a:lnTo>
                <a:lnTo>
                  <a:pt x="192" y="393"/>
                </a:lnTo>
                <a:lnTo>
                  <a:pt x="188" y="388"/>
                </a:lnTo>
                <a:lnTo>
                  <a:pt x="187" y="387"/>
                </a:lnTo>
                <a:lnTo>
                  <a:pt x="185" y="386"/>
                </a:lnTo>
                <a:lnTo>
                  <a:pt x="180" y="386"/>
                </a:lnTo>
                <a:lnTo>
                  <a:pt x="179" y="386"/>
                </a:lnTo>
                <a:lnTo>
                  <a:pt x="176" y="384"/>
                </a:lnTo>
                <a:lnTo>
                  <a:pt x="175" y="382"/>
                </a:lnTo>
                <a:lnTo>
                  <a:pt x="174" y="381"/>
                </a:lnTo>
                <a:lnTo>
                  <a:pt x="174" y="375"/>
                </a:lnTo>
                <a:lnTo>
                  <a:pt x="172" y="372"/>
                </a:lnTo>
                <a:lnTo>
                  <a:pt x="172" y="371"/>
                </a:lnTo>
                <a:lnTo>
                  <a:pt x="173" y="367"/>
                </a:lnTo>
                <a:lnTo>
                  <a:pt x="172" y="365"/>
                </a:lnTo>
                <a:lnTo>
                  <a:pt x="172" y="364"/>
                </a:lnTo>
                <a:lnTo>
                  <a:pt x="171" y="364"/>
                </a:lnTo>
                <a:lnTo>
                  <a:pt x="167" y="366"/>
                </a:lnTo>
                <a:lnTo>
                  <a:pt x="164" y="367"/>
                </a:lnTo>
                <a:lnTo>
                  <a:pt x="161" y="367"/>
                </a:lnTo>
                <a:lnTo>
                  <a:pt x="160" y="367"/>
                </a:lnTo>
                <a:lnTo>
                  <a:pt x="158" y="370"/>
                </a:lnTo>
                <a:lnTo>
                  <a:pt x="157" y="371"/>
                </a:lnTo>
                <a:lnTo>
                  <a:pt x="155" y="372"/>
                </a:lnTo>
                <a:lnTo>
                  <a:pt x="152" y="373"/>
                </a:lnTo>
                <a:lnTo>
                  <a:pt x="151" y="376"/>
                </a:lnTo>
                <a:lnTo>
                  <a:pt x="151" y="377"/>
                </a:lnTo>
                <a:lnTo>
                  <a:pt x="150" y="377"/>
                </a:lnTo>
                <a:lnTo>
                  <a:pt x="149" y="379"/>
                </a:lnTo>
                <a:lnTo>
                  <a:pt x="148" y="379"/>
                </a:lnTo>
                <a:lnTo>
                  <a:pt x="143" y="380"/>
                </a:lnTo>
                <a:lnTo>
                  <a:pt x="141" y="379"/>
                </a:lnTo>
                <a:lnTo>
                  <a:pt x="139" y="379"/>
                </a:lnTo>
                <a:lnTo>
                  <a:pt x="136" y="382"/>
                </a:lnTo>
                <a:lnTo>
                  <a:pt x="135" y="382"/>
                </a:lnTo>
                <a:lnTo>
                  <a:pt x="134" y="381"/>
                </a:lnTo>
                <a:lnTo>
                  <a:pt x="133" y="378"/>
                </a:lnTo>
                <a:lnTo>
                  <a:pt x="130" y="376"/>
                </a:lnTo>
                <a:lnTo>
                  <a:pt x="129" y="375"/>
                </a:lnTo>
                <a:lnTo>
                  <a:pt x="127" y="375"/>
                </a:lnTo>
                <a:lnTo>
                  <a:pt x="121" y="373"/>
                </a:lnTo>
                <a:lnTo>
                  <a:pt x="119" y="372"/>
                </a:lnTo>
                <a:lnTo>
                  <a:pt x="118" y="372"/>
                </a:lnTo>
                <a:lnTo>
                  <a:pt x="116" y="370"/>
                </a:lnTo>
                <a:lnTo>
                  <a:pt x="115" y="370"/>
                </a:lnTo>
                <a:lnTo>
                  <a:pt x="114" y="370"/>
                </a:lnTo>
                <a:lnTo>
                  <a:pt x="110" y="372"/>
                </a:lnTo>
                <a:lnTo>
                  <a:pt x="106" y="373"/>
                </a:lnTo>
                <a:lnTo>
                  <a:pt x="105" y="374"/>
                </a:lnTo>
                <a:lnTo>
                  <a:pt x="104" y="377"/>
                </a:lnTo>
                <a:lnTo>
                  <a:pt x="104" y="378"/>
                </a:lnTo>
                <a:lnTo>
                  <a:pt x="103" y="379"/>
                </a:lnTo>
                <a:lnTo>
                  <a:pt x="101" y="379"/>
                </a:lnTo>
                <a:lnTo>
                  <a:pt x="97" y="376"/>
                </a:lnTo>
                <a:lnTo>
                  <a:pt x="94" y="376"/>
                </a:lnTo>
                <a:lnTo>
                  <a:pt x="92" y="375"/>
                </a:lnTo>
                <a:lnTo>
                  <a:pt x="91" y="371"/>
                </a:lnTo>
                <a:lnTo>
                  <a:pt x="91" y="370"/>
                </a:lnTo>
                <a:lnTo>
                  <a:pt x="88" y="369"/>
                </a:lnTo>
                <a:lnTo>
                  <a:pt x="87" y="369"/>
                </a:lnTo>
                <a:lnTo>
                  <a:pt x="85" y="365"/>
                </a:lnTo>
                <a:lnTo>
                  <a:pt x="85" y="364"/>
                </a:lnTo>
                <a:lnTo>
                  <a:pt x="84" y="364"/>
                </a:lnTo>
                <a:lnTo>
                  <a:pt x="82" y="363"/>
                </a:lnTo>
                <a:lnTo>
                  <a:pt x="80" y="363"/>
                </a:lnTo>
                <a:lnTo>
                  <a:pt x="78" y="362"/>
                </a:lnTo>
                <a:lnTo>
                  <a:pt x="77" y="361"/>
                </a:lnTo>
                <a:lnTo>
                  <a:pt x="73" y="361"/>
                </a:lnTo>
                <a:lnTo>
                  <a:pt x="71" y="362"/>
                </a:lnTo>
                <a:lnTo>
                  <a:pt x="68" y="363"/>
                </a:lnTo>
                <a:lnTo>
                  <a:pt x="64" y="363"/>
                </a:lnTo>
                <a:lnTo>
                  <a:pt x="59" y="360"/>
                </a:lnTo>
                <a:lnTo>
                  <a:pt x="56" y="360"/>
                </a:lnTo>
                <a:lnTo>
                  <a:pt x="55" y="360"/>
                </a:lnTo>
                <a:lnTo>
                  <a:pt x="53" y="359"/>
                </a:lnTo>
                <a:lnTo>
                  <a:pt x="52" y="358"/>
                </a:lnTo>
                <a:lnTo>
                  <a:pt x="52" y="357"/>
                </a:lnTo>
                <a:lnTo>
                  <a:pt x="51" y="354"/>
                </a:lnTo>
                <a:lnTo>
                  <a:pt x="51" y="350"/>
                </a:lnTo>
                <a:lnTo>
                  <a:pt x="51" y="349"/>
                </a:lnTo>
                <a:lnTo>
                  <a:pt x="47" y="343"/>
                </a:lnTo>
                <a:lnTo>
                  <a:pt x="46" y="341"/>
                </a:lnTo>
                <a:lnTo>
                  <a:pt x="46" y="340"/>
                </a:lnTo>
                <a:lnTo>
                  <a:pt x="46" y="339"/>
                </a:lnTo>
                <a:lnTo>
                  <a:pt x="45" y="336"/>
                </a:lnTo>
                <a:lnTo>
                  <a:pt x="44" y="335"/>
                </a:lnTo>
                <a:lnTo>
                  <a:pt x="42" y="333"/>
                </a:lnTo>
                <a:lnTo>
                  <a:pt x="41" y="333"/>
                </a:lnTo>
                <a:lnTo>
                  <a:pt x="39" y="332"/>
                </a:lnTo>
                <a:lnTo>
                  <a:pt x="35" y="332"/>
                </a:lnTo>
                <a:lnTo>
                  <a:pt x="35" y="331"/>
                </a:lnTo>
                <a:lnTo>
                  <a:pt x="34" y="330"/>
                </a:lnTo>
                <a:lnTo>
                  <a:pt x="33" y="325"/>
                </a:lnTo>
                <a:lnTo>
                  <a:pt x="32" y="324"/>
                </a:lnTo>
                <a:lnTo>
                  <a:pt x="31" y="323"/>
                </a:lnTo>
                <a:lnTo>
                  <a:pt x="29" y="324"/>
                </a:lnTo>
                <a:lnTo>
                  <a:pt x="27" y="327"/>
                </a:lnTo>
                <a:lnTo>
                  <a:pt x="26" y="327"/>
                </a:lnTo>
                <a:lnTo>
                  <a:pt x="23" y="326"/>
                </a:lnTo>
                <a:lnTo>
                  <a:pt x="22" y="327"/>
                </a:lnTo>
                <a:lnTo>
                  <a:pt x="20" y="328"/>
                </a:lnTo>
                <a:lnTo>
                  <a:pt x="17" y="329"/>
                </a:lnTo>
                <a:lnTo>
                  <a:pt x="16" y="328"/>
                </a:lnTo>
                <a:lnTo>
                  <a:pt x="13" y="327"/>
                </a:lnTo>
                <a:lnTo>
                  <a:pt x="10" y="325"/>
                </a:lnTo>
                <a:lnTo>
                  <a:pt x="10" y="324"/>
                </a:lnTo>
                <a:lnTo>
                  <a:pt x="7" y="321"/>
                </a:lnTo>
                <a:lnTo>
                  <a:pt x="5" y="321"/>
                </a:lnTo>
                <a:lnTo>
                  <a:pt x="4" y="321"/>
                </a:lnTo>
                <a:lnTo>
                  <a:pt x="2" y="324"/>
                </a:lnTo>
                <a:lnTo>
                  <a:pt x="0" y="325"/>
                </a:lnTo>
                <a:lnTo>
                  <a:pt x="0" y="246"/>
                </a:lnTo>
                <a:lnTo>
                  <a:pt x="0" y="219"/>
                </a:lnTo>
                <a:lnTo>
                  <a:pt x="1" y="33"/>
                </a:lnTo>
                <a:lnTo>
                  <a:pt x="44" y="31"/>
                </a:lnTo>
                <a:lnTo>
                  <a:pt x="80" y="30"/>
                </a:lnTo>
                <a:lnTo>
                  <a:pt x="120" y="28"/>
                </a:lnTo>
                <a:lnTo>
                  <a:pt x="121" y="28"/>
                </a:lnTo>
                <a:lnTo>
                  <a:pt x="122" y="27"/>
                </a:lnTo>
                <a:lnTo>
                  <a:pt x="122" y="28"/>
                </a:lnTo>
                <a:lnTo>
                  <a:pt x="122" y="29"/>
                </a:lnTo>
                <a:lnTo>
                  <a:pt x="121" y="30"/>
                </a:lnTo>
                <a:lnTo>
                  <a:pt x="121" y="32"/>
                </a:lnTo>
                <a:lnTo>
                  <a:pt x="122" y="33"/>
                </a:lnTo>
                <a:lnTo>
                  <a:pt x="123" y="32"/>
                </a:lnTo>
                <a:lnTo>
                  <a:pt x="124" y="33"/>
                </a:lnTo>
                <a:lnTo>
                  <a:pt x="125" y="33"/>
                </a:lnTo>
                <a:lnTo>
                  <a:pt x="129" y="34"/>
                </a:lnTo>
                <a:lnTo>
                  <a:pt x="131" y="34"/>
                </a:lnTo>
                <a:lnTo>
                  <a:pt x="131" y="33"/>
                </a:lnTo>
                <a:lnTo>
                  <a:pt x="132" y="33"/>
                </a:lnTo>
                <a:lnTo>
                  <a:pt x="132" y="31"/>
                </a:lnTo>
                <a:lnTo>
                  <a:pt x="133" y="32"/>
                </a:lnTo>
                <a:lnTo>
                  <a:pt x="135" y="34"/>
                </a:lnTo>
                <a:lnTo>
                  <a:pt x="139" y="36"/>
                </a:lnTo>
                <a:lnTo>
                  <a:pt x="142" y="38"/>
                </a:lnTo>
                <a:lnTo>
                  <a:pt x="142" y="39"/>
                </a:lnTo>
                <a:lnTo>
                  <a:pt x="141" y="38"/>
                </a:lnTo>
                <a:lnTo>
                  <a:pt x="140" y="39"/>
                </a:lnTo>
                <a:lnTo>
                  <a:pt x="141" y="39"/>
                </a:lnTo>
                <a:lnTo>
                  <a:pt x="140" y="39"/>
                </a:lnTo>
                <a:lnTo>
                  <a:pt x="141" y="40"/>
                </a:lnTo>
                <a:lnTo>
                  <a:pt x="142" y="40"/>
                </a:lnTo>
                <a:lnTo>
                  <a:pt x="142" y="39"/>
                </a:lnTo>
                <a:lnTo>
                  <a:pt x="143" y="39"/>
                </a:lnTo>
                <a:lnTo>
                  <a:pt x="146" y="40"/>
                </a:lnTo>
                <a:lnTo>
                  <a:pt x="148" y="41"/>
                </a:lnTo>
                <a:lnTo>
                  <a:pt x="151" y="42"/>
                </a:lnTo>
                <a:lnTo>
                  <a:pt x="152" y="42"/>
                </a:lnTo>
                <a:lnTo>
                  <a:pt x="153" y="42"/>
                </a:lnTo>
                <a:lnTo>
                  <a:pt x="154" y="42"/>
                </a:lnTo>
                <a:lnTo>
                  <a:pt x="156" y="43"/>
                </a:lnTo>
                <a:lnTo>
                  <a:pt x="157" y="45"/>
                </a:lnTo>
                <a:lnTo>
                  <a:pt x="160" y="48"/>
                </a:lnTo>
                <a:lnTo>
                  <a:pt x="161" y="50"/>
                </a:lnTo>
                <a:lnTo>
                  <a:pt x="163" y="51"/>
                </a:lnTo>
                <a:lnTo>
                  <a:pt x="164" y="51"/>
                </a:lnTo>
                <a:lnTo>
                  <a:pt x="167" y="52"/>
                </a:lnTo>
                <a:lnTo>
                  <a:pt x="167" y="53"/>
                </a:lnTo>
                <a:lnTo>
                  <a:pt x="168" y="54"/>
                </a:lnTo>
                <a:lnTo>
                  <a:pt x="169" y="53"/>
                </a:lnTo>
                <a:lnTo>
                  <a:pt x="172" y="53"/>
                </a:lnTo>
                <a:lnTo>
                  <a:pt x="173" y="52"/>
                </a:lnTo>
                <a:lnTo>
                  <a:pt x="175" y="50"/>
                </a:lnTo>
                <a:lnTo>
                  <a:pt x="175" y="49"/>
                </a:lnTo>
                <a:lnTo>
                  <a:pt x="176" y="48"/>
                </a:lnTo>
                <a:lnTo>
                  <a:pt x="175" y="46"/>
                </a:lnTo>
                <a:lnTo>
                  <a:pt x="176" y="45"/>
                </a:lnTo>
                <a:lnTo>
                  <a:pt x="177" y="45"/>
                </a:lnTo>
                <a:lnTo>
                  <a:pt x="177" y="44"/>
                </a:lnTo>
                <a:lnTo>
                  <a:pt x="178" y="44"/>
                </a:lnTo>
                <a:lnTo>
                  <a:pt x="178" y="45"/>
                </a:lnTo>
                <a:lnTo>
                  <a:pt x="179" y="47"/>
                </a:lnTo>
                <a:lnTo>
                  <a:pt x="178" y="49"/>
                </a:lnTo>
                <a:lnTo>
                  <a:pt x="176" y="49"/>
                </a:lnTo>
                <a:lnTo>
                  <a:pt x="176" y="50"/>
                </a:lnTo>
                <a:lnTo>
                  <a:pt x="177" y="50"/>
                </a:lnTo>
                <a:lnTo>
                  <a:pt x="178" y="50"/>
                </a:lnTo>
                <a:lnTo>
                  <a:pt x="177" y="51"/>
                </a:lnTo>
                <a:lnTo>
                  <a:pt x="176" y="51"/>
                </a:lnTo>
                <a:lnTo>
                  <a:pt x="175" y="52"/>
                </a:lnTo>
                <a:lnTo>
                  <a:pt x="176" y="52"/>
                </a:lnTo>
                <a:lnTo>
                  <a:pt x="177" y="51"/>
                </a:lnTo>
                <a:lnTo>
                  <a:pt x="178" y="51"/>
                </a:lnTo>
                <a:lnTo>
                  <a:pt x="178" y="50"/>
                </a:lnTo>
                <a:lnTo>
                  <a:pt x="178" y="49"/>
                </a:lnTo>
                <a:lnTo>
                  <a:pt x="178" y="48"/>
                </a:lnTo>
                <a:lnTo>
                  <a:pt x="179" y="48"/>
                </a:lnTo>
                <a:lnTo>
                  <a:pt x="180" y="48"/>
                </a:lnTo>
                <a:lnTo>
                  <a:pt x="182" y="51"/>
                </a:lnTo>
                <a:lnTo>
                  <a:pt x="181" y="50"/>
                </a:lnTo>
                <a:lnTo>
                  <a:pt x="180" y="50"/>
                </a:lnTo>
                <a:lnTo>
                  <a:pt x="179" y="51"/>
                </a:lnTo>
                <a:lnTo>
                  <a:pt x="180" y="52"/>
                </a:lnTo>
                <a:lnTo>
                  <a:pt x="181" y="52"/>
                </a:lnTo>
                <a:lnTo>
                  <a:pt x="183" y="51"/>
                </a:lnTo>
                <a:lnTo>
                  <a:pt x="184" y="50"/>
                </a:lnTo>
                <a:lnTo>
                  <a:pt x="185" y="50"/>
                </a:lnTo>
                <a:lnTo>
                  <a:pt x="188" y="50"/>
                </a:lnTo>
                <a:lnTo>
                  <a:pt x="188" y="51"/>
                </a:lnTo>
                <a:lnTo>
                  <a:pt x="188" y="52"/>
                </a:lnTo>
                <a:lnTo>
                  <a:pt x="188" y="54"/>
                </a:lnTo>
                <a:lnTo>
                  <a:pt x="188" y="55"/>
                </a:lnTo>
                <a:lnTo>
                  <a:pt x="187" y="54"/>
                </a:lnTo>
                <a:lnTo>
                  <a:pt x="186" y="54"/>
                </a:lnTo>
                <a:lnTo>
                  <a:pt x="185" y="54"/>
                </a:lnTo>
                <a:lnTo>
                  <a:pt x="184" y="55"/>
                </a:lnTo>
                <a:lnTo>
                  <a:pt x="182" y="55"/>
                </a:lnTo>
                <a:lnTo>
                  <a:pt x="180" y="55"/>
                </a:lnTo>
                <a:lnTo>
                  <a:pt x="179" y="55"/>
                </a:lnTo>
                <a:lnTo>
                  <a:pt x="177" y="55"/>
                </a:lnTo>
                <a:lnTo>
                  <a:pt x="176" y="55"/>
                </a:lnTo>
                <a:lnTo>
                  <a:pt x="175" y="56"/>
                </a:lnTo>
                <a:lnTo>
                  <a:pt x="173" y="57"/>
                </a:lnTo>
                <a:lnTo>
                  <a:pt x="171" y="57"/>
                </a:lnTo>
                <a:lnTo>
                  <a:pt x="169" y="56"/>
                </a:lnTo>
                <a:lnTo>
                  <a:pt x="168" y="56"/>
                </a:lnTo>
                <a:lnTo>
                  <a:pt x="166" y="57"/>
                </a:lnTo>
                <a:lnTo>
                  <a:pt x="165" y="59"/>
                </a:lnTo>
                <a:lnTo>
                  <a:pt x="164" y="59"/>
                </a:lnTo>
                <a:lnTo>
                  <a:pt x="164" y="60"/>
                </a:lnTo>
                <a:lnTo>
                  <a:pt x="165" y="61"/>
                </a:lnTo>
                <a:lnTo>
                  <a:pt x="166" y="63"/>
                </a:lnTo>
                <a:lnTo>
                  <a:pt x="167" y="63"/>
                </a:lnTo>
                <a:lnTo>
                  <a:pt x="168" y="64"/>
                </a:lnTo>
                <a:lnTo>
                  <a:pt x="169" y="64"/>
                </a:lnTo>
                <a:lnTo>
                  <a:pt x="174" y="62"/>
                </a:lnTo>
                <a:lnTo>
                  <a:pt x="175" y="62"/>
                </a:lnTo>
                <a:lnTo>
                  <a:pt x="177" y="61"/>
                </a:lnTo>
                <a:lnTo>
                  <a:pt x="178" y="60"/>
                </a:lnTo>
                <a:lnTo>
                  <a:pt x="178" y="59"/>
                </a:lnTo>
                <a:lnTo>
                  <a:pt x="179" y="59"/>
                </a:lnTo>
                <a:lnTo>
                  <a:pt x="179" y="58"/>
                </a:lnTo>
                <a:lnTo>
                  <a:pt x="180" y="58"/>
                </a:lnTo>
                <a:lnTo>
                  <a:pt x="181" y="58"/>
                </a:lnTo>
                <a:lnTo>
                  <a:pt x="184" y="61"/>
                </a:lnTo>
                <a:lnTo>
                  <a:pt x="185" y="61"/>
                </a:lnTo>
                <a:lnTo>
                  <a:pt x="187" y="61"/>
                </a:lnTo>
                <a:lnTo>
                  <a:pt x="188" y="60"/>
                </a:lnTo>
                <a:lnTo>
                  <a:pt x="189" y="60"/>
                </a:lnTo>
                <a:lnTo>
                  <a:pt x="190" y="60"/>
                </a:lnTo>
                <a:lnTo>
                  <a:pt x="191" y="61"/>
                </a:lnTo>
                <a:lnTo>
                  <a:pt x="193" y="60"/>
                </a:lnTo>
                <a:lnTo>
                  <a:pt x="193" y="61"/>
                </a:lnTo>
                <a:lnTo>
                  <a:pt x="192" y="61"/>
                </a:lnTo>
                <a:lnTo>
                  <a:pt x="193" y="61"/>
                </a:lnTo>
                <a:lnTo>
                  <a:pt x="194" y="61"/>
                </a:lnTo>
                <a:lnTo>
                  <a:pt x="194" y="62"/>
                </a:lnTo>
                <a:lnTo>
                  <a:pt x="194" y="63"/>
                </a:lnTo>
                <a:lnTo>
                  <a:pt x="195" y="63"/>
                </a:lnTo>
                <a:lnTo>
                  <a:pt x="196" y="63"/>
                </a:lnTo>
                <a:lnTo>
                  <a:pt x="196" y="64"/>
                </a:lnTo>
                <a:lnTo>
                  <a:pt x="199" y="65"/>
                </a:lnTo>
                <a:lnTo>
                  <a:pt x="199" y="64"/>
                </a:lnTo>
                <a:lnTo>
                  <a:pt x="197" y="64"/>
                </a:lnTo>
                <a:lnTo>
                  <a:pt x="196" y="62"/>
                </a:lnTo>
                <a:lnTo>
                  <a:pt x="195" y="62"/>
                </a:lnTo>
                <a:lnTo>
                  <a:pt x="193" y="60"/>
                </a:lnTo>
                <a:lnTo>
                  <a:pt x="192" y="59"/>
                </a:lnTo>
                <a:lnTo>
                  <a:pt x="191" y="58"/>
                </a:lnTo>
                <a:lnTo>
                  <a:pt x="190" y="57"/>
                </a:lnTo>
                <a:lnTo>
                  <a:pt x="191" y="56"/>
                </a:lnTo>
                <a:lnTo>
                  <a:pt x="194" y="60"/>
                </a:lnTo>
                <a:lnTo>
                  <a:pt x="196" y="61"/>
                </a:lnTo>
                <a:lnTo>
                  <a:pt x="198" y="63"/>
                </a:lnTo>
                <a:lnTo>
                  <a:pt x="200" y="66"/>
                </a:lnTo>
                <a:lnTo>
                  <a:pt x="202" y="66"/>
                </a:lnTo>
                <a:lnTo>
                  <a:pt x="204" y="67"/>
                </a:lnTo>
                <a:lnTo>
                  <a:pt x="206" y="68"/>
                </a:lnTo>
                <a:lnTo>
                  <a:pt x="208" y="68"/>
                </a:lnTo>
                <a:lnTo>
                  <a:pt x="210" y="68"/>
                </a:lnTo>
                <a:lnTo>
                  <a:pt x="212" y="67"/>
                </a:lnTo>
                <a:lnTo>
                  <a:pt x="214" y="66"/>
                </a:lnTo>
                <a:lnTo>
                  <a:pt x="215" y="65"/>
                </a:lnTo>
                <a:lnTo>
                  <a:pt x="220" y="64"/>
                </a:lnTo>
                <a:lnTo>
                  <a:pt x="221" y="63"/>
                </a:lnTo>
                <a:lnTo>
                  <a:pt x="225" y="63"/>
                </a:lnTo>
                <a:lnTo>
                  <a:pt x="228" y="62"/>
                </a:lnTo>
                <a:lnTo>
                  <a:pt x="229" y="62"/>
                </a:lnTo>
                <a:lnTo>
                  <a:pt x="234" y="59"/>
                </a:lnTo>
                <a:lnTo>
                  <a:pt x="235" y="58"/>
                </a:lnTo>
                <a:lnTo>
                  <a:pt x="236" y="58"/>
                </a:lnTo>
                <a:lnTo>
                  <a:pt x="236" y="57"/>
                </a:lnTo>
                <a:lnTo>
                  <a:pt x="239" y="57"/>
                </a:lnTo>
                <a:lnTo>
                  <a:pt x="243" y="55"/>
                </a:lnTo>
                <a:lnTo>
                  <a:pt x="250" y="53"/>
                </a:lnTo>
                <a:lnTo>
                  <a:pt x="253" y="53"/>
                </a:lnTo>
                <a:lnTo>
                  <a:pt x="256" y="54"/>
                </a:lnTo>
                <a:lnTo>
                  <a:pt x="257" y="55"/>
                </a:lnTo>
                <a:lnTo>
                  <a:pt x="258" y="55"/>
                </a:lnTo>
                <a:lnTo>
                  <a:pt x="259" y="55"/>
                </a:lnTo>
                <a:lnTo>
                  <a:pt x="262" y="56"/>
                </a:lnTo>
                <a:lnTo>
                  <a:pt x="264" y="56"/>
                </a:lnTo>
                <a:lnTo>
                  <a:pt x="265" y="55"/>
                </a:lnTo>
                <a:lnTo>
                  <a:pt x="266" y="55"/>
                </a:lnTo>
                <a:lnTo>
                  <a:pt x="268" y="55"/>
                </a:lnTo>
                <a:lnTo>
                  <a:pt x="269" y="54"/>
                </a:lnTo>
                <a:lnTo>
                  <a:pt x="270" y="54"/>
                </a:lnTo>
                <a:lnTo>
                  <a:pt x="272" y="55"/>
                </a:lnTo>
                <a:lnTo>
                  <a:pt x="274" y="55"/>
                </a:lnTo>
                <a:lnTo>
                  <a:pt x="275" y="55"/>
                </a:lnTo>
                <a:lnTo>
                  <a:pt x="276" y="55"/>
                </a:lnTo>
                <a:lnTo>
                  <a:pt x="278" y="53"/>
                </a:lnTo>
                <a:lnTo>
                  <a:pt x="279" y="53"/>
                </a:lnTo>
                <a:lnTo>
                  <a:pt x="279" y="52"/>
                </a:lnTo>
                <a:lnTo>
                  <a:pt x="280" y="52"/>
                </a:lnTo>
                <a:lnTo>
                  <a:pt x="281" y="52"/>
                </a:lnTo>
                <a:lnTo>
                  <a:pt x="282" y="52"/>
                </a:lnTo>
                <a:lnTo>
                  <a:pt x="283" y="51"/>
                </a:lnTo>
                <a:lnTo>
                  <a:pt x="284" y="51"/>
                </a:lnTo>
                <a:lnTo>
                  <a:pt x="284" y="50"/>
                </a:lnTo>
                <a:lnTo>
                  <a:pt x="284" y="49"/>
                </a:lnTo>
                <a:lnTo>
                  <a:pt x="285" y="49"/>
                </a:lnTo>
                <a:lnTo>
                  <a:pt x="288" y="47"/>
                </a:lnTo>
                <a:lnTo>
                  <a:pt x="288" y="46"/>
                </a:lnTo>
                <a:lnTo>
                  <a:pt x="289" y="46"/>
                </a:lnTo>
                <a:lnTo>
                  <a:pt x="292" y="42"/>
                </a:lnTo>
                <a:lnTo>
                  <a:pt x="293" y="42"/>
                </a:lnTo>
                <a:lnTo>
                  <a:pt x="297" y="40"/>
                </a:lnTo>
                <a:lnTo>
                  <a:pt x="299" y="37"/>
                </a:lnTo>
                <a:lnTo>
                  <a:pt x="300" y="36"/>
                </a:lnTo>
                <a:lnTo>
                  <a:pt x="301" y="35"/>
                </a:lnTo>
                <a:lnTo>
                  <a:pt x="304" y="33"/>
                </a:lnTo>
                <a:lnTo>
                  <a:pt x="305" y="31"/>
                </a:lnTo>
                <a:lnTo>
                  <a:pt x="313" y="26"/>
                </a:lnTo>
                <a:lnTo>
                  <a:pt x="315" y="25"/>
                </a:lnTo>
                <a:lnTo>
                  <a:pt x="316" y="25"/>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8" name="Rectangle 304"/>
          <p:cNvSpPr>
            <a:spLocks noChangeArrowheads="1"/>
          </p:cNvSpPr>
          <p:nvPr/>
        </p:nvSpPr>
        <p:spPr bwMode="auto">
          <a:xfrm>
            <a:off x="6638925" y="3543300"/>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OH</a:t>
            </a:r>
            <a:endParaRPr lang="en-US" altLang="en-US" sz="1000"/>
          </a:p>
        </p:txBody>
      </p:sp>
      <p:sp>
        <p:nvSpPr>
          <p:cNvPr id="6449" name="Freeform 305"/>
          <p:cNvSpPr>
            <a:spLocks noEditPoints="1"/>
          </p:cNvSpPr>
          <p:nvPr/>
        </p:nvSpPr>
        <p:spPr bwMode="auto">
          <a:xfrm>
            <a:off x="6567488" y="4238625"/>
            <a:ext cx="1255712" cy="471488"/>
          </a:xfrm>
          <a:custGeom>
            <a:avLst/>
            <a:gdLst>
              <a:gd name="T0" fmla="*/ 2147483647 w 791"/>
              <a:gd name="T1" fmla="*/ 2147483647 h 297"/>
              <a:gd name="T2" fmla="*/ 2147483647 w 791"/>
              <a:gd name="T3" fmla="*/ 2147483647 h 297"/>
              <a:gd name="T4" fmla="*/ 2147483647 w 791"/>
              <a:gd name="T5" fmla="*/ 2147483647 h 297"/>
              <a:gd name="T6" fmla="*/ 2147483647 w 791"/>
              <a:gd name="T7" fmla="*/ 2147483647 h 297"/>
              <a:gd name="T8" fmla="*/ 2147483647 w 791"/>
              <a:gd name="T9" fmla="*/ 2147483647 h 297"/>
              <a:gd name="T10" fmla="*/ 2147483647 w 791"/>
              <a:gd name="T11" fmla="*/ 2147483647 h 297"/>
              <a:gd name="T12" fmla="*/ 2147483647 w 791"/>
              <a:gd name="T13" fmla="*/ 2147483647 h 297"/>
              <a:gd name="T14" fmla="*/ 2147483647 w 791"/>
              <a:gd name="T15" fmla="*/ 2147483647 h 297"/>
              <a:gd name="T16" fmla="*/ 2147483647 w 791"/>
              <a:gd name="T17" fmla="*/ 2147483647 h 297"/>
              <a:gd name="T18" fmla="*/ 2147483647 w 791"/>
              <a:gd name="T19" fmla="*/ 2147483647 h 297"/>
              <a:gd name="T20" fmla="*/ 2147483647 w 791"/>
              <a:gd name="T21" fmla="*/ 2147483647 h 297"/>
              <a:gd name="T22" fmla="*/ 2147483647 w 791"/>
              <a:gd name="T23" fmla="*/ 2147483647 h 297"/>
              <a:gd name="T24" fmla="*/ 2147483647 w 791"/>
              <a:gd name="T25" fmla="*/ 2147483647 h 297"/>
              <a:gd name="T26" fmla="*/ 2147483647 w 791"/>
              <a:gd name="T27" fmla="*/ 2147483647 h 297"/>
              <a:gd name="T28" fmla="*/ 2147483647 w 791"/>
              <a:gd name="T29" fmla="*/ 2147483647 h 297"/>
              <a:gd name="T30" fmla="*/ 2147483647 w 791"/>
              <a:gd name="T31" fmla="*/ 2147483647 h 297"/>
              <a:gd name="T32" fmla="*/ 2147483647 w 791"/>
              <a:gd name="T33" fmla="*/ 2147483647 h 297"/>
              <a:gd name="T34" fmla="*/ 2147483647 w 791"/>
              <a:gd name="T35" fmla="*/ 2147483647 h 297"/>
              <a:gd name="T36" fmla="*/ 2147483647 w 791"/>
              <a:gd name="T37" fmla="*/ 2147483647 h 297"/>
              <a:gd name="T38" fmla="*/ 2147483647 w 791"/>
              <a:gd name="T39" fmla="*/ 2147483647 h 297"/>
              <a:gd name="T40" fmla="*/ 2147483647 w 791"/>
              <a:gd name="T41" fmla="*/ 2147483647 h 297"/>
              <a:gd name="T42" fmla="*/ 2147483647 w 791"/>
              <a:gd name="T43" fmla="*/ 2147483647 h 297"/>
              <a:gd name="T44" fmla="*/ 2147483647 w 791"/>
              <a:gd name="T45" fmla="*/ 2147483647 h 297"/>
              <a:gd name="T46" fmla="*/ 2147483647 w 791"/>
              <a:gd name="T47" fmla="*/ 2147483647 h 297"/>
              <a:gd name="T48" fmla="*/ 2147483647 w 791"/>
              <a:gd name="T49" fmla="*/ 2147483647 h 297"/>
              <a:gd name="T50" fmla="*/ 2147483647 w 791"/>
              <a:gd name="T51" fmla="*/ 2147483647 h 297"/>
              <a:gd name="T52" fmla="*/ 2147483647 w 791"/>
              <a:gd name="T53" fmla="*/ 2147483647 h 297"/>
              <a:gd name="T54" fmla="*/ 2147483647 w 791"/>
              <a:gd name="T55" fmla="*/ 2147483647 h 297"/>
              <a:gd name="T56" fmla="*/ 2147483647 w 791"/>
              <a:gd name="T57" fmla="*/ 2147483647 h 297"/>
              <a:gd name="T58" fmla="*/ 2147483647 w 791"/>
              <a:gd name="T59" fmla="*/ 2147483647 h 297"/>
              <a:gd name="T60" fmla="*/ 2147483647 w 791"/>
              <a:gd name="T61" fmla="*/ 2147483647 h 297"/>
              <a:gd name="T62" fmla="*/ 2147483647 w 791"/>
              <a:gd name="T63" fmla="*/ 2147483647 h 297"/>
              <a:gd name="T64" fmla="*/ 2147483647 w 791"/>
              <a:gd name="T65" fmla="*/ 2147483647 h 297"/>
              <a:gd name="T66" fmla="*/ 2147483647 w 791"/>
              <a:gd name="T67" fmla="*/ 2147483647 h 297"/>
              <a:gd name="T68" fmla="*/ 2147483647 w 791"/>
              <a:gd name="T69" fmla="*/ 2147483647 h 297"/>
              <a:gd name="T70" fmla="*/ 2147483647 w 791"/>
              <a:gd name="T71" fmla="*/ 2147483647 h 297"/>
              <a:gd name="T72" fmla="*/ 2147483647 w 791"/>
              <a:gd name="T73" fmla="*/ 2147483647 h 297"/>
              <a:gd name="T74" fmla="*/ 2147483647 w 791"/>
              <a:gd name="T75" fmla="*/ 2147483647 h 297"/>
              <a:gd name="T76" fmla="*/ 2147483647 w 791"/>
              <a:gd name="T77" fmla="*/ 2147483647 h 297"/>
              <a:gd name="T78" fmla="*/ 2147483647 w 791"/>
              <a:gd name="T79" fmla="*/ 2147483647 h 297"/>
              <a:gd name="T80" fmla="*/ 2147483647 w 791"/>
              <a:gd name="T81" fmla="*/ 2147483647 h 297"/>
              <a:gd name="T82" fmla="*/ 2147483647 w 791"/>
              <a:gd name="T83" fmla="*/ 2147483647 h 297"/>
              <a:gd name="T84" fmla="*/ 2147483647 w 791"/>
              <a:gd name="T85" fmla="*/ 0 h 297"/>
              <a:gd name="T86" fmla="*/ 2147483647 w 791"/>
              <a:gd name="T87" fmla="*/ 2147483647 h 297"/>
              <a:gd name="T88" fmla="*/ 2147483647 w 791"/>
              <a:gd name="T89" fmla="*/ 2147483647 h 297"/>
              <a:gd name="T90" fmla="*/ 2147483647 w 791"/>
              <a:gd name="T91" fmla="*/ 2147483647 h 297"/>
              <a:gd name="T92" fmla="*/ 2147483647 w 791"/>
              <a:gd name="T93" fmla="*/ 2147483647 h 297"/>
              <a:gd name="T94" fmla="*/ 2147483647 w 791"/>
              <a:gd name="T95" fmla="*/ 2147483647 h 297"/>
              <a:gd name="T96" fmla="*/ 2147483647 w 791"/>
              <a:gd name="T97" fmla="*/ 2147483647 h 297"/>
              <a:gd name="T98" fmla="*/ 2147483647 w 791"/>
              <a:gd name="T99" fmla="*/ 2147483647 h 297"/>
              <a:gd name="T100" fmla="*/ 2147483647 w 791"/>
              <a:gd name="T101" fmla="*/ 2147483647 h 297"/>
              <a:gd name="T102" fmla="*/ 2147483647 w 791"/>
              <a:gd name="T103" fmla="*/ 2147483647 h 297"/>
              <a:gd name="T104" fmla="*/ 2147483647 w 791"/>
              <a:gd name="T105" fmla="*/ 2147483647 h 297"/>
              <a:gd name="T106" fmla="*/ 2147483647 w 791"/>
              <a:gd name="T107" fmla="*/ 2147483647 h 297"/>
              <a:gd name="T108" fmla="*/ 2147483647 w 791"/>
              <a:gd name="T109" fmla="*/ 2147483647 h 297"/>
              <a:gd name="T110" fmla="*/ 2147483647 w 791"/>
              <a:gd name="T111" fmla="*/ 2147483647 h 297"/>
              <a:gd name="T112" fmla="*/ 2147483647 w 791"/>
              <a:gd name="T113" fmla="*/ 2147483647 h 297"/>
              <a:gd name="T114" fmla="*/ 2147483647 w 791"/>
              <a:gd name="T115" fmla="*/ 2147483647 h 297"/>
              <a:gd name="T116" fmla="*/ 2147483647 w 791"/>
              <a:gd name="T117" fmla="*/ 2147483647 h 297"/>
              <a:gd name="T118" fmla="*/ 2147483647 w 791"/>
              <a:gd name="T119" fmla="*/ 2147483647 h 297"/>
              <a:gd name="T120" fmla="*/ 2147483647 w 791"/>
              <a:gd name="T121" fmla="*/ 2147483647 h 297"/>
              <a:gd name="T122" fmla="*/ 2147483647 w 791"/>
              <a:gd name="T123" fmla="*/ 2147483647 h 297"/>
              <a:gd name="T124" fmla="*/ 2147483647 w 791"/>
              <a:gd name="T125" fmla="*/ 2147483647 h 2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91" h="297">
                <a:moveTo>
                  <a:pt x="746" y="4"/>
                </a:moveTo>
                <a:lnTo>
                  <a:pt x="746" y="4"/>
                </a:lnTo>
                <a:lnTo>
                  <a:pt x="750" y="5"/>
                </a:lnTo>
                <a:lnTo>
                  <a:pt x="751" y="6"/>
                </a:lnTo>
                <a:lnTo>
                  <a:pt x="751" y="11"/>
                </a:lnTo>
                <a:lnTo>
                  <a:pt x="747" y="11"/>
                </a:lnTo>
                <a:lnTo>
                  <a:pt x="745" y="12"/>
                </a:lnTo>
                <a:lnTo>
                  <a:pt x="744" y="10"/>
                </a:lnTo>
                <a:lnTo>
                  <a:pt x="746" y="8"/>
                </a:lnTo>
                <a:lnTo>
                  <a:pt x="743" y="7"/>
                </a:lnTo>
                <a:lnTo>
                  <a:pt x="740" y="8"/>
                </a:lnTo>
                <a:lnTo>
                  <a:pt x="740" y="10"/>
                </a:lnTo>
                <a:lnTo>
                  <a:pt x="742" y="16"/>
                </a:lnTo>
                <a:lnTo>
                  <a:pt x="746" y="18"/>
                </a:lnTo>
                <a:lnTo>
                  <a:pt x="743" y="18"/>
                </a:lnTo>
                <a:lnTo>
                  <a:pt x="748" y="25"/>
                </a:lnTo>
                <a:lnTo>
                  <a:pt x="747" y="21"/>
                </a:lnTo>
                <a:lnTo>
                  <a:pt x="748" y="22"/>
                </a:lnTo>
                <a:lnTo>
                  <a:pt x="749" y="21"/>
                </a:lnTo>
                <a:lnTo>
                  <a:pt x="748" y="18"/>
                </a:lnTo>
                <a:lnTo>
                  <a:pt x="750" y="19"/>
                </a:lnTo>
                <a:lnTo>
                  <a:pt x="750" y="23"/>
                </a:lnTo>
                <a:lnTo>
                  <a:pt x="749" y="25"/>
                </a:lnTo>
                <a:lnTo>
                  <a:pt x="754" y="34"/>
                </a:lnTo>
                <a:lnTo>
                  <a:pt x="755" y="39"/>
                </a:lnTo>
                <a:lnTo>
                  <a:pt x="758" y="44"/>
                </a:lnTo>
                <a:lnTo>
                  <a:pt x="757" y="42"/>
                </a:lnTo>
                <a:lnTo>
                  <a:pt x="757" y="45"/>
                </a:lnTo>
                <a:lnTo>
                  <a:pt x="761" y="55"/>
                </a:lnTo>
                <a:lnTo>
                  <a:pt x="762" y="72"/>
                </a:lnTo>
                <a:lnTo>
                  <a:pt x="765" y="77"/>
                </a:lnTo>
                <a:lnTo>
                  <a:pt x="766" y="77"/>
                </a:lnTo>
                <a:lnTo>
                  <a:pt x="765" y="80"/>
                </a:lnTo>
                <a:lnTo>
                  <a:pt x="764" y="78"/>
                </a:lnTo>
                <a:lnTo>
                  <a:pt x="768" y="84"/>
                </a:lnTo>
                <a:lnTo>
                  <a:pt x="767" y="92"/>
                </a:lnTo>
                <a:lnTo>
                  <a:pt x="769" y="97"/>
                </a:lnTo>
                <a:lnTo>
                  <a:pt x="767" y="99"/>
                </a:lnTo>
                <a:lnTo>
                  <a:pt x="765" y="97"/>
                </a:lnTo>
                <a:lnTo>
                  <a:pt x="763" y="98"/>
                </a:lnTo>
                <a:lnTo>
                  <a:pt x="764" y="102"/>
                </a:lnTo>
                <a:lnTo>
                  <a:pt x="767" y="105"/>
                </a:lnTo>
                <a:lnTo>
                  <a:pt x="765" y="107"/>
                </a:lnTo>
                <a:lnTo>
                  <a:pt x="763" y="108"/>
                </a:lnTo>
                <a:lnTo>
                  <a:pt x="762" y="111"/>
                </a:lnTo>
                <a:lnTo>
                  <a:pt x="758" y="111"/>
                </a:lnTo>
                <a:lnTo>
                  <a:pt x="760" y="109"/>
                </a:lnTo>
                <a:lnTo>
                  <a:pt x="756" y="110"/>
                </a:lnTo>
                <a:lnTo>
                  <a:pt x="754" y="105"/>
                </a:lnTo>
                <a:lnTo>
                  <a:pt x="753" y="105"/>
                </a:lnTo>
                <a:lnTo>
                  <a:pt x="752" y="108"/>
                </a:lnTo>
                <a:lnTo>
                  <a:pt x="753" y="111"/>
                </a:lnTo>
                <a:lnTo>
                  <a:pt x="750" y="113"/>
                </a:lnTo>
                <a:lnTo>
                  <a:pt x="750" y="114"/>
                </a:lnTo>
                <a:lnTo>
                  <a:pt x="751" y="114"/>
                </a:lnTo>
                <a:lnTo>
                  <a:pt x="750" y="115"/>
                </a:lnTo>
                <a:lnTo>
                  <a:pt x="748" y="115"/>
                </a:lnTo>
                <a:lnTo>
                  <a:pt x="747" y="117"/>
                </a:lnTo>
                <a:lnTo>
                  <a:pt x="744" y="118"/>
                </a:lnTo>
                <a:lnTo>
                  <a:pt x="746" y="119"/>
                </a:lnTo>
                <a:lnTo>
                  <a:pt x="742" y="122"/>
                </a:lnTo>
                <a:lnTo>
                  <a:pt x="743" y="124"/>
                </a:lnTo>
                <a:lnTo>
                  <a:pt x="741" y="125"/>
                </a:lnTo>
                <a:lnTo>
                  <a:pt x="741" y="129"/>
                </a:lnTo>
                <a:lnTo>
                  <a:pt x="740" y="128"/>
                </a:lnTo>
                <a:lnTo>
                  <a:pt x="741" y="127"/>
                </a:lnTo>
                <a:lnTo>
                  <a:pt x="738" y="126"/>
                </a:lnTo>
                <a:lnTo>
                  <a:pt x="738" y="128"/>
                </a:lnTo>
                <a:lnTo>
                  <a:pt x="736" y="129"/>
                </a:lnTo>
                <a:lnTo>
                  <a:pt x="736" y="132"/>
                </a:lnTo>
                <a:lnTo>
                  <a:pt x="738" y="132"/>
                </a:lnTo>
                <a:lnTo>
                  <a:pt x="736" y="134"/>
                </a:lnTo>
                <a:lnTo>
                  <a:pt x="732" y="135"/>
                </a:lnTo>
                <a:lnTo>
                  <a:pt x="731" y="135"/>
                </a:lnTo>
                <a:lnTo>
                  <a:pt x="731" y="136"/>
                </a:lnTo>
                <a:lnTo>
                  <a:pt x="730" y="138"/>
                </a:lnTo>
                <a:lnTo>
                  <a:pt x="729" y="138"/>
                </a:lnTo>
                <a:lnTo>
                  <a:pt x="729" y="136"/>
                </a:lnTo>
                <a:lnTo>
                  <a:pt x="723" y="137"/>
                </a:lnTo>
                <a:lnTo>
                  <a:pt x="722" y="134"/>
                </a:lnTo>
                <a:lnTo>
                  <a:pt x="720" y="134"/>
                </a:lnTo>
                <a:lnTo>
                  <a:pt x="721" y="131"/>
                </a:lnTo>
                <a:lnTo>
                  <a:pt x="720" y="132"/>
                </a:lnTo>
                <a:lnTo>
                  <a:pt x="720" y="135"/>
                </a:lnTo>
                <a:lnTo>
                  <a:pt x="718" y="136"/>
                </a:lnTo>
                <a:lnTo>
                  <a:pt x="715" y="135"/>
                </a:lnTo>
                <a:lnTo>
                  <a:pt x="717" y="134"/>
                </a:lnTo>
                <a:lnTo>
                  <a:pt x="714" y="133"/>
                </a:lnTo>
                <a:lnTo>
                  <a:pt x="715" y="131"/>
                </a:lnTo>
                <a:lnTo>
                  <a:pt x="713" y="131"/>
                </a:lnTo>
                <a:lnTo>
                  <a:pt x="711" y="128"/>
                </a:lnTo>
                <a:lnTo>
                  <a:pt x="711" y="129"/>
                </a:lnTo>
                <a:lnTo>
                  <a:pt x="710" y="129"/>
                </a:lnTo>
                <a:lnTo>
                  <a:pt x="712" y="131"/>
                </a:lnTo>
                <a:lnTo>
                  <a:pt x="711" y="132"/>
                </a:lnTo>
                <a:lnTo>
                  <a:pt x="712" y="135"/>
                </a:lnTo>
                <a:lnTo>
                  <a:pt x="708" y="134"/>
                </a:lnTo>
                <a:lnTo>
                  <a:pt x="707" y="136"/>
                </a:lnTo>
                <a:lnTo>
                  <a:pt x="707" y="134"/>
                </a:lnTo>
                <a:lnTo>
                  <a:pt x="705" y="134"/>
                </a:lnTo>
                <a:lnTo>
                  <a:pt x="706" y="132"/>
                </a:lnTo>
                <a:lnTo>
                  <a:pt x="711" y="134"/>
                </a:lnTo>
                <a:lnTo>
                  <a:pt x="709" y="131"/>
                </a:lnTo>
                <a:lnTo>
                  <a:pt x="708" y="132"/>
                </a:lnTo>
                <a:lnTo>
                  <a:pt x="708" y="129"/>
                </a:lnTo>
                <a:lnTo>
                  <a:pt x="709" y="130"/>
                </a:lnTo>
                <a:lnTo>
                  <a:pt x="709" y="129"/>
                </a:lnTo>
                <a:lnTo>
                  <a:pt x="706" y="125"/>
                </a:lnTo>
                <a:lnTo>
                  <a:pt x="705" y="123"/>
                </a:lnTo>
                <a:lnTo>
                  <a:pt x="705" y="125"/>
                </a:lnTo>
                <a:lnTo>
                  <a:pt x="706" y="127"/>
                </a:lnTo>
                <a:lnTo>
                  <a:pt x="704" y="128"/>
                </a:lnTo>
                <a:lnTo>
                  <a:pt x="705" y="128"/>
                </a:lnTo>
                <a:lnTo>
                  <a:pt x="703" y="130"/>
                </a:lnTo>
                <a:lnTo>
                  <a:pt x="703" y="131"/>
                </a:lnTo>
                <a:lnTo>
                  <a:pt x="702" y="131"/>
                </a:lnTo>
                <a:lnTo>
                  <a:pt x="702" y="128"/>
                </a:lnTo>
                <a:lnTo>
                  <a:pt x="701" y="130"/>
                </a:lnTo>
                <a:lnTo>
                  <a:pt x="699" y="130"/>
                </a:lnTo>
                <a:lnTo>
                  <a:pt x="701" y="133"/>
                </a:lnTo>
                <a:lnTo>
                  <a:pt x="700" y="133"/>
                </a:lnTo>
                <a:lnTo>
                  <a:pt x="698" y="139"/>
                </a:lnTo>
                <a:lnTo>
                  <a:pt x="699" y="139"/>
                </a:lnTo>
                <a:lnTo>
                  <a:pt x="699" y="144"/>
                </a:lnTo>
                <a:lnTo>
                  <a:pt x="700" y="142"/>
                </a:lnTo>
                <a:lnTo>
                  <a:pt x="701" y="145"/>
                </a:lnTo>
                <a:lnTo>
                  <a:pt x="699" y="145"/>
                </a:lnTo>
                <a:lnTo>
                  <a:pt x="700" y="147"/>
                </a:lnTo>
                <a:lnTo>
                  <a:pt x="699" y="147"/>
                </a:lnTo>
                <a:lnTo>
                  <a:pt x="696" y="146"/>
                </a:lnTo>
                <a:lnTo>
                  <a:pt x="696" y="147"/>
                </a:lnTo>
                <a:lnTo>
                  <a:pt x="699" y="149"/>
                </a:lnTo>
                <a:lnTo>
                  <a:pt x="699" y="150"/>
                </a:lnTo>
                <a:lnTo>
                  <a:pt x="694" y="148"/>
                </a:lnTo>
                <a:lnTo>
                  <a:pt x="694" y="150"/>
                </a:lnTo>
                <a:lnTo>
                  <a:pt x="697" y="152"/>
                </a:lnTo>
                <a:lnTo>
                  <a:pt x="696" y="153"/>
                </a:lnTo>
                <a:lnTo>
                  <a:pt x="695" y="152"/>
                </a:lnTo>
                <a:lnTo>
                  <a:pt x="692" y="152"/>
                </a:lnTo>
                <a:lnTo>
                  <a:pt x="692" y="155"/>
                </a:lnTo>
                <a:lnTo>
                  <a:pt x="694" y="157"/>
                </a:lnTo>
                <a:lnTo>
                  <a:pt x="695" y="156"/>
                </a:lnTo>
                <a:lnTo>
                  <a:pt x="694" y="159"/>
                </a:lnTo>
                <a:lnTo>
                  <a:pt x="700" y="165"/>
                </a:lnTo>
                <a:lnTo>
                  <a:pt x="704" y="167"/>
                </a:lnTo>
                <a:lnTo>
                  <a:pt x="704" y="170"/>
                </a:lnTo>
                <a:lnTo>
                  <a:pt x="705" y="170"/>
                </a:lnTo>
                <a:lnTo>
                  <a:pt x="704" y="170"/>
                </a:lnTo>
                <a:lnTo>
                  <a:pt x="703" y="173"/>
                </a:lnTo>
                <a:lnTo>
                  <a:pt x="705" y="173"/>
                </a:lnTo>
                <a:lnTo>
                  <a:pt x="705" y="175"/>
                </a:lnTo>
                <a:lnTo>
                  <a:pt x="704" y="177"/>
                </a:lnTo>
                <a:lnTo>
                  <a:pt x="701" y="177"/>
                </a:lnTo>
                <a:lnTo>
                  <a:pt x="703" y="182"/>
                </a:lnTo>
                <a:lnTo>
                  <a:pt x="703" y="179"/>
                </a:lnTo>
                <a:lnTo>
                  <a:pt x="707" y="177"/>
                </a:lnTo>
                <a:lnTo>
                  <a:pt x="707" y="180"/>
                </a:lnTo>
                <a:lnTo>
                  <a:pt x="709" y="180"/>
                </a:lnTo>
                <a:lnTo>
                  <a:pt x="708" y="177"/>
                </a:lnTo>
                <a:lnTo>
                  <a:pt x="710" y="177"/>
                </a:lnTo>
                <a:lnTo>
                  <a:pt x="709" y="175"/>
                </a:lnTo>
                <a:lnTo>
                  <a:pt x="714" y="177"/>
                </a:lnTo>
                <a:lnTo>
                  <a:pt x="711" y="171"/>
                </a:lnTo>
                <a:lnTo>
                  <a:pt x="714" y="172"/>
                </a:lnTo>
                <a:lnTo>
                  <a:pt x="713" y="170"/>
                </a:lnTo>
                <a:lnTo>
                  <a:pt x="716" y="172"/>
                </a:lnTo>
                <a:lnTo>
                  <a:pt x="715" y="173"/>
                </a:lnTo>
                <a:lnTo>
                  <a:pt x="718" y="178"/>
                </a:lnTo>
                <a:lnTo>
                  <a:pt x="717" y="178"/>
                </a:lnTo>
                <a:lnTo>
                  <a:pt x="718" y="179"/>
                </a:lnTo>
                <a:lnTo>
                  <a:pt x="716" y="181"/>
                </a:lnTo>
                <a:lnTo>
                  <a:pt x="711" y="180"/>
                </a:lnTo>
                <a:lnTo>
                  <a:pt x="711" y="181"/>
                </a:lnTo>
                <a:lnTo>
                  <a:pt x="713" y="181"/>
                </a:lnTo>
                <a:lnTo>
                  <a:pt x="712" y="183"/>
                </a:lnTo>
                <a:lnTo>
                  <a:pt x="715" y="183"/>
                </a:lnTo>
                <a:lnTo>
                  <a:pt x="712" y="186"/>
                </a:lnTo>
                <a:lnTo>
                  <a:pt x="708" y="188"/>
                </a:lnTo>
                <a:lnTo>
                  <a:pt x="707" y="188"/>
                </a:lnTo>
                <a:lnTo>
                  <a:pt x="708" y="186"/>
                </a:lnTo>
                <a:lnTo>
                  <a:pt x="707" y="185"/>
                </a:lnTo>
                <a:lnTo>
                  <a:pt x="706" y="191"/>
                </a:lnTo>
                <a:lnTo>
                  <a:pt x="705" y="191"/>
                </a:lnTo>
                <a:lnTo>
                  <a:pt x="703" y="192"/>
                </a:lnTo>
                <a:lnTo>
                  <a:pt x="701" y="191"/>
                </a:lnTo>
                <a:lnTo>
                  <a:pt x="703" y="193"/>
                </a:lnTo>
                <a:lnTo>
                  <a:pt x="700" y="198"/>
                </a:lnTo>
                <a:lnTo>
                  <a:pt x="699" y="197"/>
                </a:lnTo>
                <a:lnTo>
                  <a:pt x="700" y="195"/>
                </a:lnTo>
                <a:lnTo>
                  <a:pt x="700" y="193"/>
                </a:lnTo>
                <a:lnTo>
                  <a:pt x="698" y="196"/>
                </a:lnTo>
                <a:lnTo>
                  <a:pt x="697" y="195"/>
                </a:lnTo>
                <a:lnTo>
                  <a:pt x="698" y="197"/>
                </a:lnTo>
                <a:lnTo>
                  <a:pt x="697" y="197"/>
                </a:lnTo>
                <a:lnTo>
                  <a:pt x="698" y="198"/>
                </a:lnTo>
                <a:lnTo>
                  <a:pt x="696" y="199"/>
                </a:lnTo>
                <a:lnTo>
                  <a:pt x="697" y="203"/>
                </a:lnTo>
                <a:lnTo>
                  <a:pt x="696" y="201"/>
                </a:lnTo>
                <a:lnTo>
                  <a:pt x="696" y="203"/>
                </a:lnTo>
                <a:lnTo>
                  <a:pt x="693" y="202"/>
                </a:lnTo>
                <a:lnTo>
                  <a:pt x="693" y="203"/>
                </a:lnTo>
                <a:lnTo>
                  <a:pt x="687" y="203"/>
                </a:lnTo>
                <a:lnTo>
                  <a:pt x="687" y="204"/>
                </a:lnTo>
                <a:lnTo>
                  <a:pt x="682" y="203"/>
                </a:lnTo>
                <a:lnTo>
                  <a:pt x="682" y="204"/>
                </a:lnTo>
                <a:lnTo>
                  <a:pt x="680" y="204"/>
                </a:lnTo>
                <a:lnTo>
                  <a:pt x="682" y="206"/>
                </a:lnTo>
                <a:lnTo>
                  <a:pt x="669" y="206"/>
                </a:lnTo>
                <a:lnTo>
                  <a:pt x="652" y="209"/>
                </a:lnTo>
                <a:lnTo>
                  <a:pt x="645" y="211"/>
                </a:lnTo>
                <a:lnTo>
                  <a:pt x="645" y="209"/>
                </a:lnTo>
                <a:lnTo>
                  <a:pt x="640" y="213"/>
                </a:lnTo>
                <a:lnTo>
                  <a:pt x="639" y="213"/>
                </a:lnTo>
                <a:lnTo>
                  <a:pt x="637" y="214"/>
                </a:lnTo>
                <a:lnTo>
                  <a:pt x="613" y="229"/>
                </a:lnTo>
                <a:lnTo>
                  <a:pt x="594" y="243"/>
                </a:lnTo>
                <a:lnTo>
                  <a:pt x="585" y="254"/>
                </a:lnTo>
                <a:lnTo>
                  <a:pt x="584" y="254"/>
                </a:lnTo>
                <a:lnTo>
                  <a:pt x="585" y="255"/>
                </a:lnTo>
                <a:lnTo>
                  <a:pt x="582" y="260"/>
                </a:lnTo>
                <a:lnTo>
                  <a:pt x="583" y="257"/>
                </a:lnTo>
                <a:lnTo>
                  <a:pt x="580" y="258"/>
                </a:lnTo>
                <a:lnTo>
                  <a:pt x="579" y="260"/>
                </a:lnTo>
                <a:lnTo>
                  <a:pt x="580" y="261"/>
                </a:lnTo>
                <a:lnTo>
                  <a:pt x="579" y="261"/>
                </a:lnTo>
                <a:lnTo>
                  <a:pt x="578" y="260"/>
                </a:lnTo>
                <a:lnTo>
                  <a:pt x="575" y="268"/>
                </a:lnTo>
                <a:lnTo>
                  <a:pt x="573" y="276"/>
                </a:lnTo>
                <a:lnTo>
                  <a:pt x="577" y="266"/>
                </a:lnTo>
                <a:lnTo>
                  <a:pt x="579" y="262"/>
                </a:lnTo>
                <a:lnTo>
                  <a:pt x="581" y="261"/>
                </a:lnTo>
                <a:lnTo>
                  <a:pt x="574" y="274"/>
                </a:lnTo>
                <a:lnTo>
                  <a:pt x="570" y="287"/>
                </a:lnTo>
                <a:lnTo>
                  <a:pt x="570" y="285"/>
                </a:lnTo>
                <a:lnTo>
                  <a:pt x="571" y="282"/>
                </a:lnTo>
                <a:lnTo>
                  <a:pt x="571" y="269"/>
                </a:lnTo>
                <a:lnTo>
                  <a:pt x="569" y="263"/>
                </a:lnTo>
                <a:lnTo>
                  <a:pt x="567" y="262"/>
                </a:lnTo>
                <a:lnTo>
                  <a:pt x="569" y="274"/>
                </a:lnTo>
                <a:lnTo>
                  <a:pt x="568" y="283"/>
                </a:lnTo>
                <a:lnTo>
                  <a:pt x="567" y="284"/>
                </a:lnTo>
                <a:lnTo>
                  <a:pt x="564" y="288"/>
                </a:lnTo>
                <a:lnTo>
                  <a:pt x="562" y="290"/>
                </a:lnTo>
                <a:lnTo>
                  <a:pt x="560" y="288"/>
                </a:lnTo>
                <a:lnTo>
                  <a:pt x="561" y="291"/>
                </a:lnTo>
                <a:lnTo>
                  <a:pt x="563" y="292"/>
                </a:lnTo>
                <a:lnTo>
                  <a:pt x="552" y="290"/>
                </a:lnTo>
                <a:lnTo>
                  <a:pt x="531" y="291"/>
                </a:lnTo>
                <a:lnTo>
                  <a:pt x="519" y="294"/>
                </a:lnTo>
                <a:lnTo>
                  <a:pt x="517" y="294"/>
                </a:lnTo>
                <a:lnTo>
                  <a:pt x="517" y="296"/>
                </a:lnTo>
                <a:lnTo>
                  <a:pt x="516" y="295"/>
                </a:lnTo>
                <a:lnTo>
                  <a:pt x="514" y="295"/>
                </a:lnTo>
                <a:lnTo>
                  <a:pt x="503" y="284"/>
                </a:lnTo>
                <a:lnTo>
                  <a:pt x="502" y="283"/>
                </a:lnTo>
                <a:lnTo>
                  <a:pt x="501" y="281"/>
                </a:lnTo>
                <a:lnTo>
                  <a:pt x="496" y="276"/>
                </a:lnTo>
                <a:lnTo>
                  <a:pt x="490" y="270"/>
                </a:lnTo>
                <a:lnTo>
                  <a:pt x="489" y="269"/>
                </a:lnTo>
                <a:lnTo>
                  <a:pt x="480" y="260"/>
                </a:lnTo>
                <a:lnTo>
                  <a:pt x="479" y="259"/>
                </a:lnTo>
                <a:lnTo>
                  <a:pt x="478" y="258"/>
                </a:lnTo>
                <a:lnTo>
                  <a:pt x="477" y="257"/>
                </a:lnTo>
                <a:lnTo>
                  <a:pt x="476" y="256"/>
                </a:lnTo>
                <a:lnTo>
                  <a:pt x="476" y="255"/>
                </a:lnTo>
                <a:lnTo>
                  <a:pt x="465" y="245"/>
                </a:lnTo>
                <a:lnTo>
                  <a:pt x="465" y="244"/>
                </a:lnTo>
                <a:lnTo>
                  <a:pt x="462" y="242"/>
                </a:lnTo>
                <a:lnTo>
                  <a:pt x="462" y="241"/>
                </a:lnTo>
                <a:lnTo>
                  <a:pt x="455" y="234"/>
                </a:lnTo>
                <a:lnTo>
                  <a:pt x="446" y="225"/>
                </a:lnTo>
                <a:lnTo>
                  <a:pt x="444" y="223"/>
                </a:lnTo>
                <a:lnTo>
                  <a:pt x="439" y="219"/>
                </a:lnTo>
                <a:lnTo>
                  <a:pt x="439" y="218"/>
                </a:lnTo>
                <a:lnTo>
                  <a:pt x="430" y="209"/>
                </a:lnTo>
                <a:lnTo>
                  <a:pt x="428" y="207"/>
                </a:lnTo>
                <a:lnTo>
                  <a:pt x="425" y="204"/>
                </a:lnTo>
                <a:lnTo>
                  <a:pt x="415" y="194"/>
                </a:lnTo>
                <a:lnTo>
                  <a:pt x="408" y="193"/>
                </a:lnTo>
                <a:lnTo>
                  <a:pt x="407" y="194"/>
                </a:lnTo>
                <a:lnTo>
                  <a:pt x="404" y="193"/>
                </a:lnTo>
                <a:lnTo>
                  <a:pt x="390" y="193"/>
                </a:lnTo>
                <a:lnTo>
                  <a:pt x="387" y="194"/>
                </a:lnTo>
                <a:lnTo>
                  <a:pt x="386" y="193"/>
                </a:lnTo>
                <a:lnTo>
                  <a:pt x="384" y="193"/>
                </a:lnTo>
                <a:lnTo>
                  <a:pt x="383" y="193"/>
                </a:lnTo>
                <a:lnTo>
                  <a:pt x="382" y="193"/>
                </a:lnTo>
                <a:lnTo>
                  <a:pt x="360" y="192"/>
                </a:lnTo>
                <a:lnTo>
                  <a:pt x="359" y="192"/>
                </a:lnTo>
                <a:lnTo>
                  <a:pt x="326" y="192"/>
                </a:lnTo>
                <a:lnTo>
                  <a:pt x="324" y="192"/>
                </a:lnTo>
                <a:lnTo>
                  <a:pt x="323" y="192"/>
                </a:lnTo>
                <a:lnTo>
                  <a:pt x="320" y="192"/>
                </a:lnTo>
                <a:lnTo>
                  <a:pt x="315" y="192"/>
                </a:lnTo>
                <a:lnTo>
                  <a:pt x="314" y="192"/>
                </a:lnTo>
                <a:lnTo>
                  <a:pt x="316" y="180"/>
                </a:lnTo>
                <a:lnTo>
                  <a:pt x="308" y="170"/>
                </a:lnTo>
                <a:lnTo>
                  <a:pt x="307" y="168"/>
                </a:lnTo>
                <a:lnTo>
                  <a:pt x="306" y="167"/>
                </a:lnTo>
                <a:lnTo>
                  <a:pt x="303" y="162"/>
                </a:lnTo>
                <a:lnTo>
                  <a:pt x="301" y="162"/>
                </a:lnTo>
                <a:lnTo>
                  <a:pt x="295" y="166"/>
                </a:lnTo>
                <a:lnTo>
                  <a:pt x="292" y="168"/>
                </a:lnTo>
                <a:lnTo>
                  <a:pt x="291" y="166"/>
                </a:lnTo>
                <a:lnTo>
                  <a:pt x="291" y="164"/>
                </a:lnTo>
                <a:lnTo>
                  <a:pt x="291" y="163"/>
                </a:lnTo>
                <a:lnTo>
                  <a:pt x="292" y="162"/>
                </a:lnTo>
                <a:lnTo>
                  <a:pt x="293" y="161"/>
                </a:lnTo>
                <a:lnTo>
                  <a:pt x="292" y="159"/>
                </a:lnTo>
                <a:lnTo>
                  <a:pt x="291" y="158"/>
                </a:lnTo>
                <a:lnTo>
                  <a:pt x="291" y="157"/>
                </a:lnTo>
                <a:lnTo>
                  <a:pt x="289" y="157"/>
                </a:lnTo>
                <a:lnTo>
                  <a:pt x="266" y="155"/>
                </a:lnTo>
                <a:lnTo>
                  <a:pt x="264" y="156"/>
                </a:lnTo>
                <a:lnTo>
                  <a:pt x="258" y="155"/>
                </a:lnTo>
                <a:lnTo>
                  <a:pt x="255" y="155"/>
                </a:lnTo>
                <a:lnTo>
                  <a:pt x="249" y="155"/>
                </a:lnTo>
                <a:lnTo>
                  <a:pt x="234" y="154"/>
                </a:lnTo>
                <a:lnTo>
                  <a:pt x="225" y="153"/>
                </a:lnTo>
                <a:lnTo>
                  <a:pt x="222" y="153"/>
                </a:lnTo>
                <a:lnTo>
                  <a:pt x="221" y="153"/>
                </a:lnTo>
                <a:lnTo>
                  <a:pt x="219" y="153"/>
                </a:lnTo>
                <a:lnTo>
                  <a:pt x="183" y="152"/>
                </a:lnTo>
                <a:lnTo>
                  <a:pt x="177" y="153"/>
                </a:lnTo>
                <a:lnTo>
                  <a:pt x="175" y="152"/>
                </a:lnTo>
                <a:lnTo>
                  <a:pt x="174" y="153"/>
                </a:lnTo>
                <a:lnTo>
                  <a:pt x="173" y="153"/>
                </a:lnTo>
                <a:lnTo>
                  <a:pt x="173" y="152"/>
                </a:lnTo>
                <a:lnTo>
                  <a:pt x="172" y="151"/>
                </a:lnTo>
                <a:lnTo>
                  <a:pt x="172" y="150"/>
                </a:lnTo>
                <a:lnTo>
                  <a:pt x="171" y="152"/>
                </a:lnTo>
                <a:lnTo>
                  <a:pt x="170" y="152"/>
                </a:lnTo>
                <a:lnTo>
                  <a:pt x="169" y="153"/>
                </a:lnTo>
                <a:lnTo>
                  <a:pt x="169" y="154"/>
                </a:lnTo>
                <a:lnTo>
                  <a:pt x="167" y="155"/>
                </a:lnTo>
                <a:lnTo>
                  <a:pt x="166" y="154"/>
                </a:lnTo>
                <a:lnTo>
                  <a:pt x="163" y="155"/>
                </a:lnTo>
                <a:lnTo>
                  <a:pt x="162" y="156"/>
                </a:lnTo>
                <a:lnTo>
                  <a:pt x="161" y="156"/>
                </a:lnTo>
                <a:lnTo>
                  <a:pt x="160" y="156"/>
                </a:lnTo>
                <a:lnTo>
                  <a:pt x="159" y="156"/>
                </a:lnTo>
                <a:lnTo>
                  <a:pt x="158" y="156"/>
                </a:lnTo>
                <a:lnTo>
                  <a:pt x="157" y="158"/>
                </a:lnTo>
                <a:lnTo>
                  <a:pt x="156" y="158"/>
                </a:lnTo>
                <a:lnTo>
                  <a:pt x="153" y="158"/>
                </a:lnTo>
                <a:lnTo>
                  <a:pt x="150" y="160"/>
                </a:lnTo>
                <a:lnTo>
                  <a:pt x="149" y="160"/>
                </a:lnTo>
                <a:lnTo>
                  <a:pt x="148" y="161"/>
                </a:lnTo>
                <a:lnTo>
                  <a:pt x="147" y="161"/>
                </a:lnTo>
                <a:lnTo>
                  <a:pt x="146" y="160"/>
                </a:lnTo>
                <a:lnTo>
                  <a:pt x="145" y="160"/>
                </a:lnTo>
                <a:lnTo>
                  <a:pt x="146" y="162"/>
                </a:lnTo>
                <a:lnTo>
                  <a:pt x="145" y="163"/>
                </a:lnTo>
                <a:lnTo>
                  <a:pt x="142" y="164"/>
                </a:lnTo>
                <a:lnTo>
                  <a:pt x="140" y="165"/>
                </a:lnTo>
                <a:lnTo>
                  <a:pt x="139" y="166"/>
                </a:lnTo>
                <a:lnTo>
                  <a:pt x="138" y="166"/>
                </a:lnTo>
                <a:lnTo>
                  <a:pt x="138" y="164"/>
                </a:lnTo>
                <a:lnTo>
                  <a:pt x="136" y="165"/>
                </a:lnTo>
                <a:lnTo>
                  <a:pt x="122" y="169"/>
                </a:lnTo>
                <a:lnTo>
                  <a:pt x="109" y="173"/>
                </a:lnTo>
                <a:lnTo>
                  <a:pt x="108" y="173"/>
                </a:lnTo>
                <a:lnTo>
                  <a:pt x="0" y="173"/>
                </a:lnTo>
                <a:lnTo>
                  <a:pt x="0" y="166"/>
                </a:lnTo>
                <a:lnTo>
                  <a:pt x="1" y="165"/>
                </a:lnTo>
                <a:lnTo>
                  <a:pt x="2" y="158"/>
                </a:lnTo>
                <a:lnTo>
                  <a:pt x="2" y="155"/>
                </a:lnTo>
                <a:lnTo>
                  <a:pt x="2" y="154"/>
                </a:lnTo>
                <a:lnTo>
                  <a:pt x="2" y="152"/>
                </a:lnTo>
                <a:lnTo>
                  <a:pt x="2" y="149"/>
                </a:lnTo>
                <a:lnTo>
                  <a:pt x="3" y="149"/>
                </a:lnTo>
                <a:lnTo>
                  <a:pt x="8" y="144"/>
                </a:lnTo>
                <a:lnTo>
                  <a:pt x="9" y="144"/>
                </a:lnTo>
                <a:lnTo>
                  <a:pt x="10" y="145"/>
                </a:lnTo>
                <a:lnTo>
                  <a:pt x="10" y="146"/>
                </a:lnTo>
                <a:lnTo>
                  <a:pt x="11" y="146"/>
                </a:lnTo>
                <a:lnTo>
                  <a:pt x="11" y="147"/>
                </a:lnTo>
                <a:lnTo>
                  <a:pt x="13" y="147"/>
                </a:lnTo>
                <a:lnTo>
                  <a:pt x="14" y="147"/>
                </a:lnTo>
                <a:lnTo>
                  <a:pt x="17" y="147"/>
                </a:lnTo>
                <a:lnTo>
                  <a:pt x="18" y="146"/>
                </a:lnTo>
                <a:lnTo>
                  <a:pt x="20" y="146"/>
                </a:lnTo>
                <a:lnTo>
                  <a:pt x="24" y="143"/>
                </a:lnTo>
                <a:lnTo>
                  <a:pt x="26" y="142"/>
                </a:lnTo>
                <a:lnTo>
                  <a:pt x="26" y="141"/>
                </a:lnTo>
                <a:lnTo>
                  <a:pt x="25" y="138"/>
                </a:lnTo>
                <a:lnTo>
                  <a:pt x="26" y="137"/>
                </a:lnTo>
                <a:lnTo>
                  <a:pt x="25" y="136"/>
                </a:lnTo>
                <a:lnTo>
                  <a:pt x="25" y="135"/>
                </a:lnTo>
                <a:lnTo>
                  <a:pt x="27" y="134"/>
                </a:lnTo>
                <a:lnTo>
                  <a:pt x="27" y="133"/>
                </a:lnTo>
                <a:lnTo>
                  <a:pt x="27" y="131"/>
                </a:lnTo>
                <a:lnTo>
                  <a:pt x="27" y="129"/>
                </a:lnTo>
                <a:lnTo>
                  <a:pt x="29" y="126"/>
                </a:lnTo>
                <a:lnTo>
                  <a:pt x="30" y="125"/>
                </a:lnTo>
                <a:lnTo>
                  <a:pt x="33" y="123"/>
                </a:lnTo>
                <a:lnTo>
                  <a:pt x="37" y="121"/>
                </a:lnTo>
                <a:lnTo>
                  <a:pt x="37" y="120"/>
                </a:lnTo>
                <a:lnTo>
                  <a:pt x="37" y="119"/>
                </a:lnTo>
                <a:lnTo>
                  <a:pt x="39" y="117"/>
                </a:lnTo>
                <a:lnTo>
                  <a:pt x="40" y="117"/>
                </a:lnTo>
                <a:lnTo>
                  <a:pt x="41" y="116"/>
                </a:lnTo>
                <a:lnTo>
                  <a:pt x="42" y="117"/>
                </a:lnTo>
                <a:lnTo>
                  <a:pt x="44" y="116"/>
                </a:lnTo>
                <a:lnTo>
                  <a:pt x="49" y="113"/>
                </a:lnTo>
                <a:lnTo>
                  <a:pt x="53" y="112"/>
                </a:lnTo>
                <a:lnTo>
                  <a:pt x="54" y="111"/>
                </a:lnTo>
                <a:lnTo>
                  <a:pt x="60" y="112"/>
                </a:lnTo>
                <a:lnTo>
                  <a:pt x="63" y="110"/>
                </a:lnTo>
                <a:lnTo>
                  <a:pt x="64" y="110"/>
                </a:lnTo>
                <a:lnTo>
                  <a:pt x="66" y="112"/>
                </a:lnTo>
                <a:lnTo>
                  <a:pt x="69" y="112"/>
                </a:lnTo>
                <a:lnTo>
                  <a:pt x="74" y="111"/>
                </a:lnTo>
                <a:lnTo>
                  <a:pt x="75" y="110"/>
                </a:lnTo>
                <a:lnTo>
                  <a:pt x="77" y="108"/>
                </a:lnTo>
                <a:lnTo>
                  <a:pt x="78" y="107"/>
                </a:lnTo>
                <a:lnTo>
                  <a:pt x="81" y="107"/>
                </a:lnTo>
                <a:lnTo>
                  <a:pt x="82" y="105"/>
                </a:lnTo>
                <a:lnTo>
                  <a:pt x="83" y="104"/>
                </a:lnTo>
                <a:lnTo>
                  <a:pt x="85" y="103"/>
                </a:lnTo>
                <a:lnTo>
                  <a:pt x="86" y="102"/>
                </a:lnTo>
                <a:lnTo>
                  <a:pt x="87" y="101"/>
                </a:lnTo>
                <a:lnTo>
                  <a:pt x="88" y="101"/>
                </a:lnTo>
                <a:lnTo>
                  <a:pt x="90" y="102"/>
                </a:lnTo>
                <a:lnTo>
                  <a:pt x="91" y="101"/>
                </a:lnTo>
                <a:lnTo>
                  <a:pt x="92" y="100"/>
                </a:lnTo>
                <a:lnTo>
                  <a:pt x="93" y="99"/>
                </a:lnTo>
                <a:lnTo>
                  <a:pt x="94" y="98"/>
                </a:lnTo>
                <a:lnTo>
                  <a:pt x="95" y="96"/>
                </a:lnTo>
                <a:lnTo>
                  <a:pt x="95" y="95"/>
                </a:lnTo>
                <a:lnTo>
                  <a:pt x="97" y="94"/>
                </a:lnTo>
                <a:lnTo>
                  <a:pt x="99" y="94"/>
                </a:lnTo>
                <a:lnTo>
                  <a:pt x="101" y="94"/>
                </a:lnTo>
                <a:lnTo>
                  <a:pt x="102" y="93"/>
                </a:lnTo>
                <a:lnTo>
                  <a:pt x="102" y="91"/>
                </a:lnTo>
                <a:lnTo>
                  <a:pt x="103" y="90"/>
                </a:lnTo>
                <a:lnTo>
                  <a:pt x="104" y="90"/>
                </a:lnTo>
                <a:lnTo>
                  <a:pt x="108" y="90"/>
                </a:lnTo>
                <a:lnTo>
                  <a:pt x="109" y="88"/>
                </a:lnTo>
                <a:lnTo>
                  <a:pt x="111" y="87"/>
                </a:lnTo>
                <a:lnTo>
                  <a:pt x="113" y="87"/>
                </a:lnTo>
                <a:lnTo>
                  <a:pt x="115" y="88"/>
                </a:lnTo>
                <a:lnTo>
                  <a:pt x="118" y="89"/>
                </a:lnTo>
                <a:lnTo>
                  <a:pt x="119" y="89"/>
                </a:lnTo>
                <a:lnTo>
                  <a:pt x="120" y="88"/>
                </a:lnTo>
                <a:lnTo>
                  <a:pt x="122" y="85"/>
                </a:lnTo>
                <a:lnTo>
                  <a:pt x="123" y="83"/>
                </a:lnTo>
                <a:lnTo>
                  <a:pt x="124" y="82"/>
                </a:lnTo>
                <a:lnTo>
                  <a:pt x="125" y="81"/>
                </a:lnTo>
                <a:lnTo>
                  <a:pt x="125" y="80"/>
                </a:lnTo>
                <a:lnTo>
                  <a:pt x="125" y="79"/>
                </a:lnTo>
                <a:lnTo>
                  <a:pt x="126" y="79"/>
                </a:lnTo>
                <a:lnTo>
                  <a:pt x="126" y="78"/>
                </a:lnTo>
                <a:lnTo>
                  <a:pt x="126" y="75"/>
                </a:lnTo>
                <a:lnTo>
                  <a:pt x="125" y="74"/>
                </a:lnTo>
                <a:lnTo>
                  <a:pt x="125" y="73"/>
                </a:lnTo>
                <a:lnTo>
                  <a:pt x="126" y="71"/>
                </a:lnTo>
                <a:lnTo>
                  <a:pt x="129" y="70"/>
                </a:lnTo>
                <a:lnTo>
                  <a:pt x="130" y="70"/>
                </a:lnTo>
                <a:lnTo>
                  <a:pt x="131" y="70"/>
                </a:lnTo>
                <a:lnTo>
                  <a:pt x="132" y="71"/>
                </a:lnTo>
                <a:lnTo>
                  <a:pt x="134" y="73"/>
                </a:lnTo>
                <a:lnTo>
                  <a:pt x="135" y="72"/>
                </a:lnTo>
                <a:lnTo>
                  <a:pt x="135" y="70"/>
                </a:lnTo>
                <a:lnTo>
                  <a:pt x="136" y="69"/>
                </a:lnTo>
                <a:lnTo>
                  <a:pt x="137" y="66"/>
                </a:lnTo>
                <a:lnTo>
                  <a:pt x="138" y="65"/>
                </a:lnTo>
                <a:lnTo>
                  <a:pt x="141" y="63"/>
                </a:lnTo>
                <a:lnTo>
                  <a:pt x="149" y="57"/>
                </a:lnTo>
                <a:lnTo>
                  <a:pt x="151" y="57"/>
                </a:lnTo>
                <a:lnTo>
                  <a:pt x="152" y="58"/>
                </a:lnTo>
                <a:lnTo>
                  <a:pt x="154" y="60"/>
                </a:lnTo>
                <a:lnTo>
                  <a:pt x="155" y="61"/>
                </a:lnTo>
                <a:lnTo>
                  <a:pt x="154" y="62"/>
                </a:lnTo>
                <a:lnTo>
                  <a:pt x="153" y="63"/>
                </a:lnTo>
                <a:lnTo>
                  <a:pt x="153" y="64"/>
                </a:lnTo>
                <a:lnTo>
                  <a:pt x="153" y="67"/>
                </a:lnTo>
                <a:lnTo>
                  <a:pt x="152" y="68"/>
                </a:lnTo>
                <a:lnTo>
                  <a:pt x="153" y="68"/>
                </a:lnTo>
                <a:lnTo>
                  <a:pt x="155" y="68"/>
                </a:lnTo>
                <a:lnTo>
                  <a:pt x="156" y="69"/>
                </a:lnTo>
                <a:lnTo>
                  <a:pt x="157" y="69"/>
                </a:lnTo>
                <a:lnTo>
                  <a:pt x="162" y="66"/>
                </a:lnTo>
                <a:lnTo>
                  <a:pt x="165" y="65"/>
                </a:lnTo>
                <a:lnTo>
                  <a:pt x="166" y="63"/>
                </a:lnTo>
                <a:lnTo>
                  <a:pt x="168" y="60"/>
                </a:lnTo>
                <a:lnTo>
                  <a:pt x="171" y="56"/>
                </a:lnTo>
                <a:lnTo>
                  <a:pt x="172" y="54"/>
                </a:lnTo>
                <a:lnTo>
                  <a:pt x="173" y="53"/>
                </a:lnTo>
                <a:lnTo>
                  <a:pt x="178" y="51"/>
                </a:lnTo>
                <a:lnTo>
                  <a:pt x="179" y="50"/>
                </a:lnTo>
                <a:lnTo>
                  <a:pt x="180" y="50"/>
                </a:lnTo>
                <a:lnTo>
                  <a:pt x="181" y="50"/>
                </a:lnTo>
                <a:lnTo>
                  <a:pt x="183" y="50"/>
                </a:lnTo>
                <a:lnTo>
                  <a:pt x="184" y="50"/>
                </a:lnTo>
                <a:lnTo>
                  <a:pt x="187" y="48"/>
                </a:lnTo>
                <a:lnTo>
                  <a:pt x="187" y="47"/>
                </a:lnTo>
                <a:lnTo>
                  <a:pt x="188" y="47"/>
                </a:lnTo>
                <a:lnTo>
                  <a:pt x="190" y="48"/>
                </a:lnTo>
                <a:lnTo>
                  <a:pt x="194" y="49"/>
                </a:lnTo>
                <a:lnTo>
                  <a:pt x="195" y="50"/>
                </a:lnTo>
                <a:lnTo>
                  <a:pt x="195" y="52"/>
                </a:lnTo>
                <a:lnTo>
                  <a:pt x="196" y="53"/>
                </a:lnTo>
                <a:lnTo>
                  <a:pt x="199" y="53"/>
                </a:lnTo>
                <a:lnTo>
                  <a:pt x="200" y="52"/>
                </a:lnTo>
                <a:lnTo>
                  <a:pt x="201" y="52"/>
                </a:lnTo>
                <a:lnTo>
                  <a:pt x="203" y="51"/>
                </a:lnTo>
                <a:lnTo>
                  <a:pt x="205" y="50"/>
                </a:lnTo>
                <a:lnTo>
                  <a:pt x="206" y="49"/>
                </a:lnTo>
                <a:lnTo>
                  <a:pt x="207" y="47"/>
                </a:lnTo>
                <a:lnTo>
                  <a:pt x="209" y="42"/>
                </a:lnTo>
                <a:lnTo>
                  <a:pt x="213" y="35"/>
                </a:lnTo>
                <a:lnTo>
                  <a:pt x="218" y="30"/>
                </a:lnTo>
                <a:lnTo>
                  <a:pt x="220" y="27"/>
                </a:lnTo>
                <a:lnTo>
                  <a:pt x="221" y="26"/>
                </a:lnTo>
                <a:lnTo>
                  <a:pt x="223" y="25"/>
                </a:lnTo>
                <a:lnTo>
                  <a:pt x="225" y="25"/>
                </a:lnTo>
                <a:lnTo>
                  <a:pt x="226" y="25"/>
                </a:lnTo>
                <a:lnTo>
                  <a:pt x="227" y="26"/>
                </a:lnTo>
                <a:lnTo>
                  <a:pt x="229" y="27"/>
                </a:lnTo>
                <a:lnTo>
                  <a:pt x="231" y="27"/>
                </a:lnTo>
                <a:lnTo>
                  <a:pt x="232" y="26"/>
                </a:lnTo>
                <a:lnTo>
                  <a:pt x="231" y="23"/>
                </a:lnTo>
                <a:lnTo>
                  <a:pt x="231" y="22"/>
                </a:lnTo>
                <a:lnTo>
                  <a:pt x="231" y="21"/>
                </a:lnTo>
                <a:lnTo>
                  <a:pt x="232" y="18"/>
                </a:lnTo>
                <a:lnTo>
                  <a:pt x="234" y="15"/>
                </a:lnTo>
                <a:lnTo>
                  <a:pt x="235" y="11"/>
                </a:lnTo>
                <a:lnTo>
                  <a:pt x="235" y="8"/>
                </a:lnTo>
                <a:lnTo>
                  <a:pt x="234" y="8"/>
                </a:lnTo>
                <a:lnTo>
                  <a:pt x="234" y="6"/>
                </a:lnTo>
                <a:lnTo>
                  <a:pt x="234" y="4"/>
                </a:lnTo>
                <a:lnTo>
                  <a:pt x="235" y="2"/>
                </a:lnTo>
                <a:lnTo>
                  <a:pt x="235" y="0"/>
                </a:lnTo>
                <a:lnTo>
                  <a:pt x="236" y="0"/>
                </a:lnTo>
                <a:lnTo>
                  <a:pt x="238" y="0"/>
                </a:lnTo>
                <a:lnTo>
                  <a:pt x="243" y="0"/>
                </a:lnTo>
                <a:lnTo>
                  <a:pt x="252" y="1"/>
                </a:lnTo>
                <a:lnTo>
                  <a:pt x="253" y="2"/>
                </a:lnTo>
                <a:lnTo>
                  <a:pt x="255" y="2"/>
                </a:lnTo>
                <a:lnTo>
                  <a:pt x="258" y="2"/>
                </a:lnTo>
                <a:lnTo>
                  <a:pt x="264" y="2"/>
                </a:lnTo>
                <a:lnTo>
                  <a:pt x="266" y="3"/>
                </a:lnTo>
                <a:lnTo>
                  <a:pt x="273" y="3"/>
                </a:lnTo>
                <a:lnTo>
                  <a:pt x="273" y="2"/>
                </a:lnTo>
                <a:lnTo>
                  <a:pt x="283" y="3"/>
                </a:lnTo>
                <a:lnTo>
                  <a:pt x="286" y="3"/>
                </a:lnTo>
                <a:lnTo>
                  <a:pt x="299" y="3"/>
                </a:lnTo>
                <a:lnTo>
                  <a:pt x="306" y="3"/>
                </a:lnTo>
                <a:lnTo>
                  <a:pt x="307" y="3"/>
                </a:lnTo>
                <a:lnTo>
                  <a:pt x="313" y="3"/>
                </a:lnTo>
                <a:lnTo>
                  <a:pt x="321" y="4"/>
                </a:lnTo>
                <a:lnTo>
                  <a:pt x="323" y="4"/>
                </a:lnTo>
                <a:lnTo>
                  <a:pt x="331" y="4"/>
                </a:lnTo>
                <a:lnTo>
                  <a:pt x="357" y="5"/>
                </a:lnTo>
                <a:lnTo>
                  <a:pt x="369" y="5"/>
                </a:lnTo>
                <a:lnTo>
                  <a:pt x="370" y="5"/>
                </a:lnTo>
                <a:lnTo>
                  <a:pt x="372" y="5"/>
                </a:lnTo>
                <a:lnTo>
                  <a:pt x="397" y="5"/>
                </a:lnTo>
                <a:lnTo>
                  <a:pt x="400" y="5"/>
                </a:lnTo>
                <a:lnTo>
                  <a:pt x="405" y="5"/>
                </a:lnTo>
                <a:lnTo>
                  <a:pt x="414" y="5"/>
                </a:lnTo>
                <a:lnTo>
                  <a:pt x="414" y="6"/>
                </a:lnTo>
                <a:lnTo>
                  <a:pt x="417" y="6"/>
                </a:lnTo>
                <a:lnTo>
                  <a:pt x="420" y="6"/>
                </a:lnTo>
                <a:lnTo>
                  <a:pt x="427" y="6"/>
                </a:lnTo>
                <a:lnTo>
                  <a:pt x="428" y="6"/>
                </a:lnTo>
                <a:lnTo>
                  <a:pt x="432" y="6"/>
                </a:lnTo>
                <a:lnTo>
                  <a:pt x="433" y="6"/>
                </a:lnTo>
                <a:lnTo>
                  <a:pt x="453" y="5"/>
                </a:lnTo>
                <a:lnTo>
                  <a:pt x="454" y="5"/>
                </a:lnTo>
                <a:lnTo>
                  <a:pt x="456" y="5"/>
                </a:lnTo>
                <a:lnTo>
                  <a:pt x="457" y="5"/>
                </a:lnTo>
                <a:lnTo>
                  <a:pt x="461" y="5"/>
                </a:lnTo>
                <a:lnTo>
                  <a:pt x="463" y="5"/>
                </a:lnTo>
                <a:lnTo>
                  <a:pt x="464" y="5"/>
                </a:lnTo>
                <a:lnTo>
                  <a:pt x="468" y="5"/>
                </a:lnTo>
                <a:lnTo>
                  <a:pt x="469" y="5"/>
                </a:lnTo>
                <a:lnTo>
                  <a:pt x="470" y="5"/>
                </a:lnTo>
                <a:lnTo>
                  <a:pt x="481" y="5"/>
                </a:lnTo>
                <a:lnTo>
                  <a:pt x="491" y="5"/>
                </a:lnTo>
                <a:lnTo>
                  <a:pt x="494" y="5"/>
                </a:lnTo>
                <a:lnTo>
                  <a:pt x="498" y="5"/>
                </a:lnTo>
                <a:lnTo>
                  <a:pt x="499" y="5"/>
                </a:lnTo>
                <a:lnTo>
                  <a:pt x="500" y="5"/>
                </a:lnTo>
                <a:lnTo>
                  <a:pt x="511" y="5"/>
                </a:lnTo>
                <a:lnTo>
                  <a:pt x="512" y="5"/>
                </a:lnTo>
                <a:lnTo>
                  <a:pt x="514" y="5"/>
                </a:lnTo>
                <a:lnTo>
                  <a:pt x="545" y="5"/>
                </a:lnTo>
                <a:lnTo>
                  <a:pt x="549" y="5"/>
                </a:lnTo>
                <a:lnTo>
                  <a:pt x="556" y="5"/>
                </a:lnTo>
                <a:lnTo>
                  <a:pt x="561" y="5"/>
                </a:lnTo>
                <a:lnTo>
                  <a:pt x="573" y="5"/>
                </a:lnTo>
                <a:lnTo>
                  <a:pt x="575" y="5"/>
                </a:lnTo>
                <a:lnTo>
                  <a:pt x="577" y="5"/>
                </a:lnTo>
                <a:lnTo>
                  <a:pt x="578" y="5"/>
                </a:lnTo>
                <a:lnTo>
                  <a:pt x="587" y="5"/>
                </a:lnTo>
                <a:lnTo>
                  <a:pt x="594" y="5"/>
                </a:lnTo>
                <a:lnTo>
                  <a:pt x="596" y="5"/>
                </a:lnTo>
                <a:lnTo>
                  <a:pt x="607" y="5"/>
                </a:lnTo>
                <a:lnTo>
                  <a:pt x="625" y="5"/>
                </a:lnTo>
                <a:lnTo>
                  <a:pt x="626" y="5"/>
                </a:lnTo>
                <a:lnTo>
                  <a:pt x="627" y="5"/>
                </a:lnTo>
                <a:lnTo>
                  <a:pt x="628" y="5"/>
                </a:lnTo>
                <a:lnTo>
                  <a:pt x="638" y="5"/>
                </a:lnTo>
                <a:lnTo>
                  <a:pt x="642" y="5"/>
                </a:lnTo>
                <a:lnTo>
                  <a:pt x="660" y="5"/>
                </a:lnTo>
                <a:lnTo>
                  <a:pt x="662" y="5"/>
                </a:lnTo>
                <a:lnTo>
                  <a:pt x="663" y="4"/>
                </a:lnTo>
                <a:lnTo>
                  <a:pt x="670" y="4"/>
                </a:lnTo>
                <a:lnTo>
                  <a:pt x="673" y="4"/>
                </a:lnTo>
                <a:lnTo>
                  <a:pt x="676" y="4"/>
                </a:lnTo>
                <a:lnTo>
                  <a:pt x="678" y="5"/>
                </a:lnTo>
                <a:lnTo>
                  <a:pt x="678" y="4"/>
                </a:lnTo>
                <a:lnTo>
                  <a:pt x="684" y="4"/>
                </a:lnTo>
                <a:lnTo>
                  <a:pt x="686" y="4"/>
                </a:lnTo>
                <a:lnTo>
                  <a:pt x="689" y="5"/>
                </a:lnTo>
                <a:lnTo>
                  <a:pt x="692" y="4"/>
                </a:lnTo>
                <a:lnTo>
                  <a:pt x="704" y="5"/>
                </a:lnTo>
                <a:lnTo>
                  <a:pt x="721" y="4"/>
                </a:lnTo>
                <a:lnTo>
                  <a:pt x="726" y="5"/>
                </a:lnTo>
                <a:lnTo>
                  <a:pt x="735" y="4"/>
                </a:lnTo>
                <a:lnTo>
                  <a:pt x="738" y="5"/>
                </a:lnTo>
                <a:lnTo>
                  <a:pt x="738" y="4"/>
                </a:lnTo>
                <a:lnTo>
                  <a:pt x="742" y="5"/>
                </a:lnTo>
                <a:lnTo>
                  <a:pt x="743" y="4"/>
                </a:lnTo>
                <a:lnTo>
                  <a:pt x="746" y="4"/>
                </a:lnTo>
                <a:close/>
                <a:moveTo>
                  <a:pt x="755" y="5"/>
                </a:moveTo>
                <a:lnTo>
                  <a:pt x="755" y="5"/>
                </a:lnTo>
                <a:lnTo>
                  <a:pt x="759" y="24"/>
                </a:lnTo>
                <a:lnTo>
                  <a:pt x="762" y="36"/>
                </a:lnTo>
                <a:lnTo>
                  <a:pt x="767" y="51"/>
                </a:lnTo>
                <a:lnTo>
                  <a:pt x="780" y="75"/>
                </a:lnTo>
                <a:lnTo>
                  <a:pt x="784" y="86"/>
                </a:lnTo>
                <a:lnTo>
                  <a:pt x="784" y="87"/>
                </a:lnTo>
                <a:lnTo>
                  <a:pt x="780" y="81"/>
                </a:lnTo>
                <a:lnTo>
                  <a:pt x="778" y="75"/>
                </a:lnTo>
                <a:lnTo>
                  <a:pt x="779" y="75"/>
                </a:lnTo>
                <a:lnTo>
                  <a:pt x="775" y="69"/>
                </a:lnTo>
                <a:lnTo>
                  <a:pt x="773" y="68"/>
                </a:lnTo>
                <a:lnTo>
                  <a:pt x="770" y="59"/>
                </a:lnTo>
                <a:lnTo>
                  <a:pt x="766" y="59"/>
                </a:lnTo>
                <a:lnTo>
                  <a:pt x="765" y="51"/>
                </a:lnTo>
                <a:lnTo>
                  <a:pt x="766" y="53"/>
                </a:lnTo>
                <a:lnTo>
                  <a:pt x="763" y="41"/>
                </a:lnTo>
                <a:lnTo>
                  <a:pt x="760" y="33"/>
                </a:lnTo>
                <a:lnTo>
                  <a:pt x="759" y="32"/>
                </a:lnTo>
                <a:lnTo>
                  <a:pt x="759" y="27"/>
                </a:lnTo>
                <a:lnTo>
                  <a:pt x="756" y="20"/>
                </a:lnTo>
                <a:lnTo>
                  <a:pt x="757" y="19"/>
                </a:lnTo>
                <a:lnTo>
                  <a:pt x="754" y="14"/>
                </a:lnTo>
                <a:lnTo>
                  <a:pt x="755" y="13"/>
                </a:lnTo>
                <a:lnTo>
                  <a:pt x="754" y="13"/>
                </a:lnTo>
                <a:lnTo>
                  <a:pt x="754" y="8"/>
                </a:lnTo>
                <a:lnTo>
                  <a:pt x="753" y="5"/>
                </a:lnTo>
                <a:lnTo>
                  <a:pt x="755" y="5"/>
                </a:lnTo>
                <a:close/>
                <a:moveTo>
                  <a:pt x="766" y="153"/>
                </a:moveTo>
                <a:lnTo>
                  <a:pt x="766" y="152"/>
                </a:lnTo>
                <a:lnTo>
                  <a:pt x="769" y="151"/>
                </a:lnTo>
                <a:lnTo>
                  <a:pt x="771" y="148"/>
                </a:lnTo>
                <a:lnTo>
                  <a:pt x="772" y="150"/>
                </a:lnTo>
                <a:lnTo>
                  <a:pt x="774" y="149"/>
                </a:lnTo>
                <a:lnTo>
                  <a:pt x="779" y="144"/>
                </a:lnTo>
                <a:lnTo>
                  <a:pt x="786" y="143"/>
                </a:lnTo>
                <a:lnTo>
                  <a:pt x="786" y="135"/>
                </a:lnTo>
                <a:lnTo>
                  <a:pt x="788" y="132"/>
                </a:lnTo>
                <a:lnTo>
                  <a:pt x="789" y="117"/>
                </a:lnTo>
                <a:lnTo>
                  <a:pt x="790" y="111"/>
                </a:lnTo>
                <a:lnTo>
                  <a:pt x="789" y="100"/>
                </a:lnTo>
                <a:lnTo>
                  <a:pt x="787" y="96"/>
                </a:lnTo>
                <a:lnTo>
                  <a:pt x="787" y="94"/>
                </a:lnTo>
                <a:lnTo>
                  <a:pt x="785" y="90"/>
                </a:lnTo>
                <a:lnTo>
                  <a:pt x="786" y="89"/>
                </a:lnTo>
                <a:lnTo>
                  <a:pt x="789" y="96"/>
                </a:lnTo>
                <a:lnTo>
                  <a:pt x="791" y="110"/>
                </a:lnTo>
                <a:lnTo>
                  <a:pt x="789" y="131"/>
                </a:lnTo>
                <a:lnTo>
                  <a:pt x="785" y="149"/>
                </a:lnTo>
                <a:lnTo>
                  <a:pt x="780" y="148"/>
                </a:lnTo>
                <a:lnTo>
                  <a:pt x="766" y="153"/>
                </a:lnTo>
                <a:close/>
                <a:moveTo>
                  <a:pt x="775" y="84"/>
                </a:moveTo>
                <a:lnTo>
                  <a:pt x="772" y="77"/>
                </a:lnTo>
                <a:lnTo>
                  <a:pt x="768" y="72"/>
                </a:lnTo>
                <a:lnTo>
                  <a:pt x="773" y="73"/>
                </a:lnTo>
                <a:lnTo>
                  <a:pt x="773" y="76"/>
                </a:lnTo>
                <a:lnTo>
                  <a:pt x="775" y="75"/>
                </a:lnTo>
                <a:lnTo>
                  <a:pt x="778" y="81"/>
                </a:lnTo>
                <a:lnTo>
                  <a:pt x="775" y="78"/>
                </a:lnTo>
                <a:lnTo>
                  <a:pt x="775" y="79"/>
                </a:lnTo>
                <a:lnTo>
                  <a:pt x="777" y="81"/>
                </a:lnTo>
                <a:lnTo>
                  <a:pt x="778" y="84"/>
                </a:lnTo>
                <a:lnTo>
                  <a:pt x="775" y="84"/>
                </a:lnTo>
                <a:close/>
                <a:moveTo>
                  <a:pt x="695" y="217"/>
                </a:moveTo>
                <a:lnTo>
                  <a:pt x="693" y="214"/>
                </a:lnTo>
                <a:lnTo>
                  <a:pt x="695" y="215"/>
                </a:lnTo>
                <a:lnTo>
                  <a:pt x="700" y="205"/>
                </a:lnTo>
                <a:lnTo>
                  <a:pt x="701" y="206"/>
                </a:lnTo>
                <a:lnTo>
                  <a:pt x="705" y="200"/>
                </a:lnTo>
                <a:lnTo>
                  <a:pt x="704" y="199"/>
                </a:lnTo>
                <a:lnTo>
                  <a:pt x="705" y="198"/>
                </a:lnTo>
                <a:lnTo>
                  <a:pt x="705" y="199"/>
                </a:lnTo>
                <a:lnTo>
                  <a:pt x="707" y="197"/>
                </a:lnTo>
                <a:lnTo>
                  <a:pt x="707" y="195"/>
                </a:lnTo>
                <a:lnTo>
                  <a:pt x="708" y="196"/>
                </a:lnTo>
                <a:lnTo>
                  <a:pt x="715" y="188"/>
                </a:lnTo>
                <a:lnTo>
                  <a:pt x="700" y="206"/>
                </a:lnTo>
                <a:lnTo>
                  <a:pt x="695" y="217"/>
                </a:lnTo>
                <a:close/>
                <a:moveTo>
                  <a:pt x="742" y="166"/>
                </a:moveTo>
                <a:lnTo>
                  <a:pt x="744" y="162"/>
                </a:lnTo>
                <a:lnTo>
                  <a:pt x="744" y="161"/>
                </a:lnTo>
                <a:lnTo>
                  <a:pt x="748" y="160"/>
                </a:lnTo>
                <a:lnTo>
                  <a:pt x="763" y="153"/>
                </a:lnTo>
                <a:lnTo>
                  <a:pt x="746" y="162"/>
                </a:lnTo>
                <a:lnTo>
                  <a:pt x="742" y="166"/>
                </a:lnTo>
                <a:close/>
                <a:moveTo>
                  <a:pt x="696" y="213"/>
                </a:moveTo>
                <a:lnTo>
                  <a:pt x="685" y="207"/>
                </a:lnTo>
                <a:lnTo>
                  <a:pt x="692" y="209"/>
                </a:lnTo>
                <a:lnTo>
                  <a:pt x="696" y="212"/>
                </a:lnTo>
                <a:lnTo>
                  <a:pt x="696" y="213"/>
                </a:lnTo>
                <a:close/>
                <a:moveTo>
                  <a:pt x="567" y="297"/>
                </a:moveTo>
                <a:lnTo>
                  <a:pt x="563" y="294"/>
                </a:lnTo>
                <a:lnTo>
                  <a:pt x="565" y="293"/>
                </a:lnTo>
                <a:lnTo>
                  <a:pt x="568" y="294"/>
                </a:lnTo>
                <a:lnTo>
                  <a:pt x="567" y="297"/>
                </a:lnTo>
                <a:close/>
                <a:moveTo>
                  <a:pt x="696" y="207"/>
                </a:moveTo>
                <a:lnTo>
                  <a:pt x="691" y="206"/>
                </a:lnTo>
                <a:lnTo>
                  <a:pt x="690" y="204"/>
                </a:lnTo>
                <a:lnTo>
                  <a:pt x="693" y="204"/>
                </a:lnTo>
                <a:lnTo>
                  <a:pt x="696" y="206"/>
                </a:lnTo>
                <a:lnTo>
                  <a:pt x="696" y="207"/>
                </a:lnTo>
                <a:close/>
                <a:moveTo>
                  <a:pt x="770" y="65"/>
                </a:moveTo>
                <a:lnTo>
                  <a:pt x="768" y="65"/>
                </a:lnTo>
                <a:lnTo>
                  <a:pt x="767" y="62"/>
                </a:lnTo>
                <a:lnTo>
                  <a:pt x="769" y="63"/>
                </a:lnTo>
                <a:lnTo>
                  <a:pt x="771" y="62"/>
                </a:lnTo>
                <a:lnTo>
                  <a:pt x="771" y="65"/>
                </a:lnTo>
                <a:lnTo>
                  <a:pt x="770" y="65"/>
                </a:lnTo>
                <a:close/>
                <a:moveTo>
                  <a:pt x="733" y="171"/>
                </a:moveTo>
                <a:lnTo>
                  <a:pt x="736" y="168"/>
                </a:lnTo>
                <a:lnTo>
                  <a:pt x="739" y="166"/>
                </a:lnTo>
                <a:lnTo>
                  <a:pt x="733" y="171"/>
                </a:lnTo>
                <a:close/>
                <a:moveTo>
                  <a:pt x="719" y="140"/>
                </a:moveTo>
                <a:lnTo>
                  <a:pt x="718" y="139"/>
                </a:lnTo>
                <a:lnTo>
                  <a:pt x="718" y="137"/>
                </a:lnTo>
                <a:lnTo>
                  <a:pt x="720" y="139"/>
                </a:lnTo>
                <a:lnTo>
                  <a:pt x="719" y="140"/>
                </a:lnTo>
                <a:close/>
                <a:moveTo>
                  <a:pt x="724" y="180"/>
                </a:moveTo>
                <a:lnTo>
                  <a:pt x="728" y="175"/>
                </a:lnTo>
                <a:lnTo>
                  <a:pt x="729" y="176"/>
                </a:lnTo>
                <a:lnTo>
                  <a:pt x="724" y="180"/>
                </a:lnTo>
                <a:close/>
                <a:moveTo>
                  <a:pt x="640" y="213"/>
                </a:moveTo>
                <a:lnTo>
                  <a:pt x="642" y="211"/>
                </a:lnTo>
                <a:lnTo>
                  <a:pt x="643" y="212"/>
                </a:lnTo>
                <a:lnTo>
                  <a:pt x="640" y="213"/>
                </a:lnTo>
                <a:close/>
                <a:moveTo>
                  <a:pt x="567" y="290"/>
                </a:moveTo>
                <a:lnTo>
                  <a:pt x="569" y="287"/>
                </a:lnTo>
                <a:lnTo>
                  <a:pt x="569" y="290"/>
                </a:lnTo>
                <a:lnTo>
                  <a:pt x="567" y="290"/>
                </a:lnTo>
                <a:close/>
                <a:moveTo>
                  <a:pt x="567" y="293"/>
                </a:moveTo>
                <a:lnTo>
                  <a:pt x="565" y="291"/>
                </a:lnTo>
                <a:lnTo>
                  <a:pt x="567" y="291"/>
                </a:lnTo>
                <a:lnTo>
                  <a:pt x="567" y="293"/>
                </a:lnTo>
                <a:close/>
                <a:moveTo>
                  <a:pt x="759" y="31"/>
                </a:moveTo>
                <a:lnTo>
                  <a:pt x="756" y="29"/>
                </a:lnTo>
                <a:lnTo>
                  <a:pt x="757" y="29"/>
                </a:lnTo>
                <a:lnTo>
                  <a:pt x="759" y="31"/>
                </a:lnTo>
                <a:close/>
                <a:moveTo>
                  <a:pt x="718" y="174"/>
                </a:moveTo>
                <a:lnTo>
                  <a:pt x="717" y="173"/>
                </a:lnTo>
                <a:lnTo>
                  <a:pt x="718" y="172"/>
                </a:lnTo>
                <a:lnTo>
                  <a:pt x="718" y="174"/>
                </a:lnTo>
                <a:close/>
                <a:moveTo>
                  <a:pt x="720" y="175"/>
                </a:moveTo>
                <a:lnTo>
                  <a:pt x="720" y="173"/>
                </a:lnTo>
                <a:lnTo>
                  <a:pt x="721" y="173"/>
                </a:lnTo>
                <a:lnTo>
                  <a:pt x="720" y="175"/>
                </a:lnTo>
                <a:close/>
                <a:moveTo>
                  <a:pt x="580" y="260"/>
                </a:moveTo>
                <a:lnTo>
                  <a:pt x="580" y="259"/>
                </a:lnTo>
                <a:lnTo>
                  <a:pt x="581" y="259"/>
                </a:lnTo>
                <a:lnTo>
                  <a:pt x="580" y="260"/>
                </a:lnTo>
                <a:close/>
                <a:moveTo>
                  <a:pt x="758" y="32"/>
                </a:moveTo>
                <a:lnTo>
                  <a:pt x="757" y="31"/>
                </a:lnTo>
                <a:lnTo>
                  <a:pt x="758" y="32"/>
                </a:lnTo>
                <a:close/>
                <a:moveTo>
                  <a:pt x="569" y="287"/>
                </a:moveTo>
                <a:lnTo>
                  <a:pt x="569" y="286"/>
                </a:lnTo>
                <a:lnTo>
                  <a:pt x="570" y="287"/>
                </a:lnTo>
                <a:lnTo>
                  <a:pt x="569" y="287"/>
                </a:lnTo>
                <a:close/>
                <a:moveTo>
                  <a:pt x="752" y="8"/>
                </a:moveTo>
                <a:lnTo>
                  <a:pt x="752" y="6"/>
                </a:lnTo>
                <a:lnTo>
                  <a:pt x="752" y="7"/>
                </a:lnTo>
                <a:lnTo>
                  <a:pt x="752" y="8"/>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0" name="Freeform 306"/>
          <p:cNvSpPr>
            <a:spLocks/>
          </p:cNvSpPr>
          <p:nvPr/>
        </p:nvSpPr>
        <p:spPr bwMode="auto">
          <a:xfrm>
            <a:off x="6567488" y="4238625"/>
            <a:ext cx="1220787" cy="469900"/>
          </a:xfrm>
          <a:custGeom>
            <a:avLst/>
            <a:gdLst>
              <a:gd name="T0" fmla="*/ 2147483647 w 769"/>
              <a:gd name="T1" fmla="*/ 2147483647 h 296"/>
              <a:gd name="T2" fmla="*/ 2147483647 w 769"/>
              <a:gd name="T3" fmla="*/ 2147483647 h 296"/>
              <a:gd name="T4" fmla="*/ 2147483647 w 769"/>
              <a:gd name="T5" fmla="*/ 2147483647 h 296"/>
              <a:gd name="T6" fmla="*/ 2147483647 w 769"/>
              <a:gd name="T7" fmla="*/ 2147483647 h 296"/>
              <a:gd name="T8" fmla="*/ 2147483647 w 769"/>
              <a:gd name="T9" fmla="*/ 2147483647 h 296"/>
              <a:gd name="T10" fmla="*/ 2147483647 w 769"/>
              <a:gd name="T11" fmla="*/ 2147483647 h 296"/>
              <a:gd name="T12" fmla="*/ 2147483647 w 769"/>
              <a:gd name="T13" fmla="*/ 2147483647 h 296"/>
              <a:gd name="T14" fmla="*/ 2147483647 w 769"/>
              <a:gd name="T15" fmla="*/ 2147483647 h 296"/>
              <a:gd name="T16" fmla="*/ 2147483647 w 769"/>
              <a:gd name="T17" fmla="*/ 2147483647 h 296"/>
              <a:gd name="T18" fmla="*/ 2147483647 w 769"/>
              <a:gd name="T19" fmla="*/ 2147483647 h 296"/>
              <a:gd name="T20" fmla="*/ 2147483647 w 769"/>
              <a:gd name="T21" fmla="*/ 2147483647 h 296"/>
              <a:gd name="T22" fmla="*/ 2147483647 w 769"/>
              <a:gd name="T23" fmla="*/ 2147483647 h 296"/>
              <a:gd name="T24" fmla="*/ 2147483647 w 769"/>
              <a:gd name="T25" fmla="*/ 2147483647 h 296"/>
              <a:gd name="T26" fmla="*/ 2147483647 w 769"/>
              <a:gd name="T27" fmla="*/ 2147483647 h 296"/>
              <a:gd name="T28" fmla="*/ 2147483647 w 769"/>
              <a:gd name="T29" fmla="*/ 2147483647 h 296"/>
              <a:gd name="T30" fmla="*/ 2147483647 w 769"/>
              <a:gd name="T31" fmla="*/ 2147483647 h 296"/>
              <a:gd name="T32" fmla="*/ 2147483647 w 769"/>
              <a:gd name="T33" fmla="*/ 2147483647 h 296"/>
              <a:gd name="T34" fmla="*/ 2147483647 w 769"/>
              <a:gd name="T35" fmla="*/ 2147483647 h 296"/>
              <a:gd name="T36" fmla="*/ 2147483647 w 769"/>
              <a:gd name="T37" fmla="*/ 2147483647 h 296"/>
              <a:gd name="T38" fmla="*/ 2147483647 w 769"/>
              <a:gd name="T39" fmla="*/ 2147483647 h 296"/>
              <a:gd name="T40" fmla="*/ 2147483647 w 769"/>
              <a:gd name="T41" fmla="*/ 2147483647 h 296"/>
              <a:gd name="T42" fmla="*/ 2147483647 w 769"/>
              <a:gd name="T43" fmla="*/ 2147483647 h 296"/>
              <a:gd name="T44" fmla="*/ 2147483647 w 769"/>
              <a:gd name="T45" fmla="*/ 2147483647 h 296"/>
              <a:gd name="T46" fmla="*/ 2147483647 w 769"/>
              <a:gd name="T47" fmla="*/ 2147483647 h 296"/>
              <a:gd name="T48" fmla="*/ 2147483647 w 769"/>
              <a:gd name="T49" fmla="*/ 2147483647 h 296"/>
              <a:gd name="T50" fmla="*/ 2147483647 w 769"/>
              <a:gd name="T51" fmla="*/ 2147483647 h 296"/>
              <a:gd name="T52" fmla="*/ 2147483647 w 769"/>
              <a:gd name="T53" fmla="*/ 2147483647 h 296"/>
              <a:gd name="T54" fmla="*/ 2147483647 w 769"/>
              <a:gd name="T55" fmla="*/ 2147483647 h 296"/>
              <a:gd name="T56" fmla="*/ 2147483647 w 769"/>
              <a:gd name="T57" fmla="*/ 2147483647 h 296"/>
              <a:gd name="T58" fmla="*/ 2147483647 w 769"/>
              <a:gd name="T59" fmla="*/ 2147483647 h 296"/>
              <a:gd name="T60" fmla="*/ 2147483647 w 769"/>
              <a:gd name="T61" fmla="*/ 2147483647 h 296"/>
              <a:gd name="T62" fmla="*/ 2147483647 w 769"/>
              <a:gd name="T63" fmla="*/ 2147483647 h 296"/>
              <a:gd name="T64" fmla="*/ 2147483647 w 769"/>
              <a:gd name="T65" fmla="*/ 2147483647 h 296"/>
              <a:gd name="T66" fmla="*/ 2147483647 w 769"/>
              <a:gd name="T67" fmla="*/ 2147483647 h 296"/>
              <a:gd name="T68" fmla="*/ 2147483647 w 769"/>
              <a:gd name="T69" fmla="*/ 2147483647 h 296"/>
              <a:gd name="T70" fmla="*/ 2147483647 w 769"/>
              <a:gd name="T71" fmla="*/ 2147483647 h 296"/>
              <a:gd name="T72" fmla="*/ 2147483647 w 769"/>
              <a:gd name="T73" fmla="*/ 2147483647 h 296"/>
              <a:gd name="T74" fmla="*/ 2147483647 w 769"/>
              <a:gd name="T75" fmla="*/ 2147483647 h 296"/>
              <a:gd name="T76" fmla="*/ 2147483647 w 769"/>
              <a:gd name="T77" fmla="*/ 2147483647 h 296"/>
              <a:gd name="T78" fmla="*/ 2147483647 w 769"/>
              <a:gd name="T79" fmla="*/ 2147483647 h 296"/>
              <a:gd name="T80" fmla="*/ 2147483647 w 769"/>
              <a:gd name="T81" fmla="*/ 2147483647 h 296"/>
              <a:gd name="T82" fmla="*/ 2147483647 w 769"/>
              <a:gd name="T83" fmla="*/ 2147483647 h 296"/>
              <a:gd name="T84" fmla="*/ 2147483647 w 769"/>
              <a:gd name="T85" fmla="*/ 2147483647 h 296"/>
              <a:gd name="T86" fmla="*/ 2147483647 w 769"/>
              <a:gd name="T87" fmla="*/ 2147483647 h 296"/>
              <a:gd name="T88" fmla="*/ 2147483647 w 769"/>
              <a:gd name="T89" fmla="*/ 2147483647 h 296"/>
              <a:gd name="T90" fmla="*/ 2147483647 w 769"/>
              <a:gd name="T91" fmla="*/ 2147483647 h 296"/>
              <a:gd name="T92" fmla="*/ 2147483647 w 769"/>
              <a:gd name="T93" fmla="*/ 2147483647 h 296"/>
              <a:gd name="T94" fmla="*/ 2147483647 w 769"/>
              <a:gd name="T95" fmla="*/ 2147483647 h 296"/>
              <a:gd name="T96" fmla="*/ 2147483647 w 769"/>
              <a:gd name="T97" fmla="*/ 2147483647 h 296"/>
              <a:gd name="T98" fmla="*/ 2147483647 w 769"/>
              <a:gd name="T99" fmla="*/ 2147483647 h 296"/>
              <a:gd name="T100" fmla="*/ 2147483647 w 769"/>
              <a:gd name="T101" fmla="*/ 0 h 296"/>
              <a:gd name="T102" fmla="*/ 2147483647 w 769"/>
              <a:gd name="T103" fmla="*/ 2147483647 h 296"/>
              <a:gd name="T104" fmla="*/ 2147483647 w 769"/>
              <a:gd name="T105" fmla="*/ 2147483647 h 296"/>
              <a:gd name="T106" fmla="*/ 2147483647 w 769"/>
              <a:gd name="T107" fmla="*/ 2147483647 h 296"/>
              <a:gd name="T108" fmla="*/ 2147483647 w 769"/>
              <a:gd name="T109" fmla="*/ 2147483647 h 296"/>
              <a:gd name="T110" fmla="*/ 2147483647 w 769"/>
              <a:gd name="T111" fmla="*/ 2147483647 h 296"/>
              <a:gd name="T112" fmla="*/ 2147483647 w 769"/>
              <a:gd name="T113" fmla="*/ 2147483647 h 296"/>
              <a:gd name="T114" fmla="*/ 2147483647 w 769"/>
              <a:gd name="T115" fmla="*/ 2147483647 h 296"/>
              <a:gd name="T116" fmla="*/ 2147483647 w 769"/>
              <a:gd name="T117" fmla="*/ 2147483647 h 2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69" h="296">
                <a:moveTo>
                  <a:pt x="746" y="4"/>
                </a:moveTo>
                <a:lnTo>
                  <a:pt x="746" y="4"/>
                </a:lnTo>
                <a:lnTo>
                  <a:pt x="750" y="5"/>
                </a:lnTo>
                <a:lnTo>
                  <a:pt x="751" y="6"/>
                </a:lnTo>
                <a:lnTo>
                  <a:pt x="751" y="11"/>
                </a:lnTo>
                <a:lnTo>
                  <a:pt x="747" y="11"/>
                </a:lnTo>
                <a:lnTo>
                  <a:pt x="745" y="12"/>
                </a:lnTo>
                <a:lnTo>
                  <a:pt x="744" y="10"/>
                </a:lnTo>
                <a:lnTo>
                  <a:pt x="746" y="8"/>
                </a:lnTo>
                <a:lnTo>
                  <a:pt x="743" y="7"/>
                </a:lnTo>
                <a:lnTo>
                  <a:pt x="740" y="8"/>
                </a:lnTo>
                <a:lnTo>
                  <a:pt x="740" y="10"/>
                </a:lnTo>
                <a:lnTo>
                  <a:pt x="742" y="16"/>
                </a:lnTo>
                <a:lnTo>
                  <a:pt x="746" y="18"/>
                </a:lnTo>
                <a:lnTo>
                  <a:pt x="743" y="18"/>
                </a:lnTo>
                <a:lnTo>
                  <a:pt x="748" y="25"/>
                </a:lnTo>
                <a:lnTo>
                  <a:pt x="747" y="21"/>
                </a:lnTo>
                <a:lnTo>
                  <a:pt x="748" y="22"/>
                </a:lnTo>
                <a:lnTo>
                  <a:pt x="749" y="21"/>
                </a:lnTo>
                <a:lnTo>
                  <a:pt x="748" y="18"/>
                </a:lnTo>
                <a:lnTo>
                  <a:pt x="750" y="19"/>
                </a:lnTo>
                <a:lnTo>
                  <a:pt x="750" y="23"/>
                </a:lnTo>
                <a:lnTo>
                  <a:pt x="749" y="25"/>
                </a:lnTo>
                <a:lnTo>
                  <a:pt x="754" y="34"/>
                </a:lnTo>
                <a:lnTo>
                  <a:pt x="755" y="39"/>
                </a:lnTo>
                <a:lnTo>
                  <a:pt x="758" y="44"/>
                </a:lnTo>
                <a:lnTo>
                  <a:pt x="757" y="42"/>
                </a:lnTo>
                <a:lnTo>
                  <a:pt x="757" y="45"/>
                </a:lnTo>
                <a:lnTo>
                  <a:pt x="761" y="55"/>
                </a:lnTo>
                <a:lnTo>
                  <a:pt x="762" y="72"/>
                </a:lnTo>
                <a:lnTo>
                  <a:pt x="765" y="77"/>
                </a:lnTo>
                <a:lnTo>
                  <a:pt x="766" y="77"/>
                </a:lnTo>
                <a:lnTo>
                  <a:pt x="765" y="80"/>
                </a:lnTo>
                <a:lnTo>
                  <a:pt x="764" y="78"/>
                </a:lnTo>
                <a:lnTo>
                  <a:pt x="768" y="84"/>
                </a:lnTo>
                <a:lnTo>
                  <a:pt x="767" y="92"/>
                </a:lnTo>
                <a:lnTo>
                  <a:pt x="769" y="97"/>
                </a:lnTo>
                <a:lnTo>
                  <a:pt x="767" y="99"/>
                </a:lnTo>
                <a:lnTo>
                  <a:pt x="765" y="97"/>
                </a:lnTo>
                <a:lnTo>
                  <a:pt x="763" y="98"/>
                </a:lnTo>
                <a:lnTo>
                  <a:pt x="764" y="102"/>
                </a:lnTo>
                <a:lnTo>
                  <a:pt x="767" y="105"/>
                </a:lnTo>
                <a:lnTo>
                  <a:pt x="765" y="107"/>
                </a:lnTo>
                <a:lnTo>
                  <a:pt x="763" y="108"/>
                </a:lnTo>
                <a:lnTo>
                  <a:pt x="762" y="111"/>
                </a:lnTo>
                <a:lnTo>
                  <a:pt x="758" y="111"/>
                </a:lnTo>
                <a:lnTo>
                  <a:pt x="760" y="109"/>
                </a:lnTo>
                <a:lnTo>
                  <a:pt x="756" y="110"/>
                </a:lnTo>
                <a:lnTo>
                  <a:pt x="754" y="105"/>
                </a:lnTo>
                <a:lnTo>
                  <a:pt x="753" y="105"/>
                </a:lnTo>
                <a:lnTo>
                  <a:pt x="752" y="108"/>
                </a:lnTo>
                <a:lnTo>
                  <a:pt x="753" y="111"/>
                </a:lnTo>
                <a:lnTo>
                  <a:pt x="750" y="113"/>
                </a:lnTo>
                <a:lnTo>
                  <a:pt x="750" y="114"/>
                </a:lnTo>
                <a:lnTo>
                  <a:pt x="751" y="114"/>
                </a:lnTo>
                <a:lnTo>
                  <a:pt x="750" y="115"/>
                </a:lnTo>
                <a:lnTo>
                  <a:pt x="748" y="115"/>
                </a:lnTo>
                <a:lnTo>
                  <a:pt x="747" y="117"/>
                </a:lnTo>
                <a:lnTo>
                  <a:pt x="744" y="118"/>
                </a:lnTo>
                <a:lnTo>
                  <a:pt x="746" y="119"/>
                </a:lnTo>
                <a:lnTo>
                  <a:pt x="742" y="122"/>
                </a:lnTo>
                <a:lnTo>
                  <a:pt x="743" y="124"/>
                </a:lnTo>
                <a:lnTo>
                  <a:pt x="741" y="125"/>
                </a:lnTo>
                <a:lnTo>
                  <a:pt x="741" y="129"/>
                </a:lnTo>
                <a:lnTo>
                  <a:pt x="740" y="128"/>
                </a:lnTo>
                <a:lnTo>
                  <a:pt x="741" y="127"/>
                </a:lnTo>
                <a:lnTo>
                  <a:pt x="738" y="126"/>
                </a:lnTo>
                <a:lnTo>
                  <a:pt x="738" y="128"/>
                </a:lnTo>
                <a:lnTo>
                  <a:pt x="736" y="129"/>
                </a:lnTo>
                <a:lnTo>
                  <a:pt x="736" y="132"/>
                </a:lnTo>
                <a:lnTo>
                  <a:pt x="738" y="132"/>
                </a:lnTo>
                <a:lnTo>
                  <a:pt x="736" y="134"/>
                </a:lnTo>
                <a:lnTo>
                  <a:pt x="732" y="135"/>
                </a:lnTo>
                <a:lnTo>
                  <a:pt x="731" y="135"/>
                </a:lnTo>
                <a:lnTo>
                  <a:pt x="731" y="136"/>
                </a:lnTo>
                <a:lnTo>
                  <a:pt x="730" y="138"/>
                </a:lnTo>
                <a:lnTo>
                  <a:pt x="729" y="138"/>
                </a:lnTo>
                <a:lnTo>
                  <a:pt x="729" y="136"/>
                </a:lnTo>
                <a:lnTo>
                  <a:pt x="723" y="137"/>
                </a:lnTo>
                <a:lnTo>
                  <a:pt x="722" y="134"/>
                </a:lnTo>
                <a:lnTo>
                  <a:pt x="720" y="134"/>
                </a:lnTo>
                <a:lnTo>
                  <a:pt x="721" y="131"/>
                </a:lnTo>
                <a:lnTo>
                  <a:pt x="720" y="132"/>
                </a:lnTo>
                <a:lnTo>
                  <a:pt x="720" y="135"/>
                </a:lnTo>
                <a:lnTo>
                  <a:pt x="718" y="136"/>
                </a:lnTo>
                <a:lnTo>
                  <a:pt x="715" y="135"/>
                </a:lnTo>
                <a:lnTo>
                  <a:pt x="717" y="134"/>
                </a:lnTo>
                <a:lnTo>
                  <a:pt x="714" y="133"/>
                </a:lnTo>
                <a:lnTo>
                  <a:pt x="715" y="131"/>
                </a:lnTo>
                <a:lnTo>
                  <a:pt x="713" y="131"/>
                </a:lnTo>
                <a:lnTo>
                  <a:pt x="711" y="128"/>
                </a:lnTo>
                <a:lnTo>
                  <a:pt x="711" y="129"/>
                </a:lnTo>
                <a:lnTo>
                  <a:pt x="710" y="129"/>
                </a:lnTo>
                <a:lnTo>
                  <a:pt x="712" y="131"/>
                </a:lnTo>
                <a:lnTo>
                  <a:pt x="711" y="132"/>
                </a:lnTo>
                <a:lnTo>
                  <a:pt x="712" y="135"/>
                </a:lnTo>
                <a:lnTo>
                  <a:pt x="708" y="134"/>
                </a:lnTo>
                <a:lnTo>
                  <a:pt x="707" y="136"/>
                </a:lnTo>
                <a:lnTo>
                  <a:pt x="707" y="134"/>
                </a:lnTo>
                <a:lnTo>
                  <a:pt x="705" y="134"/>
                </a:lnTo>
                <a:lnTo>
                  <a:pt x="706" y="132"/>
                </a:lnTo>
                <a:lnTo>
                  <a:pt x="711" y="134"/>
                </a:lnTo>
                <a:lnTo>
                  <a:pt x="709" y="131"/>
                </a:lnTo>
                <a:lnTo>
                  <a:pt x="708" y="132"/>
                </a:lnTo>
                <a:lnTo>
                  <a:pt x="708" y="129"/>
                </a:lnTo>
                <a:lnTo>
                  <a:pt x="709" y="130"/>
                </a:lnTo>
                <a:lnTo>
                  <a:pt x="709" y="129"/>
                </a:lnTo>
                <a:lnTo>
                  <a:pt x="706" y="125"/>
                </a:lnTo>
                <a:lnTo>
                  <a:pt x="705" y="123"/>
                </a:lnTo>
                <a:lnTo>
                  <a:pt x="705" y="125"/>
                </a:lnTo>
                <a:lnTo>
                  <a:pt x="706" y="127"/>
                </a:lnTo>
                <a:lnTo>
                  <a:pt x="704" y="128"/>
                </a:lnTo>
                <a:lnTo>
                  <a:pt x="705" y="128"/>
                </a:lnTo>
                <a:lnTo>
                  <a:pt x="703" y="130"/>
                </a:lnTo>
                <a:lnTo>
                  <a:pt x="703" y="131"/>
                </a:lnTo>
                <a:lnTo>
                  <a:pt x="702" y="131"/>
                </a:lnTo>
                <a:lnTo>
                  <a:pt x="702" y="128"/>
                </a:lnTo>
                <a:lnTo>
                  <a:pt x="701" y="130"/>
                </a:lnTo>
                <a:lnTo>
                  <a:pt x="699" y="130"/>
                </a:lnTo>
                <a:lnTo>
                  <a:pt x="701" y="133"/>
                </a:lnTo>
                <a:lnTo>
                  <a:pt x="700" y="133"/>
                </a:lnTo>
                <a:lnTo>
                  <a:pt x="698" y="139"/>
                </a:lnTo>
                <a:lnTo>
                  <a:pt x="699" y="139"/>
                </a:lnTo>
                <a:lnTo>
                  <a:pt x="699" y="144"/>
                </a:lnTo>
                <a:lnTo>
                  <a:pt x="700" y="142"/>
                </a:lnTo>
                <a:lnTo>
                  <a:pt x="701" y="145"/>
                </a:lnTo>
                <a:lnTo>
                  <a:pt x="699" y="145"/>
                </a:lnTo>
                <a:lnTo>
                  <a:pt x="700" y="147"/>
                </a:lnTo>
                <a:lnTo>
                  <a:pt x="699" y="147"/>
                </a:lnTo>
                <a:lnTo>
                  <a:pt x="696" y="146"/>
                </a:lnTo>
                <a:lnTo>
                  <a:pt x="696" y="147"/>
                </a:lnTo>
                <a:lnTo>
                  <a:pt x="699" y="149"/>
                </a:lnTo>
                <a:lnTo>
                  <a:pt x="699" y="150"/>
                </a:lnTo>
                <a:lnTo>
                  <a:pt x="694" y="148"/>
                </a:lnTo>
                <a:lnTo>
                  <a:pt x="694" y="150"/>
                </a:lnTo>
                <a:lnTo>
                  <a:pt x="697" y="152"/>
                </a:lnTo>
                <a:lnTo>
                  <a:pt x="696" y="153"/>
                </a:lnTo>
                <a:lnTo>
                  <a:pt x="695" y="152"/>
                </a:lnTo>
                <a:lnTo>
                  <a:pt x="692" y="152"/>
                </a:lnTo>
                <a:lnTo>
                  <a:pt x="692" y="155"/>
                </a:lnTo>
                <a:lnTo>
                  <a:pt x="694" y="157"/>
                </a:lnTo>
                <a:lnTo>
                  <a:pt x="695" y="156"/>
                </a:lnTo>
                <a:lnTo>
                  <a:pt x="694" y="159"/>
                </a:lnTo>
                <a:lnTo>
                  <a:pt x="700" y="165"/>
                </a:lnTo>
                <a:lnTo>
                  <a:pt x="704" y="167"/>
                </a:lnTo>
                <a:lnTo>
                  <a:pt x="704" y="170"/>
                </a:lnTo>
                <a:lnTo>
                  <a:pt x="705" y="170"/>
                </a:lnTo>
                <a:lnTo>
                  <a:pt x="704" y="170"/>
                </a:lnTo>
                <a:lnTo>
                  <a:pt x="703" y="173"/>
                </a:lnTo>
                <a:lnTo>
                  <a:pt x="705" y="173"/>
                </a:lnTo>
                <a:lnTo>
                  <a:pt x="705" y="175"/>
                </a:lnTo>
                <a:lnTo>
                  <a:pt x="704" y="177"/>
                </a:lnTo>
                <a:lnTo>
                  <a:pt x="701" y="177"/>
                </a:lnTo>
                <a:lnTo>
                  <a:pt x="703" y="182"/>
                </a:lnTo>
                <a:lnTo>
                  <a:pt x="703" y="179"/>
                </a:lnTo>
                <a:lnTo>
                  <a:pt x="707" y="177"/>
                </a:lnTo>
                <a:lnTo>
                  <a:pt x="707" y="180"/>
                </a:lnTo>
                <a:lnTo>
                  <a:pt x="709" y="180"/>
                </a:lnTo>
                <a:lnTo>
                  <a:pt x="708" y="177"/>
                </a:lnTo>
                <a:lnTo>
                  <a:pt x="710" y="177"/>
                </a:lnTo>
                <a:lnTo>
                  <a:pt x="709" y="175"/>
                </a:lnTo>
                <a:lnTo>
                  <a:pt x="714" y="177"/>
                </a:lnTo>
                <a:lnTo>
                  <a:pt x="711" y="171"/>
                </a:lnTo>
                <a:lnTo>
                  <a:pt x="714" y="172"/>
                </a:lnTo>
                <a:lnTo>
                  <a:pt x="713" y="170"/>
                </a:lnTo>
                <a:lnTo>
                  <a:pt x="716" y="172"/>
                </a:lnTo>
                <a:lnTo>
                  <a:pt x="715" y="173"/>
                </a:lnTo>
                <a:lnTo>
                  <a:pt x="718" y="178"/>
                </a:lnTo>
                <a:lnTo>
                  <a:pt x="717" y="178"/>
                </a:lnTo>
                <a:lnTo>
                  <a:pt x="718" y="179"/>
                </a:lnTo>
                <a:lnTo>
                  <a:pt x="716" y="181"/>
                </a:lnTo>
                <a:lnTo>
                  <a:pt x="711" y="180"/>
                </a:lnTo>
                <a:lnTo>
                  <a:pt x="711" y="181"/>
                </a:lnTo>
                <a:lnTo>
                  <a:pt x="713" y="181"/>
                </a:lnTo>
                <a:lnTo>
                  <a:pt x="712" y="183"/>
                </a:lnTo>
                <a:lnTo>
                  <a:pt x="715" y="183"/>
                </a:lnTo>
                <a:lnTo>
                  <a:pt x="712" y="186"/>
                </a:lnTo>
                <a:lnTo>
                  <a:pt x="708" y="188"/>
                </a:lnTo>
                <a:lnTo>
                  <a:pt x="707" y="188"/>
                </a:lnTo>
                <a:lnTo>
                  <a:pt x="708" y="186"/>
                </a:lnTo>
                <a:lnTo>
                  <a:pt x="707" y="185"/>
                </a:lnTo>
                <a:lnTo>
                  <a:pt x="706" y="191"/>
                </a:lnTo>
                <a:lnTo>
                  <a:pt x="705" y="191"/>
                </a:lnTo>
                <a:lnTo>
                  <a:pt x="703" y="192"/>
                </a:lnTo>
                <a:lnTo>
                  <a:pt x="701" y="191"/>
                </a:lnTo>
                <a:lnTo>
                  <a:pt x="703" y="193"/>
                </a:lnTo>
                <a:lnTo>
                  <a:pt x="700" y="198"/>
                </a:lnTo>
                <a:lnTo>
                  <a:pt x="699" y="197"/>
                </a:lnTo>
                <a:lnTo>
                  <a:pt x="700" y="195"/>
                </a:lnTo>
                <a:lnTo>
                  <a:pt x="700" y="193"/>
                </a:lnTo>
                <a:lnTo>
                  <a:pt x="698" y="196"/>
                </a:lnTo>
                <a:lnTo>
                  <a:pt x="697" y="195"/>
                </a:lnTo>
                <a:lnTo>
                  <a:pt x="698" y="197"/>
                </a:lnTo>
                <a:lnTo>
                  <a:pt x="697" y="197"/>
                </a:lnTo>
                <a:lnTo>
                  <a:pt x="698" y="198"/>
                </a:lnTo>
                <a:lnTo>
                  <a:pt x="696" y="199"/>
                </a:lnTo>
                <a:lnTo>
                  <a:pt x="697" y="203"/>
                </a:lnTo>
                <a:lnTo>
                  <a:pt x="696" y="201"/>
                </a:lnTo>
                <a:lnTo>
                  <a:pt x="696" y="203"/>
                </a:lnTo>
                <a:lnTo>
                  <a:pt x="693" y="202"/>
                </a:lnTo>
                <a:lnTo>
                  <a:pt x="693" y="203"/>
                </a:lnTo>
                <a:lnTo>
                  <a:pt x="687" y="203"/>
                </a:lnTo>
                <a:lnTo>
                  <a:pt x="687" y="204"/>
                </a:lnTo>
                <a:lnTo>
                  <a:pt x="682" y="203"/>
                </a:lnTo>
                <a:lnTo>
                  <a:pt x="682" y="204"/>
                </a:lnTo>
                <a:lnTo>
                  <a:pt x="680" y="204"/>
                </a:lnTo>
                <a:lnTo>
                  <a:pt x="682" y="206"/>
                </a:lnTo>
                <a:lnTo>
                  <a:pt x="669" y="206"/>
                </a:lnTo>
                <a:lnTo>
                  <a:pt x="652" y="209"/>
                </a:lnTo>
                <a:lnTo>
                  <a:pt x="645" y="211"/>
                </a:lnTo>
                <a:lnTo>
                  <a:pt x="645" y="209"/>
                </a:lnTo>
                <a:lnTo>
                  <a:pt x="640" y="213"/>
                </a:lnTo>
                <a:lnTo>
                  <a:pt x="639" y="213"/>
                </a:lnTo>
                <a:lnTo>
                  <a:pt x="637" y="214"/>
                </a:lnTo>
                <a:lnTo>
                  <a:pt x="613" y="229"/>
                </a:lnTo>
                <a:lnTo>
                  <a:pt x="594" y="243"/>
                </a:lnTo>
                <a:lnTo>
                  <a:pt x="585" y="254"/>
                </a:lnTo>
                <a:lnTo>
                  <a:pt x="584" y="254"/>
                </a:lnTo>
                <a:lnTo>
                  <a:pt x="585" y="255"/>
                </a:lnTo>
                <a:lnTo>
                  <a:pt x="582" y="260"/>
                </a:lnTo>
                <a:lnTo>
                  <a:pt x="583" y="257"/>
                </a:lnTo>
                <a:lnTo>
                  <a:pt x="580" y="258"/>
                </a:lnTo>
                <a:lnTo>
                  <a:pt x="579" y="260"/>
                </a:lnTo>
                <a:lnTo>
                  <a:pt x="580" y="261"/>
                </a:lnTo>
                <a:lnTo>
                  <a:pt x="579" y="261"/>
                </a:lnTo>
                <a:lnTo>
                  <a:pt x="578" y="260"/>
                </a:lnTo>
                <a:lnTo>
                  <a:pt x="575" y="268"/>
                </a:lnTo>
                <a:lnTo>
                  <a:pt x="573" y="276"/>
                </a:lnTo>
                <a:lnTo>
                  <a:pt x="577" y="266"/>
                </a:lnTo>
                <a:lnTo>
                  <a:pt x="579" y="262"/>
                </a:lnTo>
                <a:lnTo>
                  <a:pt x="581" y="261"/>
                </a:lnTo>
                <a:lnTo>
                  <a:pt x="574" y="274"/>
                </a:lnTo>
                <a:lnTo>
                  <a:pt x="570" y="287"/>
                </a:lnTo>
                <a:lnTo>
                  <a:pt x="570" y="285"/>
                </a:lnTo>
                <a:lnTo>
                  <a:pt x="571" y="282"/>
                </a:lnTo>
                <a:lnTo>
                  <a:pt x="571" y="269"/>
                </a:lnTo>
                <a:lnTo>
                  <a:pt x="569" y="263"/>
                </a:lnTo>
                <a:lnTo>
                  <a:pt x="567" y="262"/>
                </a:lnTo>
                <a:lnTo>
                  <a:pt x="569" y="274"/>
                </a:lnTo>
                <a:lnTo>
                  <a:pt x="568" y="283"/>
                </a:lnTo>
                <a:lnTo>
                  <a:pt x="567" y="284"/>
                </a:lnTo>
                <a:lnTo>
                  <a:pt x="564" y="288"/>
                </a:lnTo>
                <a:lnTo>
                  <a:pt x="562" y="290"/>
                </a:lnTo>
                <a:lnTo>
                  <a:pt x="560" y="288"/>
                </a:lnTo>
                <a:lnTo>
                  <a:pt x="561" y="291"/>
                </a:lnTo>
                <a:lnTo>
                  <a:pt x="563" y="292"/>
                </a:lnTo>
                <a:lnTo>
                  <a:pt x="552" y="290"/>
                </a:lnTo>
                <a:lnTo>
                  <a:pt x="531" y="291"/>
                </a:lnTo>
                <a:lnTo>
                  <a:pt x="519" y="294"/>
                </a:lnTo>
                <a:lnTo>
                  <a:pt x="517" y="294"/>
                </a:lnTo>
                <a:lnTo>
                  <a:pt x="517" y="296"/>
                </a:lnTo>
                <a:lnTo>
                  <a:pt x="516" y="295"/>
                </a:lnTo>
                <a:lnTo>
                  <a:pt x="514" y="295"/>
                </a:lnTo>
                <a:lnTo>
                  <a:pt x="503" y="284"/>
                </a:lnTo>
                <a:lnTo>
                  <a:pt x="502" y="283"/>
                </a:lnTo>
                <a:lnTo>
                  <a:pt x="501" y="281"/>
                </a:lnTo>
                <a:lnTo>
                  <a:pt x="496" y="276"/>
                </a:lnTo>
                <a:lnTo>
                  <a:pt x="490" y="270"/>
                </a:lnTo>
                <a:lnTo>
                  <a:pt x="489" y="269"/>
                </a:lnTo>
                <a:lnTo>
                  <a:pt x="480" y="260"/>
                </a:lnTo>
                <a:lnTo>
                  <a:pt x="479" y="259"/>
                </a:lnTo>
                <a:lnTo>
                  <a:pt x="478" y="258"/>
                </a:lnTo>
                <a:lnTo>
                  <a:pt x="477" y="257"/>
                </a:lnTo>
                <a:lnTo>
                  <a:pt x="476" y="256"/>
                </a:lnTo>
                <a:lnTo>
                  <a:pt x="476" y="255"/>
                </a:lnTo>
                <a:lnTo>
                  <a:pt x="465" y="245"/>
                </a:lnTo>
                <a:lnTo>
                  <a:pt x="465" y="244"/>
                </a:lnTo>
                <a:lnTo>
                  <a:pt x="462" y="242"/>
                </a:lnTo>
                <a:lnTo>
                  <a:pt x="462" y="241"/>
                </a:lnTo>
                <a:lnTo>
                  <a:pt x="455" y="234"/>
                </a:lnTo>
                <a:lnTo>
                  <a:pt x="446" y="225"/>
                </a:lnTo>
                <a:lnTo>
                  <a:pt x="444" y="223"/>
                </a:lnTo>
                <a:lnTo>
                  <a:pt x="439" y="219"/>
                </a:lnTo>
                <a:lnTo>
                  <a:pt x="439" y="218"/>
                </a:lnTo>
                <a:lnTo>
                  <a:pt x="430" y="209"/>
                </a:lnTo>
                <a:lnTo>
                  <a:pt x="428" y="207"/>
                </a:lnTo>
                <a:lnTo>
                  <a:pt x="425" y="204"/>
                </a:lnTo>
                <a:lnTo>
                  <a:pt x="415" y="194"/>
                </a:lnTo>
                <a:lnTo>
                  <a:pt x="408" y="193"/>
                </a:lnTo>
                <a:lnTo>
                  <a:pt x="407" y="194"/>
                </a:lnTo>
                <a:lnTo>
                  <a:pt x="404" y="193"/>
                </a:lnTo>
                <a:lnTo>
                  <a:pt x="390" y="193"/>
                </a:lnTo>
                <a:lnTo>
                  <a:pt x="387" y="194"/>
                </a:lnTo>
                <a:lnTo>
                  <a:pt x="386" y="193"/>
                </a:lnTo>
                <a:lnTo>
                  <a:pt x="384" y="193"/>
                </a:lnTo>
                <a:lnTo>
                  <a:pt x="383" y="193"/>
                </a:lnTo>
                <a:lnTo>
                  <a:pt x="382" y="193"/>
                </a:lnTo>
                <a:lnTo>
                  <a:pt x="360" y="192"/>
                </a:lnTo>
                <a:lnTo>
                  <a:pt x="359" y="192"/>
                </a:lnTo>
                <a:lnTo>
                  <a:pt x="326" y="192"/>
                </a:lnTo>
                <a:lnTo>
                  <a:pt x="324" y="192"/>
                </a:lnTo>
                <a:lnTo>
                  <a:pt x="323" y="192"/>
                </a:lnTo>
                <a:lnTo>
                  <a:pt x="320" y="192"/>
                </a:lnTo>
                <a:lnTo>
                  <a:pt x="315" y="192"/>
                </a:lnTo>
                <a:lnTo>
                  <a:pt x="314" y="192"/>
                </a:lnTo>
                <a:lnTo>
                  <a:pt x="316" y="180"/>
                </a:lnTo>
                <a:lnTo>
                  <a:pt x="308" y="170"/>
                </a:lnTo>
                <a:lnTo>
                  <a:pt x="307" y="168"/>
                </a:lnTo>
                <a:lnTo>
                  <a:pt x="306" y="167"/>
                </a:lnTo>
                <a:lnTo>
                  <a:pt x="303" y="162"/>
                </a:lnTo>
                <a:lnTo>
                  <a:pt x="301" y="162"/>
                </a:lnTo>
                <a:lnTo>
                  <a:pt x="295" y="166"/>
                </a:lnTo>
                <a:lnTo>
                  <a:pt x="292" y="168"/>
                </a:lnTo>
                <a:lnTo>
                  <a:pt x="291" y="166"/>
                </a:lnTo>
                <a:lnTo>
                  <a:pt x="291" y="164"/>
                </a:lnTo>
                <a:lnTo>
                  <a:pt x="291" y="163"/>
                </a:lnTo>
                <a:lnTo>
                  <a:pt x="292" y="162"/>
                </a:lnTo>
                <a:lnTo>
                  <a:pt x="293" y="161"/>
                </a:lnTo>
                <a:lnTo>
                  <a:pt x="292" y="159"/>
                </a:lnTo>
                <a:lnTo>
                  <a:pt x="291" y="158"/>
                </a:lnTo>
                <a:lnTo>
                  <a:pt x="291" y="157"/>
                </a:lnTo>
                <a:lnTo>
                  <a:pt x="289" y="157"/>
                </a:lnTo>
                <a:lnTo>
                  <a:pt x="266" y="155"/>
                </a:lnTo>
                <a:lnTo>
                  <a:pt x="264" y="156"/>
                </a:lnTo>
                <a:lnTo>
                  <a:pt x="258" y="155"/>
                </a:lnTo>
                <a:lnTo>
                  <a:pt x="255" y="155"/>
                </a:lnTo>
                <a:lnTo>
                  <a:pt x="249" y="155"/>
                </a:lnTo>
                <a:lnTo>
                  <a:pt x="234" y="154"/>
                </a:lnTo>
                <a:lnTo>
                  <a:pt x="225" y="153"/>
                </a:lnTo>
                <a:lnTo>
                  <a:pt x="222" y="153"/>
                </a:lnTo>
                <a:lnTo>
                  <a:pt x="221" y="153"/>
                </a:lnTo>
                <a:lnTo>
                  <a:pt x="219" y="153"/>
                </a:lnTo>
                <a:lnTo>
                  <a:pt x="183" y="152"/>
                </a:lnTo>
                <a:lnTo>
                  <a:pt x="177" y="153"/>
                </a:lnTo>
                <a:lnTo>
                  <a:pt x="175" y="152"/>
                </a:lnTo>
                <a:lnTo>
                  <a:pt x="174" y="153"/>
                </a:lnTo>
                <a:lnTo>
                  <a:pt x="173" y="153"/>
                </a:lnTo>
                <a:lnTo>
                  <a:pt x="173" y="152"/>
                </a:lnTo>
                <a:lnTo>
                  <a:pt x="172" y="151"/>
                </a:lnTo>
                <a:lnTo>
                  <a:pt x="172" y="150"/>
                </a:lnTo>
                <a:lnTo>
                  <a:pt x="171" y="152"/>
                </a:lnTo>
                <a:lnTo>
                  <a:pt x="170" y="152"/>
                </a:lnTo>
                <a:lnTo>
                  <a:pt x="169" y="153"/>
                </a:lnTo>
                <a:lnTo>
                  <a:pt x="169" y="154"/>
                </a:lnTo>
                <a:lnTo>
                  <a:pt x="167" y="155"/>
                </a:lnTo>
                <a:lnTo>
                  <a:pt x="166" y="154"/>
                </a:lnTo>
                <a:lnTo>
                  <a:pt x="163" y="155"/>
                </a:lnTo>
                <a:lnTo>
                  <a:pt x="162" y="156"/>
                </a:lnTo>
                <a:lnTo>
                  <a:pt x="161" y="156"/>
                </a:lnTo>
                <a:lnTo>
                  <a:pt x="160" y="156"/>
                </a:lnTo>
                <a:lnTo>
                  <a:pt x="159" y="156"/>
                </a:lnTo>
                <a:lnTo>
                  <a:pt x="158" y="156"/>
                </a:lnTo>
                <a:lnTo>
                  <a:pt x="157" y="158"/>
                </a:lnTo>
                <a:lnTo>
                  <a:pt x="156" y="158"/>
                </a:lnTo>
                <a:lnTo>
                  <a:pt x="153" y="158"/>
                </a:lnTo>
                <a:lnTo>
                  <a:pt x="150" y="160"/>
                </a:lnTo>
                <a:lnTo>
                  <a:pt x="149" y="160"/>
                </a:lnTo>
                <a:lnTo>
                  <a:pt x="148" y="161"/>
                </a:lnTo>
                <a:lnTo>
                  <a:pt x="147" y="161"/>
                </a:lnTo>
                <a:lnTo>
                  <a:pt x="146" y="160"/>
                </a:lnTo>
                <a:lnTo>
                  <a:pt x="145" y="160"/>
                </a:lnTo>
                <a:lnTo>
                  <a:pt x="146" y="162"/>
                </a:lnTo>
                <a:lnTo>
                  <a:pt x="145" y="163"/>
                </a:lnTo>
                <a:lnTo>
                  <a:pt x="142" y="164"/>
                </a:lnTo>
                <a:lnTo>
                  <a:pt x="140" y="165"/>
                </a:lnTo>
                <a:lnTo>
                  <a:pt x="139" y="166"/>
                </a:lnTo>
                <a:lnTo>
                  <a:pt x="138" y="166"/>
                </a:lnTo>
                <a:lnTo>
                  <a:pt x="138" y="164"/>
                </a:lnTo>
                <a:lnTo>
                  <a:pt x="136" y="165"/>
                </a:lnTo>
                <a:lnTo>
                  <a:pt x="122" y="169"/>
                </a:lnTo>
                <a:lnTo>
                  <a:pt x="109" y="173"/>
                </a:lnTo>
                <a:lnTo>
                  <a:pt x="108" y="173"/>
                </a:lnTo>
                <a:lnTo>
                  <a:pt x="0" y="173"/>
                </a:lnTo>
                <a:lnTo>
                  <a:pt x="0" y="166"/>
                </a:lnTo>
                <a:lnTo>
                  <a:pt x="1" y="165"/>
                </a:lnTo>
                <a:lnTo>
                  <a:pt x="2" y="158"/>
                </a:lnTo>
                <a:lnTo>
                  <a:pt x="2" y="155"/>
                </a:lnTo>
                <a:lnTo>
                  <a:pt x="2" y="154"/>
                </a:lnTo>
                <a:lnTo>
                  <a:pt x="2" y="152"/>
                </a:lnTo>
                <a:lnTo>
                  <a:pt x="2" y="149"/>
                </a:lnTo>
                <a:lnTo>
                  <a:pt x="3" y="149"/>
                </a:lnTo>
                <a:lnTo>
                  <a:pt x="8" y="144"/>
                </a:lnTo>
                <a:lnTo>
                  <a:pt x="9" y="144"/>
                </a:lnTo>
                <a:lnTo>
                  <a:pt x="10" y="145"/>
                </a:lnTo>
                <a:lnTo>
                  <a:pt x="10" y="146"/>
                </a:lnTo>
                <a:lnTo>
                  <a:pt x="11" y="146"/>
                </a:lnTo>
                <a:lnTo>
                  <a:pt x="11" y="147"/>
                </a:lnTo>
                <a:lnTo>
                  <a:pt x="13" y="147"/>
                </a:lnTo>
                <a:lnTo>
                  <a:pt x="14" y="147"/>
                </a:lnTo>
                <a:lnTo>
                  <a:pt x="17" y="147"/>
                </a:lnTo>
                <a:lnTo>
                  <a:pt x="18" y="146"/>
                </a:lnTo>
                <a:lnTo>
                  <a:pt x="20" y="146"/>
                </a:lnTo>
                <a:lnTo>
                  <a:pt x="24" y="143"/>
                </a:lnTo>
                <a:lnTo>
                  <a:pt x="26" y="142"/>
                </a:lnTo>
                <a:lnTo>
                  <a:pt x="26" y="141"/>
                </a:lnTo>
                <a:lnTo>
                  <a:pt x="25" y="138"/>
                </a:lnTo>
                <a:lnTo>
                  <a:pt x="26" y="137"/>
                </a:lnTo>
                <a:lnTo>
                  <a:pt x="25" y="136"/>
                </a:lnTo>
                <a:lnTo>
                  <a:pt x="25" y="135"/>
                </a:lnTo>
                <a:lnTo>
                  <a:pt x="27" y="134"/>
                </a:lnTo>
                <a:lnTo>
                  <a:pt x="27" y="133"/>
                </a:lnTo>
                <a:lnTo>
                  <a:pt x="27" y="131"/>
                </a:lnTo>
                <a:lnTo>
                  <a:pt x="27" y="129"/>
                </a:lnTo>
                <a:lnTo>
                  <a:pt x="29" y="126"/>
                </a:lnTo>
                <a:lnTo>
                  <a:pt x="30" y="125"/>
                </a:lnTo>
                <a:lnTo>
                  <a:pt x="33" y="123"/>
                </a:lnTo>
                <a:lnTo>
                  <a:pt x="37" y="121"/>
                </a:lnTo>
                <a:lnTo>
                  <a:pt x="37" y="120"/>
                </a:lnTo>
                <a:lnTo>
                  <a:pt x="37" y="119"/>
                </a:lnTo>
                <a:lnTo>
                  <a:pt x="39" y="117"/>
                </a:lnTo>
                <a:lnTo>
                  <a:pt x="40" y="117"/>
                </a:lnTo>
                <a:lnTo>
                  <a:pt x="41" y="116"/>
                </a:lnTo>
                <a:lnTo>
                  <a:pt x="42" y="117"/>
                </a:lnTo>
                <a:lnTo>
                  <a:pt x="44" y="116"/>
                </a:lnTo>
                <a:lnTo>
                  <a:pt x="49" y="113"/>
                </a:lnTo>
                <a:lnTo>
                  <a:pt x="53" y="112"/>
                </a:lnTo>
                <a:lnTo>
                  <a:pt x="54" y="111"/>
                </a:lnTo>
                <a:lnTo>
                  <a:pt x="60" y="112"/>
                </a:lnTo>
                <a:lnTo>
                  <a:pt x="63" y="110"/>
                </a:lnTo>
                <a:lnTo>
                  <a:pt x="64" y="110"/>
                </a:lnTo>
                <a:lnTo>
                  <a:pt x="66" y="112"/>
                </a:lnTo>
                <a:lnTo>
                  <a:pt x="69" y="112"/>
                </a:lnTo>
                <a:lnTo>
                  <a:pt x="74" y="111"/>
                </a:lnTo>
                <a:lnTo>
                  <a:pt x="75" y="110"/>
                </a:lnTo>
                <a:lnTo>
                  <a:pt x="77" y="108"/>
                </a:lnTo>
                <a:lnTo>
                  <a:pt x="78" y="107"/>
                </a:lnTo>
                <a:lnTo>
                  <a:pt x="81" y="107"/>
                </a:lnTo>
                <a:lnTo>
                  <a:pt x="82" y="105"/>
                </a:lnTo>
                <a:lnTo>
                  <a:pt x="83" y="104"/>
                </a:lnTo>
                <a:lnTo>
                  <a:pt x="85" y="103"/>
                </a:lnTo>
                <a:lnTo>
                  <a:pt x="86" y="102"/>
                </a:lnTo>
                <a:lnTo>
                  <a:pt x="87" y="101"/>
                </a:lnTo>
                <a:lnTo>
                  <a:pt x="88" y="101"/>
                </a:lnTo>
                <a:lnTo>
                  <a:pt x="90" y="102"/>
                </a:lnTo>
                <a:lnTo>
                  <a:pt x="91" y="101"/>
                </a:lnTo>
                <a:lnTo>
                  <a:pt x="92" y="100"/>
                </a:lnTo>
                <a:lnTo>
                  <a:pt x="93" y="99"/>
                </a:lnTo>
                <a:lnTo>
                  <a:pt x="94" y="98"/>
                </a:lnTo>
                <a:lnTo>
                  <a:pt x="95" y="96"/>
                </a:lnTo>
                <a:lnTo>
                  <a:pt x="95" y="95"/>
                </a:lnTo>
                <a:lnTo>
                  <a:pt x="97" y="94"/>
                </a:lnTo>
                <a:lnTo>
                  <a:pt x="99" y="94"/>
                </a:lnTo>
                <a:lnTo>
                  <a:pt x="101" y="94"/>
                </a:lnTo>
                <a:lnTo>
                  <a:pt x="102" y="93"/>
                </a:lnTo>
                <a:lnTo>
                  <a:pt x="102" y="91"/>
                </a:lnTo>
                <a:lnTo>
                  <a:pt x="103" y="90"/>
                </a:lnTo>
                <a:lnTo>
                  <a:pt x="104" y="90"/>
                </a:lnTo>
                <a:lnTo>
                  <a:pt x="108" y="90"/>
                </a:lnTo>
                <a:lnTo>
                  <a:pt x="109" y="88"/>
                </a:lnTo>
                <a:lnTo>
                  <a:pt x="111" y="87"/>
                </a:lnTo>
                <a:lnTo>
                  <a:pt x="113" y="87"/>
                </a:lnTo>
                <a:lnTo>
                  <a:pt x="115" y="88"/>
                </a:lnTo>
                <a:lnTo>
                  <a:pt x="118" y="89"/>
                </a:lnTo>
                <a:lnTo>
                  <a:pt x="119" y="89"/>
                </a:lnTo>
                <a:lnTo>
                  <a:pt x="120" y="88"/>
                </a:lnTo>
                <a:lnTo>
                  <a:pt x="122" y="85"/>
                </a:lnTo>
                <a:lnTo>
                  <a:pt x="123" y="83"/>
                </a:lnTo>
                <a:lnTo>
                  <a:pt x="124" y="82"/>
                </a:lnTo>
                <a:lnTo>
                  <a:pt x="125" y="81"/>
                </a:lnTo>
                <a:lnTo>
                  <a:pt x="125" y="80"/>
                </a:lnTo>
                <a:lnTo>
                  <a:pt x="125" y="79"/>
                </a:lnTo>
                <a:lnTo>
                  <a:pt x="126" y="79"/>
                </a:lnTo>
                <a:lnTo>
                  <a:pt x="126" y="78"/>
                </a:lnTo>
                <a:lnTo>
                  <a:pt x="126" y="75"/>
                </a:lnTo>
                <a:lnTo>
                  <a:pt x="125" y="74"/>
                </a:lnTo>
                <a:lnTo>
                  <a:pt x="125" y="73"/>
                </a:lnTo>
                <a:lnTo>
                  <a:pt x="126" y="71"/>
                </a:lnTo>
                <a:lnTo>
                  <a:pt x="129" y="70"/>
                </a:lnTo>
                <a:lnTo>
                  <a:pt x="130" y="70"/>
                </a:lnTo>
                <a:lnTo>
                  <a:pt x="131" y="70"/>
                </a:lnTo>
                <a:lnTo>
                  <a:pt x="132" y="71"/>
                </a:lnTo>
                <a:lnTo>
                  <a:pt x="134" y="73"/>
                </a:lnTo>
                <a:lnTo>
                  <a:pt x="135" y="72"/>
                </a:lnTo>
                <a:lnTo>
                  <a:pt x="135" y="70"/>
                </a:lnTo>
                <a:lnTo>
                  <a:pt x="136" y="69"/>
                </a:lnTo>
                <a:lnTo>
                  <a:pt x="137" y="66"/>
                </a:lnTo>
                <a:lnTo>
                  <a:pt x="138" y="65"/>
                </a:lnTo>
                <a:lnTo>
                  <a:pt x="141" y="63"/>
                </a:lnTo>
                <a:lnTo>
                  <a:pt x="149" y="57"/>
                </a:lnTo>
                <a:lnTo>
                  <a:pt x="151" y="57"/>
                </a:lnTo>
                <a:lnTo>
                  <a:pt x="152" y="58"/>
                </a:lnTo>
                <a:lnTo>
                  <a:pt x="154" y="60"/>
                </a:lnTo>
                <a:lnTo>
                  <a:pt x="155" y="61"/>
                </a:lnTo>
                <a:lnTo>
                  <a:pt x="154" y="62"/>
                </a:lnTo>
                <a:lnTo>
                  <a:pt x="153" y="63"/>
                </a:lnTo>
                <a:lnTo>
                  <a:pt x="153" y="64"/>
                </a:lnTo>
                <a:lnTo>
                  <a:pt x="153" y="67"/>
                </a:lnTo>
                <a:lnTo>
                  <a:pt x="152" y="68"/>
                </a:lnTo>
                <a:lnTo>
                  <a:pt x="153" y="68"/>
                </a:lnTo>
                <a:lnTo>
                  <a:pt x="155" y="68"/>
                </a:lnTo>
                <a:lnTo>
                  <a:pt x="156" y="69"/>
                </a:lnTo>
                <a:lnTo>
                  <a:pt x="157" y="69"/>
                </a:lnTo>
                <a:lnTo>
                  <a:pt x="162" y="66"/>
                </a:lnTo>
                <a:lnTo>
                  <a:pt x="165" y="65"/>
                </a:lnTo>
                <a:lnTo>
                  <a:pt x="166" y="63"/>
                </a:lnTo>
                <a:lnTo>
                  <a:pt x="168" y="60"/>
                </a:lnTo>
                <a:lnTo>
                  <a:pt x="171" y="56"/>
                </a:lnTo>
                <a:lnTo>
                  <a:pt x="172" y="54"/>
                </a:lnTo>
                <a:lnTo>
                  <a:pt x="173" y="53"/>
                </a:lnTo>
                <a:lnTo>
                  <a:pt x="178" y="51"/>
                </a:lnTo>
                <a:lnTo>
                  <a:pt x="179" y="50"/>
                </a:lnTo>
                <a:lnTo>
                  <a:pt x="180" y="50"/>
                </a:lnTo>
                <a:lnTo>
                  <a:pt x="181" y="50"/>
                </a:lnTo>
                <a:lnTo>
                  <a:pt x="183" y="50"/>
                </a:lnTo>
                <a:lnTo>
                  <a:pt x="184" y="50"/>
                </a:lnTo>
                <a:lnTo>
                  <a:pt x="187" y="48"/>
                </a:lnTo>
                <a:lnTo>
                  <a:pt x="187" y="47"/>
                </a:lnTo>
                <a:lnTo>
                  <a:pt x="188" y="47"/>
                </a:lnTo>
                <a:lnTo>
                  <a:pt x="190" y="48"/>
                </a:lnTo>
                <a:lnTo>
                  <a:pt x="194" y="49"/>
                </a:lnTo>
                <a:lnTo>
                  <a:pt x="195" y="50"/>
                </a:lnTo>
                <a:lnTo>
                  <a:pt x="195" y="52"/>
                </a:lnTo>
                <a:lnTo>
                  <a:pt x="196" y="53"/>
                </a:lnTo>
                <a:lnTo>
                  <a:pt x="199" y="53"/>
                </a:lnTo>
                <a:lnTo>
                  <a:pt x="200" y="52"/>
                </a:lnTo>
                <a:lnTo>
                  <a:pt x="201" y="52"/>
                </a:lnTo>
                <a:lnTo>
                  <a:pt x="203" y="51"/>
                </a:lnTo>
                <a:lnTo>
                  <a:pt x="205" y="50"/>
                </a:lnTo>
                <a:lnTo>
                  <a:pt x="206" y="49"/>
                </a:lnTo>
                <a:lnTo>
                  <a:pt x="207" y="47"/>
                </a:lnTo>
                <a:lnTo>
                  <a:pt x="209" y="42"/>
                </a:lnTo>
                <a:lnTo>
                  <a:pt x="213" y="35"/>
                </a:lnTo>
                <a:lnTo>
                  <a:pt x="218" y="30"/>
                </a:lnTo>
                <a:lnTo>
                  <a:pt x="220" y="27"/>
                </a:lnTo>
                <a:lnTo>
                  <a:pt x="221" y="26"/>
                </a:lnTo>
                <a:lnTo>
                  <a:pt x="223" y="25"/>
                </a:lnTo>
                <a:lnTo>
                  <a:pt x="225" y="25"/>
                </a:lnTo>
                <a:lnTo>
                  <a:pt x="226" y="25"/>
                </a:lnTo>
                <a:lnTo>
                  <a:pt x="227" y="26"/>
                </a:lnTo>
                <a:lnTo>
                  <a:pt x="229" y="27"/>
                </a:lnTo>
                <a:lnTo>
                  <a:pt x="231" y="27"/>
                </a:lnTo>
                <a:lnTo>
                  <a:pt x="232" y="26"/>
                </a:lnTo>
                <a:lnTo>
                  <a:pt x="231" y="23"/>
                </a:lnTo>
                <a:lnTo>
                  <a:pt x="231" y="22"/>
                </a:lnTo>
                <a:lnTo>
                  <a:pt x="231" y="21"/>
                </a:lnTo>
                <a:lnTo>
                  <a:pt x="232" y="18"/>
                </a:lnTo>
                <a:lnTo>
                  <a:pt x="234" y="15"/>
                </a:lnTo>
                <a:lnTo>
                  <a:pt x="235" y="11"/>
                </a:lnTo>
                <a:lnTo>
                  <a:pt x="235" y="8"/>
                </a:lnTo>
                <a:lnTo>
                  <a:pt x="234" y="8"/>
                </a:lnTo>
                <a:lnTo>
                  <a:pt x="234" y="6"/>
                </a:lnTo>
                <a:lnTo>
                  <a:pt x="234" y="4"/>
                </a:lnTo>
                <a:lnTo>
                  <a:pt x="235" y="2"/>
                </a:lnTo>
                <a:lnTo>
                  <a:pt x="235" y="0"/>
                </a:lnTo>
                <a:lnTo>
                  <a:pt x="236" y="0"/>
                </a:lnTo>
                <a:lnTo>
                  <a:pt x="238" y="0"/>
                </a:lnTo>
                <a:lnTo>
                  <a:pt x="243" y="0"/>
                </a:lnTo>
                <a:lnTo>
                  <a:pt x="252" y="1"/>
                </a:lnTo>
                <a:lnTo>
                  <a:pt x="253" y="2"/>
                </a:lnTo>
                <a:lnTo>
                  <a:pt x="255" y="2"/>
                </a:lnTo>
                <a:lnTo>
                  <a:pt x="258" y="2"/>
                </a:lnTo>
                <a:lnTo>
                  <a:pt x="264" y="2"/>
                </a:lnTo>
                <a:lnTo>
                  <a:pt x="266" y="3"/>
                </a:lnTo>
                <a:lnTo>
                  <a:pt x="273" y="3"/>
                </a:lnTo>
                <a:lnTo>
                  <a:pt x="273" y="2"/>
                </a:lnTo>
                <a:lnTo>
                  <a:pt x="283" y="3"/>
                </a:lnTo>
                <a:lnTo>
                  <a:pt x="286" y="3"/>
                </a:lnTo>
                <a:lnTo>
                  <a:pt x="299" y="3"/>
                </a:lnTo>
                <a:lnTo>
                  <a:pt x="306" y="3"/>
                </a:lnTo>
                <a:lnTo>
                  <a:pt x="307" y="3"/>
                </a:lnTo>
                <a:lnTo>
                  <a:pt x="313" y="3"/>
                </a:lnTo>
                <a:lnTo>
                  <a:pt x="321" y="4"/>
                </a:lnTo>
                <a:lnTo>
                  <a:pt x="323" y="4"/>
                </a:lnTo>
                <a:lnTo>
                  <a:pt x="331" y="4"/>
                </a:lnTo>
                <a:lnTo>
                  <a:pt x="357" y="5"/>
                </a:lnTo>
                <a:lnTo>
                  <a:pt x="369" y="5"/>
                </a:lnTo>
                <a:lnTo>
                  <a:pt x="370" y="5"/>
                </a:lnTo>
                <a:lnTo>
                  <a:pt x="372" y="5"/>
                </a:lnTo>
                <a:lnTo>
                  <a:pt x="397" y="5"/>
                </a:lnTo>
                <a:lnTo>
                  <a:pt x="400" y="5"/>
                </a:lnTo>
                <a:lnTo>
                  <a:pt x="405" y="5"/>
                </a:lnTo>
                <a:lnTo>
                  <a:pt x="414" y="5"/>
                </a:lnTo>
                <a:lnTo>
                  <a:pt x="414" y="6"/>
                </a:lnTo>
                <a:lnTo>
                  <a:pt x="417" y="6"/>
                </a:lnTo>
                <a:lnTo>
                  <a:pt x="420" y="6"/>
                </a:lnTo>
                <a:lnTo>
                  <a:pt x="427" y="6"/>
                </a:lnTo>
                <a:lnTo>
                  <a:pt x="428" y="6"/>
                </a:lnTo>
                <a:lnTo>
                  <a:pt x="432" y="6"/>
                </a:lnTo>
                <a:lnTo>
                  <a:pt x="433" y="6"/>
                </a:lnTo>
                <a:lnTo>
                  <a:pt x="453" y="5"/>
                </a:lnTo>
                <a:lnTo>
                  <a:pt x="454" y="5"/>
                </a:lnTo>
                <a:lnTo>
                  <a:pt x="456" y="5"/>
                </a:lnTo>
                <a:lnTo>
                  <a:pt x="457" y="5"/>
                </a:lnTo>
                <a:lnTo>
                  <a:pt x="461" y="5"/>
                </a:lnTo>
                <a:lnTo>
                  <a:pt x="463" y="5"/>
                </a:lnTo>
                <a:lnTo>
                  <a:pt x="464" y="5"/>
                </a:lnTo>
                <a:lnTo>
                  <a:pt x="468" y="5"/>
                </a:lnTo>
                <a:lnTo>
                  <a:pt x="469" y="5"/>
                </a:lnTo>
                <a:lnTo>
                  <a:pt x="470" y="5"/>
                </a:lnTo>
                <a:lnTo>
                  <a:pt x="481" y="5"/>
                </a:lnTo>
                <a:lnTo>
                  <a:pt x="491" y="5"/>
                </a:lnTo>
                <a:lnTo>
                  <a:pt x="494" y="5"/>
                </a:lnTo>
                <a:lnTo>
                  <a:pt x="498" y="5"/>
                </a:lnTo>
                <a:lnTo>
                  <a:pt x="499" y="5"/>
                </a:lnTo>
                <a:lnTo>
                  <a:pt x="500" y="5"/>
                </a:lnTo>
                <a:lnTo>
                  <a:pt x="511" y="5"/>
                </a:lnTo>
                <a:lnTo>
                  <a:pt x="512" y="5"/>
                </a:lnTo>
                <a:lnTo>
                  <a:pt x="514" y="5"/>
                </a:lnTo>
                <a:lnTo>
                  <a:pt x="545" y="5"/>
                </a:lnTo>
                <a:lnTo>
                  <a:pt x="549" y="5"/>
                </a:lnTo>
                <a:lnTo>
                  <a:pt x="556" y="5"/>
                </a:lnTo>
                <a:lnTo>
                  <a:pt x="561" y="5"/>
                </a:lnTo>
                <a:lnTo>
                  <a:pt x="573" y="5"/>
                </a:lnTo>
                <a:lnTo>
                  <a:pt x="575" y="5"/>
                </a:lnTo>
                <a:lnTo>
                  <a:pt x="577" y="5"/>
                </a:lnTo>
                <a:lnTo>
                  <a:pt x="578" y="5"/>
                </a:lnTo>
                <a:lnTo>
                  <a:pt x="587" y="5"/>
                </a:lnTo>
                <a:lnTo>
                  <a:pt x="594" y="5"/>
                </a:lnTo>
                <a:lnTo>
                  <a:pt x="596" y="5"/>
                </a:lnTo>
                <a:lnTo>
                  <a:pt x="607" y="5"/>
                </a:lnTo>
                <a:lnTo>
                  <a:pt x="625" y="5"/>
                </a:lnTo>
                <a:lnTo>
                  <a:pt x="626" y="5"/>
                </a:lnTo>
                <a:lnTo>
                  <a:pt x="627" y="5"/>
                </a:lnTo>
                <a:lnTo>
                  <a:pt x="628" y="5"/>
                </a:lnTo>
                <a:lnTo>
                  <a:pt x="638" y="5"/>
                </a:lnTo>
                <a:lnTo>
                  <a:pt x="642" y="5"/>
                </a:lnTo>
                <a:lnTo>
                  <a:pt x="660" y="5"/>
                </a:lnTo>
                <a:lnTo>
                  <a:pt x="662" y="5"/>
                </a:lnTo>
                <a:lnTo>
                  <a:pt x="663" y="4"/>
                </a:lnTo>
                <a:lnTo>
                  <a:pt x="670" y="4"/>
                </a:lnTo>
                <a:lnTo>
                  <a:pt x="673" y="4"/>
                </a:lnTo>
                <a:lnTo>
                  <a:pt x="676" y="4"/>
                </a:lnTo>
                <a:lnTo>
                  <a:pt x="678" y="5"/>
                </a:lnTo>
                <a:lnTo>
                  <a:pt x="678" y="4"/>
                </a:lnTo>
                <a:lnTo>
                  <a:pt x="684" y="4"/>
                </a:lnTo>
                <a:lnTo>
                  <a:pt x="686" y="4"/>
                </a:lnTo>
                <a:lnTo>
                  <a:pt x="689" y="5"/>
                </a:lnTo>
                <a:lnTo>
                  <a:pt x="692" y="4"/>
                </a:lnTo>
                <a:lnTo>
                  <a:pt x="704" y="5"/>
                </a:lnTo>
                <a:lnTo>
                  <a:pt x="721" y="4"/>
                </a:lnTo>
                <a:lnTo>
                  <a:pt x="726" y="5"/>
                </a:lnTo>
                <a:lnTo>
                  <a:pt x="735" y="4"/>
                </a:lnTo>
                <a:lnTo>
                  <a:pt x="738" y="5"/>
                </a:lnTo>
                <a:lnTo>
                  <a:pt x="738" y="4"/>
                </a:lnTo>
                <a:lnTo>
                  <a:pt x="742" y="5"/>
                </a:lnTo>
                <a:lnTo>
                  <a:pt x="743" y="4"/>
                </a:lnTo>
                <a:lnTo>
                  <a:pt x="746" y="4"/>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1" name="Freeform 307"/>
          <p:cNvSpPr>
            <a:spLocks/>
          </p:cNvSpPr>
          <p:nvPr/>
        </p:nvSpPr>
        <p:spPr bwMode="auto">
          <a:xfrm>
            <a:off x="7762875" y="4246563"/>
            <a:ext cx="49213" cy="130175"/>
          </a:xfrm>
          <a:custGeom>
            <a:avLst/>
            <a:gdLst>
              <a:gd name="T0" fmla="*/ 2147483647 w 31"/>
              <a:gd name="T1" fmla="*/ 0 h 82"/>
              <a:gd name="T2" fmla="*/ 2147483647 w 31"/>
              <a:gd name="T3" fmla="*/ 0 h 82"/>
              <a:gd name="T4" fmla="*/ 2147483647 w 31"/>
              <a:gd name="T5" fmla="*/ 2147483647 h 82"/>
              <a:gd name="T6" fmla="*/ 2147483647 w 31"/>
              <a:gd name="T7" fmla="*/ 2147483647 h 82"/>
              <a:gd name="T8" fmla="*/ 2147483647 w 31"/>
              <a:gd name="T9" fmla="*/ 2147483647 h 82"/>
              <a:gd name="T10" fmla="*/ 2147483647 w 31"/>
              <a:gd name="T11" fmla="*/ 2147483647 h 82"/>
              <a:gd name="T12" fmla="*/ 2147483647 w 31"/>
              <a:gd name="T13" fmla="*/ 2147483647 h 82"/>
              <a:gd name="T14" fmla="*/ 2147483647 w 31"/>
              <a:gd name="T15" fmla="*/ 2147483647 h 82"/>
              <a:gd name="T16" fmla="*/ 2147483647 w 31"/>
              <a:gd name="T17" fmla="*/ 2147483647 h 82"/>
              <a:gd name="T18" fmla="*/ 2147483647 w 31"/>
              <a:gd name="T19" fmla="*/ 2147483647 h 82"/>
              <a:gd name="T20" fmla="*/ 2147483647 w 31"/>
              <a:gd name="T21" fmla="*/ 2147483647 h 82"/>
              <a:gd name="T22" fmla="*/ 2147483647 w 31"/>
              <a:gd name="T23" fmla="*/ 2147483647 h 82"/>
              <a:gd name="T24" fmla="*/ 2147483647 w 31"/>
              <a:gd name="T25" fmla="*/ 2147483647 h 82"/>
              <a:gd name="T26" fmla="*/ 2147483647 w 31"/>
              <a:gd name="T27" fmla="*/ 2147483647 h 82"/>
              <a:gd name="T28" fmla="*/ 2147483647 w 31"/>
              <a:gd name="T29" fmla="*/ 2147483647 h 82"/>
              <a:gd name="T30" fmla="*/ 2147483647 w 31"/>
              <a:gd name="T31" fmla="*/ 2147483647 h 82"/>
              <a:gd name="T32" fmla="*/ 2147483647 w 31"/>
              <a:gd name="T33" fmla="*/ 2147483647 h 82"/>
              <a:gd name="T34" fmla="*/ 2147483647 w 31"/>
              <a:gd name="T35" fmla="*/ 2147483647 h 82"/>
              <a:gd name="T36" fmla="*/ 2147483647 w 31"/>
              <a:gd name="T37" fmla="*/ 2147483647 h 82"/>
              <a:gd name="T38" fmla="*/ 2147483647 w 31"/>
              <a:gd name="T39" fmla="*/ 2147483647 h 82"/>
              <a:gd name="T40" fmla="*/ 2147483647 w 31"/>
              <a:gd name="T41" fmla="*/ 2147483647 h 82"/>
              <a:gd name="T42" fmla="*/ 2147483647 w 31"/>
              <a:gd name="T43" fmla="*/ 2147483647 h 82"/>
              <a:gd name="T44" fmla="*/ 2147483647 w 31"/>
              <a:gd name="T45" fmla="*/ 2147483647 h 82"/>
              <a:gd name="T46" fmla="*/ 2147483647 w 31"/>
              <a:gd name="T47" fmla="*/ 2147483647 h 82"/>
              <a:gd name="T48" fmla="*/ 2147483647 w 31"/>
              <a:gd name="T49" fmla="*/ 2147483647 h 82"/>
              <a:gd name="T50" fmla="*/ 2147483647 w 31"/>
              <a:gd name="T51" fmla="*/ 2147483647 h 82"/>
              <a:gd name="T52" fmla="*/ 2147483647 w 31"/>
              <a:gd name="T53" fmla="*/ 2147483647 h 82"/>
              <a:gd name="T54" fmla="*/ 0 w 31"/>
              <a:gd name="T55" fmla="*/ 0 h 82"/>
              <a:gd name="T56" fmla="*/ 0 w 31"/>
              <a:gd name="T57" fmla="*/ 0 h 82"/>
              <a:gd name="T58" fmla="*/ 2147483647 w 31"/>
              <a:gd name="T59" fmla="*/ 0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 h="82">
                <a:moveTo>
                  <a:pt x="2" y="0"/>
                </a:moveTo>
                <a:lnTo>
                  <a:pt x="2" y="0"/>
                </a:lnTo>
                <a:lnTo>
                  <a:pt x="6" y="19"/>
                </a:lnTo>
                <a:lnTo>
                  <a:pt x="9" y="31"/>
                </a:lnTo>
                <a:lnTo>
                  <a:pt x="14" y="46"/>
                </a:lnTo>
                <a:lnTo>
                  <a:pt x="27" y="70"/>
                </a:lnTo>
                <a:lnTo>
                  <a:pt x="31" y="81"/>
                </a:lnTo>
                <a:lnTo>
                  <a:pt x="31" y="82"/>
                </a:lnTo>
                <a:lnTo>
                  <a:pt x="27" y="76"/>
                </a:lnTo>
                <a:lnTo>
                  <a:pt x="25" y="70"/>
                </a:lnTo>
                <a:lnTo>
                  <a:pt x="26" y="70"/>
                </a:lnTo>
                <a:lnTo>
                  <a:pt x="22" y="64"/>
                </a:lnTo>
                <a:lnTo>
                  <a:pt x="20" y="63"/>
                </a:lnTo>
                <a:lnTo>
                  <a:pt x="17" y="54"/>
                </a:lnTo>
                <a:lnTo>
                  <a:pt x="13" y="54"/>
                </a:lnTo>
                <a:lnTo>
                  <a:pt x="12" y="46"/>
                </a:lnTo>
                <a:lnTo>
                  <a:pt x="13" y="48"/>
                </a:lnTo>
                <a:lnTo>
                  <a:pt x="10" y="36"/>
                </a:lnTo>
                <a:lnTo>
                  <a:pt x="7" y="28"/>
                </a:lnTo>
                <a:lnTo>
                  <a:pt x="6" y="27"/>
                </a:lnTo>
                <a:lnTo>
                  <a:pt x="6" y="22"/>
                </a:lnTo>
                <a:lnTo>
                  <a:pt x="3" y="15"/>
                </a:lnTo>
                <a:lnTo>
                  <a:pt x="4" y="14"/>
                </a:lnTo>
                <a:lnTo>
                  <a:pt x="1" y="9"/>
                </a:lnTo>
                <a:lnTo>
                  <a:pt x="2" y="8"/>
                </a:lnTo>
                <a:lnTo>
                  <a:pt x="1" y="8"/>
                </a:lnTo>
                <a:lnTo>
                  <a:pt x="1" y="3"/>
                </a:lnTo>
                <a:lnTo>
                  <a:pt x="0"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 name="Freeform 308"/>
          <p:cNvSpPr>
            <a:spLocks/>
          </p:cNvSpPr>
          <p:nvPr/>
        </p:nvSpPr>
        <p:spPr bwMode="auto">
          <a:xfrm>
            <a:off x="7783513" y="4379913"/>
            <a:ext cx="39687" cy="101600"/>
          </a:xfrm>
          <a:custGeom>
            <a:avLst/>
            <a:gdLst>
              <a:gd name="T0" fmla="*/ 0 w 25"/>
              <a:gd name="T1" fmla="*/ 2147483647 h 64"/>
              <a:gd name="T2" fmla="*/ 0 w 25"/>
              <a:gd name="T3" fmla="*/ 2147483647 h 64"/>
              <a:gd name="T4" fmla="*/ 2147483647 w 25"/>
              <a:gd name="T5" fmla="*/ 2147483647 h 64"/>
              <a:gd name="T6" fmla="*/ 2147483647 w 25"/>
              <a:gd name="T7" fmla="*/ 2147483647 h 64"/>
              <a:gd name="T8" fmla="*/ 2147483647 w 25"/>
              <a:gd name="T9" fmla="*/ 2147483647 h 64"/>
              <a:gd name="T10" fmla="*/ 2147483647 w 25"/>
              <a:gd name="T11" fmla="*/ 2147483647 h 64"/>
              <a:gd name="T12" fmla="*/ 2147483647 w 25"/>
              <a:gd name="T13" fmla="*/ 2147483647 h 64"/>
              <a:gd name="T14" fmla="*/ 2147483647 w 25"/>
              <a:gd name="T15" fmla="*/ 2147483647 h 64"/>
              <a:gd name="T16" fmla="*/ 2147483647 w 25"/>
              <a:gd name="T17" fmla="*/ 2147483647 h 64"/>
              <a:gd name="T18" fmla="*/ 2147483647 w 25"/>
              <a:gd name="T19" fmla="*/ 2147483647 h 64"/>
              <a:gd name="T20" fmla="*/ 2147483647 w 25"/>
              <a:gd name="T21" fmla="*/ 2147483647 h 64"/>
              <a:gd name="T22" fmla="*/ 2147483647 w 25"/>
              <a:gd name="T23" fmla="*/ 2147483647 h 64"/>
              <a:gd name="T24" fmla="*/ 2147483647 w 25"/>
              <a:gd name="T25" fmla="*/ 2147483647 h 64"/>
              <a:gd name="T26" fmla="*/ 2147483647 w 25"/>
              <a:gd name="T27" fmla="*/ 2147483647 h 64"/>
              <a:gd name="T28" fmla="*/ 2147483647 w 25"/>
              <a:gd name="T29" fmla="*/ 2147483647 h 64"/>
              <a:gd name="T30" fmla="*/ 2147483647 w 25"/>
              <a:gd name="T31" fmla="*/ 2147483647 h 64"/>
              <a:gd name="T32" fmla="*/ 2147483647 w 25"/>
              <a:gd name="T33" fmla="*/ 2147483647 h 64"/>
              <a:gd name="T34" fmla="*/ 2147483647 w 25"/>
              <a:gd name="T35" fmla="*/ 0 h 64"/>
              <a:gd name="T36" fmla="*/ 2147483647 w 25"/>
              <a:gd name="T37" fmla="*/ 2147483647 h 64"/>
              <a:gd name="T38" fmla="*/ 2147483647 w 25"/>
              <a:gd name="T39" fmla="*/ 2147483647 h 64"/>
              <a:gd name="T40" fmla="*/ 2147483647 w 25"/>
              <a:gd name="T41" fmla="*/ 2147483647 h 64"/>
              <a:gd name="T42" fmla="*/ 2147483647 w 25"/>
              <a:gd name="T43" fmla="*/ 2147483647 h 64"/>
              <a:gd name="T44" fmla="*/ 2147483647 w 25"/>
              <a:gd name="T45" fmla="*/ 2147483647 h 64"/>
              <a:gd name="T46" fmla="*/ 0 w 25"/>
              <a:gd name="T47" fmla="*/ 2147483647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64">
                <a:moveTo>
                  <a:pt x="0" y="64"/>
                </a:moveTo>
                <a:lnTo>
                  <a:pt x="0" y="63"/>
                </a:lnTo>
                <a:lnTo>
                  <a:pt x="3" y="62"/>
                </a:lnTo>
                <a:lnTo>
                  <a:pt x="5" y="59"/>
                </a:lnTo>
                <a:lnTo>
                  <a:pt x="6" y="61"/>
                </a:lnTo>
                <a:lnTo>
                  <a:pt x="8" y="60"/>
                </a:lnTo>
                <a:lnTo>
                  <a:pt x="13" y="55"/>
                </a:lnTo>
                <a:lnTo>
                  <a:pt x="20" y="54"/>
                </a:lnTo>
                <a:lnTo>
                  <a:pt x="20" y="46"/>
                </a:lnTo>
                <a:lnTo>
                  <a:pt x="22" y="43"/>
                </a:lnTo>
                <a:lnTo>
                  <a:pt x="23" y="28"/>
                </a:lnTo>
                <a:lnTo>
                  <a:pt x="24" y="22"/>
                </a:lnTo>
                <a:lnTo>
                  <a:pt x="23" y="11"/>
                </a:lnTo>
                <a:lnTo>
                  <a:pt x="21" y="7"/>
                </a:lnTo>
                <a:lnTo>
                  <a:pt x="21" y="5"/>
                </a:lnTo>
                <a:lnTo>
                  <a:pt x="19" y="1"/>
                </a:lnTo>
                <a:lnTo>
                  <a:pt x="20" y="0"/>
                </a:lnTo>
                <a:lnTo>
                  <a:pt x="23" y="7"/>
                </a:lnTo>
                <a:lnTo>
                  <a:pt x="25" y="21"/>
                </a:lnTo>
                <a:lnTo>
                  <a:pt x="23" y="42"/>
                </a:lnTo>
                <a:lnTo>
                  <a:pt x="19" y="60"/>
                </a:lnTo>
                <a:lnTo>
                  <a:pt x="14" y="59"/>
                </a:lnTo>
                <a:lnTo>
                  <a:pt x="0" y="6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 name="Freeform 309"/>
          <p:cNvSpPr>
            <a:spLocks/>
          </p:cNvSpPr>
          <p:nvPr/>
        </p:nvSpPr>
        <p:spPr bwMode="auto">
          <a:xfrm>
            <a:off x="7786688" y="4352925"/>
            <a:ext cx="15875" cy="19050"/>
          </a:xfrm>
          <a:custGeom>
            <a:avLst/>
            <a:gdLst>
              <a:gd name="T0" fmla="*/ 2147483647 w 10"/>
              <a:gd name="T1" fmla="*/ 2147483647 h 12"/>
              <a:gd name="T2" fmla="*/ 2147483647 w 10"/>
              <a:gd name="T3" fmla="*/ 2147483647 h 12"/>
              <a:gd name="T4" fmla="*/ 0 w 10"/>
              <a:gd name="T5" fmla="*/ 0 h 12"/>
              <a:gd name="T6" fmla="*/ 0 w 10"/>
              <a:gd name="T7" fmla="*/ 0 h 12"/>
              <a:gd name="T8" fmla="*/ 2147483647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2147483647 h 12"/>
              <a:gd name="T18" fmla="*/ 2147483647 w 10"/>
              <a:gd name="T19" fmla="*/ 2147483647 h 12"/>
              <a:gd name="T20" fmla="*/ 2147483647 w 10"/>
              <a:gd name="T21" fmla="*/ 2147483647 h 12"/>
              <a:gd name="T22" fmla="*/ 2147483647 w 10"/>
              <a:gd name="T23" fmla="*/ 2147483647 h 12"/>
              <a:gd name="T24" fmla="*/ 2147483647 w 10"/>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2">
                <a:moveTo>
                  <a:pt x="7" y="12"/>
                </a:moveTo>
                <a:lnTo>
                  <a:pt x="4" y="5"/>
                </a:lnTo>
                <a:lnTo>
                  <a:pt x="0" y="0"/>
                </a:lnTo>
                <a:lnTo>
                  <a:pt x="5" y="1"/>
                </a:lnTo>
                <a:lnTo>
                  <a:pt x="5" y="4"/>
                </a:lnTo>
                <a:lnTo>
                  <a:pt x="7" y="3"/>
                </a:lnTo>
                <a:lnTo>
                  <a:pt x="10" y="9"/>
                </a:lnTo>
                <a:lnTo>
                  <a:pt x="7" y="6"/>
                </a:lnTo>
                <a:lnTo>
                  <a:pt x="7" y="7"/>
                </a:lnTo>
                <a:lnTo>
                  <a:pt x="9" y="9"/>
                </a:lnTo>
                <a:lnTo>
                  <a:pt x="10" y="12"/>
                </a:lnTo>
                <a:lnTo>
                  <a:pt x="7" y="1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4" name="Freeform 310"/>
          <p:cNvSpPr>
            <a:spLocks/>
          </p:cNvSpPr>
          <p:nvPr/>
        </p:nvSpPr>
        <p:spPr bwMode="auto">
          <a:xfrm>
            <a:off x="7667625" y="4537075"/>
            <a:ext cx="34925" cy="46038"/>
          </a:xfrm>
          <a:custGeom>
            <a:avLst/>
            <a:gdLst>
              <a:gd name="T0" fmla="*/ 2147483647 w 22"/>
              <a:gd name="T1" fmla="*/ 2147483647 h 29"/>
              <a:gd name="T2" fmla="*/ 0 w 22"/>
              <a:gd name="T3" fmla="*/ 2147483647 h 29"/>
              <a:gd name="T4" fmla="*/ 2147483647 w 22"/>
              <a:gd name="T5" fmla="*/ 2147483647 h 29"/>
              <a:gd name="T6" fmla="*/ 2147483647 w 22"/>
              <a:gd name="T7" fmla="*/ 2147483647 h 29"/>
              <a:gd name="T8" fmla="*/ 2147483647 w 22"/>
              <a:gd name="T9" fmla="*/ 2147483647 h 29"/>
              <a:gd name="T10" fmla="*/ 2147483647 w 22"/>
              <a:gd name="T11" fmla="*/ 2147483647 h 29"/>
              <a:gd name="T12" fmla="*/ 2147483647 w 22"/>
              <a:gd name="T13" fmla="*/ 2147483647 h 29"/>
              <a:gd name="T14" fmla="*/ 2147483647 w 22"/>
              <a:gd name="T15" fmla="*/ 2147483647 h 29"/>
              <a:gd name="T16" fmla="*/ 2147483647 w 22"/>
              <a:gd name="T17" fmla="*/ 2147483647 h 29"/>
              <a:gd name="T18" fmla="*/ 2147483647 w 22"/>
              <a:gd name="T19" fmla="*/ 2147483647 h 29"/>
              <a:gd name="T20" fmla="*/ 2147483647 w 22"/>
              <a:gd name="T21" fmla="*/ 2147483647 h 29"/>
              <a:gd name="T22" fmla="*/ 2147483647 w 22"/>
              <a:gd name="T23" fmla="*/ 2147483647 h 29"/>
              <a:gd name="T24" fmla="*/ 2147483647 w 22"/>
              <a:gd name="T25" fmla="*/ 0 h 29"/>
              <a:gd name="T26" fmla="*/ 2147483647 w 22"/>
              <a:gd name="T27" fmla="*/ 2147483647 h 29"/>
              <a:gd name="T28" fmla="*/ 2147483647 w 22"/>
              <a:gd name="T29" fmla="*/ 2147483647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 y="29"/>
                </a:moveTo>
                <a:lnTo>
                  <a:pt x="0" y="26"/>
                </a:lnTo>
                <a:lnTo>
                  <a:pt x="2" y="27"/>
                </a:lnTo>
                <a:lnTo>
                  <a:pt x="7" y="17"/>
                </a:lnTo>
                <a:lnTo>
                  <a:pt x="8" y="18"/>
                </a:lnTo>
                <a:lnTo>
                  <a:pt x="12" y="12"/>
                </a:lnTo>
                <a:lnTo>
                  <a:pt x="11" y="11"/>
                </a:lnTo>
                <a:lnTo>
                  <a:pt x="12" y="10"/>
                </a:lnTo>
                <a:lnTo>
                  <a:pt x="12" y="11"/>
                </a:lnTo>
                <a:lnTo>
                  <a:pt x="14" y="9"/>
                </a:lnTo>
                <a:lnTo>
                  <a:pt x="14" y="7"/>
                </a:lnTo>
                <a:lnTo>
                  <a:pt x="15" y="8"/>
                </a:lnTo>
                <a:lnTo>
                  <a:pt x="22" y="0"/>
                </a:lnTo>
                <a:lnTo>
                  <a:pt x="7" y="18"/>
                </a:lnTo>
                <a:lnTo>
                  <a:pt x="2" y="29"/>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5" name="Freeform 311"/>
          <p:cNvSpPr>
            <a:spLocks/>
          </p:cNvSpPr>
          <p:nvPr/>
        </p:nvSpPr>
        <p:spPr bwMode="auto">
          <a:xfrm>
            <a:off x="7745413" y="4481513"/>
            <a:ext cx="33337" cy="20637"/>
          </a:xfrm>
          <a:custGeom>
            <a:avLst/>
            <a:gdLst>
              <a:gd name="T0" fmla="*/ 0 w 21"/>
              <a:gd name="T1" fmla="*/ 2147483647 h 13"/>
              <a:gd name="T2" fmla="*/ 2147483647 w 21"/>
              <a:gd name="T3" fmla="*/ 2147483647 h 13"/>
              <a:gd name="T4" fmla="*/ 2147483647 w 21"/>
              <a:gd name="T5" fmla="*/ 2147483647 h 13"/>
              <a:gd name="T6" fmla="*/ 2147483647 w 21"/>
              <a:gd name="T7" fmla="*/ 2147483647 h 13"/>
              <a:gd name="T8" fmla="*/ 2147483647 w 21"/>
              <a:gd name="T9" fmla="*/ 0 h 13"/>
              <a:gd name="T10" fmla="*/ 2147483647 w 21"/>
              <a:gd name="T11" fmla="*/ 2147483647 h 13"/>
              <a:gd name="T12" fmla="*/ 0 w 21"/>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3">
                <a:moveTo>
                  <a:pt x="0" y="13"/>
                </a:moveTo>
                <a:lnTo>
                  <a:pt x="2" y="9"/>
                </a:lnTo>
                <a:lnTo>
                  <a:pt x="2" y="8"/>
                </a:lnTo>
                <a:lnTo>
                  <a:pt x="6" y="7"/>
                </a:lnTo>
                <a:lnTo>
                  <a:pt x="21" y="0"/>
                </a:lnTo>
                <a:lnTo>
                  <a:pt x="4" y="9"/>
                </a:lnTo>
                <a:lnTo>
                  <a:pt x="0" y="1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6" name="Freeform 312"/>
          <p:cNvSpPr>
            <a:spLocks/>
          </p:cNvSpPr>
          <p:nvPr/>
        </p:nvSpPr>
        <p:spPr bwMode="auto">
          <a:xfrm>
            <a:off x="7654925" y="4567238"/>
            <a:ext cx="17463" cy="9525"/>
          </a:xfrm>
          <a:custGeom>
            <a:avLst/>
            <a:gdLst>
              <a:gd name="T0" fmla="*/ 2147483647 w 11"/>
              <a:gd name="T1" fmla="*/ 2147483647 h 6"/>
              <a:gd name="T2" fmla="*/ 0 w 11"/>
              <a:gd name="T3" fmla="*/ 0 h 6"/>
              <a:gd name="T4" fmla="*/ 2147483647 w 11"/>
              <a:gd name="T5" fmla="*/ 2147483647 h 6"/>
              <a:gd name="T6" fmla="*/ 2147483647 w 11"/>
              <a:gd name="T7" fmla="*/ 2147483647 h 6"/>
              <a:gd name="T8" fmla="*/ 2147483647 w 11"/>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1" y="6"/>
                </a:moveTo>
                <a:lnTo>
                  <a:pt x="0" y="0"/>
                </a:lnTo>
                <a:lnTo>
                  <a:pt x="7" y="2"/>
                </a:lnTo>
                <a:lnTo>
                  <a:pt x="11" y="5"/>
                </a:lnTo>
                <a:lnTo>
                  <a:pt x="11"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7" name="Freeform 313"/>
          <p:cNvSpPr>
            <a:spLocks/>
          </p:cNvSpPr>
          <p:nvPr/>
        </p:nvSpPr>
        <p:spPr bwMode="auto">
          <a:xfrm>
            <a:off x="7461250" y="4703763"/>
            <a:ext cx="7938" cy="6350"/>
          </a:xfrm>
          <a:custGeom>
            <a:avLst/>
            <a:gdLst>
              <a:gd name="T0" fmla="*/ 2147483647 w 5"/>
              <a:gd name="T1" fmla="*/ 2147483647 h 4"/>
              <a:gd name="T2" fmla="*/ 0 w 5"/>
              <a:gd name="T3" fmla="*/ 2147483647 h 4"/>
              <a:gd name="T4" fmla="*/ 2147483647 w 5"/>
              <a:gd name="T5" fmla="*/ 0 h 4"/>
              <a:gd name="T6" fmla="*/ 2147483647 w 5"/>
              <a:gd name="T7" fmla="*/ 2147483647 h 4"/>
              <a:gd name="T8" fmla="*/ 2147483647 w 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4" y="4"/>
                </a:moveTo>
                <a:lnTo>
                  <a:pt x="0" y="1"/>
                </a:lnTo>
                <a:lnTo>
                  <a:pt x="2" y="0"/>
                </a:lnTo>
                <a:lnTo>
                  <a:pt x="5" y="1"/>
                </a:lnTo>
                <a:lnTo>
                  <a:pt x="4"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8" name="Freeform 314"/>
          <p:cNvSpPr>
            <a:spLocks/>
          </p:cNvSpPr>
          <p:nvPr/>
        </p:nvSpPr>
        <p:spPr bwMode="auto">
          <a:xfrm>
            <a:off x="7662863" y="4562475"/>
            <a:ext cx="9525" cy="4763"/>
          </a:xfrm>
          <a:custGeom>
            <a:avLst/>
            <a:gdLst>
              <a:gd name="T0" fmla="*/ 2147483647 w 6"/>
              <a:gd name="T1" fmla="*/ 2147483647 h 3"/>
              <a:gd name="T2" fmla="*/ 2147483647 w 6"/>
              <a:gd name="T3" fmla="*/ 2147483647 h 3"/>
              <a:gd name="T4" fmla="*/ 0 w 6"/>
              <a:gd name="T5" fmla="*/ 0 h 3"/>
              <a:gd name="T6" fmla="*/ 2147483647 w 6"/>
              <a:gd name="T7" fmla="*/ 0 h 3"/>
              <a:gd name="T8" fmla="*/ 2147483647 w 6"/>
              <a:gd name="T9" fmla="*/ 2147483647 h 3"/>
              <a:gd name="T10" fmla="*/ 2147483647 w 6"/>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6" y="3"/>
                </a:moveTo>
                <a:lnTo>
                  <a:pt x="1" y="2"/>
                </a:lnTo>
                <a:lnTo>
                  <a:pt x="0" y="0"/>
                </a:lnTo>
                <a:lnTo>
                  <a:pt x="3" y="0"/>
                </a:lnTo>
                <a:lnTo>
                  <a:pt x="6" y="2"/>
                </a:lnTo>
                <a:lnTo>
                  <a:pt x="6"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9" name="Freeform 315"/>
          <p:cNvSpPr>
            <a:spLocks/>
          </p:cNvSpPr>
          <p:nvPr/>
        </p:nvSpPr>
        <p:spPr bwMode="auto">
          <a:xfrm>
            <a:off x="7785100" y="4337050"/>
            <a:ext cx="6350" cy="4763"/>
          </a:xfrm>
          <a:custGeom>
            <a:avLst/>
            <a:gdLst>
              <a:gd name="T0" fmla="*/ 2147483647 w 4"/>
              <a:gd name="T1" fmla="*/ 2147483647 h 3"/>
              <a:gd name="T2" fmla="*/ 2147483647 w 4"/>
              <a:gd name="T3" fmla="*/ 2147483647 h 3"/>
              <a:gd name="T4" fmla="*/ 0 w 4"/>
              <a:gd name="T5" fmla="*/ 0 h 3"/>
              <a:gd name="T6" fmla="*/ 2147483647 w 4"/>
              <a:gd name="T7" fmla="*/ 2147483647 h 3"/>
              <a:gd name="T8" fmla="*/ 2147483647 w 4"/>
              <a:gd name="T9" fmla="*/ 0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3" y="3"/>
                </a:moveTo>
                <a:lnTo>
                  <a:pt x="1" y="3"/>
                </a:lnTo>
                <a:lnTo>
                  <a:pt x="0" y="0"/>
                </a:lnTo>
                <a:lnTo>
                  <a:pt x="2" y="1"/>
                </a:lnTo>
                <a:lnTo>
                  <a:pt x="4" y="0"/>
                </a:lnTo>
                <a:lnTo>
                  <a:pt x="4" y="3"/>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0" name="Freeform 316"/>
          <p:cNvSpPr>
            <a:spLocks/>
          </p:cNvSpPr>
          <p:nvPr/>
        </p:nvSpPr>
        <p:spPr bwMode="auto">
          <a:xfrm>
            <a:off x="7731125" y="4502150"/>
            <a:ext cx="9525" cy="7938"/>
          </a:xfrm>
          <a:custGeom>
            <a:avLst/>
            <a:gdLst>
              <a:gd name="T0" fmla="*/ 0 w 6"/>
              <a:gd name="T1" fmla="*/ 2147483647 h 5"/>
              <a:gd name="T2" fmla="*/ 2147483647 w 6"/>
              <a:gd name="T3" fmla="*/ 2147483647 h 5"/>
              <a:gd name="T4" fmla="*/ 2147483647 w 6"/>
              <a:gd name="T5" fmla="*/ 0 h 5"/>
              <a:gd name="T6" fmla="*/ 0 w 6"/>
              <a:gd name="T7" fmla="*/ 214748364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0" y="5"/>
                </a:moveTo>
                <a:lnTo>
                  <a:pt x="3" y="2"/>
                </a:lnTo>
                <a:lnTo>
                  <a:pt x="6" y="0"/>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1" name="Freeform 317"/>
          <p:cNvSpPr>
            <a:spLocks/>
          </p:cNvSpPr>
          <p:nvPr/>
        </p:nvSpPr>
        <p:spPr bwMode="auto">
          <a:xfrm>
            <a:off x="7707313" y="4456113"/>
            <a:ext cx="3175" cy="4762"/>
          </a:xfrm>
          <a:custGeom>
            <a:avLst/>
            <a:gdLst>
              <a:gd name="T0" fmla="*/ 2147483647 w 2"/>
              <a:gd name="T1" fmla="*/ 2147483647 h 3"/>
              <a:gd name="T2" fmla="*/ 0 w 2"/>
              <a:gd name="T3" fmla="*/ 2147483647 h 3"/>
              <a:gd name="T4" fmla="*/ 0 w 2"/>
              <a:gd name="T5" fmla="*/ 0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lnTo>
                  <a:pt x="0" y="2"/>
                </a:lnTo>
                <a:lnTo>
                  <a:pt x="0" y="0"/>
                </a:lnTo>
                <a:lnTo>
                  <a:pt x="2"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2" name="Freeform 318"/>
          <p:cNvSpPr>
            <a:spLocks/>
          </p:cNvSpPr>
          <p:nvPr/>
        </p:nvSpPr>
        <p:spPr bwMode="auto">
          <a:xfrm>
            <a:off x="7716838" y="4516438"/>
            <a:ext cx="7937" cy="7937"/>
          </a:xfrm>
          <a:custGeom>
            <a:avLst/>
            <a:gdLst>
              <a:gd name="T0" fmla="*/ 0 w 5"/>
              <a:gd name="T1" fmla="*/ 2147483647 h 5"/>
              <a:gd name="T2" fmla="*/ 2147483647 w 5"/>
              <a:gd name="T3" fmla="*/ 0 h 5"/>
              <a:gd name="T4" fmla="*/ 2147483647 w 5"/>
              <a:gd name="T5" fmla="*/ 2147483647 h 5"/>
              <a:gd name="T6" fmla="*/ 0 w 5"/>
              <a:gd name="T7" fmla="*/ 214748364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0" y="5"/>
                </a:moveTo>
                <a:lnTo>
                  <a:pt x="4" y="0"/>
                </a:lnTo>
                <a:lnTo>
                  <a:pt x="5" y="1"/>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3" name="Freeform 319"/>
          <p:cNvSpPr>
            <a:spLocks/>
          </p:cNvSpPr>
          <p:nvPr/>
        </p:nvSpPr>
        <p:spPr bwMode="auto">
          <a:xfrm>
            <a:off x="7583488" y="4573588"/>
            <a:ext cx="4762" cy="3175"/>
          </a:xfrm>
          <a:custGeom>
            <a:avLst/>
            <a:gdLst>
              <a:gd name="T0" fmla="*/ 0 w 3"/>
              <a:gd name="T1" fmla="*/ 2147483647 h 2"/>
              <a:gd name="T2" fmla="*/ 2147483647 w 3"/>
              <a:gd name="T3" fmla="*/ 0 h 2"/>
              <a:gd name="T4" fmla="*/ 2147483647 w 3"/>
              <a:gd name="T5" fmla="*/ 2147483647 h 2"/>
              <a:gd name="T6" fmla="*/ 0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2" y="0"/>
                </a:lnTo>
                <a:lnTo>
                  <a:pt x="3"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4" name="Freeform 320"/>
          <p:cNvSpPr>
            <a:spLocks/>
          </p:cNvSpPr>
          <p:nvPr/>
        </p:nvSpPr>
        <p:spPr bwMode="auto">
          <a:xfrm>
            <a:off x="7467600" y="4694238"/>
            <a:ext cx="3175" cy="4762"/>
          </a:xfrm>
          <a:custGeom>
            <a:avLst/>
            <a:gdLst>
              <a:gd name="T0" fmla="*/ 0 w 2"/>
              <a:gd name="T1" fmla="*/ 2147483647 h 3"/>
              <a:gd name="T2" fmla="*/ 2147483647 w 2"/>
              <a:gd name="T3" fmla="*/ 0 h 3"/>
              <a:gd name="T4" fmla="*/ 2147483647 w 2"/>
              <a:gd name="T5" fmla="*/ 2147483647 h 3"/>
              <a:gd name="T6" fmla="*/ 0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lnTo>
                  <a:pt x="2" y="0"/>
                </a:lnTo>
                <a:lnTo>
                  <a:pt x="2" y="3"/>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5" name="Freeform 321"/>
          <p:cNvSpPr>
            <a:spLocks/>
          </p:cNvSpPr>
          <p:nvPr/>
        </p:nvSpPr>
        <p:spPr bwMode="auto">
          <a:xfrm>
            <a:off x="7464425" y="4700588"/>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2"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6" name="Freeform 322"/>
          <p:cNvSpPr>
            <a:spLocks/>
          </p:cNvSpPr>
          <p:nvPr/>
        </p:nvSpPr>
        <p:spPr bwMode="auto">
          <a:xfrm>
            <a:off x="7767638" y="4284663"/>
            <a:ext cx="4762" cy="3175"/>
          </a:xfrm>
          <a:custGeom>
            <a:avLst/>
            <a:gdLst>
              <a:gd name="T0" fmla="*/ 2147483647 w 3"/>
              <a:gd name="T1" fmla="*/ 2147483647 h 2"/>
              <a:gd name="T2" fmla="*/ 0 w 3"/>
              <a:gd name="T3" fmla="*/ 0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0"/>
                </a:lnTo>
                <a:lnTo>
                  <a:pt x="1"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7" name="Freeform 323"/>
          <p:cNvSpPr>
            <a:spLocks/>
          </p:cNvSpPr>
          <p:nvPr/>
        </p:nvSpPr>
        <p:spPr bwMode="auto">
          <a:xfrm>
            <a:off x="7705725" y="4511675"/>
            <a:ext cx="1588" cy="3175"/>
          </a:xfrm>
          <a:custGeom>
            <a:avLst/>
            <a:gdLst>
              <a:gd name="T0" fmla="*/ 2147483647 w 1"/>
              <a:gd name="T1" fmla="*/ 2147483647 h 2"/>
              <a:gd name="T2" fmla="*/ 0 w 1"/>
              <a:gd name="T3" fmla="*/ 2147483647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8" name="Freeform 324"/>
          <p:cNvSpPr>
            <a:spLocks/>
          </p:cNvSpPr>
          <p:nvPr/>
        </p:nvSpPr>
        <p:spPr bwMode="auto">
          <a:xfrm>
            <a:off x="7710488" y="4513263"/>
            <a:ext cx="1587" cy="3175"/>
          </a:xfrm>
          <a:custGeom>
            <a:avLst/>
            <a:gdLst>
              <a:gd name="T0" fmla="*/ 0 w 1"/>
              <a:gd name="T1" fmla="*/ 2147483647 h 2"/>
              <a:gd name="T2" fmla="*/ 0 w 1"/>
              <a:gd name="T3" fmla="*/ 0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9" name="Freeform 325"/>
          <p:cNvSpPr>
            <a:spLocks/>
          </p:cNvSpPr>
          <p:nvPr/>
        </p:nvSpPr>
        <p:spPr bwMode="auto">
          <a:xfrm>
            <a:off x="7488238" y="4649788"/>
            <a:ext cx="1587"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0" name="Freeform 326"/>
          <p:cNvSpPr>
            <a:spLocks/>
          </p:cNvSpPr>
          <p:nvPr/>
        </p:nvSpPr>
        <p:spPr bwMode="auto">
          <a:xfrm>
            <a:off x="7769225" y="4287838"/>
            <a:ext cx="1588" cy="1587"/>
          </a:xfrm>
          <a:custGeom>
            <a:avLst/>
            <a:gdLst>
              <a:gd name="T0" fmla="*/ 2147483647 w 1"/>
              <a:gd name="T1" fmla="*/ 2147483647 h 1"/>
              <a:gd name="T2" fmla="*/ 0 w 1"/>
              <a:gd name="T3" fmla="*/ 0 h 1"/>
              <a:gd name="T4" fmla="*/ 2147483647 w 1"/>
              <a:gd name="T5" fmla="*/ 2147483647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1" name="Freeform 327"/>
          <p:cNvSpPr>
            <a:spLocks/>
          </p:cNvSpPr>
          <p:nvPr/>
        </p:nvSpPr>
        <p:spPr bwMode="auto">
          <a:xfrm>
            <a:off x="7470775" y="4692650"/>
            <a:ext cx="1588" cy="1588"/>
          </a:xfrm>
          <a:custGeom>
            <a:avLst/>
            <a:gdLst>
              <a:gd name="T0" fmla="*/ 0 w 1"/>
              <a:gd name="T1" fmla="*/ 2147483647 h 1"/>
              <a:gd name="T2" fmla="*/ 0 w 1"/>
              <a:gd name="T3" fmla="*/ 0 h 1"/>
              <a:gd name="T4" fmla="*/ 2147483647 w 1"/>
              <a:gd name="T5" fmla="*/ 2147483647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2" name="Freeform 328"/>
          <p:cNvSpPr>
            <a:spLocks/>
          </p:cNvSpPr>
          <p:nvPr/>
        </p:nvSpPr>
        <p:spPr bwMode="auto">
          <a:xfrm>
            <a:off x="7761288" y="4248150"/>
            <a:ext cx="1587" cy="3175"/>
          </a:xfrm>
          <a:custGeom>
            <a:avLst/>
            <a:gdLst>
              <a:gd name="T0" fmla="*/ 0 w 1587"/>
              <a:gd name="T1" fmla="*/ 2147483647 h 2"/>
              <a:gd name="T2" fmla="*/ 0 w 1587"/>
              <a:gd name="T3" fmla="*/ 0 h 2"/>
              <a:gd name="T4" fmla="*/ 0 w 1587"/>
              <a:gd name="T5" fmla="*/ 2147483647 h 2"/>
              <a:gd name="T6" fmla="*/ 0 w 1587"/>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2">
                <a:moveTo>
                  <a:pt x="0" y="2"/>
                </a:moveTo>
                <a:lnTo>
                  <a:pt x="0" y="0"/>
                </a:lnTo>
                <a:lnTo>
                  <a:pt x="0"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3" name="Rectangle 329"/>
          <p:cNvSpPr>
            <a:spLocks noChangeArrowheads="1"/>
          </p:cNvSpPr>
          <p:nvPr/>
        </p:nvSpPr>
        <p:spPr bwMode="auto">
          <a:xfrm>
            <a:off x="7115175" y="4333875"/>
            <a:ext cx="184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NC</a:t>
            </a:r>
            <a:endParaRPr lang="en-US" altLang="en-US" sz="1000"/>
          </a:p>
        </p:txBody>
      </p:sp>
      <p:sp>
        <p:nvSpPr>
          <p:cNvPr id="6474" name="Freeform 330"/>
          <p:cNvSpPr>
            <a:spLocks noEditPoints="1"/>
          </p:cNvSpPr>
          <p:nvPr/>
        </p:nvSpPr>
        <p:spPr bwMode="auto">
          <a:xfrm>
            <a:off x="6810375" y="2289175"/>
            <a:ext cx="1120775" cy="828675"/>
          </a:xfrm>
          <a:custGeom>
            <a:avLst/>
            <a:gdLst>
              <a:gd name="T0" fmla="*/ 2147483647 w 706"/>
              <a:gd name="T1" fmla="*/ 2147483647 h 522"/>
              <a:gd name="T2" fmla="*/ 2147483647 w 706"/>
              <a:gd name="T3" fmla="*/ 2147483647 h 522"/>
              <a:gd name="T4" fmla="*/ 2147483647 w 706"/>
              <a:gd name="T5" fmla="*/ 2147483647 h 522"/>
              <a:gd name="T6" fmla="*/ 2147483647 w 706"/>
              <a:gd name="T7" fmla="*/ 2147483647 h 522"/>
              <a:gd name="T8" fmla="*/ 2147483647 w 706"/>
              <a:gd name="T9" fmla="*/ 2147483647 h 522"/>
              <a:gd name="T10" fmla="*/ 2147483647 w 706"/>
              <a:gd name="T11" fmla="*/ 2147483647 h 522"/>
              <a:gd name="T12" fmla="*/ 2147483647 w 706"/>
              <a:gd name="T13" fmla="*/ 2147483647 h 522"/>
              <a:gd name="T14" fmla="*/ 2147483647 w 706"/>
              <a:gd name="T15" fmla="*/ 2147483647 h 522"/>
              <a:gd name="T16" fmla="*/ 2147483647 w 706"/>
              <a:gd name="T17" fmla="*/ 2147483647 h 522"/>
              <a:gd name="T18" fmla="*/ 2147483647 w 706"/>
              <a:gd name="T19" fmla="*/ 2147483647 h 522"/>
              <a:gd name="T20" fmla="*/ 2147483647 w 706"/>
              <a:gd name="T21" fmla="*/ 2147483647 h 522"/>
              <a:gd name="T22" fmla="*/ 2147483647 w 706"/>
              <a:gd name="T23" fmla="*/ 2147483647 h 522"/>
              <a:gd name="T24" fmla="*/ 2147483647 w 706"/>
              <a:gd name="T25" fmla="*/ 2147483647 h 522"/>
              <a:gd name="T26" fmla="*/ 2147483647 w 706"/>
              <a:gd name="T27" fmla="*/ 2147483647 h 522"/>
              <a:gd name="T28" fmla="*/ 2147483647 w 706"/>
              <a:gd name="T29" fmla="*/ 2147483647 h 522"/>
              <a:gd name="T30" fmla="*/ 2147483647 w 706"/>
              <a:gd name="T31" fmla="*/ 2147483647 h 522"/>
              <a:gd name="T32" fmla="*/ 2147483647 w 706"/>
              <a:gd name="T33" fmla="*/ 2147483647 h 522"/>
              <a:gd name="T34" fmla="*/ 2147483647 w 706"/>
              <a:gd name="T35" fmla="*/ 2147483647 h 522"/>
              <a:gd name="T36" fmla="*/ 2147483647 w 706"/>
              <a:gd name="T37" fmla="*/ 2147483647 h 522"/>
              <a:gd name="T38" fmla="*/ 2147483647 w 706"/>
              <a:gd name="T39" fmla="*/ 2147483647 h 522"/>
              <a:gd name="T40" fmla="*/ 2147483647 w 706"/>
              <a:gd name="T41" fmla="*/ 2147483647 h 522"/>
              <a:gd name="T42" fmla="*/ 2147483647 w 706"/>
              <a:gd name="T43" fmla="*/ 2147483647 h 522"/>
              <a:gd name="T44" fmla="*/ 2147483647 w 706"/>
              <a:gd name="T45" fmla="*/ 2147483647 h 522"/>
              <a:gd name="T46" fmla="*/ 2147483647 w 706"/>
              <a:gd name="T47" fmla="*/ 2147483647 h 522"/>
              <a:gd name="T48" fmla="*/ 2147483647 w 706"/>
              <a:gd name="T49" fmla="*/ 2147483647 h 522"/>
              <a:gd name="T50" fmla="*/ 2147483647 w 706"/>
              <a:gd name="T51" fmla="*/ 2147483647 h 522"/>
              <a:gd name="T52" fmla="*/ 2147483647 w 706"/>
              <a:gd name="T53" fmla="*/ 2147483647 h 522"/>
              <a:gd name="T54" fmla="*/ 2147483647 w 706"/>
              <a:gd name="T55" fmla="*/ 2147483647 h 522"/>
              <a:gd name="T56" fmla="*/ 2147483647 w 706"/>
              <a:gd name="T57" fmla="*/ 2147483647 h 522"/>
              <a:gd name="T58" fmla="*/ 2147483647 w 706"/>
              <a:gd name="T59" fmla="*/ 2147483647 h 522"/>
              <a:gd name="T60" fmla="*/ 2147483647 w 706"/>
              <a:gd name="T61" fmla="*/ 2147483647 h 522"/>
              <a:gd name="T62" fmla="*/ 2147483647 w 706"/>
              <a:gd name="T63" fmla="*/ 2147483647 h 522"/>
              <a:gd name="T64" fmla="*/ 2147483647 w 706"/>
              <a:gd name="T65" fmla="*/ 2147483647 h 522"/>
              <a:gd name="T66" fmla="*/ 2147483647 w 706"/>
              <a:gd name="T67" fmla="*/ 2147483647 h 522"/>
              <a:gd name="T68" fmla="*/ 2147483647 w 706"/>
              <a:gd name="T69" fmla="*/ 2147483647 h 522"/>
              <a:gd name="T70" fmla="*/ 2147483647 w 706"/>
              <a:gd name="T71" fmla="*/ 2147483647 h 522"/>
              <a:gd name="T72" fmla="*/ 2147483647 w 706"/>
              <a:gd name="T73" fmla="*/ 2147483647 h 522"/>
              <a:gd name="T74" fmla="*/ 2147483647 w 706"/>
              <a:gd name="T75" fmla="*/ 2147483647 h 522"/>
              <a:gd name="T76" fmla="*/ 2147483647 w 706"/>
              <a:gd name="T77" fmla="*/ 2147483647 h 522"/>
              <a:gd name="T78" fmla="*/ 2147483647 w 706"/>
              <a:gd name="T79" fmla="*/ 2147483647 h 522"/>
              <a:gd name="T80" fmla="*/ 2147483647 w 706"/>
              <a:gd name="T81" fmla="*/ 2147483647 h 522"/>
              <a:gd name="T82" fmla="*/ 2147483647 w 706"/>
              <a:gd name="T83" fmla="*/ 2147483647 h 522"/>
              <a:gd name="T84" fmla="*/ 2147483647 w 706"/>
              <a:gd name="T85" fmla="*/ 2147483647 h 522"/>
              <a:gd name="T86" fmla="*/ 2147483647 w 706"/>
              <a:gd name="T87" fmla="*/ 2147483647 h 522"/>
              <a:gd name="T88" fmla="*/ 2147483647 w 706"/>
              <a:gd name="T89" fmla="*/ 2147483647 h 522"/>
              <a:gd name="T90" fmla="*/ 2147483647 w 706"/>
              <a:gd name="T91" fmla="*/ 2147483647 h 522"/>
              <a:gd name="T92" fmla="*/ 2147483647 w 706"/>
              <a:gd name="T93" fmla="*/ 2147483647 h 522"/>
              <a:gd name="T94" fmla="*/ 2147483647 w 706"/>
              <a:gd name="T95" fmla="*/ 2147483647 h 522"/>
              <a:gd name="T96" fmla="*/ 2147483647 w 706"/>
              <a:gd name="T97" fmla="*/ 2147483647 h 522"/>
              <a:gd name="T98" fmla="*/ 2147483647 w 706"/>
              <a:gd name="T99" fmla="*/ 2147483647 h 522"/>
              <a:gd name="T100" fmla="*/ 2147483647 w 706"/>
              <a:gd name="T101" fmla="*/ 2147483647 h 522"/>
              <a:gd name="T102" fmla="*/ 2147483647 w 706"/>
              <a:gd name="T103" fmla="*/ 2147483647 h 522"/>
              <a:gd name="T104" fmla="*/ 2147483647 w 706"/>
              <a:gd name="T105" fmla="*/ 2147483647 h 522"/>
              <a:gd name="T106" fmla="*/ 2147483647 w 706"/>
              <a:gd name="T107" fmla="*/ 2147483647 h 522"/>
              <a:gd name="T108" fmla="*/ 2147483647 w 706"/>
              <a:gd name="T109" fmla="*/ 0 h 522"/>
              <a:gd name="T110" fmla="*/ 2147483647 w 706"/>
              <a:gd name="T111" fmla="*/ 2147483647 h 522"/>
              <a:gd name="T112" fmla="*/ 2147483647 w 706"/>
              <a:gd name="T113" fmla="*/ 2147483647 h 522"/>
              <a:gd name="T114" fmla="*/ 2147483647 w 706"/>
              <a:gd name="T115" fmla="*/ 2147483647 h 522"/>
              <a:gd name="T116" fmla="*/ 2147483647 w 706"/>
              <a:gd name="T117" fmla="*/ 2147483647 h 522"/>
              <a:gd name="T118" fmla="*/ 2147483647 w 706"/>
              <a:gd name="T119" fmla="*/ 2147483647 h 522"/>
              <a:gd name="T120" fmla="*/ 2147483647 w 706"/>
              <a:gd name="T121" fmla="*/ 2147483647 h 522"/>
              <a:gd name="T122" fmla="*/ 2147483647 w 706"/>
              <a:gd name="T123" fmla="*/ 2147483647 h 522"/>
              <a:gd name="T124" fmla="*/ 2147483647 w 706"/>
              <a:gd name="T125" fmla="*/ 2147483647 h 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6" h="522">
                <a:moveTo>
                  <a:pt x="574" y="2"/>
                </a:moveTo>
                <a:lnTo>
                  <a:pt x="573" y="3"/>
                </a:lnTo>
                <a:lnTo>
                  <a:pt x="573" y="4"/>
                </a:lnTo>
                <a:lnTo>
                  <a:pt x="574" y="8"/>
                </a:lnTo>
                <a:lnTo>
                  <a:pt x="574" y="11"/>
                </a:lnTo>
                <a:lnTo>
                  <a:pt x="573" y="13"/>
                </a:lnTo>
                <a:lnTo>
                  <a:pt x="571" y="19"/>
                </a:lnTo>
                <a:lnTo>
                  <a:pt x="571" y="21"/>
                </a:lnTo>
                <a:lnTo>
                  <a:pt x="571" y="22"/>
                </a:lnTo>
                <a:lnTo>
                  <a:pt x="572" y="23"/>
                </a:lnTo>
                <a:lnTo>
                  <a:pt x="574" y="26"/>
                </a:lnTo>
                <a:lnTo>
                  <a:pt x="574" y="27"/>
                </a:lnTo>
                <a:lnTo>
                  <a:pt x="574" y="28"/>
                </a:lnTo>
                <a:lnTo>
                  <a:pt x="574" y="30"/>
                </a:lnTo>
                <a:lnTo>
                  <a:pt x="573" y="33"/>
                </a:lnTo>
                <a:lnTo>
                  <a:pt x="572" y="35"/>
                </a:lnTo>
                <a:lnTo>
                  <a:pt x="571" y="40"/>
                </a:lnTo>
                <a:lnTo>
                  <a:pt x="571" y="44"/>
                </a:lnTo>
                <a:lnTo>
                  <a:pt x="570" y="51"/>
                </a:lnTo>
                <a:lnTo>
                  <a:pt x="571" y="53"/>
                </a:lnTo>
                <a:lnTo>
                  <a:pt x="573" y="55"/>
                </a:lnTo>
                <a:lnTo>
                  <a:pt x="577" y="61"/>
                </a:lnTo>
                <a:lnTo>
                  <a:pt x="578" y="64"/>
                </a:lnTo>
                <a:lnTo>
                  <a:pt x="579" y="68"/>
                </a:lnTo>
                <a:lnTo>
                  <a:pt x="579" y="69"/>
                </a:lnTo>
                <a:lnTo>
                  <a:pt x="577" y="73"/>
                </a:lnTo>
                <a:lnTo>
                  <a:pt x="577" y="75"/>
                </a:lnTo>
                <a:lnTo>
                  <a:pt x="575" y="77"/>
                </a:lnTo>
                <a:lnTo>
                  <a:pt x="574" y="78"/>
                </a:lnTo>
                <a:lnTo>
                  <a:pt x="575" y="79"/>
                </a:lnTo>
                <a:lnTo>
                  <a:pt x="575" y="81"/>
                </a:lnTo>
                <a:lnTo>
                  <a:pt x="576" y="83"/>
                </a:lnTo>
                <a:lnTo>
                  <a:pt x="576" y="86"/>
                </a:lnTo>
                <a:lnTo>
                  <a:pt x="576" y="88"/>
                </a:lnTo>
                <a:lnTo>
                  <a:pt x="576" y="90"/>
                </a:lnTo>
                <a:lnTo>
                  <a:pt x="576" y="91"/>
                </a:lnTo>
                <a:lnTo>
                  <a:pt x="573" y="94"/>
                </a:lnTo>
                <a:lnTo>
                  <a:pt x="571" y="98"/>
                </a:lnTo>
                <a:lnTo>
                  <a:pt x="570" y="103"/>
                </a:lnTo>
                <a:lnTo>
                  <a:pt x="568" y="103"/>
                </a:lnTo>
                <a:lnTo>
                  <a:pt x="568" y="105"/>
                </a:lnTo>
                <a:lnTo>
                  <a:pt x="568" y="106"/>
                </a:lnTo>
                <a:lnTo>
                  <a:pt x="568" y="108"/>
                </a:lnTo>
                <a:lnTo>
                  <a:pt x="566" y="115"/>
                </a:lnTo>
                <a:lnTo>
                  <a:pt x="566" y="116"/>
                </a:lnTo>
                <a:lnTo>
                  <a:pt x="567" y="117"/>
                </a:lnTo>
                <a:lnTo>
                  <a:pt x="568" y="118"/>
                </a:lnTo>
                <a:lnTo>
                  <a:pt x="568" y="120"/>
                </a:lnTo>
                <a:lnTo>
                  <a:pt x="568" y="121"/>
                </a:lnTo>
                <a:lnTo>
                  <a:pt x="568" y="123"/>
                </a:lnTo>
                <a:lnTo>
                  <a:pt x="568" y="129"/>
                </a:lnTo>
                <a:lnTo>
                  <a:pt x="568" y="130"/>
                </a:lnTo>
                <a:lnTo>
                  <a:pt x="569" y="131"/>
                </a:lnTo>
                <a:lnTo>
                  <a:pt x="570" y="132"/>
                </a:lnTo>
                <a:lnTo>
                  <a:pt x="570" y="134"/>
                </a:lnTo>
                <a:lnTo>
                  <a:pt x="570" y="136"/>
                </a:lnTo>
                <a:lnTo>
                  <a:pt x="571" y="138"/>
                </a:lnTo>
                <a:lnTo>
                  <a:pt x="570" y="139"/>
                </a:lnTo>
                <a:lnTo>
                  <a:pt x="569" y="141"/>
                </a:lnTo>
                <a:lnTo>
                  <a:pt x="571" y="144"/>
                </a:lnTo>
                <a:lnTo>
                  <a:pt x="572" y="145"/>
                </a:lnTo>
                <a:lnTo>
                  <a:pt x="573" y="147"/>
                </a:lnTo>
                <a:lnTo>
                  <a:pt x="571" y="150"/>
                </a:lnTo>
                <a:lnTo>
                  <a:pt x="571" y="152"/>
                </a:lnTo>
                <a:lnTo>
                  <a:pt x="570" y="153"/>
                </a:lnTo>
                <a:lnTo>
                  <a:pt x="570" y="154"/>
                </a:lnTo>
                <a:lnTo>
                  <a:pt x="568" y="156"/>
                </a:lnTo>
                <a:lnTo>
                  <a:pt x="567" y="159"/>
                </a:lnTo>
                <a:lnTo>
                  <a:pt x="567" y="161"/>
                </a:lnTo>
                <a:lnTo>
                  <a:pt x="566" y="162"/>
                </a:lnTo>
                <a:lnTo>
                  <a:pt x="566" y="163"/>
                </a:lnTo>
                <a:lnTo>
                  <a:pt x="567" y="165"/>
                </a:lnTo>
                <a:lnTo>
                  <a:pt x="566" y="167"/>
                </a:lnTo>
                <a:lnTo>
                  <a:pt x="566" y="168"/>
                </a:lnTo>
                <a:lnTo>
                  <a:pt x="566" y="169"/>
                </a:lnTo>
                <a:lnTo>
                  <a:pt x="567" y="170"/>
                </a:lnTo>
                <a:lnTo>
                  <a:pt x="568" y="171"/>
                </a:lnTo>
                <a:lnTo>
                  <a:pt x="569" y="170"/>
                </a:lnTo>
                <a:lnTo>
                  <a:pt x="570" y="169"/>
                </a:lnTo>
                <a:lnTo>
                  <a:pt x="570" y="167"/>
                </a:lnTo>
                <a:lnTo>
                  <a:pt x="570" y="166"/>
                </a:lnTo>
                <a:lnTo>
                  <a:pt x="571" y="165"/>
                </a:lnTo>
                <a:lnTo>
                  <a:pt x="571" y="164"/>
                </a:lnTo>
                <a:lnTo>
                  <a:pt x="571" y="163"/>
                </a:lnTo>
                <a:lnTo>
                  <a:pt x="573" y="164"/>
                </a:lnTo>
                <a:lnTo>
                  <a:pt x="574" y="163"/>
                </a:lnTo>
                <a:lnTo>
                  <a:pt x="575" y="164"/>
                </a:lnTo>
                <a:lnTo>
                  <a:pt x="576" y="163"/>
                </a:lnTo>
                <a:lnTo>
                  <a:pt x="576" y="164"/>
                </a:lnTo>
                <a:lnTo>
                  <a:pt x="577" y="164"/>
                </a:lnTo>
                <a:lnTo>
                  <a:pt x="577" y="166"/>
                </a:lnTo>
                <a:lnTo>
                  <a:pt x="578" y="166"/>
                </a:lnTo>
                <a:lnTo>
                  <a:pt x="578" y="167"/>
                </a:lnTo>
                <a:lnTo>
                  <a:pt x="577" y="168"/>
                </a:lnTo>
                <a:lnTo>
                  <a:pt x="578" y="169"/>
                </a:lnTo>
                <a:lnTo>
                  <a:pt x="579" y="169"/>
                </a:lnTo>
                <a:lnTo>
                  <a:pt x="579" y="170"/>
                </a:lnTo>
                <a:lnTo>
                  <a:pt x="580" y="170"/>
                </a:lnTo>
                <a:lnTo>
                  <a:pt x="582" y="172"/>
                </a:lnTo>
                <a:lnTo>
                  <a:pt x="582" y="173"/>
                </a:lnTo>
                <a:lnTo>
                  <a:pt x="582" y="174"/>
                </a:lnTo>
                <a:lnTo>
                  <a:pt x="582" y="176"/>
                </a:lnTo>
                <a:lnTo>
                  <a:pt x="582" y="177"/>
                </a:lnTo>
                <a:lnTo>
                  <a:pt x="582" y="187"/>
                </a:lnTo>
                <a:lnTo>
                  <a:pt x="581" y="210"/>
                </a:lnTo>
                <a:lnTo>
                  <a:pt x="581" y="226"/>
                </a:lnTo>
                <a:lnTo>
                  <a:pt x="580" y="234"/>
                </a:lnTo>
                <a:lnTo>
                  <a:pt x="580" y="238"/>
                </a:lnTo>
                <a:lnTo>
                  <a:pt x="580" y="241"/>
                </a:lnTo>
                <a:lnTo>
                  <a:pt x="580" y="258"/>
                </a:lnTo>
                <a:lnTo>
                  <a:pt x="579" y="262"/>
                </a:lnTo>
                <a:lnTo>
                  <a:pt x="580" y="264"/>
                </a:lnTo>
                <a:lnTo>
                  <a:pt x="580" y="265"/>
                </a:lnTo>
                <a:lnTo>
                  <a:pt x="581" y="265"/>
                </a:lnTo>
                <a:lnTo>
                  <a:pt x="577" y="277"/>
                </a:lnTo>
                <a:lnTo>
                  <a:pt x="577" y="280"/>
                </a:lnTo>
                <a:lnTo>
                  <a:pt x="575" y="286"/>
                </a:lnTo>
                <a:lnTo>
                  <a:pt x="575" y="287"/>
                </a:lnTo>
                <a:lnTo>
                  <a:pt x="572" y="295"/>
                </a:lnTo>
                <a:lnTo>
                  <a:pt x="569" y="306"/>
                </a:lnTo>
                <a:lnTo>
                  <a:pt x="559" y="340"/>
                </a:lnTo>
                <a:lnTo>
                  <a:pt x="559" y="342"/>
                </a:lnTo>
                <a:lnTo>
                  <a:pt x="560" y="345"/>
                </a:lnTo>
                <a:lnTo>
                  <a:pt x="561" y="345"/>
                </a:lnTo>
                <a:lnTo>
                  <a:pt x="561" y="347"/>
                </a:lnTo>
                <a:lnTo>
                  <a:pt x="561" y="356"/>
                </a:lnTo>
                <a:lnTo>
                  <a:pt x="560" y="357"/>
                </a:lnTo>
                <a:lnTo>
                  <a:pt x="561" y="360"/>
                </a:lnTo>
                <a:lnTo>
                  <a:pt x="558" y="386"/>
                </a:lnTo>
                <a:lnTo>
                  <a:pt x="558" y="399"/>
                </a:lnTo>
                <a:lnTo>
                  <a:pt x="556" y="432"/>
                </a:lnTo>
                <a:lnTo>
                  <a:pt x="561" y="441"/>
                </a:lnTo>
                <a:lnTo>
                  <a:pt x="540" y="454"/>
                </a:lnTo>
                <a:lnTo>
                  <a:pt x="547" y="465"/>
                </a:lnTo>
                <a:lnTo>
                  <a:pt x="546" y="465"/>
                </a:lnTo>
                <a:lnTo>
                  <a:pt x="546" y="466"/>
                </a:lnTo>
                <a:lnTo>
                  <a:pt x="544" y="468"/>
                </a:lnTo>
                <a:lnTo>
                  <a:pt x="546" y="468"/>
                </a:lnTo>
                <a:lnTo>
                  <a:pt x="545" y="469"/>
                </a:lnTo>
                <a:lnTo>
                  <a:pt x="544" y="469"/>
                </a:lnTo>
                <a:lnTo>
                  <a:pt x="543" y="472"/>
                </a:lnTo>
                <a:lnTo>
                  <a:pt x="542" y="472"/>
                </a:lnTo>
                <a:lnTo>
                  <a:pt x="542" y="471"/>
                </a:lnTo>
                <a:lnTo>
                  <a:pt x="541" y="472"/>
                </a:lnTo>
                <a:lnTo>
                  <a:pt x="539" y="472"/>
                </a:lnTo>
                <a:lnTo>
                  <a:pt x="539" y="474"/>
                </a:lnTo>
                <a:lnTo>
                  <a:pt x="535" y="475"/>
                </a:lnTo>
                <a:lnTo>
                  <a:pt x="535" y="478"/>
                </a:lnTo>
                <a:lnTo>
                  <a:pt x="535" y="477"/>
                </a:lnTo>
                <a:lnTo>
                  <a:pt x="532" y="480"/>
                </a:lnTo>
                <a:lnTo>
                  <a:pt x="534" y="480"/>
                </a:lnTo>
                <a:lnTo>
                  <a:pt x="532" y="482"/>
                </a:lnTo>
                <a:lnTo>
                  <a:pt x="531" y="478"/>
                </a:lnTo>
                <a:lnTo>
                  <a:pt x="531" y="486"/>
                </a:lnTo>
                <a:lnTo>
                  <a:pt x="534" y="487"/>
                </a:lnTo>
                <a:lnTo>
                  <a:pt x="537" y="492"/>
                </a:lnTo>
                <a:lnTo>
                  <a:pt x="537" y="490"/>
                </a:lnTo>
                <a:lnTo>
                  <a:pt x="536" y="487"/>
                </a:lnTo>
                <a:lnTo>
                  <a:pt x="537" y="484"/>
                </a:lnTo>
                <a:lnTo>
                  <a:pt x="540" y="486"/>
                </a:lnTo>
                <a:lnTo>
                  <a:pt x="540" y="488"/>
                </a:lnTo>
                <a:lnTo>
                  <a:pt x="541" y="486"/>
                </a:lnTo>
                <a:lnTo>
                  <a:pt x="542" y="487"/>
                </a:lnTo>
                <a:lnTo>
                  <a:pt x="541" y="484"/>
                </a:lnTo>
                <a:lnTo>
                  <a:pt x="539" y="484"/>
                </a:lnTo>
                <a:lnTo>
                  <a:pt x="538" y="483"/>
                </a:lnTo>
                <a:lnTo>
                  <a:pt x="539" y="481"/>
                </a:lnTo>
                <a:lnTo>
                  <a:pt x="540" y="480"/>
                </a:lnTo>
                <a:lnTo>
                  <a:pt x="544" y="481"/>
                </a:lnTo>
                <a:lnTo>
                  <a:pt x="546" y="487"/>
                </a:lnTo>
                <a:lnTo>
                  <a:pt x="546" y="479"/>
                </a:lnTo>
                <a:lnTo>
                  <a:pt x="547" y="477"/>
                </a:lnTo>
                <a:lnTo>
                  <a:pt x="554" y="475"/>
                </a:lnTo>
                <a:lnTo>
                  <a:pt x="557" y="475"/>
                </a:lnTo>
                <a:lnTo>
                  <a:pt x="559" y="477"/>
                </a:lnTo>
                <a:lnTo>
                  <a:pt x="557" y="478"/>
                </a:lnTo>
                <a:lnTo>
                  <a:pt x="557" y="476"/>
                </a:lnTo>
                <a:lnTo>
                  <a:pt x="553" y="477"/>
                </a:lnTo>
                <a:lnTo>
                  <a:pt x="553" y="479"/>
                </a:lnTo>
                <a:lnTo>
                  <a:pt x="554" y="477"/>
                </a:lnTo>
                <a:lnTo>
                  <a:pt x="555" y="477"/>
                </a:lnTo>
                <a:lnTo>
                  <a:pt x="556" y="479"/>
                </a:lnTo>
                <a:lnTo>
                  <a:pt x="559" y="480"/>
                </a:lnTo>
                <a:lnTo>
                  <a:pt x="559" y="478"/>
                </a:lnTo>
                <a:lnTo>
                  <a:pt x="560" y="477"/>
                </a:lnTo>
                <a:lnTo>
                  <a:pt x="562" y="481"/>
                </a:lnTo>
                <a:lnTo>
                  <a:pt x="562" y="477"/>
                </a:lnTo>
                <a:lnTo>
                  <a:pt x="559" y="474"/>
                </a:lnTo>
                <a:lnTo>
                  <a:pt x="561" y="472"/>
                </a:lnTo>
                <a:lnTo>
                  <a:pt x="566" y="474"/>
                </a:lnTo>
                <a:lnTo>
                  <a:pt x="565" y="475"/>
                </a:lnTo>
                <a:lnTo>
                  <a:pt x="561" y="475"/>
                </a:lnTo>
                <a:lnTo>
                  <a:pt x="565" y="476"/>
                </a:lnTo>
                <a:lnTo>
                  <a:pt x="565" y="477"/>
                </a:lnTo>
                <a:lnTo>
                  <a:pt x="564" y="477"/>
                </a:lnTo>
                <a:lnTo>
                  <a:pt x="566" y="479"/>
                </a:lnTo>
                <a:lnTo>
                  <a:pt x="566" y="476"/>
                </a:lnTo>
                <a:lnTo>
                  <a:pt x="569" y="476"/>
                </a:lnTo>
                <a:lnTo>
                  <a:pt x="571" y="478"/>
                </a:lnTo>
                <a:lnTo>
                  <a:pt x="570" y="477"/>
                </a:lnTo>
                <a:lnTo>
                  <a:pt x="571" y="475"/>
                </a:lnTo>
                <a:lnTo>
                  <a:pt x="571" y="478"/>
                </a:lnTo>
                <a:lnTo>
                  <a:pt x="573" y="478"/>
                </a:lnTo>
                <a:lnTo>
                  <a:pt x="573" y="475"/>
                </a:lnTo>
                <a:lnTo>
                  <a:pt x="570" y="474"/>
                </a:lnTo>
                <a:lnTo>
                  <a:pt x="570" y="473"/>
                </a:lnTo>
                <a:lnTo>
                  <a:pt x="570" y="474"/>
                </a:lnTo>
                <a:lnTo>
                  <a:pt x="568" y="474"/>
                </a:lnTo>
                <a:lnTo>
                  <a:pt x="568" y="475"/>
                </a:lnTo>
                <a:lnTo>
                  <a:pt x="569" y="471"/>
                </a:lnTo>
                <a:lnTo>
                  <a:pt x="573" y="474"/>
                </a:lnTo>
                <a:lnTo>
                  <a:pt x="578" y="474"/>
                </a:lnTo>
                <a:lnTo>
                  <a:pt x="586" y="479"/>
                </a:lnTo>
                <a:lnTo>
                  <a:pt x="586" y="477"/>
                </a:lnTo>
                <a:lnTo>
                  <a:pt x="584" y="476"/>
                </a:lnTo>
                <a:lnTo>
                  <a:pt x="591" y="474"/>
                </a:lnTo>
                <a:lnTo>
                  <a:pt x="591" y="471"/>
                </a:lnTo>
                <a:lnTo>
                  <a:pt x="590" y="469"/>
                </a:lnTo>
                <a:lnTo>
                  <a:pt x="594" y="468"/>
                </a:lnTo>
                <a:lnTo>
                  <a:pt x="596" y="469"/>
                </a:lnTo>
                <a:lnTo>
                  <a:pt x="594" y="469"/>
                </a:lnTo>
                <a:lnTo>
                  <a:pt x="593" y="470"/>
                </a:lnTo>
                <a:lnTo>
                  <a:pt x="594" y="471"/>
                </a:lnTo>
                <a:lnTo>
                  <a:pt x="594" y="469"/>
                </a:lnTo>
                <a:lnTo>
                  <a:pt x="595" y="472"/>
                </a:lnTo>
                <a:lnTo>
                  <a:pt x="595" y="471"/>
                </a:lnTo>
                <a:lnTo>
                  <a:pt x="598" y="471"/>
                </a:lnTo>
                <a:lnTo>
                  <a:pt x="597" y="469"/>
                </a:lnTo>
                <a:lnTo>
                  <a:pt x="600" y="469"/>
                </a:lnTo>
                <a:lnTo>
                  <a:pt x="600" y="470"/>
                </a:lnTo>
                <a:lnTo>
                  <a:pt x="602" y="469"/>
                </a:lnTo>
                <a:lnTo>
                  <a:pt x="625" y="469"/>
                </a:lnTo>
                <a:lnTo>
                  <a:pt x="636" y="468"/>
                </a:lnTo>
                <a:lnTo>
                  <a:pt x="651" y="460"/>
                </a:lnTo>
                <a:lnTo>
                  <a:pt x="654" y="456"/>
                </a:lnTo>
                <a:lnTo>
                  <a:pt x="658" y="455"/>
                </a:lnTo>
                <a:lnTo>
                  <a:pt x="662" y="450"/>
                </a:lnTo>
                <a:lnTo>
                  <a:pt x="673" y="447"/>
                </a:lnTo>
                <a:lnTo>
                  <a:pt x="672" y="450"/>
                </a:lnTo>
                <a:lnTo>
                  <a:pt x="669" y="450"/>
                </a:lnTo>
                <a:lnTo>
                  <a:pt x="668" y="451"/>
                </a:lnTo>
                <a:lnTo>
                  <a:pt x="665" y="450"/>
                </a:lnTo>
                <a:lnTo>
                  <a:pt x="661" y="455"/>
                </a:lnTo>
                <a:lnTo>
                  <a:pt x="660" y="456"/>
                </a:lnTo>
                <a:lnTo>
                  <a:pt x="660" y="457"/>
                </a:lnTo>
                <a:lnTo>
                  <a:pt x="657" y="456"/>
                </a:lnTo>
                <a:lnTo>
                  <a:pt x="658" y="458"/>
                </a:lnTo>
                <a:lnTo>
                  <a:pt x="655" y="460"/>
                </a:lnTo>
                <a:lnTo>
                  <a:pt x="660" y="460"/>
                </a:lnTo>
                <a:lnTo>
                  <a:pt x="660" y="462"/>
                </a:lnTo>
                <a:lnTo>
                  <a:pt x="654" y="461"/>
                </a:lnTo>
                <a:lnTo>
                  <a:pt x="653" y="462"/>
                </a:lnTo>
                <a:lnTo>
                  <a:pt x="655" y="463"/>
                </a:lnTo>
                <a:lnTo>
                  <a:pt x="654" y="463"/>
                </a:lnTo>
                <a:lnTo>
                  <a:pt x="655" y="465"/>
                </a:lnTo>
                <a:lnTo>
                  <a:pt x="646" y="468"/>
                </a:lnTo>
                <a:lnTo>
                  <a:pt x="642" y="474"/>
                </a:lnTo>
                <a:lnTo>
                  <a:pt x="638" y="473"/>
                </a:lnTo>
                <a:lnTo>
                  <a:pt x="638" y="474"/>
                </a:lnTo>
                <a:lnTo>
                  <a:pt x="636" y="475"/>
                </a:lnTo>
                <a:lnTo>
                  <a:pt x="643" y="477"/>
                </a:lnTo>
                <a:lnTo>
                  <a:pt x="644" y="475"/>
                </a:lnTo>
                <a:lnTo>
                  <a:pt x="648" y="477"/>
                </a:lnTo>
                <a:lnTo>
                  <a:pt x="649" y="478"/>
                </a:lnTo>
                <a:lnTo>
                  <a:pt x="652" y="476"/>
                </a:lnTo>
                <a:lnTo>
                  <a:pt x="654" y="472"/>
                </a:lnTo>
                <a:lnTo>
                  <a:pt x="657" y="471"/>
                </a:lnTo>
                <a:lnTo>
                  <a:pt x="660" y="466"/>
                </a:lnTo>
                <a:lnTo>
                  <a:pt x="664" y="466"/>
                </a:lnTo>
                <a:lnTo>
                  <a:pt x="666" y="466"/>
                </a:lnTo>
                <a:lnTo>
                  <a:pt x="665" y="465"/>
                </a:lnTo>
                <a:lnTo>
                  <a:pt x="664" y="462"/>
                </a:lnTo>
                <a:lnTo>
                  <a:pt x="666" y="462"/>
                </a:lnTo>
                <a:lnTo>
                  <a:pt x="667" y="464"/>
                </a:lnTo>
                <a:lnTo>
                  <a:pt x="666" y="465"/>
                </a:lnTo>
                <a:lnTo>
                  <a:pt x="670" y="464"/>
                </a:lnTo>
                <a:lnTo>
                  <a:pt x="671" y="465"/>
                </a:lnTo>
                <a:lnTo>
                  <a:pt x="672" y="462"/>
                </a:lnTo>
                <a:lnTo>
                  <a:pt x="671" y="460"/>
                </a:lnTo>
                <a:lnTo>
                  <a:pt x="676" y="462"/>
                </a:lnTo>
                <a:lnTo>
                  <a:pt x="678" y="461"/>
                </a:lnTo>
                <a:lnTo>
                  <a:pt x="679" y="460"/>
                </a:lnTo>
                <a:lnTo>
                  <a:pt x="681" y="461"/>
                </a:lnTo>
                <a:lnTo>
                  <a:pt x="681" y="463"/>
                </a:lnTo>
                <a:lnTo>
                  <a:pt x="685" y="466"/>
                </a:lnTo>
                <a:lnTo>
                  <a:pt x="688" y="464"/>
                </a:lnTo>
                <a:lnTo>
                  <a:pt x="688" y="466"/>
                </a:lnTo>
                <a:lnTo>
                  <a:pt x="690" y="466"/>
                </a:lnTo>
                <a:lnTo>
                  <a:pt x="691" y="465"/>
                </a:lnTo>
                <a:lnTo>
                  <a:pt x="689" y="463"/>
                </a:lnTo>
                <a:lnTo>
                  <a:pt x="692" y="463"/>
                </a:lnTo>
                <a:lnTo>
                  <a:pt x="694" y="460"/>
                </a:lnTo>
                <a:lnTo>
                  <a:pt x="697" y="460"/>
                </a:lnTo>
                <a:lnTo>
                  <a:pt x="697" y="457"/>
                </a:lnTo>
                <a:lnTo>
                  <a:pt x="698" y="457"/>
                </a:lnTo>
                <a:lnTo>
                  <a:pt x="701" y="460"/>
                </a:lnTo>
                <a:lnTo>
                  <a:pt x="699" y="456"/>
                </a:lnTo>
                <a:lnTo>
                  <a:pt x="702" y="456"/>
                </a:lnTo>
                <a:lnTo>
                  <a:pt x="706" y="457"/>
                </a:lnTo>
                <a:lnTo>
                  <a:pt x="705" y="460"/>
                </a:lnTo>
                <a:lnTo>
                  <a:pt x="694" y="464"/>
                </a:lnTo>
                <a:lnTo>
                  <a:pt x="693" y="466"/>
                </a:lnTo>
                <a:lnTo>
                  <a:pt x="674" y="474"/>
                </a:lnTo>
                <a:lnTo>
                  <a:pt x="674" y="472"/>
                </a:lnTo>
                <a:lnTo>
                  <a:pt x="672" y="472"/>
                </a:lnTo>
                <a:lnTo>
                  <a:pt x="673" y="474"/>
                </a:lnTo>
                <a:lnTo>
                  <a:pt x="672" y="475"/>
                </a:lnTo>
                <a:lnTo>
                  <a:pt x="669" y="476"/>
                </a:lnTo>
                <a:lnTo>
                  <a:pt x="668" y="474"/>
                </a:lnTo>
                <a:lnTo>
                  <a:pt x="667" y="477"/>
                </a:lnTo>
                <a:lnTo>
                  <a:pt x="652" y="483"/>
                </a:lnTo>
                <a:lnTo>
                  <a:pt x="655" y="481"/>
                </a:lnTo>
                <a:lnTo>
                  <a:pt x="654" y="481"/>
                </a:lnTo>
                <a:lnTo>
                  <a:pt x="654" y="479"/>
                </a:lnTo>
                <a:lnTo>
                  <a:pt x="649" y="479"/>
                </a:lnTo>
                <a:lnTo>
                  <a:pt x="649" y="480"/>
                </a:lnTo>
                <a:lnTo>
                  <a:pt x="648" y="483"/>
                </a:lnTo>
                <a:lnTo>
                  <a:pt x="647" y="482"/>
                </a:lnTo>
                <a:lnTo>
                  <a:pt x="647" y="483"/>
                </a:lnTo>
                <a:lnTo>
                  <a:pt x="645" y="480"/>
                </a:lnTo>
                <a:lnTo>
                  <a:pt x="644" y="484"/>
                </a:lnTo>
                <a:lnTo>
                  <a:pt x="642" y="483"/>
                </a:lnTo>
                <a:lnTo>
                  <a:pt x="642" y="484"/>
                </a:lnTo>
                <a:lnTo>
                  <a:pt x="639" y="487"/>
                </a:lnTo>
                <a:lnTo>
                  <a:pt x="637" y="488"/>
                </a:lnTo>
                <a:lnTo>
                  <a:pt x="632" y="488"/>
                </a:lnTo>
                <a:lnTo>
                  <a:pt x="632" y="487"/>
                </a:lnTo>
                <a:lnTo>
                  <a:pt x="631" y="489"/>
                </a:lnTo>
                <a:lnTo>
                  <a:pt x="627" y="486"/>
                </a:lnTo>
                <a:lnTo>
                  <a:pt x="628" y="488"/>
                </a:lnTo>
                <a:lnTo>
                  <a:pt x="626" y="488"/>
                </a:lnTo>
                <a:lnTo>
                  <a:pt x="627" y="490"/>
                </a:lnTo>
                <a:lnTo>
                  <a:pt x="625" y="489"/>
                </a:lnTo>
                <a:lnTo>
                  <a:pt x="626" y="490"/>
                </a:lnTo>
                <a:lnTo>
                  <a:pt x="625" y="490"/>
                </a:lnTo>
                <a:lnTo>
                  <a:pt x="624" y="489"/>
                </a:lnTo>
                <a:lnTo>
                  <a:pt x="624" y="490"/>
                </a:lnTo>
                <a:lnTo>
                  <a:pt x="623" y="489"/>
                </a:lnTo>
                <a:lnTo>
                  <a:pt x="622" y="490"/>
                </a:lnTo>
                <a:lnTo>
                  <a:pt x="622" y="489"/>
                </a:lnTo>
                <a:lnTo>
                  <a:pt x="621" y="490"/>
                </a:lnTo>
                <a:lnTo>
                  <a:pt x="621" y="489"/>
                </a:lnTo>
                <a:lnTo>
                  <a:pt x="620" y="490"/>
                </a:lnTo>
                <a:lnTo>
                  <a:pt x="619" y="488"/>
                </a:lnTo>
                <a:lnTo>
                  <a:pt x="618" y="490"/>
                </a:lnTo>
                <a:lnTo>
                  <a:pt x="620" y="490"/>
                </a:lnTo>
                <a:lnTo>
                  <a:pt x="621" y="492"/>
                </a:lnTo>
                <a:lnTo>
                  <a:pt x="615" y="495"/>
                </a:lnTo>
                <a:lnTo>
                  <a:pt x="614" y="495"/>
                </a:lnTo>
                <a:lnTo>
                  <a:pt x="614" y="490"/>
                </a:lnTo>
                <a:lnTo>
                  <a:pt x="613" y="493"/>
                </a:lnTo>
                <a:lnTo>
                  <a:pt x="611" y="493"/>
                </a:lnTo>
                <a:lnTo>
                  <a:pt x="609" y="495"/>
                </a:lnTo>
                <a:lnTo>
                  <a:pt x="602" y="494"/>
                </a:lnTo>
                <a:lnTo>
                  <a:pt x="601" y="496"/>
                </a:lnTo>
                <a:lnTo>
                  <a:pt x="594" y="498"/>
                </a:lnTo>
                <a:lnTo>
                  <a:pt x="592" y="497"/>
                </a:lnTo>
                <a:lnTo>
                  <a:pt x="590" y="500"/>
                </a:lnTo>
                <a:lnTo>
                  <a:pt x="586" y="499"/>
                </a:lnTo>
                <a:lnTo>
                  <a:pt x="586" y="497"/>
                </a:lnTo>
                <a:lnTo>
                  <a:pt x="584" y="499"/>
                </a:lnTo>
                <a:lnTo>
                  <a:pt x="584" y="497"/>
                </a:lnTo>
                <a:lnTo>
                  <a:pt x="578" y="501"/>
                </a:lnTo>
                <a:lnTo>
                  <a:pt x="575" y="501"/>
                </a:lnTo>
                <a:lnTo>
                  <a:pt x="569" y="504"/>
                </a:lnTo>
                <a:lnTo>
                  <a:pt x="561" y="505"/>
                </a:lnTo>
                <a:lnTo>
                  <a:pt x="559" y="508"/>
                </a:lnTo>
                <a:lnTo>
                  <a:pt x="559" y="506"/>
                </a:lnTo>
                <a:lnTo>
                  <a:pt x="557" y="505"/>
                </a:lnTo>
                <a:lnTo>
                  <a:pt x="554" y="507"/>
                </a:lnTo>
                <a:lnTo>
                  <a:pt x="553" y="505"/>
                </a:lnTo>
                <a:lnTo>
                  <a:pt x="554" y="507"/>
                </a:lnTo>
                <a:lnTo>
                  <a:pt x="553" y="508"/>
                </a:lnTo>
                <a:lnTo>
                  <a:pt x="552" y="508"/>
                </a:lnTo>
                <a:lnTo>
                  <a:pt x="549" y="507"/>
                </a:lnTo>
                <a:lnTo>
                  <a:pt x="547" y="509"/>
                </a:lnTo>
                <a:lnTo>
                  <a:pt x="547" y="510"/>
                </a:lnTo>
                <a:lnTo>
                  <a:pt x="544" y="510"/>
                </a:lnTo>
                <a:lnTo>
                  <a:pt x="546" y="509"/>
                </a:lnTo>
                <a:lnTo>
                  <a:pt x="545" y="508"/>
                </a:lnTo>
                <a:lnTo>
                  <a:pt x="543" y="510"/>
                </a:lnTo>
                <a:lnTo>
                  <a:pt x="542" y="508"/>
                </a:lnTo>
                <a:lnTo>
                  <a:pt x="541" y="508"/>
                </a:lnTo>
                <a:lnTo>
                  <a:pt x="541" y="510"/>
                </a:lnTo>
                <a:lnTo>
                  <a:pt x="542" y="511"/>
                </a:lnTo>
                <a:lnTo>
                  <a:pt x="533" y="512"/>
                </a:lnTo>
                <a:lnTo>
                  <a:pt x="520" y="517"/>
                </a:lnTo>
                <a:lnTo>
                  <a:pt x="522" y="515"/>
                </a:lnTo>
                <a:lnTo>
                  <a:pt x="527" y="513"/>
                </a:lnTo>
                <a:lnTo>
                  <a:pt x="513" y="514"/>
                </a:lnTo>
                <a:lnTo>
                  <a:pt x="513" y="513"/>
                </a:lnTo>
                <a:lnTo>
                  <a:pt x="515" y="512"/>
                </a:lnTo>
                <a:lnTo>
                  <a:pt x="512" y="510"/>
                </a:lnTo>
                <a:lnTo>
                  <a:pt x="511" y="507"/>
                </a:lnTo>
                <a:lnTo>
                  <a:pt x="515" y="504"/>
                </a:lnTo>
                <a:lnTo>
                  <a:pt x="513" y="503"/>
                </a:lnTo>
                <a:lnTo>
                  <a:pt x="514" y="501"/>
                </a:lnTo>
                <a:lnTo>
                  <a:pt x="513" y="500"/>
                </a:lnTo>
                <a:lnTo>
                  <a:pt x="513" y="499"/>
                </a:lnTo>
                <a:lnTo>
                  <a:pt x="514" y="493"/>
                </a:lnTo>
                <a:lnTo>
                  <a:pt x="518" y="486"/>
                </a:lnTo>
                <a:lnTo>
                  <a:pt x="519" y="482"/>
                </a:lnTo>
                <a:lnTo>
                  <a:pt x="520" y="478"/>
                </a:lnTo>
                <a:lnTo>
                  <a:pt x="523" y="471"/>
                </a:lnTo>
                <a:lnTo>
                  <a:pt x="524" y="466"/>
                </a:lnTo>
                <a:lnTo>
                  <a:pt x="523" y="466"/>
                </a:lnTo>
                <a:lnTo>
                  <a:pt x="501" y="453"/>
                </a:lnTo>
                <a:lnTo>
                  <a:pt x="491" y="447"/>
                </a:lnTo>
                <a:lnTo>
                  <a:pt x="461" y="429"/>
                </a:lnTo>
                <a:lnTo>
                  <a:pt x="453" y="424"/>
                </a:lnTo>
                <a:lnTo>
                  <a:pt x="451" y="422"/>
                </a:lnTo>
                <a:lnTo>
                  <a:pt x="451" y="421"/>
                </a:lnTo>
                <a:lnTo>
                  <a:pt x="450" y="420"/>
                </a:lnTo>
                <a:lnTo>
                  <a:pt x="449" y="420"/>
                </a:lnTo>
                <a:lnTo>
                  <a:pt x="449" y="418"/>
                </a:lnTo>
                <a:lnTo>
                  <a:pt x="450" y="417"/>
                </a:lnTo>
                <a:lnTo>
                  <a:pt x="449" y="417"/>
                </a:lnTo>
                <a:lnTo>
                  <a:pt x="448" y="417"/>
                </a:lnTo>
                <a:lnTo>
                  <a:pt x="447" y="417"/>
                </a:lnTo>
                <a:lnTo>
                  <a:pt x="446" y="417"/>
                </a:lnTo>
                <a:lnTo>
                  <a:pt x="444" y="417"/>
                </a:lnTo>
                <a:lnTo>
                  <a:pt x="443" y="416"/>
                </a:lnTo>
                <a:lnTo>
                  <a:pt x="442" y="415"/>
                </a:lnTo>
                <a:lnTo>
                  <a:pt x="441" y="416"/>
                </a:lnTo>
                <a:lnTo>
                  <a:pt x="440" y="416"/>
                </a:lnTo>
                <a:lnTo>
                  <a:pt x="439" y="415"/>
                </a:lnTo>
                <a:lnTo>
                  <a:pt x="438" y="415"/>
                </a:lnTo>
                <a:lnTo>
                  <a:pt x="437" y="415"/>
                </a:lnTo>
                <a:lnTo>
                  <a:pt x="435" y="415"/>
                </a:lnTo>
                <a:lnTo>
                  <a:pt x="435" y="414"/>
                </a:lnTo>
                <a:lnTo>
                  <a:pt x="433" y="411"/>
                </a:lnTo>
                <a:lnTo>
                  <a:pt x="432" y="411"/>
                </a:lnTo>
                <a:lnTo>
                  <a:pt x="430" y="411"/>
                </a:lnTo>
                <a:lnTo>
                  <a:pt x="429" y="411"/>
                </a:lnTo>
                <a:lnTo>
                  <a:pt x="427" y="411"/>
                </a:lnTo>
                <a:lnTo>
                  <a:pt x="427" y="410"/>
                </a:lnTo>
                <a:lnTo>
                  <a:pt x="427" y="409"/>
                </a:lnTo>
                <a:lnTo>
                  <a:pt x="427" y="408"/>
                </a:lnTo>
                <a:lnTo>
                  <a:pt x="426" y="407"/>
                </a:lnTo>
                <a:lnTo>
                  <a:pt x="425" y="406"/>
                </a:lnTo>
                <a:lnTo>
                  <a:pt x="423" y="404"/>
                </a:lnTo>
                <a:lnTo>
                  <a:pt x="424" y="403"/>
                </a:lnTo>
                <a:lnTo>
                  <a:pt x="424" y="402"/>
                </a:lnTo>
                <a:lnTo>
                  <a:pt x="423" y="402"/>
                </a:lnTo>
                <a:lnTo>
                  <a:pt x="422" y="400"/>
                </a:lnTo>
                <a:lnTo>
                  <a:pt x="421" y="399"/>
                </a:lnTo>
                <a:lnTo>
                  <a:pt x="420" y="398"/>
                </a:lnTo>
                <a:lnTo>
                  <a:pt x="419" y="397"/>
                </a:lnTo>
                <a:lnTo>
                  <a:pt x="419" y="396"/>
                </a:lnTo>
                <a:lnTo>
                  <a:pt x="420" y="396"/>
                </a:lnTo>
                <a:lnTo>
                  <a:pt x="420" y="395"/>
                </a:lnTo>
                <a:lnTo>
                  <a:pt x="421" y="394"/>
                </a:lnTo>
                <a:lnTo>
                  <a:pt x="421" y="390"/>
                </a:lnTo>
                <a:lnTo>
                  <a:pt x="420" y="389"/>
                </a:lnTo>
                <a:lnTo>
                  <a:pt x="421" y="388"/>
                </a:lnTo>
                <a:lnTo>
                  <a:pt x="420" y="386"/>
                </a:lnTo>
                <a:lnTo>
                  <a:pt x="420" y="385"/>
                </a:lnTo>
                <a:lnTo>
                  <a:pt x="421" y="384"/>
                </a:lnTo>
                <a:lnTo>
                  <a:pt x="421" y="383"/>
                </a:lnTo>
                <a:lnTo>
                  <a:pt x="421" y="379"/>
                </a:lnTo>
                <a:lnTo>
                  <a:pt x="420" y="379"/>
                </a:lnTo>
                <a:lnTo>
                  <a:pt x="419" y="378"/>
                </a:lnTo>
                <a:lnTo>
                  <a:pt x="418" y="378"/>
                </a:lnTo>
                <a:lnTo>
                  <a:pt x="417" y="378"/>
                </a:lnTo>
                <a:lnTo>
                  <a:pt x="416" y="377"/>
                </a:lnTo>
                <a:lnTo>
                  <a:pt x="417" y="376"/>
                </a:lnTo>
                <a:lnTo>
                  <a:pt x="417" y="375"/>
                </a:lnTo>
                <a:lnTo>
                  <a:pt x="418" y="375"/>
                </a:lnTo>
                <a:lnTo>
                  <a:pt x="419" y="375"/>
                </a:lnTo>
                <a:lnTo>
                  <a:pt x="419" y="374"/>
                </a:lnTo>
                <a:lnTo>
                  <a:pt x="419" y="373"/>
                </a:lnTo>
                <a:lnTo>
                  <a:pt x="417" y="373"/>
                </a:lnTo>
                <a:lnTo>
                  <a:pt x="415" y="372"/>
                </a:lnTo>
                <a:lnTo>
                  <a:pt x="415" y="370"/>
                </a:lnTo>
                <a:lnTo>
                  <a:pt x="415" y="369"/>
                </a:lnTo>
                <a:lnTo>
                  <a:pt x="414" y="369"/>
                </a:lnTo>
                <a:lnTo>
                  <a:pt x="413" y="369"/>
                </a:lnTo>
                <a:lnTo>
                  <a:pt x="411" y="369"/>
                </a:lnTo>
                <a:lnTo>
                  <a:pt x="410" y="366"/>
                </a:lnTo>
                <a:lnTo>
                  <a:pt x="409" y="366"/>
                </a:lnTo>
                <a:lnTo>
                  <a:pt x="409" y="367"/>
                </a:lnTo>
                <a:lnTo>
                  <a:pt x="407" y="367"/>
                </a:lnTo>
                <a:lnTo>
                  <a:pt x="406" y="367"/>
                </a:lnTo>
                <a:lnTo>
                  <a:pt x="405" y="368"/>
                </a:lnTo>
                <a:lnTo>
                  <a:pt x="404" y="367"/>
                </a:lnTo>
                <a:lnTo>
                  <a:pt x="403" y="367"/>
                </a:lnTo>
                <a:lnTo>
                  <a:pt x="402" y="367"/>
                </a:lnTo>
                <a:lnTo>
                  <a:pt x="402" y="366"/>
                </a:lnTo>
                <a:lnTo>
                  <a:pt x="402" y="365"/>
                </a:lnTo>
                <a:lnTo>
                  <a:pt x="401" y="364"/>
                </a:lnTo>
                <a:lnTo>
                  <a:pt x="402" y="363"/>
                </a:lnTo>
                <a:lnTo>
                  <a:pt x="401" y="361"/>
                </a:lnTo>
                <a:lnTo>
                  <a:pt x="400" y="358"/>
                </a:lnTo>
                <a:lnTo>
                  <a:pt x="400" y="357"/>
                </a:lnTo>
                <a:lnTo>
                  <a:pt x="399" y="357"/>
                </a:lnTo>
                <a:lnTo>
                  <a:pt x="398" y="357"/>
                </a:lnTo>
                <a:lnTo>
                  <a:pt x="397" y="357"/>
                </a:lnTo>
                <a:lnTo>
                  <a:pt x="396" y="356"/>
                </a:lnTo>
                <a:lnTo>
                  <a:pt x="396" y="355"/>
                </a:lnTo>
                <a:lnTo>
                  <a:pt x="395" y="355"/>
                </a:lnTo>
                <a:lnTo>
                  <a:pt x="395" y="353"/>
                </a:lnTo>
                <a:lnTo>
                  <a:pt x="395" y="352"/>
                </a:lnTo>
                <a:lnTo>
                  <a:pt x="393" y="352"/>
                </a:lnTo>
                <a:lnTo>
                  <a:pt x="393" y="351"/>
                </a:lnTo>
                <a:lnTo>
                  <a:pt x="377" y="351"/>
                </a:lnTo>
                <a:lnTo>
                  <a:pt x="371" y="351"/>
                </a:lnTo>
                <a:lnTo>
                  <a:pt x="344" y="351"/>
                </a:lnTo>
                <a:lnTo>
                  <a:pt x="309" y="351"/>
                </a:lnTo>
                <a:lnTo>
                  <a:pt x="256" y="351"/>
                </a:lnTo>
                <a:lnTo>
                  <a:pt x="238" y="352"/>
                </a:lnTo>
                <a:lnTo>
                  <a:pt x="178" y="352"/>
                </a:lnTo>
                <a:lnTo>
                  <a:pt x="73" y="352"/>
                </a:lnTo>
                <a:lnTo>
                  <a:pt x="0" y="352"/>
                </a:lnTo>
                <a:lnTo>
                  <a:pt x="1" y="321"/>
                </a:lnTo>
                <a:lnTo>
                  <a:pt x="4" y="319"/>
                </a:lnTo>
                <a:lnTo>
                  <a:pt x="6" y="319"/>
                </a:lnTo>
                <a:lnTo>
                  <a:pt x="8" y="317"/>
                </a:lnTo>
                <a:lnTo>
                  <a:pt x="11" y="315"/>
                </a:lnTo>
                <a:lnTo>
                  <a:pt x="15" y="313"/>
                </a:lnTo>
                <a:lnTo>
                  <a:pt x="16" y="312"/>
                </a:lnTo>
                <a:lnTo>
                  <a:pt x="17" y="312"/>
                </a:lnTo>
                <a:lnTo>
                  <a:pt x="22" y="308"/>
                </a:lnTo>
                <a:lnTo>
                  <a:pt x="24" y="307"/>
                </a:lnTo>
                <a:lnTo>
                  <a:pt x="26" y="305"/>
                </a:lnTo>
                <a:lnTo>
                  <a:pt x="29" y="304"/>
                </a:lnTo>
                <a:lnTo>
                  <a:pt x="30" y="303"/>
                </a:lnTo>
                <a:lnTo>
                  <a:pt x="31" y="302"/>
                </a:lnTo>
                <a:lnTo>
                  <a:pt x="31" y="300"/>
                </a:lnTo>
                <a:lnTo>
                  <a:pt x="33" y="299"/>
                </a:lnTo>
                <a:lnTo>
                  <a:pt x="36" y="297"/>
                </a:lnTo>
                <a:lnTo>
                  <a:pt x="37" y="296"/>
                </a:lnTo>
                <a:lnTo>
                  <a:pt x="37" y="295"/>
                </a:lnTo>
                <a:lnTo>
                  <a:pt x="38" y="295"/>
                </a:lnTo>
                <a:lnTo>
                  <a:pt x="39" y="295"/>
                </a:lnTo>
                <a:lnTo>
                  <a:pt x="40" y="294"/>
                </a:lnTo>
                <a:lnTo>
                  <a:pt x="41" y="294"/>
                </a:lnTo>
                <a:lnTo>
                  <a:pt x="43" y="293"/>
                </a:lnTo>
                <a:lnTo>
                  <a:pt x="45" y="292"/>
                </a:lnTo>
                <a:lnTo>
                  <a:pt x="46" y="291"/>
                </a:lnTo>
                <a:lnTo>
                  <a:pt x="48" y="290"/>
                </a:lnTo>
                <a:lnTo>
                  <a:pt x="49" y="290"/>
                </a:lnTo>
                <a:lnTo>
                  <a:pt x="52" y="289"/>
                </a:lnTo>
                <a:lnTo>
                  <a:pt x="54" y="288"/>
                </a:lnTo>
                <a:lnTo>
                  <a:pt x="55" y="288"/>
                </a:lnTo>
                <a:lnTo>
                  <a:pt x="57" y="286"/>
                </a:lnTo>
                <a:lnTo>
                  <a:pt x="57" y="285"/>
                </a:lnTo>
                <a:lnTo>
                  <a:pt x="57" y="284"/>
                </a:lnTo>
                <a:lnTo>
                  <a:pt x="57" y="283"/>
                </a:lnTo>
                <a:lnTo>
                  <a:pt x="60" y="279"/>
                </a:lnTo>
                <a:lnTo>
                  <a:pt x="61" y="279"/>
                </a:lnTo>
                <a:lnTo>
                  <a:pt x="63" y="277"/>
                </a:lnTo>
                <a:lnTo>
                  <a:pt x="63" y="276"/>
                </a:lnTo>
                <a:lnTo>
                  <a:pt x="63" y="275"/>
                </a:lnTo>
                <a:lnTo>
                  <a:pt x="64" y="274"/>
                </a:lnTo>
                <a:lnTo>
                  <a:pt x="64" y="272"/>
                </a:lnTo>
                <a:lnTo>
                  <a:pt x="66" y="272"/>
                </a:lnTo>
                <a:lnTo>
                  <a:pt x="67" y="271"/>
                </a:lnTo>
                <a:lnTo>
                  <a:pt x="68" y="271"/>
                </a:lnTo>
                <a:lnTo>
                  <a:pt x="70" y="270"/>
                </a:lnTo>
                <a:lnTo>
                  <a:pt x="71" y="269"/>
                </a:lnTo>
                <a:lnTo>
                  <a:pt x="72" y="268"/>
                </a:lnTo>
                <a:lnTo>
                  <a:pt x="73" y="268"/>
                </a:lnTo>
                <a:lnTo>
                  <a:pt x="74" y="267"/>
                </a:lnTo>
                <a:lnTo>
                  <a:pt x="75" y="267"/>
                </a:lnTo>
                <a:lnTo>
                  <a:pt x="76" y="267"/>
                </a:lnTo>
                <a:lnTo>
                  <a:pt x="77" y="266"/>
                </a:lnTo>
                <a:lnTo>
                  <a:pt x="78" y="265"/>
                </a:lnTo>
                <a:lnTo>
                  <a:pt x="80" y="263"/>
                </a:lnTo>
                <a:lnTo>
                  <a:pt x="81" y="262"/>
                </a:lnTo>
                <a:lnTo>
                  <a:pt x="82" y="261"/>
                </a:lnTo>
                <a:lnTo>
                  <a:pt x="81" y="260"/>
                </a:lnTo>
                <a:lnTo>
                  <a:pt x="81" y="258"/>
                </a:lnTo>
                <a:lnTo>
                  <a:pt x="80" y="257"/>
                </a:lnTo>
                <a:lnTo>
                  <a:pt x="81" y="256"/>
                </a:lnTo>
                <a:lnTo>
                  <a:pt x="81" y="254"/>
                </a:lnTo>
                <a:lnTo>
                  <a:pt x="80" y="254"/>
                </a:lnTo>
                <a:lnTo>
                  <a:pt x="79" y="252"/>
                </a:lnTo>
                <a:lnTo>
                  <a:pt x="79" y="251"/>
                </a:lnTo>
                <a:lnTo>
                  <a:pt x="78" y="250"/>
                </a:lnTo>
                <a:lnTo>
                  <a:pt x="78" y="249"/>
                </a:lnTo>
                <a:lnTo>
                  <a:pt x="76" y="249"/>
                </a:lnTo>
                <a:lnTo>
                  <a:pt x="77" y="249"/>
                </a:lnTo>
                <a:lnTo>
                  <a:pt x="77" y="246"/>
                </a:lnTo>
                <a:lnTo>
                  <a:pt x="77" y="244"/>
                </a:lnTo>
                <a:lnTo>
                  <a:pt x="76" y="243"/>
                </a:lnTo>
                <a:lnTo>
                  <a:pt x="75" y="243"/>
                </a:lnTo>
                <a:lnTo>
                  <a:pt x="72" y="242"/>
                </a:lnTo>
                <a:lnTo>
                  <a:pt x="70" y="240"/>
                </a:lnTo>
                <a:lnTo>
                  <a:pt x="67" y="239"/>
                </a:lnTo>
                <a:lnTo>
                  <a:pt x="67" y="238"/>
                </a:lnTo>
                <a:lnTo>
                  <a:pt x="67" y="235"/>
                </a:lnTo>
                <a:lnTo>
                  <a:pt x="68" y="234"/>
                </a:lnTo>
                <a:lnTo>
                  <a:pt x="68" y="232"/>
                </a:lnTo>
                <a:lnTo>
                  <a:pt x="69" y="230"/>
                </a:lnTo>
                <a:lnTo>
                  <a:pt x="68" y="229"/>
                </a:lnTo>
                <a:lnTo>
                  <a:pt x="67" y="229"/>
                </a:lnTo>
                <a:lnTo>
                  <a:pt x="66" y="229"/>
                </a:lnTo>
                <a:lnTo>
                  <a:pt x="63" y="228"/>
                </a:lnTo>
                <a:lnTo>
                  <a:pt x="63" y="225"/>
                </a:lnTo>
                <a:lnTo>
                  <a:pt x="63" y="223"/>
                </a:lnTo>
                <a:lnTo>
                  <a:pt x="64" y="221"/>
                </a:lnTo>
                <a:lnTo>
                  <a:pt x="65" y="220"/>
                </a:lnTo>
                <a:lnTo>
                  <a:pt x="64" y="217"/>
                </a:lnTo>
                <a:lnTo>
                  <a:pt x="64" y="214"/>
                </a:lnTo>
                <a:lnTo>
                  <a:pt x="64" y="213"/>
                </a:lnTo>
                <a:lnTo>
                  <a:pt x="64" y="208"/>
                </a:lnTo>
                <a:lnTo>
                  <a:pt x="63" y="207"/>
                </a:lnTo>
                <a:lnTo>
                  <a:pt x="64" y="206"/>
                </a:lnTo>
                <a:lnTo>
                  <a:pt x="65" y="206"/>
                </a:lnTo>
                <a:lnTo>
                  <a:pt x="69" y="205"/>
                </a:lnTo>
                <a:lnTo>
                  <a:pt x="70" y="205"/>
                </a:lnTo>
                <a:lnTo>
                  <a:pt x="78" y="202"/>
                </a:lnTo>
                <a:lnTo>
                  <a:pt x="83" y="200"/>
                </a:lnTo>
                <a:lnTo>
                  <a:pt x="83" y="201"/>
                </a:lnTo>
                <a:lnTo>
                  <a:pt x="84" y="201"/>
                </a:lnTo>
                <a:lnTo>
                  <a:pt x="86" y="199"/>
                </a:lnTo>
                <a:lnTo>
                  <a:pt x="88" y="199"/>
                </a:lnTo>
                <a:lnTo>
                  <a:pt x="92" y="198"/>
                </a:lnTo>
                <a:lnTo>
                  <a:pt x="94" y="198"/>
                </a:lnTo>
                <a:lnTo>
                  <a:pt x="95" y="198"/>
                </a:lnTo>
                <a:lnTo>
                  <a:pt x="97" y="197"/>
                </a:lnTo>
                <a:lnTo>
                  <a:pt x="99" y="196"/>
                </a:lnTo>
                <a:lnTo>
                  <a:pt x="102" y="195"/>
                </a:lnTo>
                <a:lnTo>
                  <a:pt x="105" y="195"/>
                </a:lnTo>
                <a:lnTo>
                  <a:pt x="108" y="195"/>
                </a:lnTo>
                <a:lnTo>
                  <a:pt x="114" y="193"/>
                </a:lnTo>
                <a:lnTo>
                  <a:pt x="115" y="193"/>
                </a:lnTo>
                <a:lnTo>
                  <a:pt x="116" y="194"/>
                </a:lnTo>
                <a:lnTo>
                  <a:pt x="117" y="194"/>
                </a:lnTo>
                <a:lnTo>
                  <a:pt x="118" y="193"/>
                </a:lnTo>
                <a:lnTo>
                  <a:pt x="120" y="194"/>
                </a:lnTo>
                <a:lnTo>
                  <a:pt x="123" y="193"/>
                </a:lnTo>
                <a:lnTo>
                  <a:pt x="126" y="193"/>
                </a:lnTo>
                <a:lnTo>
                  <a:pt x="136" y="194"/>
                </a:lnTo>
                <a:lnTo>
                  <a:pt x="141" y="194"/>
                </a:lnTo>
                <a:lnTo>
                  <a:pt x="147" y="193"/>
                </a:lnTo>
                <a:lnTo>
                  <a:pt x="151" y="193"/>
                </a:lnTo>
                <a:lnTo>
                  <a:pt x="152" y="194"/>
                </a:lnTo>
                <a:lnTo>
                  <a:pt x="156" y="194"/>
                </a:lnTo>
                <a:lnTo>
                  <a:pt x="159" y="194"/>
                </a:lnTo>
                <a:lnTo>
                  <a:pt x="160" y="194"/>
                </a:lnTo>
                <a:lnTo>
                  <a:pt x="162" y="194"/>
                </a:lnTo>
                <a:lnTo>
                  <a:pt x="163" y="195"/>
                </a:lnTo>
                <a:lnTo>
                  <a:pt x="165" y="195"/>
                </a:lnTo>
                <a:lnTo>
                  <a:pt x="167" y="195"/>
                </a:lnTo>
                <a:lnTo>
                  <a:pt x="168" y="196"/>
                </a:lnTo>
                <a:lnTo>
                  <a:pt x="174" y="197"/>
                </a:lnTo>
                <a:lnTo>
                  <a:pt x="176" y="197"/>
                </a:lnTo>
                <a:lnTo>
                  <a:pt x="176" y="198"/>
                </a:lnTo>
                <a:lnTo>
                  <a:pt x="178" y="197"/>
                </a:lnTo>
                <a:lnTo>
                  <a:pt x="179" y="197"/>
                </a:lnTo>
                <a:lnTo>
                  <a:pt x="184" y="199"/>
                </a:lnTo>
                <a:lnTo>
                  <a:pt x="184" y="200"/>
                </a:lnTo>
                <a:lnTo>
                  <a:pt x="183" y="200"/>
                </a:lnTo>
                <a:lnTo>
                  <a:pt x="182" y="200"/>
                </a:lnTo>
                <a:lnTo>
                  <a:pt x="180" y="201"/>
                </a:lnTo>
                <a:lnTo>
                  <a:pt x="180" y="202"/>
                </a:lnTo>
                <a:lnTo>
                  <a:pt x="181" y="202"/>
                </a:lnTo>
                <a:lnTo>
                  <a:pt x="181" y="201"/>
                </a:lnTo>
                <a:lnTo>
                  <a:pt x="183" y="201"/>
                </a:lnTo>
                <a:lnTo>
                  <a:pt x="184" y="201"/>
                </a:lnTo>
                <a:lnTo>
                  <a:pt x="185" y="201"/>
                </a:lnTo>
                <a:lnTo>
                  <a:pt x="186" y="202"/>
                </a:lnTo>
                <a:lnTo>
                  <a:pt x="189" y="204"/>
                </a:lnTo>
                <a:lnTo>
                  <a:pt x="188" y="204"/>
                </a:lnTo>
                <a:lnTo>
                  <a:pt x="187" y="204"/>
                </a:lnTo>
                <a:lnTo>
                  <a:pt x="188" y="204"/>
                </a:lnTo>
                <a:lnTo>
                  <a:pt x="188" y="205"/>
                </a:lnTo>
                <a:lnTo>
                  <a:pt x="189" y="205"/>
                </a:lnTo>
                <a:lnTo>
                  <a:pt x="189" y="204"/>
                </a:lnTo>
                <a:lnTo>
                  <a:pt x="190" y="205"/>
                </a:lnTo>
                <a:lnTo>
                  <a:pt x="189" y="206"/>
                </a:lnTo>
                <a:lnTo>
                  <a:pt x="190" y="205"/>
                </a:lnTo>
                <a:lnTo>
                  <a:pt x="191" y="205"/>
                </a:lnTo>
                <a:lnTo>
                  <a:pt x="193" y="207"/>
                </a:lnTo>
                <a:lnTo>
                  <a:pt x="196" y="208"/>
                </a:lnTo>
                <a:lnTo>
                  <a:pt x="199" y="210"/>
                </a:lnTo>
                <a:lnTo>
                  <a:pt x="200" y="209"/>
                </a:lnTo>
                <a:lnTo>
                  <a:pt x="200" y="211"/>
                </a:lnTo>
                <a:lnTo>
                  <a:pt x="200" y="215"/>
                </a:lnTo>
                <a:lnTo>
                  <a:pt x="201" y="216"/>
                </a:lnTo>
                <a:lnTo>
                  <a:pt x="202" y="216"/>
                </a:lnTo>
                <a:lnTo>
                  <a:pt x="202" y="215"/>
                </a:lnTo>
                <a:lnTo>
                  <a:pt x="201" y="213"/>
                </a:lnTo>
                <a:lnTo>
                  <a:pt x="200" y="211"/>
                </a:lnTo>
                <a:lnTo>
                  <a:pt x="201" y="211"/>
                </a:lnTo>
                <a:lnTo>
                  <a:pt x="201" y="210"/>
                </a:lnTo>
                <a:lnTo>
                  <a:pt x="201" y="209"/>
                </a:lnTo>
                <a:lnTo>
                  <a:pt x="202" y="208"/>
                </a:lnTo>
                <a:lnTo>
                  <a:pt x="203" y="208"/>
                </a:lnTo>
                <a:lnTo>
                  <a:pt x="204" y="208"/>
                </a:lnTo>
                <a:lnTo>
                  <a:pt x="206" y="207"/>
                </a:lnTo>
                <a:lnTo>
                  <a:pt x="208" y="206"/>
                </a:lnTo>
                <a:lnTo>
                  <a:pt x="209" y="206"/>
                </a:lnTo>
                <a:lnTo>
                  <a:pt x="211" y="205"/>
                </a:lnTo>
                <a:lnTo>
                  <a:pt x="213" y="205"/>
                </a:lnTo>
                <a:lnTo>
                  <a:pt x="215" y="205"/>
                </a:lnTo>
                <a:lnTo>
                  <a:pt x="217" y="204"/>
                </a:lnTo>
                <a:lnTo>
                  <a:pt x="218" y="205"/>
                </a:lnTo>
                <a:lnTo>
                  <a:pt x="219" y="204"/>
                </a:lnTo>
                <a:lnTo>
                  <a:pt x="223" y="205"/>
                </a:lnTo>
                <a:lnTo>
                  <a:pt x="227" y="204"/>
                </a:lnTo>
                <a:lnTo>
                  <a:pt x="229" y="204"/>
                </a:lnTo>
                <a:lnTo>
                  <a:pt x="230" y="204"/>
                </a:lnTo>
                <a:lnTo>
                  <a:pt x="231" y="204"/>
                </a:lnTo>
                <a:lnTo>
                  <a:pt x="232" y="204"/>
                </a:lnTo>
                <a:lnTo>
                  <a:pt x="234" y="204"/>
                </a:lnTo>
                <a:lnTo>
                  <a:pt x="235" y="203"/>
                </a:lnTo>
                <a:lnTo>
                  <a:pt x="235" y="204"/>
                </a:lnTo>
                <a:lnTo>
                  <a:pt x="237" y="204"/>
                </a:lnTo>
                <a:lnTo>
                  <a:pt x="238" y="203"/>
                </a:lnTo>
                <a:lnTo>
                  <a:pt x="239" y="204"/>
                </a:lnTo>
                <a:lnTo>
                  <a:pt x="240" y="204"/>
                </a:lnTo>
                <a:lnTo>
                  <a:pt x="242" y="204"/>
                </a:lnTo>
                <a:lnTo>
                  <a:pt x="243" y="205"/>
                </a:lnTo>
                <a:lnTo>
                  <a:pt x="244" y="205"/>
                </a:lnTo>
                <a:lnTo>
                  <a:pt x="245" y="205"/>
                </a:lnTo>
                <a:lnTo>
                  <a:pt x="246" y="206"/>
                </a:lnTo>
                <a:lnTo>
                  <a:pt x="247" y="205"/>
                </a:lnTo>
                <a:lnTo>
                  <a:pt x="247" y="204"/>
                </a:lnTo>
                <a:lnTo>
                  <a:pt x="248" y="204"/>
                </a:lnTo>
                <a:lnTo>
                  <a:pt x="249" y="205"/>
                </a:lnTo>
                <a:lnTo>
                  <a:pt x="247" y="205"/>
                </a:lnTo>
                <a:lnTo>
                  <a:pt x="247" y="206"/>
                </a:lnTo>
                <a:lnTo>
                  <a:pt x="249" y="207"/>
                </a:lnTo>
                <a:lnTo>
                  <a:pt x="250" y="208"/>
                </a:lnTo>
                <a:lnTo>
                  <a:pt x="250" y="209"/>
                </a:lnTo>
                <a:lnTo>
                  <a:pt x="251" y="208"/>
                </a:lnTo>
                <a:lnTo>
                  <a:pt x="252" y="210"/>
                </a:lnTo>
                <a:lnTo>
                  <a:pt x="253" y="211"/>
                </a:lnTo>
                <a:lnTo>
                  <a:pt x="253" y="210"/>
                </a:lnTo>
                <a:lnTo>
                  <a:pt x="253" y="209"/>
                </a:lnTo>
                <a:lnTo>
                  <a:pt x="252" y="209"/>
                </a:lnTo>
                <a:lnTo>
                  <a:pt x="252" y="208"/>
                </a:lnTo>
                <a:lnTo>
                  <a:pt x="252" y="207"/>
                </a:lnTo>
                <a:lnTo>
                  <a:pt x="252" y="206"/>
                </a:lnTo>
                <a:lnTo>
                  <a:pt x="252" y="205"/>
                </a:lnTo>
                <a:lnTo>
                  <a:pt x="250" y="205"/>
                </a:lnTo>
                <a:lnTo>
                  <a:pt x="249" y="205"/>
                </a:lnTo>
                <a:lnTo>
                  <a:pt x="252" y="204"/>
                </a:lnTo>
                <a:lnTo>
                  <a:pt x="254" y="203"/>
                </a:lnTo>
                <a:lnTo>
                  <a:pt x="255" y="203"/>
                </a:lnTo>
                <a:lnTo>
                  <a:pt x="256" y="202"/>
                </a:lnTo>
                <a:lnTo>
                  <a:pt x="257" y="202"/>
                </a:lnTo>
                <a:lnTo>
                  <a:pt x="258" y="202"/>
                </a:lnTo>
                <a:lnTo>
                  <a:pt x="259" y="202"/>
                </a:lnTo>
                <a:lnTo>
                  <a:pt x="260" y="201"/>
                </a:lnTo>
                <a:lnTo>
                  <a:pt x="261" y="201"/>
                </a:lnTo>
                <a:lnTo>
                  <a:pt x="261" y="202"/>
                </a:lnTo>
                <a:lnTo>
                  <a:pt x="262" y="202"/>
                </a:lnTo>
                <a:lnTo>
                  <a:pt x="262" y="204"/>
                </a:lnTo>
                <a:lnTo>
                  <a:pt x="262" y="203"/>
                </a:lnTo>
                <a:lnTo>
                  <a:pt x="262" y="202"/>
                </a:lnTo>
                <a:lnTo>
                  <a:pt x="261" y="201"/>
                </a:lnTo>
                <a:lnTo>
                  <a:pt x="262" y="201"/>
                </a:lnTo>
                <a:lnTo>
                  <a:pt x="263" y="201"/>
                </a:lnTo>
                <a:lnTo>
                  <a:pt x="264" y="201"/>
                </a:lnTo>
                <a:lnTo>
                  <a:pt x="265" y="200"/>
                </a:lnTo>
                <a:lnTo>
                  <a:pt x="267" y="200"/>
                </a:lnTo>
                <a:lnTo>
                  <a:pt x="270" y="197"/>
                </a:lnTo>
                <a:lnTo>
                  <a:pt x="271" y="196"/>
                </a:lnTo>
                <a:lnTo>
                  <a:pt x="273" y="196"/>
                </a:lnTo>
                <a:lnTo>
                  <a:pt x="272" y="197"/>
                </a:lnTo>
                <a:lnTo>
                  <a:pt x="272" y="198"/>
                </a:lnTo>
                <a:lnTo>
                  <a:pt x="271" y="199"/>
                </a:lnTo>
                <a:lnTo>
                  <a:pt x="272" y="200"/>
                </a:lnTo>
                <a:lnTo>
                  <a:pt x="273" y="199"/>
                </a:lnTo>
                <a:lnTo>
                  <a:pt x="273" y="198"/>
                </a:lnTo>
                <a:lnTo>
                  <a:pt x="273" y="197"/>
                </a:lnTo>
                <a:lnTo>
                  <a:pt x="273" y="196"/>
                </a:lnTo>
                <a:lnTo>
                  <a:pt x="275" y="195"/>
                </a:lnTo>
                <a:lnTo>
                  <a:pt x="276" y="193"/>
                </a:lnTo>
                <a:lnTo>
                  <a:pt x="278" y="190"/>
                </a:lnTo>
                <a:lnTo>
                  <a:pt x="279" y="188"/>
                </a:lnTo>
                <a:lnTo>
                  <a:pt x="280" y="188"/>
                </a:lnTo>
                <a:lnTo>
                  <a:pt x="282" y="187"/>
                </a:lnTo>
                <a:lnTo>
                  <a:pt x="283" y="186"/>
                </a:lnTo>
                <a:lnTo>
                  <a:pt x="285" y="185"/>
                </a:lnTo>
                <a:lnTo>
                  <a:pt x="286" y="184"/>
                </a:lnTo>
                <a:lnTo>
                  <a:pt x="288" y="183"/>
                </a:lnTo>
                <a:lnTo>
                  <a:pt x="291" y="183"/>
                </a:lnTo>
                <a:lnTo>
                  <a:pt x="290" y="183"/>
                </a:lnTo>
                <a:lnTo>
                  <a:pt x="291" y="182"/>
                </a:lnTo>
                <a:lnTo>
                  <a:pt x="292" y="181"/>
                </a:lnTo>
                <a:lnTo>
                  <a:pt x="293" y="181"/>
                </a:lnTo>
                <a:lnTo>
                  <a:pt x="294" y="180"/>
                </a:lnTo>
                <a:lnTo>
                  <a:pt x="294" y="179"/>
                </a:lnTo>
                <a:lnTo>
                  <a:pt x="295" y="178"/>
                </a:lnTo>
                <a:lnTo>
                  <a:pt x="298" y="177"/>
                </a:lnTo>
                <a:lnTo>
                  <a:pt x="299" y="176"/>
                </a:lnTo>
                <a:lnTo>
                  <a:pt x="301" y="175"/>
                </a:lnTo>
                <a:lnTo>
                  <a:pt x="303" y="175"/>
                </a:lnTo>
                <a:lnTo>
                  <a:pt x="305" y="177"/>
                </a:lnTo>
                <a:lnTo>
                  <a:pt x="306" y="177"/>
                </a:lnTo>
                <a:lnTo>
                  <a:pt x="307" y="177"/>
                </a:lnTo>
                <a:lnTo>
                  <a:pt x="309" y="177"/>
                </a:lnTo>
                <a:lnTo>
                  <a:pt x="310" y="176"/>
                </a:lnTo>
                <a:lnTo>
                  <a:pt x="311" y="176"/>
                </a:lnTo>
                <a:lnTo>
                  <a:pt x="312" y="176"/>
                </a:lnTo>
                <a:lnTo>
                  <a:pt x="313" y="175"/>
                </a:lnTo>
                <a:lnTo>
                  <a:pt x="315" y="175"/>
                </a:lnTo>
                <a:lnTo>
                  <a:pt x="316" y="174"/>
                </a:lnTo>
                <a:lnTo>
                  <a:pt x="316" y="173"/>
                </a:lnTo>
                <a:lnTo>
                  <a:pt x="318" y="172"/>
                </a:lnTo>
                <a:lnTo>
                  <a:pt x="317" y="172"/>
                </a:lnTo>
                <a:lnTo>
                  <a:pt x="318" y="170"/>
                </a:lnTo>
                <a:lnTo>
                  <a:pt x="318" y="169"/>
                </a:lnTo>
                <a:lnTo>
                  <a:pt x="318" y="166"/>
                </a:lnTo>
                <a:lnTo>
                  <a:pt x="318" y="165"/>
                </a:lnTo>
                <a:lnTo>
                  <a:pt x="318" y="163"/>
                </a:lnTo>
                <a:lnTo>
                  <a:pt x="318" y="162"/>
                </a:lnTo>
                <a:lnTo>
                  <a:pt x="318" y="157"/>
                </a:lnTo>
                <a:lnTo>
                  <a:pt x="318" y="155"/>
                </a:lnTo>
                <a:lnTo>
                  <a:pt x="318" y="154"/>
                </a:lnTo>
                <a:lnTo>
                  <a:pt x="318" y="153"/>
                </a:lnTo>
                <a:lnTo>
                  <a:pt x="318" y="152"/>
                </a:lnTo>
                <a:lnTo>
                  <a:pt x="318" y="151"/>
                </a:lnTo>
                <a:lnTo>
                  <a:pt x="317" y="148"/>
                </a:lnTo>
                <a:lnTo>
                  <a:pt x="315" y="143"/>
                </a:lnTo>
                <a:lnTo>
                  <a:pt x="315" y="142"/>
                </a:lnTo>
                <a:lnTo>
                  <a:pt x="315" y="141"/>
                </a:lnTo>
                <a:lnTo>
                  <a:pt x="314" y="141"/>
                </a:lnTo>
                <a:lnTo>
                  <a:pt x="313" y="140"/>
                </a:lnTo>
                <a:lnTo>
                  <a:pt x="312" y="140"/>
                </a:lnTo>
                <a:lnTo>
                  <a:pt x="312" y="139"/>
                </a:lnTo>
                <a:lnTo>
                  <a:pt x="311" y="138"/>
                </a:lnTo>
                <a:lnTo>
                  <a:pt x="310" y="139"/>
                </a:lnTo>
                <a:lnTo>
                  <a:pt x="310" y="137"/>
                </a:lnTo>
                <a:lnTo>
                  <a:pt x="309" y="136"/>
                </a:lnTo>
                <a:lnTo>
                  <a:pt x="310" y="135"/>
                </a:lnTo>
                <a:lnTo>
                  <a:pt x="313" y="134"/>
                </a:lnTo>
                <a:lnTo>
                  <a:pt x="315" y="133"/>
                </a:lnTo>
                <a:lnTo>
                  <a:pt x="316" y="133"/>
                </a:lnTo>
                <a:lnTo>
                  <a:pt x="316" y="134"/>
                </a:lnTo>
                <a:lnTo>
                  <a:pt x="315" y="136"/>
                </a:lnTo>
                <a:lnTo>
                  <a:pt x="316" y="136"/>
                </a:lnTo>
                <a:lnTo>
                  <a:pt x="317" y="136"/>
                </a:lnTo>
                <a:lnTo>
                  <a:pt x="318" y="137"/>
                </a:lnTo>
                <a:lnTo>
                  <a:pt x="318" y="136"/>
                </a:lnTo>
                <a:lnTo>
                  <a:pt x="318" y="135"/>
                </a:lnTo>
                <a:lnTo>
                  <a:pt x="319" y="135"/>
                </a:lnTo>
                <a:lnTo>
                  <a:pt x="320" y="134"/>
                </a:lnTo>
                <a:lnTo>
                  <a:pt x="322" y="133"/>
                </a:lnTo>
                <a:lnTo>
                  <a:pt x="323" y="133"/>
                </a:lnTo>
                <a:lnTo>
                  <a:pt x="324" y="132"/>
                </a:lnTo>
                <a:lnTo>
                  <a:pt x="325" y="131"/>
                </a:lnTo>
                <a:lnTo>
                  <a:pt x="325" y="130"/>
                </a:lnTo>
                <a:lnTo>
                  <a:pt x="324" y="128"/>
                </a:lnTo>
                <a:lnTo>
                  <a:pt x="325" y="128"/>
                </a:lnTo>
                <a:lnTo>
                  <a:pt x="324" y="127"/>
                </a:lnTo>
                <a:lnTo>
                  <a:pt x="323" y="127"/>
                </a:lnTo>
                <a:lnTo>
                  <a:pt x="323" y="126"/>
                </a:lnTo>
                <a:lnTo>
                  <a:pt x="324" y="126"/>
                </a:lnTo>
                <a:lnTo>
                  <a:pt x="325" y="126"/>
                </a:lnTo>
                <a:lnTo>
                  <a:pt x="326" y="125"/>
                </a:lnTo>
                <a:lnTo>
                  <a:pt x="328" y="123"/>
                </a:lnTo>
                <a:lnTo>
                  <a:pt x="329" y="123"/>
                </a:lnTo>
                <a:lnTo>
                  <a:pt x="330" y="124"/>
                </a:lnTo>
                <a:lnTo>
                  <a:pt x="330" y="123"/>
                </a:lnTo>
                <a:lnTo>
                  <a:pt x="330" y="121"/>
                </a:lnTo>
                <a:lnTo>
                  <a:pt x="329" y="121"/>
                </a:lnTo>
                <a:lnTo>
                  <a:pt x="328" y="120"/>
                </a:lnTo>
                <a:lnTo>
                  <a:pt x="325" y="123"/>
                </a:lnTo>
                <a:lnTo>
                  <a:pt x="321" y="125"/>
                </a:lnTo>
                <a:lnTo>
                  <a:pt x="321" y="124"/>
                </a:lnTo>
                <a:lnTo>
                  <a:pt x="320" y="124"/>
                </a:lnTo>
                <a:lnTo>
                  <a:pt x="321" y="123"/>
                </a:lnTo>
                <a:lnTo>
                  <a:pt x="320" y="123"/>
                </a:lnTo>
                <a:lnTo>
                  <a:pt x="318" y="124"/>
                </a:lnTo>
                <a:lnTo>
                  <a:pt x="318" y="123"/>
                </a:lnTo>
                <a:lnTo>
                  <a:pt x="318" y="122"/>
                </a:lnTo>
                <a:lnTo>
                  <a:pt x="319" y="121"/>
                </a:lnTo>
                <a:lnTo>
                  <a:pt x="320" y="120"/>
                </a:lnTo>
                <a:lnTo>
                  <a:pt x="323" y="119"/>
                </a:lnTo>
                <a:lnTo>
                  <a:pt x="324" y="119"/>
                </a:lnTo>
                <a:lnTo>
                  <a:pt x="325" y="117"/>
                </a:lnTo>
                <a:lnTo>
                  <a:pt x="325" y="116"/>
                </a:lnTo>
                <a:lnTo>
                  <a:pt x="324" y="116"/>
                </a:lnTo>
                <a:lnTo>
                  <a:pt x="322" y="117"/>
                </a:lnTo>
                <a:lnTo>
                  <a:pt x="321" y="117"/>
                </a:lnTo>
                <a:lnTo>
                  <a:pt x="322" y="115"/>
                </a:lnTo>
                <a:lnTo>
                  <a:pt x="323" y="115"/>
                </a:lnTo>
                <a:lnTo>
                  <a:pt x="324" y="113"/>
                </a:lnTo>
                <a:lnTo>
                  <a:pt x="323" y="114"/>
                </a:lnTo>
                <a:lnTo>
                  <a:pt x="324" y="112"/>
                </a:lnTo>
                <a:lnTo>
                  <a:pt x="323" y="112"/>
                </a:lnTo>
                <a:lnTo>
                  <a:pt x="322" y="113"/>
                </a:lnTo>
                <a:lnTo>
                  <a:pt x="321" y="113"/>
                </a:lnTo>
                <a:lnTo>
                  <a:pt x="319" y="114"/>
                </a:lnTo>
                <a:lnTo>
                  <a:pt x="318" y="114"/>
                </a:lnTo>
                <a:lnTo>
                  <a:pt x="317" y="114"/>
                </a:lnTo>
                <a:lnTo>
                  <a:pt x="318" y="111"/>
                </a:lnTo>
                <a:lnTo>
                  <a:pt x="318" y="112"/>
                </a:lnTo>
                <a:lnTo>
                  <a:pt x="317" y="112"/>
                </a:lnTo>
                <a:lnTo>
                  <a:pt x="316" y="113"/>
                </a:lnTo>
                <a:lnTo>
                  <a:pt x="316" y="112"/>
                </a:lnTo>
                <a:lnTo>
                  <a:pt x="315" y="113"/>
                </a:lnTo>
                <a:lnTo>
                  <a:pt x="314" y="113"/>
                </a:lnTo>
                <a:lnTo>
                  <a:pt x="313" y="114"/>
                </a:lnTo>
                <a:lnTo>
                  <a:pt x="312" y="116"/>
                </a:lnTo>
                <a:lnTo>
                  <a:pt x="311" y="117"/>
                </a:lnTo>
                <a:lnTo>
                  <a:pt x="311" y="118"/>
                </a:lnTo>
                <a:lnTo>
                  <a:pt x="310" y="118"/>
                </a:lnTo>
                <a:lnTo>
                  <a:pt x="311" y="119"/>
                </a:lnTo>
                <a:lnTo>
                  <a:pt x="312" y="118"/>
                </a:lnTo>
                <a:lnTo>
                  <a:pt x="313" y="118"/>
                </a:lnTo>
                <a:lnTo>
                  <a:pt x="316" y="117"/>
                </a:lnTo>
                <a:lnTo>
                  <a:pt x="318" y="117"/>
                </a:lnTo>
                <a:lnTo>
                  <a:pt x="319" y="117"/>
                </a:lnTo>
                <a:lnTo>
                  <a:pt x="318" y="118"/>
                </a:lnTo>
                <a:lnTo>
                  <a:pt x="317" y="120"/>
                </a:lnTo>
                <a:lnTo>
                  <a:pt x="315" y="123"/>
                </a:lnTo>
                <a:lnTo>
                  <a:pt x="314" y="124"/>
                </a:lnTo>
                <a:lnTo>
                  <a:pt x="313" y="124"/>
                </a:lnTo>
                <a:lnTo>
                  <a:pt x="312" y="124"/>
                </a:lnTo>
                <a:lnTo>
                  <a:pt x="311" y="124"/>
                </a:lnTo>
                <a:lnTo>
                  <a:pt x="311" y="123"/>
                </a:lnTo>
                <a:lnTo>
                  <a:pt x="312" y="122"/>
                </a:lnTo>
                <a:lnTo>
                  <a:pt x="312" y="121"/>
                </a:lnTo>
                <a:lnTo>
                  <a:pt x="312" y="120"/>
                </a:lnTo>
                <a:lnTo>
                  <a:pt x="311" y="120"/>
                </a:lnTo>
                <a:lnTo>
                  <a:pt x="310" y="119"/>
                </a:lnTo>
                <a:lnTo>
                  <a:pt x="309" y="119"/>
                </a:lnTo>
                <a:lnTo>
                  <a:pt x="309" y="118"/>
                </a:lnTo>
                <a:lnTo>
                  <a:pt x="308" y="117"/>
                </a:lnTo>
                <a:lnTo>
                  <a:pt x="309" y="117"/>
                </a:lnTo>
                <a:lnTo>
                  <a:pt x="309" y="116"/>
                </a:lnTo>
                <a:lnTo>
                  <a:pt x="309" y="115"/>
                </a:lnTo>
                <a:lnTo>
                  <a:pt x="309" y="114"/>
                </a:lnTo>
                <a:lnTo>
                  <a:pt x="310" y="114"/>
                </a:lnTo>
                <a:lnTo>
                  <a:pt x="309" y="114"/>
                </a:lnTo>
                <a:lnTo>
                  <a:pt x="308" y="114"/>
                </a:lnTo>
                <a:lnTo>
                  <a:pt x="307" y="113"/>
                </a:lnTo>
                <a:lnTo>
                  <a:pt x="306" y="113"/>
                </a:lnTo>
                <a:lnTo>
                  <a:pt x="306" y="112"/>
                </a:lnTo>
                <a:lnTo>
                  <a:pt x="307" y="112"/>
                </a:lnTo>
                <a:lnTo>
                  <a:pt x="306" y="112"/>
                </a:lnTo>
                <a:lnTo>
                  <a:pt x="305" y="112"/>
                </a:lnTo>
                <a:lnTo>
                  <a:pt x="304" y="112"/>
                </a:lnTo>
                <a:lnTo>
                  <a:pt x="303" y="112"/>
                </a:lnTo>
                <a:lnTo>
                  <a:pt x="305" y="110"/>
                </a:lnTo>
                <a:lnTo>
                  <a:pt x="304" y="110"/>
                </a:lnTo>
                <a:lnTo>
                  <a:pt x="304" y="109"/>
                </a:lnTo>
                <a:lnTo>
                  <a:pt x="303" y="109"/>
                </a:lnTo>
                <a:lnTo>
                  <a:pt x="303" y="108"/>
                </a:lnTo>
                <a:lnTo>
                  <a:pt x="304" y="107"/>
                </a:lnTo>
                <a:lnTo>
                  <a:pt x="303" y="106"/>
                </a:lnTo>
                <a:lnTo>
                  <a:pt x="305" y="105"/>
                </a:lnTo>
                <a:lnTo>
                  <a:pt x="308" y="97"/>
                </a:lnTo>
                <a:lnTo>
                  <a:pt x="310" y="97"/>
                </a:lnTo>
                <a:lnTo>
                  <a:pt x="311" y="97"/>
                </a:lnTo>
                <a:lnTo>
                  <a:pt x="312" y="97"/>
                </a:lnTo>
                <a:lnTo>
                  <a:pt x="315" y="97"/>
                </a:lnTo>
                <a:lnTo>
                  <a:pt x="319" y="95"/>
                </a:lnTo>
                <a:lnTo>
                  <a:pt x="321" y="93"/>
                </a:lnTo>
                <a:lnTo>
                  <a:pt x="322" y="92"/>
                </a:lnTo>
                <a:lnTo>
                  <a:pt x="322" y="88"/>
                </a:lnTo>
                <a:lnTo>
                  <a:pt x="322" y="87"/>
                </a:lnTo>
                <a:lnTo>
                  <a:pt x="324" y="85"/>
                </a:lnTo>
                <a:lnTo>
                  <a:pt x="325" y="85"/>
                </a:lnTo>
                <a:lnTo>
                  <a:pt x="328" y="85"/>
                </a:lnTo>
                <a:lnTo>
                  <a:pt x="330" y="83"/>
                </a:lnTo>
                <a:lnTo>
                  <a:pt x="331" y="82"/>
                </a:lnTo>
                <a:lnTo>
                  <a:pt x="334" y="81"/>
                </a:lnTo>
                <a:lnTo>
                  <a:pt x="337" y="80"/>
                </a:lnTo>
                <a:lnTo>
                  <a:pt x="340" y="81"/>
                </a:lnTo>
                <a:lnTo>
                  <a:pt x="342" y="79"/>
                </a:lnTo>
                <a:lnTo>
                  <a:pt x="343" y="77"/>
                </a:lnTo>
                <a:lnTo>
                  <a:pt x="345" y="77"/>
                </a:lnTo>
                <a:lnTo>
                  <a:pt x="352" y="70"/>
                </a:lnTo>
                <a:lnTo>
                  <a:pt x="352" y="69"/>
                </a:lnTo>
                <a:lnTo>
                  <a:pt x="353" y="66"/>
                </a:lnTo>
                <a:lnTo>
                  <a:pt x="357" y="60"/>
                </a:lnTo>
                <a:lnTo>
                  <a:pt x="361" y="56"/>
                </a:lnTo>
                <a:lnTo>
                  <a:pt x="375" y="42"/>
                </a:lnTo>
                <a:lnTo>
                  <a:pt x="385" y="33"/>
                </a:lnTo>
                <a:lnTo>
                  <a:pt x="387" y="32"/>
                </a:lnTo>
                <a:lnTo>
                  <a:pt x="388" y="31"/>
                </a:lnTo>
                <a:lnTo>
                  <a:pt x="388" y="30"/>
                </a:lnTo>
                <a:lnTo>
                  <a:pt x="392" y="28"/>
                </a:lnTo>
                <a:lnTo>
                  <a:pt x="395" y="25"/>
                </a:lnTo>
                <a:lnTo>
                  <a:pt x="396" y="24"/>
                </a:lnTo>
                <a:lnTo>
                  <a:pt x="397" y="24"/>
                </a:lnTo>
                <a:lnTo>
                  <a:pt x="398" y="23"/>
                </a:lnTo>
                <a:lnTo>
                  <a:pt x="399" y="22"/>
                </a:lnTo>
                <a:lnTo>
                  <a:pt x="401" y="20"/>
                </a:lnTo>
                <a:lnTo>
                  <a:pt x="403" y="19"/>
                </a:lnTo>
                <a:lnTo>
                  <a:pt x="404" y="18"/>
                </a:lnTo>
                <a:lnTo>
                  <a:pt x="405" y="18"/>
                </a:lnTo>
                <a:lnTo>
                  <a:pt x="406" y="17"/>
                </a:lnTo>
                <a:lnTo>
                  <a:pt x="408" y="16"/>
                </a:lnTo>
                <a:lnTo>
                  <a:pt x="412" y="15"/>
                </a:lnTo>
                <a:lnTo>
                  <a:pt x="413" y="13"/>
                </a:lnTo>
                <a:lnTo>
                  <a:pt x="414" y="12"/>
                </a:lnTo>
                <a:lnTo>
                  <a:pt x="417" y="12"/>
                </a:lnTo>
                <a:lnTo>
                  <a:pt x="422" y="10"/>
                </a:lnTo>
                <a:lnTo>
                  <a:pt x="423" y="9"/>
                </a:lnTo>
                <a:lnTo>
                  <a:pt x="426" y="6"/>
                </a:lnTo>
                <a:lnTo>
                  <a:pt x="429" y="4"/>
                </a:lnTo>
                <a:lnTo>
                  <a:pt x="433" y="4"/>
                </a:lnTo>
                <a:lnTo>
                  <a:pt x="436" y="3"/>
                </a:lnTo>
                <a:lnTo>
                  <a:pt x="438" y="0"/>
                </a:lnTo>
                <a:lnTo>
                  <a:pt x="439" y="0"/>
                </a:lnTo>
                <a:lnTo>
                  <a:pt x="441" y="0"/>
                </a:lnTo>
                <a:lnTo>
                  <a:pt x="442" y="1"/>
                </a:lnTo>
                <a:lnTo>
                  <a:pt x="443" y="1"/>
                </a:lnTo>
                <a:lnTo>
                  <a:pt x="444" y="1"/>
                </a:lnTo>
                <a:lnTo>
                  <a:pt x="444" y="2"/>
                </a:lnTo>
                <a:lnTo>
                  <a:pt x="447" y="4"/>
                </a:lnTo>
                <a:lnTo>
                  <a:pt x="448" y="4"/>
                </a:lnTo>
                <a:lnTo>
                  <a:pt x="450" y="4"/>
                </a:lnTo>
                <a:lnTo>
                  <a:pt x="450" y="3"/>
                </a:lnTo>
                <a:lnTo>
                  <a:pt x="453" y="3"/>
                </a:lnTo>
                <a:lnTo>
                  <a:pt x="455" y="3"/>
                </a:lnTo>
                <a:lnTo>
                  <a:pt x="456" y="3"/>
                </a:lnTo>
                <a:lnTo>
                  <a:pt x="466" y="3"/>
                </a:lnTo>
                <a:lnTo>
                  <a:pt x="469" y="3"/>
                </a:lnTo>
                <a:lnTo>
                  <a:pt x="478" y="4"/>
                </a:lnTo>
                <a:lnTo>
                  <a:pt x="479" y="4"/>
                </a:lnTo>
                <a:lnTo>
                  <a:pt x="480" y="4"/>
                </a:lnTo>
                <a:lnTo>
                  <a:pt x="485" y="4"/>
                </a:lnTo>
                <a:lnTo>
                  <a:pt x="502" y="4"/>
                </a:lnTo>
                <a:lnTo>
                  <a:pt x="523" y="3"/>
                </a:lnTo>
                <a:lnTo>
                  <a:pt x="534" y="3"/>
                </a:lnTo>
                <a:lnTo>
                  <a:pt x="549" y="3"/>
                </a:lnTo>
                <a:lnTo>
                  <a:pt x="555" y="3"/>
                </a:lnTo>
                <a:lnTo>
                  <a:pt x="556" y="3"/>
                </a:lnTo>
                <a:lnTo>
                  <a:pt x="557" y="3"/>
                </a:lnTo>
                <a:lnTo>
                  <a:pt x="558" y="3"/>
                </a:lnTo>
                <a:lnTo>
                  <a:pt x="564" y="2"/>
                </a:lnTo>
                <a:lnTo>
                  <a:pt x="565" y="2"/>
                </a:lnTo>
                <a:lnTo>
                  <a:pt x="567" y="2"/>
                </a:lnTo>
                <a:lnTo>
                  <a:pt x="569" y="2"/>
                </a:lnTo>
                <a:lnTo>
                  <a:pt x="570" y="2"/>
                </a:lnTo>
                <a:lnTo>
                  <a:pt x="573" y="2"/>
                </a:lnTo>
                <a:lnTo>
                  <a:pt x="574" y="2"/>
                </a:lnTo>
                <a:close/>
                <a:moveTo>
                  <a:pt x="507" y="505"/>
                </a:moveTo>
                <a:lnTo>
                  <a:pt x="508" y="506"/>
                </a:lnTo>
                <a:lnTo>
                  <a:pt x="510" y="510"/>
                </a:lnTo>
                <a:lnTo>
                  <a:pt x="509" y="512"/>
                </a:lnTo>
                <a:lnTo>
                  <a:pt x="502" y="518"/>
                </a:lnTo>
                <a:lnTo>
                  <a:pt x="502" y="517"/>
                </a:lnTo>
                <a:lnTo>
                  <a:pt x="497" y="521"/>
                </a:lnTo>
                <a:lnTo>
                  <a:pt x="492" y="522"/>
                </a:lnTo>
                <a:lnTo>
                  <a:pt x="492" y="521"/>
                </a:lnTo>
                <a:lnTo>
                  <a:pt x="493" y="519"/>
                </a:lnTo>
                <a:lnTo>
                  <a:pt x="492" y="517"/>
                </a:lnTo>
                <a:lnTo>
                  <a:pt x="494" y="516"/>
                </a:lnTo>
                <a:lnTo>
                  <a:pt x="496" y="515"/>
                </a:lnTo>
                <a:lnTo>
                  <a:pt x="496" y="511"/>
                </a:lnTo>
                <a:lnTo>
                  <a:pt x="496" y="508"/>
                </a:lnTo>
                <a:lnTo>
                  <a:pt x="497" y="507"/>
                </a:lnTo>
                <a:lnTo>
                  <a:pt x="498" y="506"/>
                </a:lnTo>
                <a:lnTo>
                  <a:pt x="499" y="505"/>
                </a:lnTo>
                <a:lnTo>
                  <a:pt x="502" y="506"/>
                </a:lnTo>
                <a:lnTo>
                  <a:pt x="505" y="506"/>
                </a:lnTo>
                <a:lnTo>
                  <a:pt x="507" y="505"/>
                </a:lnTo>
                <a:close/>
                <a:moveTo>
                  <a:pt x="660" y="457"/>
                </a:moveTo>
                <a:lnTo>
                  <a:pt x="662" y="456"/>
                </a:lnTo>
                <a:lnTo>
                  <a:pt x="663" y="456"/>
                </a:lnTo>
                <a:lnTo>
                  <a:pt x="664" y="454"/>
                </a:lnTo>
                <a:lnTo>
                  <a:pt x="666" y="456"/>
                </a:lnTo>
                <a:lnTo>
                  <a:pt x="669" y="457"/>
                </a:lnTo>
                <a:lnTo>
                  <a:pt x="665" y="456"/>
                </a:lnTo>
                <a:lnTo>
                  <a:pt x="666" y="458"/>
                </a:lnTo>
                <a:lnTo>
                  <a:pt x="669" y="458"/>
                </a:lnTo>
                <a:lnTo>
                  <a:pt x="670" y="463"/>
                </a:lnTo>
                <a:lnTo>
                  <a:pt x="666" y="460"/>
                </a:lnTo>
                <a:lnTo>
                  <a:pt x="665" y="461"/>
                </a:lnTo>
                <a:lnTo>
                  <a:pt x="663" y="459"/>
                </a:lnTo>
                <a:lnTo>
                  <a:pt x="663" y="460"/>
                </a:lnTo>
                <a:lnTo>
                  <a:pt x="662" y="458"/>
                </a:lnTo>
                <a:lnTo>
                  <a:pt x="661" y="459"/>
                </a:lnTo>
                <a:lnTo>
                  <a:pt x="662" y="461"/>
                </a:lnTo>
                <a:lnTo>
                  <a:pt x="660" y="458"/>
                </a:lnTo>
                <a:lnTo>
                  <a:pt x="660" y="457"/>
                </a:lnTo>
                <a:close/>
                <a:moveTo>
                  <a:pt x="691" y="438"/>
                </a:moveTo>
                <a:lnTo>
                  <a:pt x="691" y="435"/>
                </a:lnTo>
                <a:lnTo>
                  <a:pt x="693" y="436"/>
                </a:lnTo>
                <a:lnTo>
                  <a:pt x="694" y="433"/>
                </a:lnTo>
                <a:lnTo>
                  <a:pt x="700" y="432"/>
                </a:lnTo>
                <a:lnTo>
                  <a:pt x="693" y="437"/>
                </a:lnTo>
                <a:lnTo>
                  <a:pt x="691" y="438"/>
                </a:lnTo>
                <a:close/>
                <a:moveTo>
                  <a:pt x="685" y="459"/>
                </a:moveTo>
                <a:lnTo>
                  <a:pt x="685" y="456"/>
                </a:lnTo>
                <a:lnTo>
                  <a:pt x="681" y="454"/>
                </a:lnTo>
                <a:lnTo>
                  <a:pt x="682" y="452"/>
                </a:lnTo>
                <a:lnTo>
                  <a:pt x="683" y="454"/>
                </a:lnTo>
                <a:lnTo>
                  <a:pt x="687" y="455"/>
                </a:lnTo>
                <a:lnTo>
                  <a:pt x="685" y="459"/>
                </a:lnTo>
                <a:close/>
                <a:moveTo>
                  <a:pt x="598" y="503"/>
                </a:moveTo>
                <a:lnTo>
                  <a:pt x="594" y="505"/>
                </a:lnTo>
                <a:lnTo>
                  <a:pt x="582" y="508"/>
                </a:lnTo>
                <a:lnTo>
                  <a:pt x="576" y="508"/>
                </a:lnTo>
                <a:lnTo>
                  <a:pt x="581" y="508"/>
                </a:lnTo>
                <a:lnTo>
                  <a:pt x="598" y="503"/>
                </a:lnTo>
                <a:close/>
                <a:moveTo>
                  <a:pt x="537" y="512"/>
                </a:moveTo>
                <a:lnTo>
                  <a:pt x="548" y="511"/>
                </a:lnTo>
                <a:lnTo>
                  <a:pt x="549" y="511"/>
                </a:lnTo>
                <a:lnTo>
                  <a:pt x="553" y="512"/>
                </a:lnTo>
                <a:lnTo>
                  <a:pt x="537" y="512"/>
                </a:lnTo>
                <a:close/>
                <a:moveTo>
                  <a:pt x="566" y="509"/>
                </a:moveTo>
                <a:lnTo>
                  <a:pt x="567" y="508"/>
                </a:lnTo>
                <a:lnTo>
                  <a:pt x="575" y="505"/>
                </a:lnTo>
                <a:lnTo>
                  <a:pt x="582" y="506"/>
                </a:lnTo>
                <a:lnTo>
                  <a:pt x="576" y="506"/>
                </a:lnTo>
                <a:lnTo>
                  <a:pt x="566" y="509"/>
                </a:lnTo>
                <a:close/>
                <a:moveTo>
                  <a:pt x="598" y="503"/>
                </a:moveTo>
                <a:lnTo>
                  <a:pt x="612" y="496"/>
                </a:lnTo>
                <a:lnTo>
                  <a:pt x="613" y="497"/>
                </a:lnTo>
                <a:lnTo>
                  <a:pt x="598" y="503"/>
                </a:lnTo>
                <a:close/>
                <a:moveTo>
                  <a:pt x="613" y="497"/>
                </a:moveTo>
                <a:lnTo>
                  <a:pt x="622" y="493"/>
                </a:lnTo>
                <a:lnTo>
                  <a:pt x="626" y="492"/>
                </a:lnTo>
                <a:lnTo>
                  <a:pt x="613" y="497"/>
                </a:lnTo>
                <a:close/>
                <a:moveTo>
                  <a:pt x="553" y="513"/>
                </a:moveTo>
                <a:lnTo>
                  <a:pt x="558" y="510"/>
                </a:lnTo>
                <a:lnTo>
                  <a:pt x="559" y="509"/>
                </a:lnTo>
                <a:lnTo>
                  <a:pt x="560" y="510"/>
                </a:lnTo>
                <a:lnTo>
                  <a:pt x="559" y="511"/>
                </a:lnTo>
                <a:lnTo>
                  <a:pt x="553" y="513"/>
                </a:lnTo>
                <a:close/>
                <a:moveTo>
                  <a:pt x="676" y="447"/>
                </a:moveTo>
                <a:lnTo>
                  <a:pt x="675" y="445"/>
                </a:lnTo>
                <a:lnTo>
                  <a:pt x="677" y="445"/>
                </a:lnTo>
                <a:lnTo>
                  <a:pt x="676" y="447"/>
                </a:lnTo>
                <a:close/>
                <a:moveTo>
                  <a:pt x="672" y="450"/>
                </a:moveTo>
                <a:lnTo>
                  <a:pt x="671" y="451"/>
                </a:lnTo>
                <a:lnTo>
                  <a:pt x="668" y="453"/>
                </a:lnTo>
                <a:lnTo>
                  <a:pt x="672" y="450"/>
                </a:lnTo>
                <a:close/>
                <a:moveTo>
                  <a:pt x="652" y="471"/>
                </a:moveTo>
                <a:lnTo>
                  <a:pt x="651" y="468"/>
                </a:lnTo>
                <a:lnTo>
                  <a:pt x="653" y="469"/>
                </a:lnTo>
                <a:lnTo>
                  <a:pt x="652" y="471"/>
                </a:lnTo>
                <a:close/>
                <a:moveTo>
                  <a:pt x="560" y="508"/>
                </a:moveTo>
                <a:lnTo>
                  <a:pt x="561" y="507"/>
                </a:lnTo>
                <a:lnTo>
                  <a:pt x="562" y="507"/>
                </a:lnTo>
                <a:lnTo>
                  <a:pt x="561" y="508"/>
                </a:lnTo>
                <a:lnTo>
                  <a:pt x="560" y="508"/>
                </a:lnTo>
                <a:close/>
                <a:moveTo>
                  <a:pt x="566" y="509"/>
                </a:moveTo>
                <a:lnTo>
                  <a:pt x="565" y="507"/>
                </a:lnTo>
                <a:lnTo>
                  <a:pt x="567" y="507"/>
                </a:lnTo>
                <a:lnTo>
                  <a:pt x="566" y="509"/>
                </a:lnTo>
                <a:close/>
                <a:moveTo>
                  <a:pt x="558" y="508"/>
                </a:moveTo>
                <a:lnTo>
                  <a:pt x="557" y="507"/>
                </a:lnTo>
                <a:lnTo>
                  <a:pt x="558" y="508"/>
                </a:lnTo>
                <a:close/>
                <a:moveTo>
                  <a:pt x="553" y="509"/>
                </a:moveTo>
                <a:lnTo>
                  <a:pt x="553" y="508"/>
                </a:lnTo>
                <a:lnTo>
                  <a:pt x="554" y="508"/>
                </a:lnTo>
                <a:lnTo>
                  <a:pt x="553" y="509"/>
                </a:lnTo>
                <a:close/>
                <a:moveTo>
                  <a:pt x="552" y="511"/>
                </a:moveTo>
                <a:lnTo>
                  <a:pt x="552" y="510"/>
                </a:lnTo>
                <a:lnTo>
                  <a:pt x="553" y="510"/>
                </a:lnTo>
                <a:lnTo>
                  <a:pt x="552" y="511"/>
                </a:lnTo>
                <a:close/>
                <a:moveTo>
                  <a:pt x="556" y="510"/>
                </a:moveTo>
                <a:lnTo>
                  <a:pt x="555" y="509"/>
                </a:lnTo>
                <a:lnTo>
                  <a:pt x="556" y="509"/>
                </a:lnTo>
                <a:lnTo>
                  <a:pt x="556" y="510"/>
                </a:lnTo>
                <a:close/>
                <a:moveTo>
                  <a:pt x="681" y="461"/>
                </a:moveTo>
                <a:lnTo>
                  <a:pt x="682" y="462"/>
                </a:lnTo>
                <a:lnTo>
                  <a:pt x="682" y="463"/>
                </a:lnTo>
                <a:lnTo>
                  <a:pt x="681" y="46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5" name="Freeform 331"/>
          <p:cNvSpPr>
            <a:spLocks/>
          </p:cNvSpPr>
          <p:nvPr/>
        </p:nvSpPr>
        <p:spPr bwMode="auto">
          <a:xfrm>
            <a:off x="6810375" y="2289175"/>
            <a:ext cx="1120775" cy="820738"/>
          </a:xfrm>
          <a:custGeom>
            <a:avLst/>
            <a:gdLst>
              <a:gd name="T0" fmla="*/ 2147483647 w 706"/>
              <a:gd name="T1" fmla="*/ 2147483647 h 517"/>
              <a:gd name="T2" fmla="*/ 2147483647 w 706"/>
              <a:gd name="T3" fmla="*/ 2147483647 h 517"/>
              <a:gd name="T4" fmla="*/ 2147483647 w 706"/>
              <a:gd name="T5" fmla="*/ 2147483647 h 517"/>
              <a:gd name="T6" fmla="*/ 2147483647 w 706"/>
              <a:gd name="T7" fmla="*/ 2147483647 h 517"/>
              <a:gd name="T8" fmla="*/ 2147483647 w 706"/>
              <a:gd name="T9" fmla="*/ 2147483647 h 517"/>
              <a:gd name="T10" fmla="*/ 2147483647 w 706"/>
              <a:gd name="T11" fmla="*/ 2147483647 h 517"/>
              <a:gd name="T12" fmla="*/ 2147483647 w 706"/>
              <a:gd name="T13" fmla="*/ 2147483647 h 517"/>
              <a:gd name="T14" fmla="*/ 2147483647 w 706"/>
              <a:gd name="T15" fmla="*/ 2147483647 h 517"/>
              <a:gd name="T16" fmla="*/ 2147483647 w 706"/>
              <a:gd name="T17" fmla="*/ 2147483647 h 517"/>
              <a:gd name="T18" fmla="*/ 2147483647 w 706"/>
              <a:gd name="T19" fmla="*/ 2147483647 h 517"/>
              <a:gd name="T20" fmla="*/ 2147483647 w 706"/>
              <a:gd name="T21" fmla="*/ 2147483647 h 517"/>
              <a:gd name="T22" fmla="*/ 2147483647 w 706"/>
              <a:gd name="T23" fmla="*/ 2147483647 h 517"/>
              <a:gd name="T24" fmla="*/ 2147483647 w 706"/>
              <a:gd name="T25" fmla="*/ 2147483647 h 517"/>
              <a:gd name="T26" fmla="*/ 2147483647 w 706"/>
              <a:gd name="T27" fmla="*/ 2147483647 h 517"/>
              <a:gd name="T28" fmla="*/ 2147483647 w 706"/>
              <a:gd name="T29" fmla="*/ 2147483647 h 517"/>
              <a:gd name="T30" fmla="*/ 2147483647 w 706"/>
              <a:gd name="T31" fmla="*/ 2147483647 h 517"/>
              <a:gd name="T32" fmla="*/ 2147483647 w 706"/>
              <a:gd name="T33" fmla="*/ 2147483647 h 517"/>
              <a:gd name="T34" fmla="*/ 2147483647 w 706"/>
              <a:gd name="T35" fmla="*/ 2147483647 h 517"/>
              <a:gd name="T36" fmla="*/ 2147483647 w 706"/>
              <a:gd name="T37" fmla="*/ 2147483647 h 517"/>
              <a:gd name="T38" fmla="*/ 2147483647 w 706"/>
              <a:gd name="T39" fmla="*/ 2147483647 h 517"/>
              <a:gd name="T40" fmla="*/ 2147483647 w 706"/>
              <a:gd name="T41" fmla="*/ 2147483647 h 517"/>
              <a:gd name="T42" fmla="*/ 2147483647 w 706"/>
              <a:gd name="T43" fmla="*/ 2147483647 h 517"/>
              <a:gd name="T44" fmla="*/ 2147483647 w 706"/>
              <a:gd name="T45" fmla="*/ 2147483647 h 517"/>
              <a:gd name="T46" fmla="*/ 2147483647 w 706"/>
              <a:gd name="T47" fmla="*/ 2147483647 h 517"/>
              <a:gd name="T48" fmla="*/ 2147483647 w 706"/>
              <a:gd name="T49" fmla="*/ 2147483647 h 517"/>
              <a:gd name="T50" fmla="*/ 2147483647 w 706"/>
              <a:gd name="T51" fmla="*/ 2147483647 h 517"/>
              <a:gd name="T52" fmla="*/ 2147483647 w 706"/>
              <a:gd name="T53" fmla="*/ 2147483647 h 517"/>
              <a:gd name="T54" fmla="*/ 2147483647 w 706"/>
              <a:gd name="T55" fmla="*/ 2147483647 h 517"/>
              <a:gd name="T56" fmla="*/ 2147483647 w 706"/>
              <a:gd name="T57" fmla="*/ 2147483647 h 517"/>
              <a:gd name="T58" fmla="*/ 2147483647 w 706"/>
              <a:gd name="T59" fmla="*/ 2147483647 h 517"/>
              <a:gd name="T60" fmla="*/ 2147483647 w 706"/>
              <a:gd name="T61" fmla="*/ 2147483647 h 517"/>
              <a:gd name="T62" fmla="*/ 2147483647 w 706"/>
              <a:gd name="T63" fmla="*/ 2147483647 h 517"/>
              <a:gd name="T64" fmla="*/ 2147483647 w 706"/>
              <a:gd name="T65" fmla="*/ 2147483647 h 517"/>
              <a:gd name="T66" fmla="*/ 2147483647 w 706"/>
              <a:gd name="T67" fmla="*/ 2147483647 h 517"/>
              <a:gd name="T68" fmla="*/ 2147483647 w 706"/>
              <a:gd name="T69" fmla="*/ 2147483647 h 517"/>
              <a:gd name="T70" fmla="*/ 2147483647 w 706"/>
              <a:gd name="T71" fmla="*/ 2147483647 h 517"/>
              <a:gd name="T72" fmla="*/ 2147483647 w 706"/>
              <a:gd name="T73" fmla="*/ 2147483647 h 517"/>
              <a:gd name="T74" fmla="*/ 2147483647 w 706"/>
              <a:gd name="T75" fmla="*/ 2147483647 h 517"/>
              <a:gd name="T76" fmla="*/ 2147483647 w 706"/>
              <a:gd name="T77" fmla="*/ 2147483647 h 517"/>
              <a:gd name="T78" fmla="*/ 2147483647 w 706"/>
              <a:gd name="T79" fmla="*/ 2147483647 h 517"/>
              <a:gd name="T80" fmla="*/ 2147483647 w 706"/>
              <a:gd name="T81" fmla="*/ 2147483647 h 517"/>
              <a:gd name="T82" fmla="*/ 2147483647 w 706"/>
              <a:gd name="T83" fmla="*/ 2147483647 h 517"/>
              <a:gd name="T84" fmla="*/ 2147483647 w 706"/>
              <a:gd name="T85" fmla="*/ 2147483647 h 517"/>
              <a:gd name="T86" fmla="*/ 2147483647 w 706"/>
              <a:gd name="T87" fmla="*/ 2147483647 h 517"/>
              <a:gd name="T88" fmla="*/ 2147483647 w 706"/>
              <a:gd name="T89" fmla="*/ 2147483647 h 517"/>
              <a:gd name="T90" fmla="*/ 2147483647 w 706"/>
              <a:gd name="T91" fmla="*/ 2147483647 h 517"/>
              <a:gd name="T92" fmla="*/ 2147483647 w 706"/>
              <a:gd name="T93" fmla="*/ 2147483647 h 517"/>
              <a:gd name="T94" fmla="*/ 2147483647 w 706"/>
              <a:gd name="T95" fmla="*/ 2147483647 h 517"/>
              <a:gd name="T96" fmla="*/ 2147483647 w 706"/>
              <a:gd name="T97" fmla="*/ 2147483647 h 517"/>
              <a:gd name="T98" fmla="*/ 2147483647 w 706"/>
              <a:gd name="T99" fmla="*/ 2147483647 h 517"/>
              <a:gd name="T100" fmla="*/ 2147483647 w 706"/>
              <a:gd name="T101" fmla="*/ 2147483647 h 517"/>
              <a:gd name="T102" fmla="*/ 2147483647 w 706"/>
              <a:gd name="T103" fmla="*/ 2147483647 h 517"/>
              <a:gd name="T104" fmla="*/ 2147483647 w 706"/>
              <a:gd name="T105" fmla="*/ 2147483647 h 517"/>
              <a:gd name="T106" fmla="*/ 2147483647 w 706"/>
              <a:gd name="T107" fmla="*/ 2147483647 h 517"/>
              <a:gd name="T108" fmla="*/ 2147483647 w 706"/>
              <a:gd name="T109" fmla="*/ 2147483647 h 517"/>
              <a:gd name="T110" fmla="*/ 2147483647 w 706"/>
              <a:gd name="T111" fmla="*/ 2147483647 h 517"/>
              <a:gd name="T112" fmla="*/ 2147483647 w 706"/>
              <a:gd name="T113" fmla="*/ 2147483647 h 517"/>
              <a:gd name="T114" fmla="*/ 2147483647 w 706"/>
              <a:gd name="T115" fmla="*/ 2147483647 h 517"/>
              <a:gd name="T116" fmla="*/ 2147483647 w 706"/>
              <a:gd name="T117" fmla="*/ 2147483647 h 517"/>
              <a:gd name="T118" fmla="*/ 2147483647 w 706"/>
              <a:gd name="T119" fmla="*/ 2147483647 h 517"/>
              <a:gd name="T120" fmla="*/ 2147483647 w 706"/>
              <a:gd name="T121" fmla="*/ 2147483647 h 517"/>
              <a:gd name="T122" fmla="*/ 2147483647 w 706"/>
              <a:gd name="T123" fmla="*/ 2147483647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6" h="517">
                <a:moveTo>
                  <a:pt x="574" y="2"/>
                </a:moveTo>
                <a:lnTo>
                  <a:pt x="573" y="3"/>
                </a:lnTo>
                <a:lnTo>
                  <a:pt x="573" y="4"/>
                </a:lnTo>
                <a:lnTo>
                  <a:pt x="574" y="8"/>
                </a:lnTo>
                <a:lnTo>
                  <a:pt x="574" y="11"/>
                </a:lnTo>
                <a:lnTo>
                  <a:pt x="573" y="13"/>
                </a:lnTo>
                <a:lnTo>
                  <a:pt x="571" y="19"/>
                </a:lnTo>
                <a:lnTo>
                  <a:pt x="571" y="21"/>
                </a:lnTo>
                <a:lnTo>
                  <a:pt x="571" y="22"/>
                </a:lnTo>
                <a:lnTo>
                  <a:pt x="572" y="23"/>
                </a:lnTo>
                <a:lnTo>
                  <a:pt x="574" y="26"/>
                </a:lnTo>
                <a:lnTo>
                  <a:pt x="574" y="27"/>
                </a:lnTo>
                <a:lnTo>
                  <a:pt x="574" y="28"/>
                </a:lnTo>
                <a:lnTo>
                  <a:pt x="574" y="30"/>
                </a:lnTo>
                <a:lnTo>
                  <a:pt x="573" y="33"/>
                </a:lnTo>
                <a:lnTo>
                  <a:pt x="572" y="35"/>
                </a:lnTo>
                <a:lnTo>
                  <a:pt x="571" y="40"/>
                </a:lnTo>
                <a:lnTo>
                  <a:pt x="571" y="44"/>
                </a:lnTo>
                <a:lnTo>
                  <a:pt x="570" y="51"/>
                </a:lnTo>
                <a:lnTo>
                  <a:pt x="571" y="53"/>
                </a:lnTo>
                <a:lnTo>
                  <a:pt x="573" y="55"/>
                </a:lnTo>
                <a:lnTo>
                  <a:pt x="577" y="61"/>
                </a:lnTo>
                <a:lnTo>
                  <a:pt x="578" y="64"/>
                </a:lnTo>
                <a:lnTo>
                  <a:pt x="579" y="68"/>
                </a:lnTo>
                <a:lnTo>
                  <a:pt x="579" y="69"/>
                </a:lnTo>
                <a:lnTo>
                  <a:pt x="577" y="73"/>
                </a:lnTo>
                <a:lnTo>
                  <a:pt x="577" y="75"/>
                </a:lnTo>
                <a:lnTo>
                  <a:pt x="575" y="77"/>
                </a:lnTo>
                <a:lnTo>
                  <a:pt x="574" y="78"/>
                </a:lnTo>
                <a:lnTo>
                  <a:pt x="575" y="79"/>
                </a:lnTo>
                <a:lnTo>
                  <a:pt x="575" y="81"/>
                </a:lnTo>
                <a:lnTo>
                  <a:pt x="576" y="83"/>
                </a:lnTo>
                <a:lnTo>
                  <a:pt x="576" y="86"/>
                </a:lnTo>
                <a:lnTo>
                  <a:pt x="576" y="88"/>
                </a:lnTo>
                <a:lnTo>
                  <a:pt x="576" y="90"/>
                </a:lnTo>
                <a:lnTo>
                  <a:pt x="576" y="91"/>
                </a:lnTo>
                <a:lnTo>
                  <a:pt x="573" y="94"/>
                </a:lnTo>
                <a:lnTo>
                  <a:pt x="571" y="98"/>
                </a:lnTo>
                <a:lnTo>
                  <a:pt x="570" y="103"/>
                </a:lnTo>
                <a:lnTo>
                  <a:pt x="568" y="103"/>
                </a:lnTo>
                <a:lnTo>
                  <a:pt x="568" y="105"/>
                </a:lnTo>
                <a:lnTo>
                  <a:pt x="568" y="106"/>
                </a:lnTo>
                <a:lnTo>
                  <a:pt x="568" y="108"/>
                </a:lnTo>
                <a:lnTo>
                  <a:pt x="566" y="115"/>
                </a:lnTo>
                <a:lnTo>
                  <a:pt x="566" y="116"/>
                </a:lnTo>
                <a:lnTo>
                  <a:pt x="567" y="117"/>
                </a:lnTo>
                <a:lnTo>
                  <a:pt x="568" y="118"/>
                </a:lnTo>
                <a:lnTo>
                  <a:pt x="568" y="120"/>
                </a:lnTo>
                <a:lnTo>
                  <a:pt x="568" y="121"/>
                </a:lnTo>
                <a:lnTo>
                  <a:pt x="568" y="123"/>
                </a:lnTo>
                <a:lnTo>
                  <a:pt x="568" y="129"/>
                </a:lnTo>
                <a:lnTo>
                  <a:pt x="568" y="130"/>
                </a:lnTo>
                <a:lnTo>
                  <a:pt x="569" y="131"/>
                </a:lnTo>
                <a:lnTo>
                  <a:pt x="570" y="132"/>
                </a:lnTo>
                <a:lnTo>
                  <a:pt x="570" y="134"/>
                </a:lnTo>
                <a:lnTo>
                  <a:pt x="570" y="136"/>
                </a:lnTo>
                <a:lnTo>
                  <a:pt x="571" y="138"/>
                </a:lnTo>
                <a:lnTo>
                  <a:pt x="570" y="139"/>
                </a:lnTo>
                <a:lnTo>
                  <a:pt x="569" y="141"/>
                </a:lnTo>
                <a:lnTo>
                  <a:pt x="571" y="144"/>
                </a:lnTo>
                <a:lnTo>
                  <a:pt x="572" y="145"/>
                </a:lnTo>
                <a:lnTo>
                  <a:pt x="573" y="147"/>
                </a:lnTo>
                <a:lnTo>
                  <a:pt x="571" y="150"/>
                </a:lnTo>
                <a:lnTo>
                  <a:pt x="571" y="152"/>
                </a:lnTo>
                <a:lnTo>
                  <a:pt x="570" y="153"/>
                </a:lnTo>
                <a:lnTo>
                  <a:pt x="570" y="154"/>
                </a:lnTo>
                <a:lnTo>
                  <a:pt x="568" y="156"/>
                </a:lnTo>
                <a:lnTo>
                  <a:pt x="567" y="159"/>
                </a:lnTo>
                <a:lnTo>
                  <a:pt x="567" y="161"/>
                </a:lnTo>
                <a:lnTo>
                  <a:pt x="566" y="162"/>
                </a:lnTo>
                <a:lnTo>
                  <a:pt x="566" y="163"/>
                </a:lnTo>
                <a:lnTo>
                  <a:pt x="567" y="165"/>
                </a:lnTo>
                <a:lnTo>
                  <a:pt x="566" y="167"/>
                </a:lnTo>
                <a:lnTo>
                  <a:pt x="566" y="168"/>
                </a:lnTo>
                <a:lnTo>
                  <a:pt x="566" y="169"/>
                </a:lnTo>
                <a:lnTo>
                  <a:pt x="567" y="170"/>
                </a:lnTo>
                <a:lnTo>
                  <a:pt x="568" y="171"/>
                </a:lnTo>
                <a:lnTo>
                  <a:pt x="569" y="170"/>
                </a:lnTo>
                <a:lnTo>
                  <a:pt x="570" y="169"/>
                </a:lnTo>
                <a:lnTo>
                  <a:pt x="570" y="167"/>
                </a:lnTo>
                <a:lnTo>
                  <a:pt x="570" y="166"/>
                </a:lnTo>
                <a:lnTo>
                  <a:pt x="571" y="165"/>
                </a:lnTo>
                <a:lnTo>
                  <a:pt x="571" y="164"/>
                </a:lnTo>
                <a:lnTo>
                  <a:pt x="571" y="163"/>
                </a:lnTo>
                <a:lnTo>
                  <a:pt x="573" y="164"/>
                </a:lnTo>
                <a:lnTo>
                  <a:pt x="574" y="163"/>
                </a:lnTo>
                <a:lnTo>
                  <a:pt x="575" y="164"/>
                </a:lnTo>
                <a:lnTo>
                  <a:pt x="576" y="163"/>
                </a:lnTo>
                <a:lnTo>
                  <a:pt x="576" y="164"/>
                </a:lnTo>
                <a:lnTo>
                  <a:pt x="577" y="164"/>
                </a:lnTo>
                <a:lnTo>
                  <a:pt x="577" y="166"/>
                </a:lnTo>
                <a:lnTo>
                  <a:pt x="578" y="166"/>
                </a:lnTo>
                <a:lnTo>
                  <a:pt x="578" y="167"/>
                </a:lnTo>
                <a:lnTo>
                  <a:pt x="577" y="168"/>
                </a:lnTo>
                <a:lnTo>
                  <a:pt x="578" y="169"/>
                </a:lnTo>
                <a:lnTo>
                  <a:pt x="579" y="169"/>
                </a:lnTo>
                <a:lnTo>
                  <a:pt x="579" y="170"/>
                </a:lnTo>
                <a:lnTo>
                  <a:pt x="580" y="170"/>
                </a:lnTo>
                <a:lnTo>
                  <a:pt x="582" y="172"/>
                </a:lnTo>
                <a:lnTo>
                  <a:pt x="582" y="173"/>
                </a:lnTo>
                <a:lnTo>
                  <a:pt x="582" y="174"/>
                </a:lnTo>
                <a:lnTo>
                  <a:pt x="582" y="176"/>
                </a:lnTo>
                <a:lnTo>
                  <a:pt x="582" y="177"/>
                </a:lnTo>
                <a:lnTo>
                  <a:pt x="582" y="187"/>
                </a:lnTo>
                <a:lnTo>
                  <a:pt x="581" y="210"/>
                </a:lnTo>
                <a:lnTo>
                  <a:pt x="581" y="226"/>
                </a:lnTo>
                <a:lnTo>
                  <a:pt x="580" y="234"/>
                </a:lnTo>
                <a:lnTo>
                  <a:pt x="580" y="238"/>
                </a:lnTo>
                <a:lnTo>
                  <a:pt x="580" y="241"/>
                </a:lnTo>
                <a:lnTo>
                  <a:pt x="580" y="258"/>
                </a:lnTo>
                <a:lnTo>
                  <a:pt x="579" y="262"/>
                </a:lnTo>
                <a:lnTo>
                  <a:pt x="580" y="264"/>
                </a:lnTo>
                <a:lnTo>
                  <a:pt x="580" y="265"/>
                </a:lnTo>
                <a:lnTo>
                  <a:pt x="581" y="265"/>
                </a:lnTo>
                <a:lnTo>
                  <a:pt x="577" y="277"/>
                </a:lnTo>
                <a:lnTo>
                  <a:pt x="577" y="280"/>
                </a:lnTo>
                <a:lnTo>
                  <a:pt x="575" y="286"/>
                </a:lnTo>
                <a:lnTo>
                  <a:pt x="575" y="287"/>
                </a:lnTo>
                <a:lnTo>
                  <a:pt x="572" y="295"/>
                </a:lnTo>
                <a:lnTo>
                  <a:pt x="569" y="306"/>
                </a:lnTo>
                <a:lnTo>
                  <a:pt x="559" y="340"/>
                </a:lnTo>
                <a:lnTo>
                  <a:pt x="559" y="342"/>
                </a:lnTo>
                <a:lnTo>
                  <a:pt x="560" y="345"/>
                </a:lnTo>
                <a:lnTo>
                  <a:pt x="561" y="345"/>
                </a:lnTo>
                <a:lnTo>
                  <a:pt x="561" y="347"/>
                </a:lnTo>
                <a:lnTo>
                  <a:pt x="561" y="356"/>
                </a:lnTo>
                <a:lnTo>
                  <a:pt x="560" y="357"/>
                </a:lnTo>
                <a:lnTo>
                  <a:pt x="561" y="360"/>
                </a:lnTo>
                <a:lnTo>
                  <a:pt x="558" y="386"/>
                </a:lnTo>
                <a:lnTo>
                  <a:pt x="558" y="399"/>
                </a:lnTo>
                <a:lnTo>
                  <a:pt x="556" y="432"/>
                </a:lnTo>
                <a:lnTo>
                  <a:pt x="561" y="441"/>
                </a:lnTo>
                <a:lnTo>
                  <a:pt x="540" y="454"/>
                </a:lnTo>
                <a:lnTo>
                  <a:pt x="547" y="465"/>
                </a:lnTo>
                <a:lnTo>
                  <a:pt x="546" y="465"/>
                </a:lnTo>
                <a:lnTo>
                  <a:pt x="546" y="466"/>
                </a:lnTo>
                <a:lnTo>
                  <a:pt x="544" y="468"/>
                </a:lnTo>
                <a:lnTo>
                  <a:pt x="546" y="468"/>
                </a:lnTo>
                <a:lnTo>
                  <a:pt x="545" y="469"/>
                </a:lnTo>
                <a:lnTo>
                  <a:pt x="544" y="469"/>
                </a:lnTo>
                <a:lnTo>
                  <a:pt x="543" y="472"/>
                </a:lnTo>
                <a:lnTo>
                  <a:pt x="542" y="472"/>
                </a:lnTo>
                <a:lnTo>
                  <a:pt x="542" y="471"/>
                </a:lnTo>
                <a:lnTo>
                  <a:pt x="541" y="472"/>
                </a:lnTo>
                <a:lnTo>
                  <a:pt x="539" y="472"/>
                </a:lnTo>
                <a:lnTo>
                  <a:pt x="539" y="474"/>
                </a:lnTo>
                <a:lnTo>
                  <a:pt x="535" y="475"/>
                </a:lnTo>
                <a:lnTo>
                  <a:pt x="535" y="478"/>
                </a:lnTo>
                <a:lnTo>
                  <a:pt x="535" y="477"/>
                </a:lnTo>
                <a:lnTo>
                  <a:pt x="532" y="480"/>
                </a:lnTo>
                <a:lnTo>
                  <a:pt x="534" y="480"/>
                </a:lnTo>
                <a:lnTo>
                  <a:pt x="532" y="482"/>
                </a:lnTo>
                <a:lnTo>
                  <a:pt x="531" y="478"/>
                </a:lnTo>
                <a:lnTo>
                  <a:pt x="531" y="486"/>
                </a:lnTo>
                <a:lnTo>
                  <a:pt x="534" y="487"/>
                </a:lnTo>
                <a:lnTo>
                  <a:pt x="537" y="492"/>
                </a:lnTo>
                <a:lnTo>
                  <a:pt x="537" y="490"/>
                </a:lnTo>
                <a:lnTo>
                  <a:pt x="536" y="487"/>
                </a:lnTo>
                <a:lnTo>
                  <a:pt x="537" y="484"/>
                </a:lnTo>
                <a:lnTo>
                  <a:pt x="540" y="486"/>
                </a:lnTo>
                <a:lnTo>
                  <a:pt x="540" y="488"/>
                </a:lnTo>
                <a:lnTo>
                  <a:pt x="541" y="486"/>
                </a:lnTo>
                <a:lnTo>
                  <a:pt x="542" y="487"/>
                </a:lnTo>
                <a:lnTo>
                  <a:pt x="541" y="484"/>
                </a:lnTo>
                <a:lnTo>
                  <a:pt x="539" y="484"/>
                </a:lnTo>
                <a:lnTo>
                  <a:pt x="538" y="483"/>
                </a:lnTo>
                <a:lnTo>
                  <a:pt x="539" y="481"/>
                </a:lnTo>
                <a:lnTo>
                  <a:pt x="540" y="480"/>
                </a:lnTo>
                <a:lnTo>
                  <a:pt x="544" y="481"/>
                </a:lnTo>
                <a:lnTo>
                  <a:pt x="546" y="487"/>
                </a:lnTo>
                <a:lnTo>
                  <a:pt x="546" y="479"/>
                </a:lnTo>
                <a:lnTo>
                  <a:pt x="547" y="477"/>
                </a:lnTo>
                <a:lnTo>
                  <a:pt x="554" y="475"/>
                </a:lnTo>
                <a:lnTo>
                  <a:pt x="557" y="475"/>
                </a:lnTo>
                <a:lnTo>
                  <a:pt x="559" y="477"/>
                </a:lnTo>
                <a:lnTo>
                  <a:pt x="557" y="478"/>
                </a:lnTo>
                <a:lnTo>
                  <a:pt x="557" y="476"/>
                </a:lnTo>
                <a:lnTo>
                  <a:pt x="553" y="477"/>
                </a:lnTo>
                <a:lnTo>
                  <a:pt x="553" y="479"/>
                </a:lnTo>
                <a:lnTo>
                  <a:pt x="554" y="477"/>
                </a:lnTo>
                <a:lnTo>
                  <a:pt x="555" y="477"/>
                </a:lnTo>
                <a:lnTo>
                  <a:pt x="556" y="479"/>
                </a:lnTo>
                <a:lnTo>
                  <a:pt x="559" y="480"/>
                </a:lnTo>
                <a:lnTo>
                  <a:pt x="559" y="478"/>
                </a:lnTo>
                <a:lnTo>
                  <a:pt x="560" y="477"/>
                </a:lnTo>
                <a:lnTo>
                  <a:pt x="562" y="481"/>
                </a:lnTo>
                <a:lnTo>
                  <a:pt x="562" y="477"/>
                </a:lnTo>
                <a:lnTo>
                  <a:pt x="559" y="474"/>
                </a:lnTo>
                <a:lnTo>
                  <a:pt x="561" y="472"/>
                </a:lnTo>
                <a:lnTo>
                  <a:pt x="566" y="474"/>
                </a:lnTo>
                <a:lnTo>
                  <a:pt x="565" y="475"/>
                </a:lnTo>
                <a:lnTo>
                  <a:pt x="561" y="475"/>
                </a:lnTo>
                <a:lnTo>
                  <a:pt x="565" y="476"/>
                </a:lnTo>
                <a:lnTo>
                  <a:pt x="565" y="477"/>
                </a:lnTo>
                <a:lnTo>
                  <a:pt x="564" y="477"/>
                </a:lnTo>
                <a:lnTo>
                  <a:pt x="566" y="479"/>
                </a:lnTo>
                <a:lnTo>
                  <a:pt x="566" y="476"/>
                </a:lnTo>
                <a:lnTo>
                  <a:pt x="569" y="476"/>
                </a:lnTo>
                <a:lnTo>
                  <a:pt x="571" y="478"/>
                </a:lnTo>
                <a:lnTo>
                  <a:pt x="570" y="477"/>
                </a:lnTo>
                <a:lnTo>
                  <a:pt x="571" y="475"/>
                </a:lnTo>
                <a:lnTo>
                  <a:pt x="571" y="478"/>
                </a:lnTo>
                <a:lnTo>
                  <a:pt x="573" y="478"/>
                </a:lnTo>
                <a:lnTo>
                  <a:pt x="573" y="475"/>
                </a:lnTo>
                <a:lnTo>
                  <a:pt x="570" y="474"/>
                </a:lnTo>
                <a:lnTo>
                  <a:pt x="570" y="473"/>
                </a:lnTo>
                <a:lnTo>
                  <a:pt x="570" y="474"/>
                </a:lnTo>
                <a:lnTo>
                  <a:pt x="568" y="474"/>
                </a:lnTo>
                <a:lnTo>
                  <a:pt x="568" y="475"/>
                </a:lnTo>
                <a:lnTo>
                  <a:pt x="569" y="471"/>
                </a:lnTo>
                <a:lnTo>
                  <a:pt x="573" y="474"/>
                </a:lnTo>
                <a:lnTo>
                  <a:pt x="578" y="474"/>
                </a:lnTo>
                <a:lnTo>
                  <a:pt x="586" y="479"/>
                </a:lnTo>
                <a:lnTo>
                  <a:pt x="586" y="477"/>
                </a:lnTo>
                <a:lnTo>
                  <a:pt x="584" y="476"/>
                </a:lnTo>
                <a:lnTo>
                  <a:pt x="591" y="474"/>
                </a:lnTo>
                <a:lnTo>
                  <a:pt x="591" y="471"/>
                </a:lnTo>
                <a:lnTo>
                  <a:pt x="590" y="469"/>
                </a:lnTo>
                <a:lnTo>
                  <a:pt x="594" y="468"/>
                </a:lnTo>
                <a:lnTo>
                  <a:pt x="596" y="469"/>
                </a:lnTo>
                <a:lnTo>
                  <a:pt x="594" y="469"/>
                </a:lnTo>
                <a:lnTo>
                  <a:pt x="593" y="470"/>
                </a:lnTo>
                <a:lnTo>
                  <a:pt x="594" y="471"/>
                </a:lnTo>
                <a:lnTo>
                  <a:pt x="594" y="469"/>
                </a:lnTo>
                <a:lnTo>
                  <a:pt x="595" y="472"/>
                </a:lnTo>
                <a:lnTo>
                  <a:pt x="595" y="471"/>
                </a:lnTo>
                <a:lnTo>
                  <a:pt x="598" y="471"/>
                </a:lnTo>
                <a:lnTo>
                  <a:pt x="597" y="469"/>
                </a:lnTo>
                <a:lnTo>
                  <a:pt x="600" y="469"/>
                </a:lnTo>
                <a:lnTo>
                  <a:pt x="600" y="470"/>
                </a:lnTo>
                <a:lnTo>
                  <a:pt x="602" y="469"/>
                </a:lnTo>
                <a:lnTo>
                  <a:pt x="625" y="469"/>
                </a:lnTo>
                <a:lnTo>
                  <a:pt x="636" y="468"/>
                </a:lnTo>
                <a:lnTo>
                  <a:pt x="651" y="460"/>
                </a:lnTo>
                <a:lnTo>
                  <a:pt x="654" y="456"/>
                </a:lnTo>
                <a:lnTo>
                  <a:pt x="658" y="455"/>
                </a:lnTo>
                <a:lnTo>
                  <a:pt x="662" y="450"/>
                </a:lnTo>
                <a:lnTo>
                  <a:pt x="673" y="447"/>
                </a:lnTo>
                <a:lnTo>
                  <a:pt x="672" y="450"/>
                </a:lnTo>
                <a:lnTo>
                  <a:pt x="669" y="450"/>
                </a:lnTo>
                <a:lnTo>
                  <a:pt x="668" y="451"/>
                </a:lnTo>
                <a:lnTo>
                  <a:pt x="665" y="450"/>
                </a:lnTo>
                <a:lnTo>
                  <a:pt x="661" y="455"/>
                </a:lnTo>
                <a:lnTo>
                  <a:pt x="660" y="456"/>
                </a:lnTo>
                <a:lnTo>
                  <a:pt x="660" y="457"/>
                </a:lnTo>
                <a:lnTo>
                  <a:pt x="657" y="456"/>
                </a:lnTo>
                <a:lnTo>
                  <a:pt x="658" y="458"/>
                </a:lnTo>
                <a:lnTo>
                  <a:pt x="655" y="460"/>
                </a:lnTo>
                <a:lnTo>
                  <a:pt x="660" y="460"/>
                </a:lnTo>
                <a:lnTo>
                  <a:pt x="660" y="462"/>
                </a:lnTo>
                <a:lnTo>
                  <a:pt x="654" y="461"/>
                </a:lnTo>
                <a:lnTo>
                  <a:pt x="653" y="462"/>
                </a:lnTo>
                <a:lnTo>
                  <a:pt x="655" y="463"/>
                </a:lnTo>
                <a:lnTo>
                  <a:pt x="654" y="463"/>
                </a:lnTo>
                <a:lnTo>
                  <a:pt x="655" y="465"/>
                </a:lnTo>
                <a:lnTo>
                  <a:pt x="646" y="468"/>
                </a:lnTo>
                <a:lnTo>
                  <a:pt x="642" y="474"/>
                </a:lnTo>
                <a:lnTo>
                  <a:pt x="638" y="473"/>
                </a:lnTo>
                <a:lnTo>
                  <a:pt x="638" y="474"/>
                </a:lnTo>
                <a:lnTo>
                  <a:pt x="636" y="475"/>
                </a:lnTo>
                <a:lnTo>
                  <a:pt x="643" y="477"/>
                </a:lnTo>
                <a:lnTo>
                  <a:pt x="644" y="475"/>
                </a:lnTo>
                <a:lnTo>
                  <a:pt x="648" y="477"/>
                </a:lnTo>
                <a:lnTo>
                  <a:pt x="649" y="478"/>
                </a:lnTo>
                <a:lnTo>
                  <a:pt x="652" y="476"/>
                </a:lnTo>
                <a:lnTo>
                  <a:pt x="654" y="472"/>
                </a:lnTo>
                <a:lnTo>
                  <a:pt x="657" y="471"/>
                </a:lnTo>
                <a:lnTo>
                  <a:pt x="660" y="466"/>
                </a:lnTo>
                <a:lnTo>
                  <a:pt x="664" y="466"/>
                </a:lnTo>
                <a:lnTo>
                  <a:pt x="666" y="466"/>
                </a:lnTo>
                <a:lnTo>
                  <a:pt x="665" y="465"/>
                </a:lnTo>
                <a:lnTo>
                  <a:pt x="664" y="462"/>
                </a:lnTo>
                <a:lnTo>
                  <a:pt x="666" y="462"/>
                </a:lnTo>
                <a:lnTo>
                  <a:pt x="667" y="464"/>
                </a:lnTo>
                <a:lnTo>
                  <a:pt x="666" y="465"/>
                </a:lnTo>
                <a:lnTo>
                  <a:pt x="670" y="464"/>
                </a:lnTo>
                <a:lnTo>
                  <a:pt x="671" y="465"/>
                </a:lnTo>
                <a:lnTo>
                  <a:pt x="672" y="462"/>
                </a:lnTo>
                <a:lnTo>
                  <a:pt x="671" y="460"/>
                </a:lnTo>
                <a:lnTo>
                  <a:pt x="676" y="462"/>
                </a:lnTo>
                <a:lnTo>
                  <a:pt x="678" y="461"/>
                </a:lnTo>
                <a:lnTo>
                  <a:pt x="679" y="460"/>
                </a:lnTo>
                <a:lnTo>
                  <a:pt x="681" y="461"/>
                </a:lnTo>
                <a:lnTo>
                  <a:pt x="681" y="463"/>
                </a:lnTo>
                <a:lnTo>
                  <a:pt x="685" y="466"/>
                </a:lnTo>
                <a:lnTo>
                  <a:pt x="688" y="464"/>
                </a:lnTo>
                <a:lnTo>
                  <a:pt x="688" y="466"/>
                </a:lnTo>
                <a:lnTo>
                  <a:pt x="690" y="466"/>
                </a:lnTo>
                <a:lnTo>
                  <a:pt x="691" y="465"/>
                </a:lnTo>
                <a:lnTo>
                  <a:pt x="689" y="463"/>
                </a:lnTo>
                <a:lnTo>
                  <a:pt x="692" y="463"/>
                </a:lnTo>
                <a:lnTo>
                  <a:pt x="694" y="460"/>
                </a:lnTo>
                <a:lnTo>
                  <a:pt x="697" y="460"/>
                </a:lnTo>
                <a:lnTo>
                  <a:pt x="697" y="457"/>
                </a:lnTo>
                <a:lnTo>
                  <a:pt x="698" y="457"/>
                </a:lnTo>
                <a:lnTo>
                  <a:pt x="701" y="460"/>
                </a:lnTo>
                <a:lnTo>
                  <a:pt x="699" y="456"/>
                </a:lnTo>
                <a:lnTo>
                  <a:pt x="702" y="456"/>
                </a:lnTo>
                <a:lnTo>
                  <a:pt x="706" y="457"/>
                </a:lnTo>
                <a:lnTo>
                  <a:pt x="705" y="460"/>
                </a:lnTo>
                <a:lnTo>
                  <a:pt x="694" y="464"/>
                </a:lnTo>
                <a:lnTo>
                  <a:pt x="693" y="466"/>
                </a:lnTo>
                <a:lnTo>
                  <a:pt x="674" y="474"/>
                </a:lnTo>
                <a:lnTo>
                  <a:pt x="674" y="472"/>
                </a:lnTo>
                <a:lnTo>
                  <a:pt x="672" y="472"/>
                </a:lnTo>
                <a:lnTo>
                  <a:pt x="673" y="474"/>
                </a:lnTo>
                <a:lnTo>
                  <a:pt x="672" y="475"/>
                </a:lnTo>
                <a:lnTo>
                  <a:pt x="669" y="476"/>
                </a:lnTo>
                <a:lnTo>
                  <a:pt x="668" y="474"/>
                </a:lnTo>
                <a:lnTo>
                  <a:pt x="667" y="477"/>
                </a:lnTo>
                <a:lnTo>
                  <a:pt x="652" y="483"/>
                </a:lnTo>
                <a:lnTo>
                  <a:pt x="655" y="481"/>
                </a:lnTo>
                <a:lnTo>
                  <a:pt x="654" y="481"/>
                </a:lnTo>
                <a:lnTo>
                  <a:pt x="654" y="479"/>
                </a:lnTo>
                <a:lnTo>
                  <a:pt x="649" y="479"/>
                </a:lnTo>
                <a:lnTo>
                  <a:pt x="649" y="480"/>
                </a:lnTo>
                <a:lnTo>
                  <a:pt x="648" y="483"/>
                </a:lnTo>
                <a:lnTo>
                  <a:pt x="647" y="482"/>
                </a:lnTo>
                <a:lnTo>
                  <a:pt x="647" y="483"/>
                </a:lnTo>
                <a:lnTo>
                  <a:pt x="645" y="480"/>
                </a:lnTo>
                <a:lnTo>
                  <a:pt x="644" y="484"/>
                </a:lnTo>
                <a:lnTo>
                  <a:pt x="642" y="483"/>
                </a:lnTo>
                <a:lnTo>
                  <a:pt x="642" y="484"/>
                </a:lnTo>
                <a:lnTo>
                  <a:pt x="639" y="487"/>
                </a:lnTo>
                <a:lnTo>
                  <a:pt x="637" y="488"/>
                </a:lnTo>
                <a:lnTo>
                  <a:pt x="632" y="488"/>
                </a:lnTo>
                <a:lnTo>
                  <a:pt x="632" y="487"/>
                </a:lnTo>
                <a:lnTo>
                  <a:pt x="631" y="489"/>
                </a:lnTo>
                <a:lnTo>
                  <a:pt x="627" y="486"/>
                </a:lnTo>
                <a:lnTo>
                  <a:pt x="628" y="488"/>
                </a:lnTo>
                <a:lnTo>
                  <a:pt x="626" y="488"/>
                </a:lnTo>
                <a:lnTo>
                  <a:pt x="627" y="490"/>
                </a:lnTo>
                <a:lnTo>
                  <a:pt x="625" y="489"/>
                </a:lnTo>
                <a:lnTo>
                  <a:pt x="626" y="490"/>
                </a:lnTo>
                <a:lnTo>
                  <a:pt x="625" y="490"/>
                </a:lnTo>
                <a:lnTo>
                  <a:pt x="624" y="489"/>
                </a:lnTo>
                <a:lnTo>
                  <a:pt x="624" y="490"/>
                </a:lnTo>
                <a:lnTo>
                  <a:pt x="623" y="489"/>
                </a:lnTo>
                <a:lnTo>
                  <a:pt x="622" y="490"/>
                </a:lnTo>
                <a:lnTo>
                  <a:pt x="622" y="489"/>
                </a:lnTo>
                <a:lnTo>
                  <a:pt x="621" y="490"/>
                </a:lnTo>
                <a:lnTo>
                  <a:pt x="621" y="489"/>
                </a:lnTo>
                <a:lnTo>
                  <a:pt x="620" y="490"/>
                </a:lnTo>
                <a:lnTo>
                  <a:pt x="619" y="488"/>
                </a:lnTo>
                <a:lnTo>
                  <a:pt x="618" y="490"/>
                </a:lnTo>
                <a:lnTo>
                  <a:pt x="620" y="490"/>
                </a:lnTo>
                <a:lnTo>
                  <a:pt x="621" y="492"/>
                </a:lnTo>
                <a:lnTo>
                  <a:pt x="615" y="495"/>
                </a:lnTo>
                <a:lnTo>
                  <a:pt x="614" y="495"/>
                </a:lnTo>
                <a:lnTo>
                  <a:pt x="614" y="490"/>
                </a:lnTo>
                <a:lnTo>
                  <a:pt x="613" y="493"/>
                </a:lnTo>
                <a:lnTo>
                  <a:pt x="611" y="493"/>
                </a:lnTo>
                <a:lnTo>
                  <a:pt x="609" y="495"/>
                </a:lnTo>
                <a:lnTo>
                  <a:pt x="602" y="494"/>
                </a:lnTo>
                <a:lnTo>
                  <a:pt x="601" y="496"/>
                </a:lnTo>
                <a:lnTo>
                  <a:pt x="594" y="498"/>
                </a:lnTo>
                <a:lnTo>
                  <a:pt x="592" y="497"/>
                </a:lnTo>
                <a:lnTo>
                  <a:pt x="590" y="500"/>
                </a:lnTo>
                <a:lnTo>
                  <a:pt x="586" y="499"/>
                </a:lnTo>
                <a:lnTo>
                  <a:pt x="586" y="497"/>
                </a:lnTo>
                <a:lnTo>
                  <a:pt x="584" y="499"/>
                </a:lnTo>
                <a:lnTo>
                  <a:pt x="584" y="497"/>
                </a:lnTo>
                <a:lnTo>
                  <a:pt x="578" y="501"/>
                </a:lnTo>
                <a:lnTo>
                  <a:pt x="575" y="501"/>
                </a:lnTo>
                <a:lnTo>
                  <a:pt x="569" y="504"/>
                </a:lnTo>
                <a:lnTo>
                  <a:pt x="561" y="505"/>
                </a:lnTo>
                <a:lnTo>
                  <a:pt x="559" y="508"/>
                </a:lnTo>
                <a:lnTo>
                  <a:pt x="559" y="506"/>
                </a:lnTo>
                <a:lnTo>
                  <a:pt x="557" y="505"/>
                </a:lnTo>
                <a:lnTo>
                  <a:pt x="554" y="507"/>
                </a:lnTo>
                <a:lnTo>
                  <a:pt x="553" y="505"/>
                </a:lnTo>
                <a:lnTo>
                  <a:pt x="554" y="507"/>
                </a:lnTo>
                <a:lnTo>
                  <a:pt x="553" y="508"/>
                </a:lnTo>
                <a:lnTo>
                  <a:pt x="552" y="508"/>
                </a:lnTo>
                <a:lnTo>
                  <a:pt x="549" y="507"/>
                </a:lnTo>
                <a:lnTo>
                  <a:pt x="547" y="509"/>
                </a:lnTo>
                <a:lnTo>
                  <a:pt x="547" y="510"/>
                </a:lnTo>
                <a:lnTo>
                  <a:pt x="544" y="510"/>
                </a:lnTo>
                <a:lnTo>
                  <a:pt x="546" y="509"/>
                </a:lnTo>
                <a:lnTo>
                  <a:pt x="545" y="508"/>
                </a:lnTo>
                <a:lnTo>
                  <a:pt x="543" y="510"/>
                </a:lnTo>
                <a:lnTo>
                  <a:pt x="542" y="508"/>
                </a:lnTo>
                <a:lnTo>
                  <a:pt x="541" y="508"/>
                </a:lnTo>
                <a:lnTo>
                  <a:pt x="541" y="510"/>
                </a:lnTo>
                <a:lnTo>
                  <a:pt x="542" y="511"/>
                </a:lnTo>
                <a:lnTo>
                  <a:pt x="533" y="512"/>
                </a:lnTo>
                <a:lnTo>
                  <a:pt x="520" y="517"/>
                </a:lnTo>
                <a:lnTo>
                  <a:pt x="522" y="515"/>
                </a:lnTo>
                <a:lnTo>
                  <a:pt x="527" y="513"/>
                </a:lnTo>
                <a:lnTo>
                  <a:pt x="513" y="514"/>
                </a:lnTo>
                <a:lnTo>
                  <a:pt x="513" y="513"/>
                </a:lnTo>
                <a:lnTo>
                  <a:pt x="515" y="512"/>
                </a:lnTo>
                <a:lnTo>
                  <a:pt x="512" y="510"/>
                </a:lnTo>
                <a:lnTo>
                  <a:pt x="511" y="507"/>
                </a:lnTo>
                <a:lnTo>
                  <a:pt x="515" y="504"/>
                </a:lnTo>
                <a:lnTo>
                  <a:pt x="513" y="503"/>
                </a:lnTo>
                <a:lnTo>
                  <a:pt x="514" y="501"/>
                </a:lnTo>
                <a:lnTo>
                  <a:pt x="513" y="500"/>
                </a:lnTo>
                <a:lnTo>
                  <a:pt x="513" y="499"/>
                </a:lnTo>
                <a:lnTo>
                  <a:pt x="514" y="493"/>
                </a:lnTo>
                <a:lnTo>
                  <a:pt x="518" y="486"/>
                </a:lnTo>
                <a:lnTo>
                  <a:pt x="519" y="482"/>
                </a:lnTo>
                <a:lnTo>
                  <a:pt x="520" y="478"/>
                </a:lnTo>
                <a:lnTo>
                  <a:pt x="523" y="471"/>
                </a:lnTo>
                <a:lnTo>
                  <a:pt x="524" y="466"/>
                </a:lnTo>
                <a:lnTo>
                  <a:pt x="523" y="466"/>
                </a:lnTo>
                <a:lnTo>
                  <a:pt x="501" y="453"/>
                </a:lnTo>
                <a:lnTo>
                  <a:pt x="491" y="447"/>
                </a:lnTo>
                <a:lnTo>
                  <a:pt x="461" y="429"/>
                </a:lnTo>
                <a:lnTo>
                  <a:pt x="453" y="424"/>
                </a:lnTo>
                <a:lnTo>
                  <a:pt x="451" y="422"/>
                </a:lnTo>
                <a:lnTo>
                  <a:pt x="451" y="421"/>
                </a:lnTo>
                <a:lnTo>
                  <a:pt x="450" y="420"/>
                </a:lnTo>
                <a:lnTo>
                  <a:pt x="449" y="420"/>
                </a:lnTo>
                <a:lnTo>
                  <a:pt x="449" y="418"/>
                </a:lnTo>
                <a:lnTo>
                  <a:pt x="450" y="417"/>
                </a:lnTo>
                <a:lnTo>
                  <a:pt x="449" y="417"/>
                </a:lnTo>
                <a:lnTo>
                  <a:pt x="448" y="417"/>
                </a:lnTo>
                <a:lnTo>
                  <a:pt x="447" y="417"/>
                </a:lnTo>
                <a:lnTo>
                  <a:pt x="446" y="417"/>
                </a:lnTo>
                <a:lnTo>
                  <a:pt x="444" y="417"/>
                </a:lnTo>
                <a:lnTo>
                  <a:pt x="443" y="416"/>
                </a:lnTo>
                <a:lnTo>
                  <a:pt x="442" y="415"/>
                </a:lnTo>
                <a:lnTo>
                  <a:pt x="441" y="416"/>
                </a:lnTo>
                <a:lnTo>
                  <a:pt x="440" y="416"/>
                </a:lnTo>
                <a:lnTo>
                  <a:pt x="439" y="415"/>
                </a:lnTo>
                <a:lnTo>
                  <a:pt x="438" y="415"/>
                </a:lnTo>
                <a:lnTo>
                  <a:pt x="437" y="415"/>
                </a:lnTo>
                <a:lnTo>
                  <a:pt x="435" y="415"/>
                </a:lnTo>
                <a:lnTo>
                  <a:pt x="435" y="414"/>
                </a:lnTo>
                <a:lnTo>
                  <a:pt x="433" y="411"/>
                </a:lnTo>
                <a:lnTo>
                  <a:pt x="432" y="411"/>
                </a:lnTo>
                <a:lnTo>
                  <a:pt x="430" y="411"/>
                </a:lnTo>
                <a:lnTo>
                  <a:pt x="429" y="411"/>
                </a:lnTo>
                <a:lnTo>
                  <a:pt x="427" y="411"/>
                </a:lnTo>
                <a:lnTo>
                  <a:pt x="427" y="410"/>
                </a:lnTo>
                <a:lnTo>
                  <a:pt x="427" y="409"/>
                </a:lnTo>
                <a:lnTo>
                  <a:pt x="427" y="408"/>
                </a:lnTo>
                <a:lnTo>
                  <a:pt x="426" y="407"/>
                </a:lnTo>
                <a:lnTo>
                  <a:pt x="425" y="406"/>
                </a:lnTo>
                <a:lnTo>
                  <a:pt x="423" y="404"/>
                </a:lnTo>
                <a:lnTo>
                  <a:pt x="424" y="403"/>
                </a:lnTo>
                <a:lnTo>
                  <a:pt x="424" y="402"/>
                </a:lnTo>
                <a:lnTo>
                  <a:pt x="423" y="402"/>
                </a:lnTo>
                <a:lnTo>
                  <a:pt x="422" y="400"/>
                </a:lnTo>
                <a:lnTo>
                  <a:pt x="421" y="399"/>
                </a:lnTo>
                <a:lnTo>
                  <a:pt x="420" y="398"/>
                </a:lnTo>
                <a:lnTo>
                  <a:pt x="419" y="397"/>
                </a:lnTo>
                <a:lnTo>
                  <a:pt x="419" y="396"/>
                </a:lnTo>
                <a:lnTo>
                  <a:pt x="420" y="396"/>
                </a:lnTo>
                <a:lnTo>
                  <a:pt x="420" y="395"/>
                </a:lnTo>
                <a:lnTo>
                  <a:pt x="421" y="394"/>
                </a:lnTo>
                <a:lnTo>
                  <a:pt x="421" y="390"/>
                </a:lnTo>
                <a:lnTo>
                  <a:pt x="420" y="389"/>
                </a:lnTo>
                <a:lnTo>
                  <a:pt x="421" y="388"/>
                </a:lnTo>
                <a:lnTo>
                  <a:pt x="420" y="386"/>
                </a:lnTo>
                <a:lnTo>
                  <a:pt x="420" y="385"/>
                </a:lnTo>
                <a:lnTo>
                  <a:pt x="421" y="384"/>
                </a:lnTo>
                <a:lnTo>
                  <a:pt x="421" y="383"/>
                </a:lnTo>
                <a:lnTo>
                  <a:pt x="421" y="379"/>
                </a:lnTo>
                <a:lnTo>
                  <a:pt x="420" y="379"/>
                </a:lnTo>
                <a:lnTo>
                  <a:pt x="419" y="378"/>
                </a:lnTo>
                <a:lnTo>
                  <a:pt x="418" y="378"/>
                </a:lnTo>
                <a:lnTo>
                  <a:pt x="417" y="378"/>
                </a:lnTo>
                <a:lnTo>
                  <a:pt x="416" y="377"/>
                </a:lnTo>
                <a:lnTo>
                  <a:pt x="417" y="376"/>
                </a:lnTo>
                <a:lnTo>
                  <a:pt x="417" y="375"/>
                </a:lnTo>
                <a:lnTo>
                  <a:pt x="418" y="375"/>
                </a:lnTo>
                <a:lnTo>
                  <a:pt x="419" y="375"/>
                </a:lnTo>
                <a:lnTo>
                  <a:pt x="419" y="374"/>
                </a:lnTo>
                <a:lnTo>
                  <a:pt x="419" y="373"/>
                </a:lnTo>
                <a:lnTo>
                  <a:pt x="417" y="373"/>
                </a:lnTo>
                <a:lnTo>
                  <a:pt x="415" y="372"/>
                </a:lnTo>
                <a:lnTo>
                  <a:pt x="415" y="370"/>
                </a:lnTo>
                <a:lnTo>
                  <a:pt x="415" y="369"/>
                </a:lnTo>
                <a:lnTo>
                  <a:pt x="414" y="369"/>
                </a:lnTo>
                <a:lnTo>
                  <a:pt x="413" y="369"/>
                </a:lnTo>
                <a:lnTo>
                  <a:pt x="411" y="369"/>
                </a:lnTo>
                <a:lnTo>
                  <a:pt x="410" y="366"/>
                </a:lnTo>
                <a:lnTo>
                  <a:pt x="409" y="366"/>
                </a:lnTo>
                <a:lnTo>
                  <a:pt x="409" y="367"/>
                </a:lnTo>
                <a:lnTo>
                  <a:pt x="407" y="367"/>
                </a:lnTo>
                <a:lnTo>
                  <a:pt x="406" y="367"/>
                </a:lnTo>
                <a:lnTo>
                  <a:pt x="405" y="368"/>
                </a:lnTo>
                <a:lnTo>
                  <a:pt x="404" y="367"/>
                </a:lnTo>
                <a:lnTo>
                  <a:pt x="403" y="367"/>
                </a:lnTo>
                <a:lnTo>
                  <a:pt x="402" y="367"/>
                </a:lnTo>
                <a:lnTo>
                  <a:pt x="402" y="366"/>
                </a:lnTo>
                <a:lnTo>
                  <a:pt x="402" y="365"/>
                </a:lnTo>
                <a:lnTo>
                  <a:pt x="401" y="364"/>
                </a:lnTo>
                <a:lnTo>
                  <a:pt x="402" y="363"/>
                </a:lnTo>
                <a:lnTo>
                  <a:pt x="401" y="361"/>
                </a:lnTo>
                <a:lnTo>
                  <a:pt x="400" y="358"/>
                </a:lnTo>
                <a:lnTo>
                  <a:pt x="400" y="357"/>
                </a:lnTo>
                <a:lnTo>
                  <a:pt x="399" y="357"/>
                </a:lnTo>
                <a:lnTo>
                  <a:pt x="398" y="357"/>
                </a:lnTo>
                <a:lnTo>
                  <a:pt x="397" y="357"/>
                </a:lnTo>
                <a:lnTo>
                  <a:pt x="396" y="356"/>
                </a:lnTo>
                <a:lnTo>
                  <a:pt x="396" y="355"/>
                </a:lnTo>
                <a:lnTo>
                  <a:pt x="395" y="355"/>
                </a:lnTo>
                <a:lnTo>
                  <a:pt x="395" y="353"/>
                </a:lnTo>
                <a:lnTo>
                  <a:pt x="395" y="352"/>
                </a:lnTo>
                <a:lnTo>
                  <a:pt x="393" y="352"/>
                </a:lnTo>
                <a:lnTo>
                  <a:pt x="393" y="351"/>
                </a:lnTo>
                <a:lnTo>
                  <a:pt x="377" y="351"/>
                </a:lnTo>
                <a:lnTo>
                  <a:pt x="371" y="351"/>
                </a:lnTo>
                <a:lnTo>
                  <a:pt x="344" y="351"/>
                </a:lnTo>
                <a:lnTo>
                  <a:pt x="309" y="351"/>
                </a:lnTo>
                <a:lnTo>
                  <a:pt x="256" y="351"/>
                </a:lnTo>
                <a:lnTo>
                  <a:pt x="238" y="352"/>
                </a:lnTo>
                <a:lnTo>
                  <a:pt x="178" y="352"/>
                </a:lnTo>
                <a:lnTo>
                  <a:pt x="73" y="352"/>
                </a:lnTo>
                <a:lnTo>
                  <a:pt x="0" y="352"/>
                </a:lnTo>
                <a:lnTo>
                  <a:pt x="1" y="321"/>
                </a:lnTo>
                <a:lnTo>
                  <a:pt x="4" y="319"/>
                </a:lnTo>
                <a:lnTo>
                  <a:pt x="6" y="319"/>
                </a:lnTo>
                <a:lnTo>
                  <a:pt x="8" y="317"/>
                </a:lnTo>
                <a:lnTo>
                  <a:pt x="11" y="315"/>
                </a:lnTo>
                <a:lnTo>
                  <a:pt x="15" y="313"/>
                </a:lnTo>
                <a:lnTo>
                  <a:pt x="16" y="312"/>
                </a:lnTo>
                <a:lnTo>
                  <a:pt x="17" y="312"/>
                </a:lnTo>
                <a:lnTo>
                  <a:pt x="22" y="308"/>
                </a:lnTo>
                <a:lnTo>
                  <a:pt x="24" y="307"/>
                </a:lnTo>
                <a:lnTo>
                  <a:pt x="26" y="305"/>
                </a:lnTo>
                <a:lnTo>
                  <a:pt x="29" y="304"/>
                </a:lnTo>
                <a:lnTo>
                  <a:pt x="30" y="303"/>
                </a:lnTo>
                <a:lnTo>
                  <a:pt x="31" y="302"/>
                </a:lnTo>
                <a:lnTo>
                  <a:pt x="31" y="300"/>
                </a:lnTo>
                <a:lnTo>
                  <a:pt x="33" y="299"/>
                </a:lnTo>
                <a:lnTo>
                  <a:pt x="36" y="297"/>
                </a:lnTo>
                <a:lnTo>
                  <a:pt x="37" y="296"/>
                </a:lnTo>
                <a:lnTo>
                  <a:pt x="37" y="295"/>
                </a:lnTo>
                <a:lnTo>
                  <a:pt x="38" y="295"/>
                </a:lnTo>
                <a:lnTo>
                  <a:pt x="39" y="295"/>
                </a:lnTo>
                <a:lnTo>
                  <a:pt x="40" y="294"/>
                </a:lnTo>
                <a:lnTo>
                  <a:pt x="41" y="294"/>
                </a:lnTo>
                <a:lnTo>
                  <a:pt x="43" y="293"/>
                </a:lnTo>
                <a:lnTo>
                  <a:pt x="45" y="292"/>
                </a:lnTo>
                <a:lnTo>
                  <a:pt x="46" y="291"/>
                </a:lnTo>
                <a:lnTo>
                  <a:pt x="48" y="290"/>
                </a:lnTo>
                <a:lnTo>
                  <a:pt x="49" y="290"/>
                </a:lnTo>
                <a:lnTo>
                  <a:pt x="52" y="289"/>
                </a:lnTo>
                <a:lnTo>
                  <a:pt x="54" y="288"/>
                </a:lnTo>
                <a:lnTo>
                  <a:pt x="55" y="288"/>
                </a:lnTo>
                <a:lnTo>
                  <a:pt x="57" y="286"/>
                </a:lnTo>
                <a:lnTo>
                  <a:pt x="57" y="285"/>
                </a:lnTo>
                <a:lnTo>
                  <a:pt x="57" y="284"/>
                </a:lnTo>
                <a:lnTo>
                  <a:pt x="57" y="283"/>
                </a:lnTo>
                <a:lnTo>
                  <a:pt x="60" y="279"/>
                </a:lnTo>
                <a:lnTo>
                  <a:pt x="61" y="279"/>
                </a:lnTo>
                <a:lnTo>
                  <a:pt x="63" y="277"/>
                </a:lnTo>
                <a:lnTo>
                  <a:pt x="63" y="276"/>
                </a:lnTo>
                <a:lnTo>
                  <a:pt x="63" y="275"/>
                </a:lnTo>
                <a:lnTo>
                  <a:pt x="64" y="274"/>
                </a:lnTo>
                <a:lnTo>
                  <a:pt x="64" y="272"/>
                </a:lnTo>
                <a:lnTo>
                  <a:pt x="66" y="272"/>
                </a:lnTo>
                <a:lnTo>
                  <a:pt x="67" y="271"/>
                </a:lnTo>
                <a:lnTo>
                  <a:pt x="68" y="271"/>
                </a:lnTo>
                <a:lnTo>
                  <a:pt x="70" y="270"/>
                </a:lnTo>
                <a:lnTo>
                  <a:pt x="71" y="269"/>
                </a:lnTo>
                <a:lnTo>
                  <a:pt x="72" y="268"/>
                </a:lnTo>
                <a:lnTo>
                  <a:pt x="73" y="268"/>
                </a:lnTo>
                <a:lnTo>
                  <a:pt x="74" y="267"/>
                </a:lnTo>
                <a:lnTo>
                  <a:pt x="75" y="267"/>
                </a:lnTo>
                <a:lnTo>
                  <a:pt x="76" y="267"/>
                </a:lnTo>
                <a:lnTo>
                  <a:pt x="77" y="266"/>
                </a:lnTo>
                <a:lnTo>
                  <a:pt x="78" y="265"/>
                </a:lnTo>
                <a:lnTo>
                  <a:pt x="80" y="263"/>
                </a:lnTo>
                <a:lnTo>
                  <a:pt x="81" y="262"/>
                </a:lnTo>
                <a:lnTo>
                  <a:pt x="82" y="261"/>
                </a:lnTo>
                <a:lnTo>
                  <a:pt x="81" y="260"/>
                </a:lnTo>
                <a:lnTo>
                  <a:pt x="81" y="258"/>
                </a:lnTo>
                <a:lnTo>
                  <a:pt x="80" y="257"/>
                </a:lnTo>
                <a:lnTo>
                  <a:pt x="81" y="256"/>
                </a:lnTo>
                <a:lnTo>
                  <a:pt x="81" y="254"/>
                </a:lnTo>
                <a:lnTo>
                  <a:pt x="80" y="254"/>
                </a:lnTo>
                <a:lnTo>
                  <a:pt x="79" y="252"/>
                </a:lnTo>
                <a:lnTo>
                  <a:pt x="79" y="251"/>
                </a:lnTo>
                <a:lnTo>
                  <a:pt x="78" y="250"/>
                </a:lnTo>
                <a:lnTo>
                  <a:pt x="78" y="249"/>
                </a:lnTo>
                <a:lnTo>
                  <a:pt x="76" y="249"/>
                </a:lnTo>
                <a:lnTo>
                  <a:pt x="77" y="249"/>
                </a:lnTo>
                <a:lnTo>
                  <a:pt x="77" y="246"/>
                </a:lnTo>
                <a:lnTo>
                  <a:pt x="77" y="244"/>
                </a:lnTo>
                <a:lnTo>
                  <a:pt x="76" y="243"/>
                </a:lnTo>
                <a:lnTo>
                  <a:pt x="75" y="243"/>
                </a:lnTo>
                <a:lnTo>
                  <a:pt x="72" y="242"/>
                </a:lnTo>
                <a:lnTo>
                  <a:pt x="70" y="240"/>
                </a:lnTo>
                <a:lnTo>
                  <a:pt x="67" y="239"/>
                </a:lnTo>
                <a:lnTo>
                  <a:pt x="67" y="238"/>
                </a:lnTo>
                <a:lnTo>
                  <a:pt x="67" y="235"/>
                </a:lnTo>
                <a:lnTo>
                  <a:pt x="68" y="234"/>
                </a:lnTo>
                <a:lnTo>
                  <a:pt x="68" y="232"/>
                </a:lnTo>
                <a:lnTo>
                  <a:pt x="69" y="230"/>
                </a:lnTo>
                <a:lnTo>
                  <a:pt x="68" y="229"/>
                </a:lnTo>
                <a:lnTo>
                  <a:pt x="67" y="229"/>
                </a:lnTo>
                <a:lnTo>
                  <a:pt x="66" y="229"/>
                </a:lnTo>
                <a:lnTo>
                  <a:pt x="63" y="228"/>
                </a:lnTo>
                <a:lnTo>
                  <a:pt x="63" y="225"/>
                </a:lnTo>
                <a:lnTo>
                  <a:pt x="63" y="223"/>
                </a:lnTo>
                <a:lnTo>
                  <a:pt x="64" y="221"/>
                </a:lnTo>
                <a:lnTo>
                  <a:pt x="65" y="220"/>
                </a:lnTo>
                <a:lnTo>
                  <a:pt x="64" y="217"/>
                </a:lnTo>
                <a:lnTo>
                  <a:pt x="64" y="214"/>
                </a:lnTo>
                <a:lnTo>
                  <a:pt x="64" y="213"/>
                </a:lnTo>
                <a:lnTo>
                  <a:pt x="64" y="208"/>
                </a:lnTo>
                <a:lnTo>
                  <a:pt x="63" y="207"/>
                </a:lnTo>
                <a:lnTo>
                  <a:pt x="64" y="206"/>
                </a:lnTo>
                <a:lnTo>
                  <a:pt x="65" y="206"/>
                </a:lnTo>
                <a:lnTo>
                  <a:pt x="69" y="205"/>
                </a:lnTo>
                <a:lnTo>
                  <a:pt x="70" y="205"/>
                </a:lnTo>
                <a:lnTo>
                  <a:pt x="78" y="202"/>
                </a:lnTo>
                <a:lnTo>
                  <a:pt x="83" y="200"/>
                </a:lnTo>
                <a:lnTo>
                  <a:pt x="83" y="201"/>
                </a:lnTo>
                <a:lnTo>
                  <a:pt x="84" y="201"/>
                </a:lnTo>
                <a:lnTo>
                  <a:pt x="86" y="199"/>
                </a:lnTo>
                <a:lnTo>
                  <a:pt x="88" y="199"/>
                </a:lnTo>
                <a:lnTo>
                  <a:pt x="92" y="198"/>
                </a:lnTo>
                <a:lnTo>
                  <a:pt x="94" y="198"/>
                </a:lnTo>
                <a:lnTo>
                  <a:pt x="95" y="198"/>
                </a:lnTo>
                <a:lnTo>
                  <a:pt x="97" y="197"/>
                </a:lnTo>
                <a:lnTo>
                  <a:pt x="99" y="196"/>
                </a:lnTo>
                <a:lnTo>
                  <a:pt x="102" y="195"/>
                </a:lnTo>
                <a:lnTo>
                  <a:pt x="105" y="195"/>
                </a:lnTo>
                <a:lnTo>
                  <a:pt x="108" y="195"/>
                </a:lnTo>
                <a:lnTo>
                  <a:pt x="114" y="193"/>
                </a:lnTo>
                <a:lnTo>
                  <a:pt x="115" y="193"/>
                </a:lnTo>
                <a:lnTo>
                  <a:pt x="116" y="194"/>
                </a:lnTo>
                <a:lnTo>
                  <a:pt x="117" y="194"/>
                </a:lnTo>
                <a:lnTo>
                  <a:pt x="118" y="193"/>
                </a:lnTo>
                <a:lnTo>
                  <a:pt x="120" y="194"/>
                </a:lnTo>
                <a:lnTo>
                  <a:pt x="123" y="193"/>
                </a:lnTo>
                <a:lnTo>
                  <a:pt x="126" y="193"/>
                </a:lnTo>
                <a:lnTo>
                  <a:pt x="136" y="194"/>
                </a:lnTo>
                <a:lnTo>
                  <a:pt x="141" y="194"/>
                </a:lnTo>
                <a:lnTo>
                  <a:pt x="147" y="193"/>
                </a:lnTo>
                <a:lnTo>
                  <a:pt x="151" y="193"/>
                </a:lnTo>
                <a:lnTo>
                  <a:pt x="152" y="194"/>
                </a:lnTo>
                <a:lnTo>
                  <a:pt x="156" y="194"/>
                </a:lnTo>
                <a:lnTo>
                  <a:pt x="159" y="194"/>
                </a:lnTo>
                <a:lnTo>
                  <a:pt x="160" y="194"/>
                </a:lnTo>
                <a:lnTo>
                  <a:pt x="162" y="194"/>
                </a:lnTo>
                <a:lnTo>
                  <a:pt x="163" y="195"/>
                </a:lnTo>
                <a:lnTo>
                  <a:pt x="165" y="195"/>
                </a:lnTo>
                <a:lnTo>
                  <a:pt x="167" y="195"/>
                </a:lnTo>
                <a:lnTo>
                  <a:pt x="168" y="196"/>
                </a:lnTo>
                <a:lnTo>
                  <a:pt x="174" y="197"/>
                </a:lnTo>
                <a:lnTo>
                  <a:pt x="176" y="197"/>
                </a:lnTo>
                <a:lnTo>
                  <a:pt x="176" y="198"/>
                </a:lnTo>
                <a:lnTo>
                  <a:pt x="178" y="197"/>
                </a:lnTo>
                <a:lnTo>
                  <a:pt x="179" y="197"/>
                </a:lnTo>
                <a:lnTo>
                  <a:pt x="184" y="199"/>
                </a:lnTo>
                <a:lnTo>
                  <a:pt x="184" y="200"/>
                </a:lnTo>
                <a:lnTo>
                  <a:pt x="183" y="200"/>
                </a:lnTo>
                <a:lnTo>
                  <a:pt x="182" y="200"/>
                </a:lnTo>
                <a:lnTo>
                  <a:pt x="180" y="201"/>
                </a:lnTo>
                <a:lnTo>
                  <a:pt x="180" y="202"/>
                </a:lnTo>
                <a:lnTo>
                  <a:pt x="181" y="202"/>
                </a:lnTo>
                <a:lnTo>
                  <a:pt x="181" y="201"/>
                </a:lnTo>
                <a:lnTo>
                  <a:pt x="183" y="201"/>
                </a:lnTo>
                <a:lnTo>
                  <a:pt x="184" y="201"/>
                </a:lnTo>
                <a:lnTo>
                  <a:pt x="185" y="201"/>
                </a:lnTo>
                <a:lnTo>
                  <a:pt x="186" y="202"/>
                </a:lnTo>
                <a:lnTo>
                  <a:pt x="189" y="204"/>
                </a:lnTo>
                <a:lnTo>
                  <a:pt x="188" y="204"/>
                </a:lnTo>
                <a:lnTo>
                  <a:pt x="187" y="204"/>
                </a:lnTo>
                <a:lnTo>
                  <a:pt x="188" y="204"/>
                </a:lnTo>
                <a:lnTo>
                  <a:pt x="188" y="205"/>
                </a:lnTo>
                <a:lnTo>
                  <a:pt x="189" y="205"/>
                </a:lnTo>
                <a:lnTo>
                  <a:pt x="189" y="204"/>
                </a:lnTo>
                <a:lnTo>
                  <a:pt x="190" y="205"/>
                </a:lnTo>
                <a:lnTo>
                  <a:pt x="189" y="206"/>
                </a:lnTo>
                <a:lnTo>
                  <a:pt x="190" y="205"/>
                </a:lnTo>
                <a:lnTo>
                  <a:pt x="191" y="205"/>
                </a:lnTo>
                <a:lnTo>
                  <a:pt x="193" y="207"/>
                </a:lnTo>
                <a:lnTo>
                  <a:pt x="196" y="208"/>
                </a:lnTo>
                <a:lnTo>
                  <a:pt x="199" y="210"/>
                </a:lnTo>
                <a:lnTo>
                  <a:pt x="200" y="209"/>
                </a:lnTo>
                <a:lnTo>
                  <a:pt x="200" y="211"/>
                </a:lnTo>
                <a:lnTo>
                  <a:pt x="200" y="215"/>
                </a:lnTo>
                <a:lnTo>
                  <a:pt x="201" y="216"/>
                </a:lnTo>
                <a:lnTo>
                  <a:pt x="202" y="216"/>
                </a:lnTo>
                <a:lnTo>
                  <a:pt x="202" y="215"/>
                </a:lnTo>
                <a:lnTo>
                  <a:pt x="201" y="213"/>
                </a:lnTo>
                <a:lnTo>
                  <a:pt x="200" y="211"/>
                </a:lnTo>
                <a:lnTo>
                  <a:pt x="201" y="211"/>
                </a:lnTo>
                <a:lnTo>
                  <a:pt x="201" y="210"/>
                </a:lnTo>
                <a:lnTo>
                  <a:pt x="201" y="209"/>
                </a:lnTo>
                <a:lnTo>
                  <a:pt x="202" y="208"/>
                </a:lnTo>
                <a:lnTo>
                  <a:pt x="203" y="208"/>
                </a:lnTo>
                <a:lnTo>
                  <a:pt x="204" y="208"/>
                </a:lnTo>
                <a:lnTo>
                  <a:pt x="206" y="207"/>
                </a:lnTo>
                <a:lnTo>
                  <a:pt x="208" y="206"/>
                </a:lnTo>
                <a:lnTo>
                  <a:pt x="209" y="206"/>
                </a:lnTo>
                <a:lnTo>
                  <a:pt x="211" y="205"/>
                </a:lnTo>
                <a:lnTo>
                  <a:pt x="213" y="205"/>
                </a:lnTo>
                <a:lnTo>
                  <a:pt x="215" y="205"/>
                </a:lnTo>
                <a:lnTo>
                  <a:pt x="217" y="204"/>
                </a:lnTo>
                <a:lnTo>
                  <a:pt x="218" y="205"/>
                </a:lnTo>
                <a:lnTo>
                  <a:pt x="219" y="204"/>
                </a:lnTo>
                <a:lnTo>
                  <a:pt x="223" y="205"/>
                </a:lnTo>
                <a:lnTo>
                  <a:pt x="227" y="204"/>
                </a:lnTo>
                <a:lnTo>
                  <a:pt x="229" y="204"/>
                </a:lnTo>
                <a:lnTo>
                  <a:pt x="230" y="204"/>
                </a:lnTo>
                <a:lnTo>
                  <a:pt x="231" y="204"/>
                </a:lnTo>
                <a:lnTo>
                  <a:pt x="232" y="204"/>
                </a:lnTo>
                <a:lnTo>
                  <a:pt x="234" y="204"/>
                </a:lnTo>
                <a:lnTo>
                  <a:pt x="235" y="203"/>
                </a:lnTo>
                <a:lnTo>
                  <a:pt x="235" y="204"/>
                </a:lnTo>
                <a:lnTo>
                  <a:pt x="237" y="204"/>
                </a:lnTo>
                <a:lnTo>
                  <a:pt x="238" y="203"/>
                </a:lnTo>
                <a:lnTo>
                  <a:pt x="239" y="204"/>
                </a:lnTo>
                <a:lnTo>
                  <a:pt x="240" y="204"/>
                </a:lnTo>
                <a:lnTo>
                  <a:pt x="242" y="204"/>
                </a:lnTo>
                <a:lnTo>
                  <a:pt x="243" y="205"/>
                </a:lnTo>
                <a:lnTo>
                  <a:pt x="244" y="205"/>
                </a:lnTo>
                <a:lnTo>
                  <a:pt x="245" y="205"/>
                </a:lnTo>
                <a:lnTo>
                  <a:pt x="246" y="206"/>
                </a:lnTo>
                <a:lnTo>
                  <a:pt x="247" y="205"/>
                </a:lnTo>
                <a:lnTo>
                  <a:pt x="247" y="204"/>
                </a:lnTo>
                <a:lnTo>
                  <a:pt x="248" y="204"/>
                </a:lnTo>
                <a:lnTo>
                  <a:pt x="249" y="205"/>
                </a:lnTo>
                <a:lnTo>
                  <a:pt x="247" y="205"/>
                </a:lnTo>
                <a:lnTo>
                  <a:pt x="247" y="206"/>
                </a:lnTo>
                <a:lnTo>
                  <a:pt x="249" y="207"/>
                </a:lnTo>
                <a:lnTo>
                  <a:pt x="250" y="208"/>
                </a:lnTo>
                <a:lnTo>
                  <a:pt x="250" y="209"/>
                </a:lnTo>
                <a:lnTo>
                  <a:pt x="251" y="208"/>
                </a:lnTo>
                <a:lnTo>
                  <a:pt x="252" y="210"/>
                </a:lnTo>
                <a:lnTo>
                  <a:pt x="253" y="211"/>
                </a:lnTo>
                <a:lnTo>
                  <a:pt x="253" y="210"/>
                </a:lnTo>
                <a:lnTo>
                  <a:pt x="253" y="209"/>
                </a:lnTo>
                <a:lnTo>
                  <a:pt x="252" y="209"/>
                </a:lnTo>
                <a:lnTo>
                  <a:pt x="252" y="208"/>
                </a:lnTo>
                <a:lnTo>
                  <a:pt x="252" y="207"/>
                </a:lnTo>
                <a:lnTo>
                  <a:pt x="252" y="206"/>
                </a:lnTo>
                <a:lnTo>
                  <a:pt x="252" y="205"/>
                </a:lnTo>
                <a:lnTo>
                  <a:pt x="250" y="205"/>
                </a:lnTo>
                <a:lnTo>
                  <a:pt x="249" y="205"/>
                </a:lnTo>
                <a:lnTo>
                  <a:pt x="252" y="204"/>
                </a:lnTo>
                <a:lnTo>
                  <a:pt x="254" y="203"/>
                </a:lnTo>
                <a:lnTo>
                  <a:pt x="255" y="203"/>
                </a:lnTo>
                <a:lnTo>
                  <a:pt x="256" y="202"/>
                </a:lnTo>
                <a:lnTo>
                  <a:pt x="257" y="202"/>
                </a:lnTo>
                <a:lnTo>
                  <a:pt x="258" y="202"/>
                </a:lnTo>
                <a:lnTo>
                  <a:pt x="259" y="202"/>
                </a:lnTo>
                <a:lnTo>
                  <a:pt x="260" y="201"/>
                </a:lnTo>
                <a:lnTo>
                  <a:pt x="261" y="201"/>
                </a:lnTo>
                <a:lnTo>
                  <a:pt x="261" y="202"/>
                </a:lnTo>
                <a:lnTo>
                  <a:pt x="262" y="202"/>
                </a:lnTo>
                <a:lnTo>
                  <a:pt x="262" y="204"/>
                </a:lnTo>
                <a:lnTo>
                  <a:pt x="262" y="203"/>
                </a:lnTo>
                <a:lnTo>
                  <a:pt x="262" y="202"/>
                </a:lnTo>
                <a:lnTo>
                  <a:pt x="261" y="201"/>
                </a:lnTo>
                <a:lnTo>
                  <a:pt x="262" y="201"/>
                </a:lnTo>
                <a:lnTo>
                  <a:pt x="263" y="201"/>
                </a:lnTo>
                <a:lnTo>
                  <a:pt x="264" y="201"/>
                </a:lnTo>
                <a:lnTo>
                  <a:pt x="265" y="200"/>
                </a:lnTo>
                <a:lnTo>
                  <a:pt x="267" y="200"/>
                </a:lnTo>
                <a:lnTo>
                  <a:pt x="270" y="197"/>
                </a:lnTo>
                <a:lnTo>
                  <a:pt x="271" y="196"/>
                </a:lnTo>
                <a:lnTo>
                  <a:pt x="273" y="196"/>
                </a:lnTo>
                <a:lnTo>
                  <a:pt x="272" y="197"/>
                </a:lnTo>
                <a:lnTo>
                  <a:pt x="272" y="198"/>
                </a:lnTo>
                <a:lnTo>
                  <a:pt x="271" y="199"/>
                </a:lnTo>
                <a:lnTo>
                  <a:pt x="272" y="200"/>
                </a:lnTo>
                <a:lnTo>
                  <a:pt x="273" y="199"/>
                </a:lnTo>
                <a:lnTo>
                  <a:pt x="273" y="198"/>
                </a:lnTo>
                <a:lnTo>
                  <a:pt x="273" y="197"/>
                </a:lnTo>
                <a:lnTo>
                  <a:pt x="273" y="196"/>
                </a:lnTo>
                <a:lnTo>
                  <a:pt x="275" y="195"/>
                </a:lnTo>
                <a:lnTo>
                  <a:pt x="276" y="193"/>
                </a:lnTo>
                <a:lnTo>
                  <a:pt x="278" y="190"/>
                </a:lnTo>
                <a:lnTo>
                  <a:pt x="279" y="188"/>
                </a:lnTo>
                <a:lnTo>
                  <a:pt x="280" y="188"/>
                </a:lnTo>
                <a:lnTo>
                  <a:pt x="282" y="187"/>
                </a:lnTo>
                <a:lnTo>
                  <a:pt x="283" y="186"/>
                </a:lnTo>
                <a:lnTo>
                  <a:pt x="285" y="185"/>
                </a:lnTo>
                <a:lnTo>
                  <a:pt x="286" y="184"/>
                </a:lnTo>
                <a:lnTo>
                  <a:pt x="288" y="183"/>
                </a:lnTo>
                <a:lnTo>
                  <a:pt x="291" y="183"/>
                </a:lnTo>
                <a:lnTo>
                  <a:pt x="290" y="183"/>
                </a:lnTo>
                <a:lnTo>
                  <a:pt x="291" y="182"/>
                </a:lnTo>
                <a:lnTo>
                  <a:pt x="292" y="181"/>
                </a:lnTo>
                <a:lnTo>
                  <a:pt x="293" y="181"/>
                </a:lnTo>
                <a:lnTo>
                  <a:pt x="294" y="180"/>
                </a:lnTo>
                <a:lnTo>
                  <a:pt x="294" y="179"/>
                </a:lnTo>
                <a:lnTo>
                  <a:pt x="295" y="178"/>
                </a:lnTo>
                <a:lnTo>
                  <a:pt x="298" y="177"/>
                </a:lnTo>
                <a:lnTo>
                  <a:pt x="299" y="176"/>
                </a:lnTo>
                <a:lnTo>
                  <a:pt x="301" y="175"/>
                </a:lnTo>
                <a:lnTo>
                  <a:pt x="303" y="175"/>
                </a:lnTo>
                <a:lnTo>
                  <a:pt x="305" y="177"/>
                </a:lnTo>
                <a:lnTo>
                  <a:pt x="306" y="177"/>
                </a:lnTo>
                <a:lnTo>
                  <a:pt x="307" y="177"/>
                </a:lnTo>
                <a:lnTo>
                  <a:pt x="309" y="177"/>
                </a:lnTo>
                <a:lnTo>
                  <a:pt x="310" y="176"/>
                </a:lnTo>
                <a:lnTo>
                  <a:pt x="311" y="176"/>
                </a:lnTo>
                <a:lnTo>
                  <a:pt x="312" y="176"/>
                </a:lnTo>
                <a:lnTo>
                  <a:pt x="313" y="175"/>
                </a:lnTo>
                <a:lnTo>
                  <a:pt x="315" y="175"/>
                </a:lnTo>
                <a:lnTo>
                  <a:pt x="316" y="174"/>
                </a:lnTo>
                <a:lnTo>
                  <a:pt x="316" y="173"/>
                </a:lnTo>
                <a:lnTo>
                  <a:pt x="318" y="172"/>
                </a:lnTo>
                <a:lnTo>
                  <a:pt x="317" y="172"/>
                </a:lnTo>
                <a:lnTo>
                  <a:pt x="318" y="170"/>
                </a:lnTo>
                <a:lnTo>
                  <a:pt x="318" y="169"/>
                </a:lnTo>
                <a:lnTo>
                  <a:pt x="318" y="166"/>
                </a:lnTo>
                <a:lnTo>
                  <a:pt x="318" y="165"/>
                </a:lnTo>
                <a:lnTo>
                  <a:pt x="318" y="163"/>
                </a:lnTo>
                <a:lnTo>
                  <a:pt x="318" y="162"/>
                </a:lnTo>
                <a:lnTo>
                  <a:pt x="318" y="157"/>
                </a:lnTo>
                <a:lnTo>
                  <a:pt x="318" y="155"/>
                </a:lnTo>
                <a:lnTo>
                  <a:pt x="318" y="154"/>
                </a:lnTo>
                <a:lnTo>
                  <a:pt x="318" y="153"/>
                </a:lnTo>
                <a:lnTo>
                  <a:pt x="318" y="152"/>
                </a:lnTo>
                <a:lnTo>
                  <a:pt x="318" y="151"/>
                </a:lnTo>
                <a:lnTo>
                  <a:pt x="317" y="148"/>
                </a:lnTo>
                <a:lnTo>
                  <a:pt x="315" y="143"/>
                </a:lnTo>
                <a:lnTo>
                  <a:pt x="315" y="142"/>
                </a:lnTo>
                <a:lnTo>
                  <a:pt x="315" y="141"/>
                </a:lnTo>
                <a:lnTo>
                  <a:pt x="314" y="141"/>
                </a:lnTo>
                <a:lnTo>
                  <a:pt x="313" y="140"/>
                </a:lnTo>
                <a:lnTo>
                  <a:pt x="312" y="140"/>
                </a:lnTo>
                <a:lnTo>
                  <a:pt x="312" y="139"/>
                </a:lnTo>
                <a:lnTo>
                  <a:pt x="311" y="138"/>
                </a:lnTo>
                <a:lnTo>
                  <a:pt x="310" y="139"/>
                </a:lnTo>
                <a:lnTo>
                  <a:pt x="310" y="137"/>
                </a:lnTo>
                <a:lnTo>
                  <a:pt x="309" y="136"/>
                </a:lnTo>
                <a:lnTo>
                  <a:pt x="310" y="135"/>
                </a:lnTo>
                <a:lnTo>
                  <a:pt x="313" y="134"/>
                </a:lnTo>
                <a:lnTo>
                  <a:pt x="315" y="133"/>
                </a:lnTo>
                <a:lnTo>
                  <a:pt x="316" y="133"/>
                </a:lnTo>
                <a:lnTo>
                  <a:pt x="316" y="134"/>
                </a:lnTo>
                <a:lnTo>
                  <a:pt x="315" y="136"/>
                </a:lnTo>
                <a:lnTo>
                  <a:pt x="316" y="136"/>
                </a:lnTo>
                <a:lnTo>
                  <a:pt x="317" y="136"/>
                </a:lnTo>
                <a:lnTo>
                  <a:pt x="318" y="137"/>
                </a:lnTo>
                <a:lnTo>
                  <a:pt x="318" y="136"/>
                </a:lnTo>
                <a:lnTo>
                  <a:pt x="318" y="135"/>
                </a:lnTo>
                <a:lnTo>
                  <a:pt x="319" y="135"/>
                </a:lnTo>
                <a:lnTo>
                  <a:pt x="320" y="134"/>
                </a:lnTo>
                <a:lnTo>
                  <a:pt x="322" y="133"/>
                </a:lnTo>
                <a:lnTo>
                  <a:pt x="323" y="133"/>
                </a:lnTo>
                <a:lnTo>
                  <a:pt x="324" y="132"/>
                </a:lnTo>
                <a:lnTo>
                  <a:pt x="325" y="131"/>
                </a:lnTo>
                <a:lnTo>
                  <a:pt x="325" y="130"/>
                </a:lnTo>
                <a:lnTo>
                  <a:pt x="324" y="128"/>
                </a:lnTo>
                <a:lnTo>
                  <a:pt x="325" y="128"/>
                </a:lnTo>
                <a:lnTo>
                  <a:pt x="324" y="127"/>
                </a:lnTo>
                <a:lnTo>
                  <a:pt x="323" y="127"/>
                </a:lnTo>
                <a:lnTo>
                  <a:pt x="323" y="126"/>
                </a:lnTo>
                <a:lnTo>
                  <a:pt x="324" y="126"/>
                </a:lnTo>
                <a:lnTo>
                  <a:pt x="325" y="126"/>
                </a:lnTo>
                <a:lnTo>
                  <a:pt x="326" y="125"/>
                </a:lnTo>
                <a:lnTo>
                  <a:pt x="328" y="123"/>
                </a:lnTo>
                <a:lnTo>
                  <a:pt x="329" y="123"/>
                </a:lnTo>
                <a:lnTo>
                  <a:pt x="330" y="124"/>
                </a:lnTo>
                <a:lnTo>
                  <a:pt x="330" y="123"/>
                </a:lnTo>
                <a:lnTo>
                  <a:pt x="330" y="121"/>
                </a:lnTo>
                <a:lnTo>
                  <a:pt x="329" y="121"/>
                </a:lnTo>
                <a:lnTo>
                  <a:pt x="328" y="120"/>
                </a:lnTo>
                <a:lnTo>
                  <a:pt x="325" y="123"/>
                </a:lnTo>
                <a:lnTo>
                  <a:pt x="321" y="125"/>
                </a:lnTo>
                <a:lnTo>
                  <a:pt x="321" y="124"/>
                </a:lnTo>
                <a:lnTo>
                  <a:pt x="320" y="124"/>
                </a:lnTo>
                <a:lnTo>
                  <a:pt x="321" y="123"/>
                </a:lnTo>
                <a:lnTo>
                  <a:pt x="320" y="123"/>
                </a:lnTo>
                <a:lnTo>
                  <a:pt x="318" y="124"/>
                </a:lnTo>
                <a:lnTo>
                  <a:pt x="318" y="123"/>
                </a:lnTo>
                <a:lnTo>
                  <a:pt x="318" y="122"/>
                </a:lnTo>
                <a:lnTo>
                  <a:pt x="319" y="121"/>
                </a:lnTo>
                <a:lnTo>
                  <a:pt x="320" y="120"/>
                </a:lnTo>
                <a:lnTo>
                  <a:pt x="323" y="119"/>
                </a:lnTo>
                <a:lnTo>
                  <a:pt x="324" y="119"/>
                </a:lnTo>
                <a:lnTo>
                  <a:pt x="325" y="117"/>
                </a:lnTo>
                <a:lnTo>
                  <a:pt x="325" y="116"/>
                </a:lnTo>
                <a:lnTo>
                  <a:pt x="324" y="116"/>
                </a:lnTo>
                <a:lnTo>
                  <a:pt x="322" y="117"/>
                </a:lnTo>
                <a:lnTo>
                  <a:pt x="321" y="117"/>
                </a:lnTo>
                <a:lnTo>
                  <a:pt x="322" y="115"/>
                </a:lnTo>
                <a:lnTo>
                  <a:pt x="323" y="115"/>
                </a:lnTo>
                <a:lnTo>
                  <a:pt x="324" y="113"/>
                </a:lnTo>
                <a:lnTo>
                  <a:pt x="323" y="114"/>
                </a:lnTo>
                <a:lnTo>
                  <a:pt x="324" y="112"/>
                </a:lnTo>
                <a:lnTo>
                  <a:pt x="323" y="112"/>
                </a:lnTo>
                <a:lnTo>
                  <a:pt x="322" y="113"/>
                </a:lnTo>
                <a:lnTo>
                  <a:pt x="321" y="113"/>
                </a:lnTo>
                <a:lnTo>
                  <a:pt x="319" y="114"/>
                </a:lnTo>
                <a:lnTo>
                  <a:pt x="318" y="114"/>
                </a:lnTo>
                <a:lnTo>
                  <a:pt x="317" y="114"/>
                </a:lnTo>
                <a:lnTo>
                  <a:pt x="318" y="111"/>
                </a:lnTo>
                <a:lnTo>
                  <a:pt x="318" y="112"/>
                </a:lnTo>
                <a:lnTo>
                  <a:pt x="317" y="112"/>
                </a:lnTo>
                <a:lnTo>
                  <a:pt x="316" y="113"/>
                </a:lnTo>
                <a:lnTo>
                  <a:pt x="316" y="112"/>
                </a:lnTo>
                <a:lnTo>
                  <a:pt x="315" y="113"/>
                </a:lnTo>
                <a:lnTo>
                  <a:pt x="314" y="113"/>
                </a:lnTo>
                <a:lnTo>
                  <a:pt x="313" y="114"/>
                </a:lnTo>
                <a:lnTo>
                  <a:pt x="312" y="116"/>
                </a:lnTo>
                <a:lnTo>
                  <a:pt x="311" y="117"/>
                </a:lnTo>
                <a:lnTo>
                  <a:pt x="311" y="118"/>
                </a:lnTo>
                <a:lnTo>
                  <a:pt x="310" y="118"/>
                </a:lnTo>
                <a:lnTo>
                  <a:pt x="311" y="119"/>
                </a:lnTo>
                <a:lnTo>
                  <a:pt x="312" y="118"/>
                </a:lnTo>
                <a:lnTo>
                  <a:pt x="313" y="118"/>
                </a:lnTo>
                <a:lnTo>
                  <a:pt x="316" y="117"/>
                </a:lnTo>
                <a:lnTo>
                  <a:pt x="318" y="117"/>
                </a:lnTo>
                <a:lnTo>
                  <a:pt x="319" y="117"/>
                </a:lnTo>
                <a:lnTo>
                  <a:pt x="318" y="118"/>
                </a:lnTo>
                <a:lnTo>
                  <a:pt x="317" y="120"/>
                </a:lnTo>
                <a:lnTo>
                  <a:pt x="315" y="123"/>
                </a:lnTo>
                <a:lnTo>
                  <a:pt x="314" y="124"/>
                </a:lnTo>
                <a:lnTo>
                  <a:pt x="313" y="124"/>
                </a:lnTo>
                <a:lnTo>
                  <a:pt x="312" y="124"/>
                </a:lnTo>
                <a:lnTo>
                  <a:pt x="311" y="124"/>
                </a:lnTo>
                <a:lnTo>
                  <a:pt x="311" y="123"/>
                </a:lnTo>
                <a:lnTo>
                  <a:pt x="312" y="122"/>
                </a:lnTo>
                <a:lnTo>
                  <a:pt x="312" y="121"/>
                </a:lnTo>
                <a:lnTo>
                  <a:pt x="312" y="120"/>
                </a:lnTo>
                <a:lnTo>
                  <a:pt x="311" y="120"/>
                </a:lnTo>
                <a:lnTo>
                  <a:pt x="310" y="119"/>
                </a:lnTo>
                <a:lnTo>
                  <a:pt x="309" y="119"/>
                </a:lnTo>
                <a:lnTo>
                  <a:pt x="309" y="118"/>
                </a:lnTo>
                <a:lnTo>
                  <a:pt x="308" y="117"/>
                </a:lnTo>
                <a:lnTo>
                  <a:pt x="309" y="117"/>
                </a:lnTo>
                <a:lnTo>
                  <a:pt x="309" y="116"/>
                </a:lnTo>
                <a:lnTo>
                  <a:pt x="309" y="115"/>
                </a:lnTo>
                <a:lnTo>
                  <a:pt x="309" y="114"/>
                </a:lnTo>
                <a:lnTo>
                  <a:pt x="310" y="114"/>
                </a:lnTo>
                <a:lnTo>
                  <a:pt x="309" y="114"/>
                </a:lnTo>
                <a:lnTo>
                  <a:pt x="308" y="114"/>
                </a:lnTo>
                <a:lnTo>
                  <a:pt x="307" y="113"/>
                </a:lnTo>
                <a:lnTo>
                  <a:pt x="306" y="113"/>
                </a:lnTo>
                <a:lnTo>
                  <a:pt x="306" y="112"/>
                </a:lnTo>
                <a:lnTo>
                  <a:pt x="307" y="112"/>
                </a:lnTo>
                <a:lnTo>
                  <a:pt x="306" y="112"/>
                </a:lnTo>
                <a:lnTo>
                  <a:pt x="305" y="112"/>
                </a:lnTo>
                <a:lnTo>
                  <a:pt x="304" y="112"/>
                </a:lnTo>
                <a:lnTo>
                  <a:pt x="303" y="112"/>
                </a:lnTo>
                <a:lnTo>
                  <a:pt x="305" y="110"/>
                </a:lnTo>
                <a:lnTo>
                  <a:pt x="304" y="110"/>
                </a:lnTo>
                <a:lnTo>
                  <a:pt x="304" y="109"/>
                </a:lnTo>
                <a:lnTo>
                  <a:pt x="303" y="109"/>
                </a:lnTo>
                <a:lnTo>
                  <a:pt x="303" y="108"/>
                </a:lnTo>
                <a:lnTo>
                  <a:pt x="304" y="107"/>
                </a:lnTo>
                <a:lnTo>
                  <a:pt x="303" y="106"/>
                </a:lnTo>
                <a:lnTo>
                  <a:pt x="305" y="105"/>
                </a:lnTo>
                <a:lnTo>
                  <a:pt x="308" y="97"/>
                </a:lnTo>
                <a:lnTo>
                  <a:pt x="310" y="97"/>
                </a:lnTo>
                <a:lnTo>
                  <a:pt x="311" y="97"/>
                </a:lnTo>
                <a:lnTo>
                  <a:pt x="312" y="97"/>
                </a:lnTo>
                <a:lnTo>
                  <a:pt x="315" y="97"/>
                </a:lnTo>
                <a:lnTo>
                  <a:pt x="319" y="95"/>
                </a:lnTo>
                <a:lnTo>
                  <a:pt x="321" y="93"/>
                </a:lnTo>
                <a:lnTo>
                  <a:pt x="322" y="92"/>
                </a:lnTo>
                <a:lnTo>
                  <a:pt x="322" y="88"/>
                </a:lnTo>
                <a:lnTo>
                  <a:pt x="322" y="87"/>
                </a:lnTo>
                <a:lnTo>
                  <a:pt x="324" y="85"/>
                </a:lnTo>
                <a:lnTo>
                  <a:pt x="325" y="85"/>
                </a:lnTo>
                <a:lnTo>
                  <a:pt x="328" y="85"/>
                </a:lnTo>
                <a:lnTo>
                  <a:pt x="330" y="83"/>
                </a:lnTo>
                <a:lnTo>
                  <a:pt x="331" y="82"/>
                </a:lnTo>
                <a:lnTo>
                  <a:pt x="334" y="81"/>
                </a:lnTo>
                <a:lnTo>
                  <a:pt x="337" y="80"/>
                </a:lnTo>
                <a:lnTo>
                  <a:pt x="340" y="81"/>
                </a:lnTo>
                <a:lnTo>
                  <a:pt x="342" y="79"/>
                </a:lnTo>
                <a:lnTo>
                  <a:pt x="343" y="77"/>
                </a:lnTo>
                <a:lnTo>
                  <a:pt x="345" y="77"/>
                </a:lnTo>
                <a:lnTo>
                  <a:pt x="352" y="70"/>
                </a:lnTo>
                <a:lnTo>
                  <a:pt x="352" y="69"/>
                </a:lnTo>
                <a:lnTo>
                  <a:pt x="353" y="66"/>
                </a:lnTo>
                <a:lnTo>
                  <a:pt x="357" y="60"/>
                </a:lnTo>
                <a:lnTo>
                  <a:pt x="361" y="56"/>
                </a:lnTo>
                <a:lnTo>
                  <a:pt x="375" y="42"/>
                </a:lnTo>
                <a:lnTo>
                  <a:pt x="385" y="33"/>
                </a:lnTo>
                <a:lnTo>
                  <a:pt x="387" y="32"/>
                </a:lnTo>
                <a:lnTo>
                  <a:pt x="388" y="31"/>
                </a:lnTo>
                <a:lnTo>
                  <a:pt x="388" y="30"/>
                </a:lnTo>
                <a:lnTo>
                  <a:pt x="392" y="28"/>
                </a:lnTo>
                <a:lnTo>
                  <a:pt x="395" y="25"/>
                </a:lnTo>
                <a:lnTo>
                  <a:pt x="396" y="24"/>
                </a:lnTo>
                <a:lnTo>
                  <a:pt x="397" y="24"/>
                </a:lnTo>
                <a:lnTo>
                  <a:pt x="398" y="23"/>
                </a:lnTo>
                <a:lnTo>
                  <a:pt x="399" y="22"/>
                </a:lnTo>
                <a:lnTo>
                  <a:pt x="401" y="20"/>
                </a:lnTo>
                <a:lnTo>
                  <a:pt x="403" y="19"/>
                </a:lnTo>
                <a:lnTo>
                  <a:pt x="404" y="18"/>
                </a:lnTo>
                <a:lnTo>
                  <a:pt x="405" y="18"/>
                </a:lnTo>
                <a:lnTo>
                  <a:pt x="406" y="17"/>
                </a:lnTo>
                <a:lnTo>
                  <a:pt x="408" y="16"/>
                </a:lnTo>
                <a:lnTo>
                  <a:pt x="412" y="15"/>
                </a:lnTo>
                <a:lnTo>
                  <a:pt x="413" y="13"/>
                </a:lnTo>
                <a:lnTo>
                  <a:pt x="414" y="12"/>
                </a:lnTo>
                <a:lnTo>
                  <a:pt x="417" y="12"/>
                </a:lnTo>
                <a:lnTo>
                  <a:pt x="422" y="10"/>
                </a:lnTo>
                <a:lnTo>
                  <a:pt x="423" y="9"/>
                </a:lnTo>
                <a:lnTo>
                  <a:pt x="426" y="6"/>
                </a:lnTo>
                <a:lnTo>
                  <a:pt x="429" y="4"/>
                </a:lnTo>
                <a:lnTo>
                  <a:pt x="433" y="4"/>
                </a:lnTo>
                <a:lnTo>
                  <a:pt x="436" y="3"/>
                </a:lnTo>
                <a:lnTo>
                  <a:pt x="438" y="0"/>
                </a:lnTo>
                <a:lnTo>
                  <a:pt x="439" y="0"/>
                </a:lnTo>
                <a:lnTo>
                  <a:pt x="441" y="0"/>
                </a:lnTo>
                <a:lnTo>
                  <a:pt x="442" y="1"/>
                </a:lnTo>
                <a:lnTo>
                  <a:pt x="443" y="1"/>
                </a:lnTo>
                <a:lnTo>
                  <a:pt x="444" y="1"/>
                </a:lnTo>
                <a:lnTo>
                  <a:pt x="444" y="2"/>
                </a:lnTo>
                <a:lnTo>
                  <a:pt x="447" y="4"/>
                </a:lnTo>
                <a:lnTo>
                  <a:pt x="448" y="4"/>
                </a:lnTo>
                <a:lnTo>
                  <a:pt x="450" y="4"/>
                </a:lnTo>
                <a:lnTo>
                  <a:pt x="450" y="3"/>
                </a:lnTo>
                <a:lnTo>
                  <a:pt x="453" y="3"/>
                </a:lnTo>
                <a:lnTo>
                  <a:pt x="455" y="3"/>
                </a:lnTo>
                <a:lnTo>
                  <a:pt x="456" y="3"/>
                </a:lnTo>
                <a:lnTo>
                  <a:pt x="466" y="3"/>
                </a:lnTo>
                <a:lnTo>
                  <a:pt x="469" y="3"/>
                </a:lnTo>
                <a:lnTo>
                  <a:pt x="478" y="4"/>
                </a:lnTo>
                <a:lnTo>
                  <a:pt x="479" y="4"/>
                </a:lnTo>
                <a:lnTo>
                  <a:pt x="480" y="4"/>
                </a:lnTo>
                <a:lnTo>
                  <a:pt x="485" y="4"/>
                </a:lnTo>
                <a:lnTo>
                  <a:pt x="502" y="4"/>
                </a:lnTo>
                <a:lnTo>
                  <a:pt x="523" y="3"/>
                </a:lnTo>
                <a:lnTo>
                  <a:pt x="534" y="3"/>
                </a:lnTo>
                <a:lnTo>
                  <a:pt x="549" y="3"/>
                </a:lnTo>
                <a:lnTo>
                  <a:pt x="555" y="3"/>
                </a:lnTo>
                <a:lnTo>
                  <a:pt x="556" y="3"/>
                </a:lnTo>
                <a:lnTo>
                  <a:pt x="557" y="3"/>
                </a:lnTo>
                <a:lnTo>
                  <a:pt x="558" y="3"/>
                </a:lnTo>
                <a:lnTo>
                  <a:pt x="564" y="2"/>
                </a:lnTo>
                <a:lnTo>
                  <a:pt x="565" y="2"/>
                </a:lnTo>
                <a:lnTo>
                  <a:pt x="567" y="2"/>
                </a:lnTo>
                <a:lnTo>
                  <a:pt x="569" y="2"/>
                </a:lnTo>
                <a:lnTo>
                  <a:pt x="570" y="2"/>
                </a:lnTo>
                <a:lnTo>
                  <a:pt x="573" y="2"/>
                </a:lnTo>
                <a:lnTo>
                  <a:pt x="574" y="2"/>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6" name="Freeform 332"/>
          <p:cNvSpPr>
            <a:spLocks/>
          </p:cNvSpPr>
          <p:nvPr/>
        </p:nvSpPr>
        <p:spPr bwMode="auto">
          <a:xfrm>
            <a:off x="7591425" y="3090863"/>
            <a:ext cx="28575" cy="26987"/>
          </a:xfrm>
          <a:custGeom>
            <a:avLst/>
            <a:gdLst>
              <a:gd name="T0" fmla="*/ 2147483647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0 w 18"/>
              <a:gd name="T15" fmla="*/ 2147483647 h 17"/>
              <a:gd name="T16" fmla="*/ 0 w 18"/>
              <a:gd name="T17" fmla="*/ 2147483647 h 17"/>
              <a:gd name="T18" fmla="*/ 0 w 18"/>
              <a:gd name="T19" fmla="*/ 2147483647 h 17"/>
              <a:gd name="T20" fmla="*/ 0 w 18"/>
              <a:gd name="T21" fmla="*/ 2147483647 h 17"/>
              <a:gd name="T22" fmla="*/ 2147483647 w 18"/>
              <a:gd name="T23" fmla="*/ 2147483647 h 17"/>
              <a:gd name="T24" fmla="*/ 0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2147483647 h 17"/>
              <a:gd name="T40" fmla="*/ 2147483647 w 18"/>
              <a:gd name="T41" fmla="*/ 0 h 17"/>
              <a:gd name="T42" fmla="*/ 2147483647 w 18"/>
              <a:gd name="T43" fmla="*/ 2147483647 h 17"/>
              <a:gd name="T44" fmla="*/ 2147483647 w 18"/>
              <a:gd name="T45" fmla="*/ 2147483647 h 17"/>
              <a:gd name="T46" fmla="*/ 2147483647 w 18"/>
              <a:gd name="T47" fmla="*/ 0 h 17"/>
              <a:gd name="T48" fmla="*/ 2147483647 w 18"/>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17">
                <a:moveTo>
                  <a:pt x="15" y="0"/>
                </a:moveTo>
                <a:lnTo>
                  <a:pt x="16" y="1"/>
                </a:lnTo>
                <a:lnTo>
                  <a:pt x="18" y="5"/>
                </a:lnTo>
                <a:lnTo>
                  <a:pt x="17" y="7"/>
                </a:lnTo>
                <a:lnTo>
                  <a:pt x="10" y="13"/>
                </a:lnTo>
                <a:lnTo>
                  <a:pt x="10" y="12"/>
                </a:lnTo>
                <a:lnTo>
                  <a:pt x="5" y="16"/>
                </a:lnTo>
                <a:lnTo>
                  <a:pt x="0" y="17"/>
                </a:lnTo>
                <a:lnTo>
                  <a:pt x="0" y="16"/>
                </a:lnTo>
                <a:lnTo>
                  <a:pt x="1" y="14"/>
                </a:lnTo>
                <a:lnTo>
                  <a:pt x="0" y="12"/>
                </a:lnTo>
                <a:lnTo>
                  <a:pt x="2" y="11"/>
                </a:lnTo>
                <a:lnTo>
                  <a:pt x="4" y="10"/>
                </a:lnTo>
                <a:lnTo>
                  <a:pt x="4" y="6"/>
                </a:lnTo>
                <a:lnTo>
                  <a:pt x="4" y="3"/>
                </a:lnTo>
                <a:lnTo>
                  <a:pt x="5" y="2"/>
                </a:lnTo>
                <a:lnTo>
                  <a:pt x="6" y="1"/>
                </a:lnTo>
                <a:lnTo>
                  <a:pt x="7" y="0"/>
                </a:lnTo>
                <a:lnTo>
                  <a:pt x="10" y="1"/>
                </a:lnTo>
                <a:lnTo>
                  <a:pt x="13" y="1"/>
                </a:lnTo>
                <a:lnTo>
                  <a:pt x="15"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7" name="Freeform 333"/>
          <p:cNvSpPr>
            <a:spLocks/>
          </p:cNvSpPr>
          <p:nvPr/>
        </p:nvSpPr>
        <p:spPr bwMode="auto">
          <a:xfrm>
            <a:off x="7858125" y="3009900"/>
            <a:ext cx="15875" cy="14288"/>
          </a:xfrm>
          <a:custGeom>
            <a:avLst/>
            <a:gdLst>
              <a:gd name="T0" fmla="*/ 0 w 10"/>
              <a:gd name="T1" fmla="*/ 2147483647 h 9"/>
              <a:gd name="T2" fmla="*/ 2147483647 w 10"/>
              <a:gd name="T3" fmla="*/ 2147483647 h 9"/>
              <a:gd name="T4" fmla="*/ 2147483647 w 10"/>
              <a:gd name="T5" fmla="*/ 2147483647 h 9"/>
              <a:gd name="T6" fmla="*/ 2147483647 w 10"/>
              <a:gd name="T7" fmla="*/ 0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0 w 10"/>
              <a:gd name="T37" fmla="*/ 2147483647 h 9"/>
              <a:gd name="T38" fmla="*/ 0 w 10"/>
              <a:gd name="T39" fmla="*/ 2147483647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9">
                <a:moveTo>
                  <a:pt x="0" y="3"/>
                </a:moveTo>
                <a:lnTo>
                  <a:pt x="2" y="2"/>
                </a:lnTo>
                <a:lnTo>
                  <a:pt x="3" y="2"/>
                </a:lnTo>
                <a:lnTo>
                  <a:pt x="4" y="0"/>
                </a:lnTo>
                <a:lnTo>
                  <a:pt x="6" y="2"/>
                </a:lnTo>
                <a:lnTo>
                  <a:pt x="9" y="3"/>
                </a:lnTo>
                <a:lnTo>
                  <a:pt x="5" y="2"/>
                </a:lnTo>
                <a:lnTo>
                  <a:pt x="6" y="4"/>
                </a:lnTo>
                <a:lnTo>
                  <a:pt x="9" y="4"/>
                </a:lnTo>
                <a:lnTo>
                  <a:pt x="10" y="9"/>
                </a:lnTo>
                <a:lnTo>
                  <a:pt x="6" y="6"/>
                </a:lnTo>
                <a:lnTo>
                  <a:pt x="5" y="7"/>
                </a:lnTo>
                <a:lnTo>
                  <a:pt x="3" y="5"/>
                </a:lnTo>
                <a:lnTo>
                  <a:pt x="3" y="6"/>
                </a:lnTo>
                <a:lnTo>
                  <a:pt x="2" y="4"/>
                </a:lnTo>
                <a:lnTo>
                  <a:pt x="1" y="5"/>
                </a:lnTo>
                <a:lnTo>
                  <a:pt x="2" y="7"/>
                </a:lnTo>
                <a:lnTo>
                  <a:pt x="0" y="4"/>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8" name="Freeform 334"/>
          <p:cNvSpPr>
            <a:spLocks/>
          </p:cNvSpPr>
          <p:nvPr/>
        </p:nvSpPr>
        <p:spPr bwMode="auto">
          <a:xfrm>
            <a:off x="7907338" y="2974975"/>
            <a:ext cx="14287" cy="9525"/>
          </a:xfrm>
          <a:custGeom>
            <a:avLst/>
            <a:gdLst>
              <a:gd name="T0" fmla="*/ 0 w 9"/>
              <a:gd name="T1" fmla="*/ 2147483647 h 6"/>
              <a:gd name="T2" fmla="*/ 0 w 9"/>
              <a:gd name="T3" fmla="*/ 2147483647 h 6"/>
              <a:gd name="T4" fmla="*/ 2147483647 w 9"/>
              <a:gd name="T5" fmla="*/ 2147483647 h 6"/>
              <a:gd name="T6" fmla="*/ 2147483647 w 9"/>
              <a:gd name="T7" fmla="*/ 2147483647 h 6"/>
              <a:gd name="T8" fmla="*/ 2147483647 w 9"/>
              <a:gd name="T9" fmla="*/ 0 h 6"/>
              <a:gd name="T10" fmla="*/ 2147483647 w 9"/>
              <a:gd name="T11" fmla="*/ 2147483647 h 6"/>
              <a:gd name="T12" fmla="*/ 0 w 9"/>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0" y="6"/>
                </a:moveTo>
                <a:lnTo>
                  <a:pt x="0" y="3"/>
                </a:lnTo>
                <a:lnTo>
                  <a:pt x="2" y="4"/>
                </a:lnTo>
                <a:lnTo>
                  <a:pt x="3" y="1"/>
                </a:lnTo>
                <a:lnTo>
                  <a:pt x="9" y="0"/>
                </a:lnTo>
                <a:lnTo>
                  <a:pt x="2" y="5"/>
                </a:lnTo>
                <a:lnTo>
                  <a:pt x="0"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9" name="Freeform 335"/>
          <p:cNvSpPr>
            <a:spLocks/>
          </p:cNvSpPr>
          <p:nvPr/>
        </p:nvSpPr>
        <p:spPr bwMode="auto">
          <a:xfrm>
            <a:off x="7891463" y="3006725"/>
            <a:ext cx="9525" cy="11113"/>
          </a:xfrm>
          <a:custGeom>
            <a:avLst/>
            <a:gdLst>
              <a:gd name="T0" fmla="*/ 2147483647 w 6"/>
              <a:gd name="T1" fmla="*/ 2147483647 h 7"/>
              <a:gd name="T2" fmla="*/ 2147483647 w 6"/>
              <a:gd name="T3" fmla="*/ 2147483647 h 7"/>
              <a:gd name="T4" fmla="*/ 0 w 6"/>
              <a:gd name="T5" fmla="*/ 2147483647 h 7"/>
              <a:gd name="T6" fmla="*/ 2147483647 w 6"/>
              <a:gd name="T7" fmla="*/ 0 h 7"/>
              <a:gd name="T8" fmla="*/ 2147483647 w 6"/>
              <a:gd name="T9" fmla="*/ 2147483647 h 7"/>
              <a:gd name="T10" fmla="*/ 2147483647 w 6"/>
              <a:gd name="T11" fmla="*/ 2147483647 h 7"/>
              <a:gd name="T12" fmla="*/ 2147483647 w 6"/>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4" y="7"/>
                </a:moveTo>
                <a:lnTo>
                  <a:pt x="4" y="4"/>
                </a:lnTo>
                <a:lnTo>
                  <a:pt x="0" y="2"/>
                </a:lnTo>
                <a:lnTo>
                  <a:pt x="1" y="0"/>
                </a:lnTo>
                <a:lnTo>
                  <a:pt x="2" y="2"/>
                </a:lnTo>
                <a:lnTo>
                  <a:pt x="6" y="3"/>
                </a:lnTo>
                <a:lnTo>
                  <a:pt x="4"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0" name="Freeform 336"/>
          <p:cNvSpPr>
            <a:spLocks/>
          </p:cNvSpPr>
          <p:nvPr/>
        </p:nvSpPr>
        <p:spPr bwMode="auto">
          <a:xfrm>
            <a:off x="7724775" y="3087688"/>
            <a:ext cx="34925" cy="7937"/>
          </a:xfrm>
          <a:custGeom>
            <a:avLst/>
            <a:gdLst>
              <a:gd name="T0" fmla="*/ 2147483647 w 22"/>
              <a:gd name="T1" fmla="*/ 0 h 5"/>
              <a:gd name="T2" fmla="*/ 2147483647 w 22"/>
              <a:gd name="T3" fmla="*/ 2147483647 h 5"/>
              <a:gd name="T4" fmla="*/ 2147483647 w 22"/>
              <a:gd name="T5" fmla="*/ 2147483647 h 5"/>
              <a:gd name="T6" fmla="*/ 0 w 22"/>
              <a:gd name="T7" fmla="*/ 2147483647 h 5"/>
              <a:gd name="T8" fmla="*/ 2147483647 w 22"/>
              <a:gd name="T9" fmla="*/ 2147483647 h 5"/>
              <a:gd name="T10" fmla="*/ 2147483647 w 2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5">
                <a:moveTo>
                  <a:pt x="22" y="0"/>
                </a:moveTo>
                <a:lnTo>
                  <a:pt x="18" y="2"/>
                </a:lnTo>
                <a:lnTo>
                  <a:pt x="6" y="5"/>
                </a:lnTo>
                <a:lnTo>
                  <a:pt x="0" y="5"/>
                </a:lnTo>
                <a:lnTo>
                  <a:pt x="5" y="5"/>
                </a:lnTo>
                <a:lnTo>
                  <a:pt x="2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1" name="Freeform 337"/>
          <p:cNvSpPr>
            <a:spLocks/>
          </p:cNvSpPr>
          <p:nvPr/>
        </p:nvSpPr>
        <p:spPr bwMode="auto">
          <a:xfrm>
            <a:off x="7662863" y="3100388"/>
            <a:ext cx="25400" cy="1587"/>
          </a:xfrm>
          <a:custGeom>
            <a:avLst/>
            <a:gdLst>
              <a:gd name="T0" fmla="*/ 0 w 16"/>
              <a:gd name="T1" fmla="*/ 2147483647 h 1"/>
              <a:gd name="T2" fmla="*/ 2147483647 w 16"/>
              <a:gd name="T3" fmla="*/ 0 h 1"/>
              <a:gd name="T4" fmla="*/ 2147483647 w 16"/>
              <a:gd name="T5" fmla="*/ 0 h 1"/>
              <a:gd name="T6" fmla="*/ 2147483647 w 16"/>
              <a:gd name="T7" fmla="*/ 2147483647 h 1"/>
              <a:gd name="T8" fmla="*/ 0 w 1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
                <a:moveTo>
                  <a:pt x="0" y="1"/>
                </a:moveTo>
                <a:lnTo>
                  <a:pt x="11" y="0"/>
                </a:lnTo>
                <a:lnTo>
                  <a:pt x="12" y="0"/>
                </a:lnTo>
                <a:lnTo>
                  <a:pt x="16"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 name="Freeform 338"/>
          <p:cNvSpPr>
            <a:spLocks/>
          </p:cNvSpPr>
          <p:nvPr/>
        </p:nvSpPr>
        <p:spPr bwMode="auto">
          <a:xfrm>
            <a:off x="7708900" y="3090863"/>
            <a:ext cx="25400" cy="6350"/>
          </a:xfrm>
          <a:custGeom>
            <a:avLst/>
            <a:gdLst>
              <a:gd name="T0" fmla="*/ 0 w 16"/>
              <a:gd name="T1" fmla="*/ 2147483647 h 4"/>
              <a:gd name="T2" fmla="*/ 2147483647 w 16"/>
              <a:gd name="T3" fmla="*/ 2147483647 h 4"/>
              <a:gd name="T4" fmla="*/ 2147483647 w 16"/>
              <a:gd name="T5" fmla="*/ 0 h 4"/>
              <a:gd name="T6" fmla="*/ 2147483647 w 16"/>
              <a:gd name="T7" fmla="*/ 2147483647 h 4"/>
              <a:gd name="T8" fmla="*/ 2147483647 w 16"/>
              <a:gd name="T9" fmla="*/ 2147483647 h 4"/>
              <a:gd name="T10" fmla="*/ 0 w 16"/>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4"/>
                </a:moveTo>
                <a:lnTo>
                  <a:pt x="1" y="3"/>
                </a:lnTo>
                <a:lnTo>
                  <a:pt x="9" y="0"/>
                </a:lnTo>
                <a:lnTo>
                  <a:pt x="16" y="1"/>
                </a:lnTo>
                <a:lnTo>
                  <a:pt x="10" y="1"/>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3" name="Freeform 339"/>
          <p:cNvSpPr>
            <a:spLocks/>
          </p:cNvSpPr>
          <p:nvPr/>
        </p:nvSpPr>
        <p:spPr bwMode="auto">
          <a:xfrm>
            <a:off x="7759700" y="3076575"/>
            <a:ext cx="23813" cy="11113"/>
          </a:xfrm>
          <a:custGeom>
            <a:avLst/>
            <a:gdLst>
              <a:gd name="T0" fmla="*/ 0 w 15"/>
              <a:gd name="T1" fmla="*/ 2147483647 h 7"/>
              <a:gd name="T2" fmla="*/ 2147483647 w 15"/>
              <a:gd name="T3" fmla="*/ 0 h 7"/>
              <a:gd name="T4" fmla="*/ 2147483647 w 15"/>
              <a:gd name="T5" fmla="*/ 2147483647 h 7"/>
              <a:gd name="T6" fmla="*/ 0 w 15"/>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0" y="7"/>
                </a:moveTo>
                <a:lnTo>
                  <a:pt x="14" y="0"/>
                </a:lnTo>
                <a:lnTo>
                  <a:pt x="15" y="1"/>
                </a:lnTo>
                <a:lnTo>
                  <a:pt x="0"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4" name="Freeform 340"/>
          <p:cNvSpPr>
            <a:spLocks/>
          </p:cNvSpPr>
          <p:nvPr/>
        </p:nvSpPr>
        <p:spPr bwMode="auto">
          <a:xfrm>
            <a:off x="7783513" y="3070225"/>
            <a:ext cx="20637" cy="7938"/>
          </a:xfrm>
          <a:custGeom>
            <a:avLst/>
            <a:gdLst>
              <a:gd name="T0" fmla="*/ 0 w 13"/>
              <a:gd name="T1" fmla="*/ 2147483647 h 5"/>
              <a:gd name="T2" fmla="*/ 2147483647 w 13"/>
              <a:gd name="T3" fmla="*/ 2147483647 h 5"/>
              <a:gd name="T4" fmla="*/ 2147483647 w 13"/>
              <a:gd name="T5" fmla="*/ 0 h 5"/>
              <a:gd name="T6" fmla="*/ 0 w 13"/>
              <a:gd name="T7" fmla="*/ 214748364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5">
                <a:moveTo>
                  <a:pt x="0" y="5"/>
                </a:moveTo>
                <a:lnTo>
                  <a:pt x="9" y="1"/>
                </a:lnTo>
                <a:lnTo>
                  <a:pt x="13" y="0"/>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5" name="Freeform 341"/>
          <p:cNvSpPr>
            <a:spLocks/>
          </p:cNvSpPr>
          <p:nvPr/>
        </p:nvSpPr>
        <p:spPr bwMode="auto">
          <a:xfrm>
            <a:off x="7688263" y="3097213"/>
            <a:ext cx="11112" cy="6350"/>
          </a:xfrm>
          <a:custGeom>
            <a:avLst/>
            <a:gdLst>
              <a:gd name="T0" fmla="*/ 0 w 7"/>
              <a:gd name="T1" fmla="*/ 2147483647 h 4"/>
              <a:gd name="T2" fmla="*/ 2147483647 w 7"/>
              <a:gd name="T3" fmla="*/ 2147483647 h 4"/>
              <a:gd name="T4" fmla="*/ 2147483647 w 7"/>
              <a:gd name="T5" fmla="*/ 0 h 4"/>
              <a:gd name="T6" fmla="*/ 2147483647 w 7"/>
              <a:gd name="T7" fmla="*/ 2147483647 h 4"/>
              <a:gd name="T8" fmla="*/ 2147483647 w 7"/>
              <a:gd name="T9" fmla="*/ 2147483647 h 4"/>
              <a:gd name="T10" fmla="*/ 0 w 7"/>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0" y="4"/>
                </a:moveTo>
                <a:lnTo>
                  <a:pt x="5" y="1"/>
                </a:lnTo>
                <a:lnTo>
                  <a:pt x="6" y="0"/>
                </a:lnTo>
                <a:lnTo>
                  <a:pt x="7" y="1"/>
                </a:lnTo>
                <a:lnTo>
                  <a:pt x="6" y="2"/>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6" name="Freeform 342"/>
          <p:cNvSpPr>
            <a:spLocks/>
          </p:cNvSpPr>
          <p:nvPr/>
        </p:nvSpPr>
        <p:spPr bwMode="auto">
          <a:xfrm>
            <a:off x="7881938" y="2995613"/>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7" name="Freeform 343"/>
          <p:cNvSpPr>
            <a:spLocks/>
          </p:cNvSpPr>
          <p:nvPr/>
        </p:nvSpPr>
        <p:spPr bwMode="auto">
          <a:xfrm>
            <a:off x="7870825" y="3003550"/>
            <a:ext cx="6350" cy="4763"/>
          </a:xfrm>
          <a:custGeom>
            <a:avLst/>
            <a:gdLst>
              <a:gd name="T0" fmla="*/ 2147483647 w 4"/>
              <a:gd name="T1" fmla="*/ 0 h 3"/>
              <a:gd name="T2" fmla="*/ 2147483647 w 4"/>
              <a:gd name="T3" fmla="*/ 2147483647 h 3"/>
              <a:gd name="T4" fmla="*/ 0 w 4"/>
              <a:gd name="T5" fmla="*/ 2147483647 h 3"/>
              <a:gd name="T6" fmla="*/ 2147483647 w 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0"/>
                </a:moveTo>
                <a:lnTo>
                  <a:pt x="3" y="1"/>
                </a:lnTo>
                <a:lnTo>
                  <a:pt x="0" y="3"/>
                </a:lnTo>
                <a:lnTo>
                  <a:pt x="4"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8" name="Freeform 344"/>
          <p:cNvSpPr>
            <a:spLocks/>
          </p:cNvSpPr>
          <p:nvPr/>
        </p:nvSpPr>
        <p:spPr bwMode="auto">
          <a:xfrm>
            <a:off x="7843838" y="3032125"/>
            <a:ext cx="3175" cy="4763"/>
          </a:xfrm>
          <a:custGeom>
            <a:avLst/>
            <a:gdLst>
              <a:gd name="T0" fmla="*/ 2147483647 w 2"/>
              <a:gd name="T1" fmla="*/ 2147483647 h 3"/>
              <a:gd name="T2" fmla="*/ 0 w 2"/>
              <a:gd name="T3" fmla="*/ 0 h 3"/>
              <a:gd name="T4" fmla="*/ 2147483647 w 2"/>
              <a:gd name="T5" fmla="*/ 2147483647 h 3"/>
              <a:gd name="T6" fmla="*/ 2147483647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3"/>
                </a:moveTo>
                <a:lnTo>
                  <a:pt x="0" y="0"/>
                </a:lnTo>
                <a:lnTo>
                  <a:pt x="2" y="1"/>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9" name="Freeform 345"/>
          <p:cNvSpPr>
            <a:spLocks/>
          </p:cNvSpPr>
          <p:nvPr/>
        </p:nvSpPr>
        <p:spPr bwMode="auto">
          <a:xfrm>
            <a:off x="7699375" y="3094038"/>
            <a:ext cx="3175" cy="1587"/>
          </a:xfrm>
          <a:custGeom>
            <a:avLst/>
            <a:gdLst>
              <a:gd name="T0" fmla="*/ 0 w 2"/>
              <a:gd name="T1" fmla="*/ 2147483647 h 1"/>
              <a:gd name="T2" fmla="*/ 2147483647 w 2"/>
              <a:gd name="T3" fmla="*/ 0 h 1"/>
              <a:gd name="T4" fmla="*/ 2147483647 w 2"/>
              <a:gd name="T5" fmla="*/ 0 h 1"/>
              <a:gd name="T6" fmla="*/ 2147483647 w 2"/>
              <a:gd name="T7" fmla="*/ 2147483647 h 1"/>
              <a:gd name="T8" fmla="*/ 0 w 2"/>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lnTo>
                  <a:pt x="1" y="0"/>
                </a:lnTo>
                <a:lnTo>
                  <a:pt x="2"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0" name="Freeform 346"/>
          <p:cNvSpPr>
            <a:spLocks/>
          </p:cNvSpPr>
          <p:nvPr/>
        </p:nvSpPr>
        <p:spPr bwMode="auto">
          <a:xfrm>
            <a:off x="7707313" y="3094038"/>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 name="Freeform 347"/>
          <p:cNvSpPr>
            <a:spLocks/>
          </p:cNvSpPr>
          <p:nvPr/>
        </p:nvSpPr>
        <p:spPr bwMode="auto">
          <a:xfrm>
            <a:off x="7694613" y="3094038"/>
            <a:ext cx="1587" cy="1587"/>
          </a:xfrm>
          <a:custGeom>
            <a:avLst/>
            <a:gdLst>
              <a:gd name="T0" fmla="*/ 2147483647 w 1"/>
              <a:gd name="T1" fmla="*/ 2147483647 h 1"/>
              <a:gd name="T2" fmla="*/ 0 w 1"/>
              <a:gd name="T3" fmla="*/ 0 h 1"/>
              <a:gd name="T4" fmla="*/ 2147483647 w 1"/>
              <a:gd name="T5" fmla="*/ 2147483647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 name="Freeform 348"/>
          <p:cNvSpPr>
            <a:spLocks/>
          </p:cNvSpPr>
          <p:nvPr/>
        </p:nvSpPr>
        <p:spPr bwMode="auto">
          <a:xfrm>
            <a:off x="7688263" y="3095625"/>
            <a:ext cx="1587" cy="1588"/>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 name="Freeform 349"/>
          <p:cNvSpPr>
            <a:spLocks/>
          </p:cNvSpPr>
          <p:nvPr/>
        </p:nvSpPr>
        <p:spPr bwMode="auto">
          <a:xfrm>
            <a:off x="7686675" y="3098800"/>
            <a:ext cx="1588" cy="1588"/>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4" name="Freeform 350"/>
          <p:cNvSpPr>
            <a:spLocks/>
          </p:cNvSpPr>
          <p:nvPr/>
        </p:nvSpPr>
        <p:spPr bwMode="auto">
          <a:xfrm>
            <a:off x="7691438" y="3097213"/>
            <a:ext cx="1587" cy="1587"/>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5" name="Freeform 351"/>
          <p:cNvSpPr>
            <a:spLocks/>
          </p:cNvSpPr>
          <p:nvPr/>
        </p:nvSpPr>
        <p:spPr bwMode="auto">
          <a:xfrm>
            <a:off x="7891463" y="3021013"/>
            <a:ext cx="1587" cy="3175"/>
          </a:xfrm>
          <a:custGeom>
            <a:avLst/>
            <a:gdLst>
              <a:gd name="T0" fmla="*/ 0 w 1"/>
              <a:gd name="T1" fmla="*/ 0 h 2"/>
              <a:gd name="T2" fmla="*/ 2147483647 w 1"/>
              <a:gd name="T3" fmla="*/ 2147483647 h 2"/>
              <a:gd name="T4" fmla="*/ 2147483647 w 1"/>
              <a:gd name="T5" fmla="*/ 2147483647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1"/>
                </a:lnTo>
                <a:lnTo>
                  <a:pt x="1" y="2"/>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6" name="Rectangle 352"/>
          <p:cNvSpPr>
            <a:spLocks noChangeArrowheads="1"/>
          </p:cNvSpPr>
          <p:nvPr/>
        </p:nvSpPr>
        <p:spPr bwMode="auto">
          <a:xfrm>
            <a:off x="7439025" y="2581275"/>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NY</a:t>
            </a:r>
            <a:endParaRPr lang="en-US" altLang="en-US" sz="1000"/>
          </a:p>
        </p:txBody>
      </p:sp>
      <p:sp>
        <p:nvSpPr>
          <p:cNvPr id="6497" name="Freeform 353"/>
          <p:cNvSpPr>
            <a:spLocks/>
          </p:cNvSpPr>
          <p:nvPr/>
        </p:nvSpPr>
        <p:spPr bwMode="auto">
          <a:xfrm>
            <a:off x="6781800" y="2819400"/>
            <a:ext cx="825500" cy="460375"/>
          </a:xfrm>
          <a:custGeom>
            <a:avLst/>
            <a:gdLst>
              <a:gd name="T0" fmla="*/ 2147483647 w 520"/>
              <a:gd name="T1" fmla="*/ 2147483647 h 290"/>
              <a:gd name="T2" fmla="*/ 2147483647 w 520"/>
              <a:gd name="T3" fmla="*/ 2147483647 h 290"/>
              <a:gd name="T4" fmla="*/ 2147483647 w 520"/>
              <a:gd name="T5" fmla="*/ 2147483647 h 290"/>
              <a:gd name="T6" fmla="*/ 2147483647 w 520"/>
              <a:gd name="T7" fmla="*/ 2147483647 h 290"/>
              <a:gd name="T8" fmla="*/ 2147483647 w 520"/>
              <a:gd name="T9" fmla="*/ 2147483647 h 290"/>
              <a:gd name="T10" fmla="*/ 2147483647 w 520"/>
              <a:gd name="T11" fmla="*/ 2147483647 h 290"/>
              <a:gd name="T12" fmla="*/ 2147483647 w 520"/>
              <a:gd name="T13" fmla="*/ 2147483647 h 290"/>
              <a:gd name="T14" fmla="*/ 2147483647 w 520"/>
              <a:gd name="T15" fmla="*/ 2147483647 h 290"/>
              <a:gd name="T16" fmla="*/ 2147483647 w 520"/>
              <a:gd name="T17" fmla="*/ 2147483647 h 290"/>
              <a:gd name="T18" fmla="*/ 2147483647 w 520"/>
              <a:gd name="T19" fmla="*/ 2147483647 h 290"/>
              <a:gd name="T20" fmla="*/ 2147483647 w 520"/>
              <a:gd name="T21" fmla="*/ 2147483647 h 290"/>
              <a:gd name="T22" fmla="*/ 2147483647 w 520"/>
              <a:gd name="T23" fmla="*/ 2147483647 h 290"/>
              <a:gd name="T24" fmla="*/ 2147483647 w 520"/>
              <a:gd name="T25" fmla="*/ 2147483647 h 290"/>
              <a:gd name="T26" fmla="*/ 2147483647 w 520"/>
              <a:gd name="T27" fmla="*/ 2147483647 h 290"/>
              <a:gd name="T28" fmla="*/ 2147483647 w 520"/>
              <a:gd name="T29" fmla="*/ 2147483647 h 290"/>
              <a:gd name="T30" fmla="*/ 2147483647 w 520"/>
              <a:gd name="T31" fmla="*/ 2147483647 h 290"/>
              <a:gd name="T32" fmla="*/ 2147483647 w 520"/>
              <a:gd name="T33" fmla="*/ 2147483647 h 290"/>
              <a:gd name="T34" fmla="*/ 2147483647 w 520"/>
              <a:gd name="T35" fmla="*/ 2147483647 h 290"/>
              <a:gd name="T36" fmla="*/ 2147483647 w 520"/>
              <a:gd name="T37" fmla="*/ 2147483647 h 290"/>
              <a:gd name="T38" fmla="*/ 2147483647 w 520"/>
              <a:gd name="T39" fmla="*/ 2147483647 h 290"/>
              <a:gd name="T40" fmla="*/ 2147483647 w 520"/>
              <a:gd name="T41" fmla="*/ 2147483647 h 290"/>
              <a:gd name="T42" fmla="*/ 2147483647 w 520"/>
              <a:gd name="T43" fmla="*/ 2147483647 h 290"/>
              <a:gd name="T44" fmla="*/ 2147483647 w 520"/>
              <a:gd name="T45" fmla="*/ 2147483647 h 290"/>
              <a:gd name="T46" fmla="*/ 2147483647 w 520"/>
              <a:gd name="T47" fmla="*/ 2147483647 h 290"/>
              <a:gd name="T48" fmla="*/ 2147483647 w 520"/>
              <a:gd name="T49" fmla="*/ 2147483647 h 290"/>
              <a:gd name="T50" fmla="*/ 2147483647 w 520"/>
              <a:gd name="T51" fmla="*/ 2147483647 h 290"/>
              <a:gd name="T52" fmla="*/ 2147483647 w 520"/>
              <a:gd name="T53" fmla="*/ 2147483647 h 290"/>
              <a:gd name="T54" fmla="*/ 2147483647 w 520"/>
              <a:gd name="T55" fmla="*/ 2147483647 h 290"/>
              <a:gd name="T56" fmla="*/ 2147483647 w 520"/>
              <a:gd name="T57" fmla="*/ 2147483647 h 290"/>
              <a:gd name="T58" fmla="*/ 2147483647 w 520"/>
              <a:gd name="T59" fmla="*/ 2147483647 h 290"/>
              <a:gd name="T60" fmla="*/ 2147483647 w 520"/>
              <a:gd name="T61" fmla="*/ 2147483647 h 290"/>
              <a:gd name="T62" fmla="*/ 2147483647 w 520"/>
              <a:gd name="T63" fmla="*/ 2147483647 h 290"/>
              <a:gd name="T64" fmla="*/ 2147483647 w 520"/>
              <a:gd name="T65" fmla="*/ 2147483647 h 290"/>
              <a:gd name="T66" fmla="*/ 2147483647 w 520"/>
              <a:gd name="T67" fmla="*/ 2147483647 h 290"/>
              <a:gd name="T68" fmla="*/ 2147483647 w 520"/>
              <a:gd name="T69" fmla="*/ 2147483647 h 290"/>
              <a:gd name="T70" fmla="*/ 2147483647 w 520"/>
              <a:gd name="T71" fmla="*/ 2147483647 h 290"/>
              <a:gd name="T72" fmla="*/ 2147483647 w 520"/>
              <a:gd name="T73" fmla="*/ 2147483647 h 290"/>
              <a:gd name="T74" fmla="*/ 2147483647 w 520"/>
              <a:gd name="T75" fmla="*/ 2147483647 h 290"/>
              <a:gd name="T76" fmla="*/ 2147483647 w 520"/>
              <a:gd name="T77" fmla="*/ 2147483647 h 290"/>
              <a:gd name="T78" fmla="*/ 2147483647 w 520"/>
              <a:gd name="T79" fmla="*/ 2147483647 h 290"/>
              <a:gd name="T80" fmla="*/ 2147483647 w 520"/>
              <a:gd name="T81" fmla="*/ 2147483647 h 290"/>
              <a:gd name="T82" fmla="*/ 2147483647 w 520"/>
              <a:gd name="T83" fmla="*/ 2147483647 h 290"/>
              <a:gd name="T84" fmla="*/ 2147483647 w 520"/>
              <a:gd name="T85" fmla="*/ 2147483647 h 290"/>
              <a:gd name="T86" fmla="*/ 2147483647 w 520"/>
              <a:gd name="T87" fmla="*/ 2147483647 h 290"/>
              <a:gd name="T88" fmla="*/ 2147483647 w 520"/>
              <a:gd name="T89" fmla="*/ 2147483647 h 290"/>
              <a:gd name="T90" fmla="*/ 2147483647 w 520"/>
              <a:gd name="T91" fmla="*/ 2147483647 h 290"/>
              <a:gd name="T92" fmla="*/ 2147483647 w 520"/>
              <a:gd name="T93" fmla="*/ 2147483647 h 290"/>
              <a:gd name="T94" fmla="*/ 2147483647 w 520"/>
              <a:gd name="T95" fmla="*/ 2147483647 h 290"/>
              <a:gd name="T96" fmla="*/ 2147483647 w 520"/>
              <a:gd name="T97" fmla="*/ 2147483647 h 290"/>
              <a:gd name="T98" fmla="*/ 2147483647 w 520"/>
              <a:gd name="T99" fmla="*/ 2147483647 h 290"/>
              <a:gd name="T100" fmla="*/ 0 w 520"/>
              <a:gd name="T101" fmla="*/ 2147483647 h 290"/>
              <a:gd name="T102" fmla="*/ 2147483647 w 520"/>
              <a:gd name="T103" fmla="*/ 2147483647 h 290"/>
              <a:gd name="T104" fmla="*/ 2147483647 w 520"/>
              <a:gd name="T105" fmla="*/ 2147483647 h 290"/>
              <a:gd name="T106" fmla="*/ 2147483647 w 520"/>
              <a:gd name="T107" fmla="*/ 2147483647 h 290"/>
              <a:gd name="T108" fmla="*/ 2147483647 w 520"/>
              <a:gd name="T109" fmla="*/ 2147483647 h 290"/>
              <a:gd name="T110" fmla="*/ 2147483647 w 520"/>
              <a:gd name="T111" fmla="*/ 2147483647 h 2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0" h="290">
                <a:moveTo>
                  <a:pt x="68" y="0"/>
                </a:moveTo>
                <a:lnTo>
                  <a:pt x="68" y="31"/>
                </a:lnTo>
                <a:lnTo>
                  <a:pt x="140" y="31"/>
                </a:lnTo>
                <a:lnTo>
                  <a:pt x="245" y="31"/>
                </a:lnTo>
                <a:lnTo>
                  <a:pt x="305" y="31"/>
                </a:lnTo>
                <a:lnTo>
                  <a:pt x="323" y="30"/>
                </a:lnTo>
                <a:lnTo>
                  <a:pt x="377" y="30"/>
                </a:lnTo>
                <a:lnTo>
                  <a:pt x="411" y="31"/>
                </a:lnTo>
                <a:lnTo>
                  <a:pt x="438" y="30"/>
                </a:lnTo>
                <a:lnTo>
                  <a:pt x="444" y="31"/>
                </a:lnTo>
                <a:lnTo>
                  <a:pt x="460" y="31"/>
                </a:lnTo>
                <a:lnTo>
                  <a:pt x="462" y="32"/>
                </a:lnTo>
                <a:lnTo>
                  <a:pt x="462" y="34"/>
                </a:lnTo>
                <a:lnTo>
                  <a:pt x="463" y="34"/>
                </a:lnTo>
                <a:lnTo>
                  <a:pt x="464" y="35"/>
                </a:lnTo>
                <a:lnTo>
                  <a:pt x="464" y="36"/>
                </a:lnTo>
                <a:lnTo>
                  <a:pt x="465" y="36"/>
                </a:lnTo>
                <a:lnTo>
                  <a:pt x="466" y="36"/>
                </a:lnTo>
                <a:lnTo>
                  <a:pt x="467" y="36"/>
                </a:lnTo>
                <a:lnTo>
                  <a:pt x="467" y="37"/>
                </a:lnTo>
                <a:lnTo>
                  <a:pt x="468" y="40"/>
                </a:lnTo>
                <a:lnTo>
                  <a:pt x="469" y="41"/>
                </a:lnTo>
                <a:lnTo>
                  <a:pt x="468" y="43"/>
                </a:lnTo>
                <a:lnTo>
                  <a:pt x="469" y="44"/>
                </a:lnTo>
                <a:lnTo>
                  <a:pt x="469" y="46"/>
                </a:lnTo>
                <a:lnTo>
                  <a:pt x="470" y="46"/>
                </a:lnTo>
                <a:lnTo>
                  <a:pt x="471" y="46"/>
                </a:lnTo>
                <a:lnTo>
                  <a:pt x="472" y="47"/>
                </a:lnTo>
                <a:lnTo>
                  <a:pt x="473" y="46"/>
                </a:lnTo>
                <a:lnTo>
                  <a:pt x="474" y="46"/>
                </a:lnTo>
                <a:lnTo>
                  <a:pt x="476" y="46"/>
                </a:lnTo>
                <a:lnTo>
                  <a:pt x="477" y="45"/>
                </a:lnTo>
                <a:lnTo>
                  <a:pt x="478" y="47"/>
                </a:lnTo>
                <a:lnTo>
                  <a:pt x="478" y="48"/>
                </a:lnTo>
                <a:lnTo>
                  <a:pt x="480" y="47"/>
                </a:lnTo>
                <a:lnTo>
                  <a:pt x="480" y="48"/>
                </a:lnTo>
                <a:lnTo>
                  <a:pt x="482" y="49"/>
                </a:lnTo>
                <a:lnTo>
                  <a:pt x="483" y="50"/>
                </a:lnTo>
                <a:lnTo>
                  <a:pt x="484" y="52"/>
                </a:lnTo>
                <a:lnTo>
                  <a:pt x="485" y="52"/>
                </a:lnTo>
                <a:lnTo>
                  <a:pt x="486" y="52"/>
                </a:lnTo>
                <a:lnTo>
                  <a:pt x="486" y="53"/>
                </a:lnTo>
                <a:lnTo>
                  <a:pt x="485" y="54"/>
                </a:lnTo>
                <a:lnTo>
                  <a:pt x="484" y="54"/>
                </a:lnTo>
                <a:lnTo>
                  <a:pt x="484" y="55"/>
                </a:lnTo>
                <a:lnTo>
                  <a:pt x="483" y="56"/>
                </a:lnTo>
                <a:lnTo>
                  <a:pt x="484" y="57"/>
                </a:lnTo>
                <a:lnTo>
                  <a:pt x="485" y="57"/>
                </a:lnTo>
                <a:lnTo>
                  <a:pt x="486" y="57"/>
                </a:lnTo>
                <a:lnTo>
                  <a:pt x="487" y="58"/>
                </a:lnTo>
                <a:lnTo>
                  <a:pt x="488" y="59"/>
                </a:lnTo>
                <a:lnTo>
                  <a:pt x="488" y="62"/>
                </a:lnTo>
                <a:lnTo>
                  <a:pt x="488" y="63"/>
                </a:lnTo>
                <a:lnTo>
                  <a:pt x="487" y="64"/>
                </a:lnTo>
                <a:lnTo>
                  <a:pt x="486" y="64"/>
                </a:lnTo>
                <a:lnTo>
                  <a:pt x="488" y="65"/>
                </a:lnTo>
                <a:lnTo>
                  <a:pt x="488" y="67"/>
                </a:lnTo>
                <a:lnTo>
                  <a:pt x="487" y="68"/>
                </a:lnTo>
                <a:lnTo>
                  <a:pt x="488" y="69"/>
                </a:lnTo>
                <a:lnTo>
                  <a:pt x="488" y="73"/>
                </a:lnTo>
                <a:lnTo>
                  <a:pt x="488" y="74"/>
                </a:lnTo>
                <a:lnTo>
                  <a:pt x="487" y="74"/>
                </a:lnTo>
                <a:lnTo>
                  <a:pt x="487" y="75"/>
                </a:lnTo>
                <a:lnTo>
                  <a:pt x="486" y="76"/>
                </a:lnTo>
                <a:lnTo>
                  <a:pt x="487" y="77"/>
                </a:lnTo>
                <a:lnTo>
                  <a:pt x="488" y="78"/>
                </a:lnTo>
                <a:lnTo>
                  <a:pt x="489" y="79"/>
                </a:lnTo>
                <a:lnTo>
                  <a:pt x="491" y="80"/>
                </a:lnTo>
                <a:lnTo>
                  <a:pt x="491" y="81"/>
                </a:lnTo>
                <a:lnTo>
                  <a:pt x="491" y="82"/>
                </a:lnTo>
                <a:lnTo>
                  <a:pt x="491" y="83"/>
                </a:lnTo>
                <a:lnTo>
                  <a:pt x="492" y="85"/>
                </a:lnTo>
                <a:lnTo>
                  <a:pt x="493" y="86"/>
                </a:lnTo>
                <a:lnTo>
                  <a:pt x="494" y="87"/>
                </a:lnTo>
                <a:lnTo>
                  <a:pt x="494" y="88"/>
                </a:lnTo>
                <a:lnTo>
                  <a:pt x="494" y="89"/>
                </a:lnTo>
                <a:lnTo>
                  <a:pt x="495" y="90"/>
                </a:lnTo>
                <a:lnTo>
                  <a:pt x="496" y="90"/>
                </a:lnTo>
                <a:lnTo>
                  <a:pt x="497" y="89"/>
                </a:lnTo>
                <a:lnTo>
                  <a:pt x="498" y="89"/>
                </a:lnTo>
                <a:lnTo>
                  <a:pt x="499" y="90"/>
                </a:lnTo>
                <a:lnTo>
                  <a:pt x="500" y="90"/>
                </a:lnTo>
                <a:lnTo>
                  <a:pt x="502" y="93"/>
                </a:lnTo>
                <a:lnTo>
                  <a:pt x="502" y="94"/>
                </a:lnTo>
                <a:lnTo>
                  <a:pt x="504" y="94"/>
                </a:lnTo>
                <a:lnTo>
                  <a:pt x="506" y="94"/>
                </a:lnTo>
                <a:lnTo>
                  <a:pt x="507" y="95"/>
                </a:lnTo>
                <a:lnTo>
                  <a:pt x="508" y="95"/>
                </a:lnTo>
                <a:lnTo>
                  <a:pt x="509" y="94"/>
                </a:lnTo>
                <a:lnTo>
                  <a:pt x="510" y="95"/>
                </a:lnTo>
                <a:lnTo>
                  <a:pt x="511" y="96"/>
                </a:lnTo>
                <a:lnTo>
                  <a:pt x="513" y="96"/>
                </a:lnTo>
                <a:lnTo>
                  <a:pt x="514" y="96"/>
                </a:lnTo>
                <a:lnTo>
                  <a:pt x="516" y="95"/>
                </a:lnTo>
                <a:lnTo>
                  <a:pt x="516" y="96"/>
                </a:lnTo>
                <a:lnTo>
                  <a:pt x="516" y="97"/>
                </a:lnTo>
                <a:lnTo>
                  <a:pt x="516" y="98"/>
                </a:lnTo>
                <a:lnTo>
                  <a:pt x="516" y="99"/>
                </a:lnTo>
                <a:lnTo>
                  <a:pt x="518" y="100"/>
                </a:lnTo>
                <a:lnTo>
                  <a:pt x="518" y="101"/>
                </a:lnTo>
                <a:lnTo>
                  <a:pt x="520" y="103"/>
                </a:lnTo>
                <a:lnTo>
                  <a:pt x="520" y="104"/>
                </a:lnTo>
                <a:lnTo>
                  <a:pt x="519" y="104"/>
                </a:lnTo>
                <a:lnTo>
                  <a:pt x="518" y="104"/>
                </a:lnTo>
                <a:lnTo>
                  <a:pt x="514" y="105"/>
                </a:lnTo>
                <a:lnTo>
                  <a:pt x="513" y="107"/>
                </a:lnTo>
                <a:lnTo>
                  <a:pt x="511" y="107"/>
                </a:lnTo>
                <a:lnTo>
                  <a:pt x="511" y="108"/>
                </a:lnTo>
                <a:lnTo>
                  <a:pt x="511" y="109"/>
                </a:lnTo>
                <a:lnTo>
                  <a:pt x="509" y="110"/>
                </a:lnTo>
                <a:lnTo>
                  <a:pt x="507" y="113"/>
                </a:lnTo>
                <a:lnTo>
                  <a:pt x="506" y="115"/>
                </a:lnTo>
                <a:lnTo>
                  <a:pt x="506" y="116"/>
                </a:lnTo>
                <a:lnTo>
                  <a:pt x="504" y="118"/>
                </a:lnTo>
                <a:lnTo>
                  <a:pt x="505" y="119"/>
                </a:lnTo>
                <a:lnTo>
                  <a:pt x="503" y="123"/>
                </a:lnTo>
                <a:lnTo>
                  <a:pt x="503" y="124"/>
                </a:lnTo>
                <a:lnTo>
                  <a:pt x="501" y="125"/>
                </a:lnTo>
                <a:lnTo>
                  <a:pt x="500" y="127"/>
                </a:lnTo>
                <a:lnTo>
                  <a:pt x="498" y="129"/>
                </a:lnTo>
                <a:lnTo>
                  <a:pt x="498" y="130"/>
                </a:lnTo>
                <a:lnTo>
                  <a:pt x="497" y="131"/>
                </a:lnTo>
                <a:lnTo>
                  <a:pt x="496" y="131"/>
                </a:lnTo>
                <a:lnTo>
                  <a:pt x="494" y="132"/>
                </a:lnTo>
                <a:lnTo>
                  <a:pt x="494" y="133"/>
                </a:lnTo>
                <a:lnTo>
                  <a:pt x="493" y="134"/>
                </a:lnTo>
                <a:lnTo>
                  <a:pt x="494" y="134"/>
                </a:lnTo>
                <a:lnTo>
                  <a:pt x="495" y="134"/>
                </a:lnTo>
                <a:lnTo>
                  <a:pt x="495" y="135"/>
                </a:lnTo>
                <a:lnTo>
                  <a:pt x="492" y="137"/>
                </a:lnTo>
                <a:lnTo>
                  <a:pt x="491" y="138"/>
                </a:lnTo>
                <a:lnTo>
                  <a:pt x="491" y="139"/>
                </a:lnTo>
                <a:lnTo>
                  <a:pt x="489" y="141"/>
                </a:lnTo>
                <a:lnTo>
                  <a:pt x="487" y="142"/>
                </a:lnTo>
                <a:lnTo>
                  <a:pt x="485" y="143"/>
                </a:lnTo>
                <a:lnTo>
                  <a:pt x="481" y="145"/>
                </a:lnTo>
                <a:lnTo>
                  <a:pt x="481" y="146"/>
                </a:lnTo>
                <a:lnTo>
                  <a:pt x="480" y="146"/>
                </a:lnTo>
                <a:lnTo>
                  <a:pt x="480" y="147"/>
                </a:lnTo>
                <a:lnTo>
                  <a:pt x="481" y="148"/>
                </a:lnTo>
                <a:lnTo>
                  <a:pt x="482" y="149"/>
                </a:lnTo>
                <a:lnTo>
                  <a:pt x="484" y="153"/>
                </a:lnTo>
                <a:lnTo>
                  <a:pt x="485" y="154"/>
                </a:lnTo>
                <a:lnTo>
                  <a:pt x="486" y="157"/>
                </a:lnTo>
                <a:lnTo>
                  <a:pt x="488" y="158"/>
                </a:lnTo>
                <a:lnTo>
                  <a:pt x="488" y="160"/>
                </a:lnTo>
                <a:lnTo>
                  <a:pt x="487" y="162"/>
                </a:lnTo>
                <a:lnTo>
                  <a:pt x="485" y="161"/>
                </a:lnTo>
                <a:lnTo>
                  <a:pt x="484" y="162"/>
                </a:lnTo>
                <a:lnTo>
                  <a:pt x="485" y="164"/>
                </a:lnTo>
                <a:lnTo>
                  <a:pt x="485" y="165"/>
                </a:lnTo>
                <a:lnTo>
                  <a:pt x="484" y="166"/>
                </a:lnTo>
                <a:lnTo>
                  <a:pt x="483" y="167"/>
                </a:lnTo>
                <a:lnTo>
                  <a:pt x="482" y="169"/>
                </a:lnTo>
                <a:lnTo>
                  <a:pt x="480" y="170"/>
                </a:lnTo>
                <a:lnTo>
                  <a:pt x="478" y="170"/>
                </a:lnTo>
                <a:lnTo>
                  <a:pt x="477" y="170"/>
                </a:lnTo>
                <a:lnTo>
                  <a:pt x="477" y="171"/>
                </a:lnTo>
                <a:lnTo>
                  <a:pt x="475" y="172"/>
                </a:lnTo>
                <a:lnTo>
                  <a:pt x="475" y="173"/>
                </a:lnTo>
                <a:lnTo>
                  <a:pt x="476" y="173"/>
                </a:lnTo>
                <a:lnTo>
                  <a:pt x="476" y="175"/>
                </a:lnTo>
                <a:lnTo>
                  <a:pt x="476" y="176"/>
                </a:lnTo>
                <a:lnTo>
                  <a:pt x="475" y="176"/>
                </a:lnTo>
                <a:lnTo>
                  <a:pt x="474" y="178"/>
                </a:lnTo>
                <a:lnTo>
                  <a:pt x="474" y="179"/>
                </a:lnTo>
                <a:lnTo>
                  <a:pt x="474" y="180"/>
                </a:lnTo>
                <a:lnTo>
                  <a:pt x="476" y="181"/>
                </a:lnTo>
                <a:lnTo>
                  <a:pt x="476" y="182"/>
                </a:lnTo>
                <a:lnTo>
                  <a:pt x="475" y="183"/>
                </a:lnTo>
                <a:lnTo>
                  <a:pt x="475" y="184"/>
                </a:lnTo>
                <a:lnTo>
                  <a:pt x="476" y="185"/>
                </a:lnTo>
                <a:lnTo>
                  <a:pt x="476" y="186"/>
                </a:lnTo>
                <a:lnTo>
                  <a:pt x="475" y="187"/>
                </a:lnTo>
                <a:lnTo>
                  <a:pt x="474" y="188"/>
                </a:lnTo>
                <a:lnTo>
                  <a:pt x="475" y="190"/>
                </a:lnTo>
                <a:lnTo>
                  <a:pt x="475" y="192"/>
                </a:lnTo>
                <a:lnTo>
                  <a:pt x="475" y="193"/>
                </a:lnTo>
                <a:lnTo>
                  <a:pt x="476" y="193"/>
                </a:lnTo>
                <a:lnTo>
                  <a:pt x="477" y="194"/>
                </a:lnTo>
                <a:lnTo>
                  <a:pt x="479" y="193"/>
                </a:lnTo>
                <a:lnTo>
                  <a:pt x="480" y="192"/>
                </a:lnTo>
                <a:lnTo>
                  <a:pt x="482" y="193"/>
                </a:lnTo>
                <a:lnTo>
                  <a:pt x="484" y="193"/>
                </a:lnTo>
                <a:lnTo>
                  <a:pt x="486" y="196"/>
                </a:lnTo>
                <a:lnTo>
                  <a:pt x="487" y="198"/>
                </a:lnTo>
                <a:lnTo>
                  <a:pt x="487" y="200"/>
                </a:lnTo>
                <a:lnTo>
                  <a:pt x="486" y="206"/>
                </a:lnTo>
                <a:lnTo>
                  <a:pt x="487" y="209"/>
                </a:lnTo>
                <a:lnTo>
                  <a:pt x="488" y="211"/>
                </a:lnTo>
                <a:lnTo>
                  <a:pt x="490" y="212"/>
                </a:lnTo>
                <a:lnTo>
                  <a:pt x="491" y="211"/>
                </a:lnTo>
                <a:lnTo>
                  <a:pt x="493" y="211"/>
                </a:lnTo>
                <a:lnTo>
                  <a:pt x="494" y="212"/>
                </a:lnTo>
                <a:lnTo>
                  <a:pt x="495" y="212"/>
                </a:lnTo>
                <a:lnTo>
                  <a:pt x="497" y="215"/>
                </a:lnTo>
                <a:lnTo>
                  <a:pt x="498" y="218"/>
                </a:lnTo>
                <a:lnTo>
                  <a:pt x="498" y="220"/>
                </a:lnTo>
                <a:lnTo>
                  <a:pt x="500" y="221"/>
                </a:lnTo>
                <a:lnTo>
                  <a:pt x="502" y="222"/>
                </a:lnTo>
                <a:lnTo>
                  <a:pt x="503" y="223"/>
                </a:lnTo>
                <a:lnTo>
                  <a:pt x="505" y="226"/>
                </a:lnTo>
                <a:lnTo>
                  <a:pt x="506" y="229"/>
                </a:lnTo>
                <a:lnTo>
                  <a:pt x="507" y="230"/>
                </a:lnTo>
                <a:lnTo>
                  <a:pt x="510" y="232"/>
                </a:lnTo>
                <a:lnTo>
                  <a:pt x="512" y="233"/>
                </a:lnTo>
                <a:lnTo>
                  <a:pt x="513" y="236"/>
                </a:lnTo>
                <a:lnTo>
                  <a:pt x="515" y="237"/>
                </a:lnTo>
                <a:lnTo>
                  <a:pt x="517" y="239"/>
                </a:lnTo>
                <a:lnTo>
                  <a:pt x="517" y="240"/>
                </a:lnTo>
                <a:lnTo>
                  <a:pt x="517" y="241"/>
                </a:lnTo>
                <a:lnTo>
                  <a:pt x="515" y="242"/>
                </a:lnTo>
                <a:lnTo>
                  <a:pt x="514" y="242"/>
                </a:lnTo>
                <a:lnTo>
                  <a:pt x="512" y="244"/>
                </a:lnTo>
                <a:lnTo>
                  <a:pt x="511" y="244"/>
                </a:lnTo>
                <a:lnTo>
                  <a:pt x="509" y="243"/>
                </a:lnTo>
                <a:lnTo>
                  <a:pt x="507" y="244"/>
                </a:lnTo>
                <a:lnTo>
                  <a:pt x="507" y="246"/>
                </a:lnTo>
                <a:lnTo>
                  <a:pt x="506" y="247"/>
                </a:lnTo>
                <a:lnTo>
                  <a:pt x="505" y="248"/>
                </a:lnTo>
                <a:lnTo>
                  <a:pt x="499" y="249"/>
                </a:lnTo>
                <a:lnTo>
                  <a:pt x="497" y="250"/>
                </a:lnTo>
                <a:lnTo>
                  <a:pt x="496" y="251"/>
                </a:lnTo>
                <a:lnTo>
                  <a:pt x="491" y="255"/>
                </a:lnTo>
                <a:lnTo>
                  <a:pt x="488" y="256"/>
                </a:lnTo>
                <a:lnTo>
                  <a:pt x="488" y="257"/>
                </a:lnTo>
                <a:lnTo>
                  <a:pt x="488" y="259"/>
                </a:lnTo>
                <a:lnTo>
                  <a:pt x="486" y="260"/>
                </a:lnTo>
                <a:lnTo>
                  <a:pt x="485" y="261"/>
                </a:lnTo>
                <a:lnTo>
                  <a:pt x="482" y="262"/>
                </a:lnTo>
                <a:lnTo>
                  <a:pt x="481" y="263"/>
                </a:lnTo>
                <a:lnTo>
                  <a:pt x="481" y="264"/>
                </a:lnTo>
                <a:lnTo>
                  <a:pt x="481" y="267"/>
                </a:lnTo>
                <a:lnTo>
                  <a:pt x="481" y="269"/>
                </a:lnTo>
                <a:lnTo>
                  <a:pt x="480" y="271"/>
                </a:lnTo>
                <a:lnTo>
                  <a:pt x="479" y="271"/>
                </a:lnTo>
                <a:lnTo>
                  <a:pt x="477" y="272"/>
                </a:lnTo>
                <a:lnTo>
                  <a:pt x="474" y="274"/>
                </a:lnTo>
                <a:lnTo>
                  <a:pt x="471" y="275"/>
                </a:lnTo>
                <a:lnTo>
                  <a:pt x="464" y="275"/>
                </a:lnTo>
                <a:lnTo>
                  <a:pt x="462" y="276"/>
                </a:lnTo>
                <a:lnTo>
                  <a:pt x="459" y="278"/>
                </a:lnTo>
                <a:lnTo>
                  <a:pt x="459" y="279"/>
                </a:lnTo>
                <a:lnTo>
                  <a:pt x="456" y="280"/>
                </a:lnTo>
                <a:lnTo>
                  <a:pt x="454" y="278"/>
                </a:lnTo>
                <a:lnTo>
                  <a:pt x="450" y="277"/>
                </a:lnTo>
                <a:lnTo>
                  <a:pt x="449" y="276"/>
                </a:lnTo>
                <a:lnTo>
                  <a:pt x="447" y="276"/>
                </a:lnTo>
                <a:lnTo>
                  <a:pt x="443" y="276"/>
                </a:lnTo>
                <a:lnTo>
                  <a:pt x="440" y="276"/>
                </a:lnTo>
                <a:lnTo>
                  <a:pt x="438" y="277"/>
                </a:lnTo>
                <a:lnTo>
                  <a:pt x="432" y="280"/>
                </a:lnTo>
                <a:lnTo>
                  <a:pt x="430" y="281"/>
                </a:lnTo>
                <a:lnTo>
                  <a:pt x="426" y="284"/>
                </a:lnTo>
                <a:lnTo>
                  <a:pt x="424" y="288"/>
                </a:lnTo>
                <a:lnTo>
                  <a:pt x="423" y="289"/>
                </a:lnTo>
                <a:lnTo>
                  <a:pt x="367" y="289"/>
                </a:lnTo>
                <a:lnTo>
                  <a:pt x="339" y="290"/>
                </a:lnTo>
                <a:lnTo>
                  <a:pt x="336" y="290"/>
                </a:lnTo>
                <a:lnTo>
                  <a:pt x="132" y="290"/>
                </a:lnTo>
                <a:lnTo>
                  <a:pt x="126" y="290"/>
                </a:lnTo>
                <a:lnTo>
                  <a:pt x="93" y="290"/>
                </a:lnTo>
                <a:lnTo>
                  <a:pt x="53" y="290"/>
                </a:lnTo>
                <a:lnTo>
                  <a:pt x="35" y="290"/>
                </a:lnTo>
                <a:lnTo>
                  <a:pt x="29" y="289"/>
                </a:lnTo>
                <a:lnTo>
                  <a:pt x="0" y="290"/>
                </a:lnTo>
                <a:lnTo>
                  <a:pt x="0" y="248"/>
                </a:lnTo>
                <a:lnTo>
                  <a:pt x="0" y="187"/>
                </a:lnTo>
                <a:lnTo>
                  <a:pt x="0" y="135"/>
                </a:lnTo>
                <a:lnTo>
                  <a:pt x="0" y="34"/>
                </a:lnTo>
                <a:lnTo>
                  <a:pt x="0" y="33"/>
                </a:lnTo>
                <a:lnTo>
                  <a:pt x="5" y="31"/>
                </a:lnTo>
                <a:lnTo>
                  <a:pt x="6" y="31"/>
                </a:lnTo>
                <a:lnTo>
                  <a:pt x="13" y="28"/>
                </a:lnTo>
                <a:lnTo>
                  <a:pt x="20" y="25"/>
                </a:lnTo>
                <a:lnTo>
                  <a:pt x="26" y="22"/>
                </a:lnTo>
                <a:lnTo>
                  <a:pt x="27" y="22"/>
                </a:lnTo>
                <a:lnTo>
                  <a:pt x="30" y="20"/>
                </a:lnTo>
                <a:lnTo>
                  <a:pt x="32" y="18"/>
                </a:lnTo>
                <a:lnTo>
                  <a:pt x="33" y="17"/>
                </a:lnTo>
                <a:lnTo>
                  <a:pt x="33" y="18"/>
                </a:lnTo>
                <a:lnTo>
                  <a:pt x="35" y="17"/>
                </a:lnTo>
                <a:lnTo>
                  <a:pt x="37" y="16"/>
                </a:lnTo>
                <a:lnTo>
                  <a:pt x="38" y="16"/>
                </a:lnTo>
                <a:lnTo>
                  <a:pt x="39" y="14"/>
                </a:lnTo>
                <a:lnTo>
                  <a:pt x="40" y="14"/>
                </a:lnTo>
                <a:lnTo>
                  <a:pt x="41" y="14"/>
                </a:lnTo>
                <a:lnTo>
                  <a:pt x="42" y="14"/>
                </a:lnTo>
                <a:lnTo>
                  <a:pt x="45" y="12"/>
                </a:lnTo>
                <a:lnTo>
                  <a:pt x="46" y="12"/>
                </a:lnTo>
                <a:lnTo>
                  <a:pt x="50" y="9"/>
                </a:lnTo>
                <a:lnTo>
                  <a:pt x="53" y="7"/>
                </a:lnTo>
                <a:lnTo>
                  <a:pt x="56" y="6"/>
                </a:lnTo>
                <a:lnTo>
                  <a:pt x="58" y="4"/>
                </a:lnTo>
                <a:lnTo>
                  <a:pt x="59" y="4"/>
                </a:lnTo>
                <a:lnTo>
                  <a:pt x="61" y="4"/>
                </a:lnTo>
                <a:lnTo>
                  <a:pt x="65" y="1"/>
                </a:lnTo>
                <a:lnTo>
                  <a:pt x="68"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8" name="Freeform 354"/>
          <p:cNvSpPr>
            <a:spLocks/>
          </p:cNvSpPr>
          <p:nvPr/>
        </p:nvSpPr>
        <p:spPr bwMode="auto">
          <a:xfrm>
            <a:off x="6858000" y="2819400"/>
            <a:ext cx="825500" cy="460375"/>
          </a:xfrm>
          <a:custGeom>
            <a:avLst/>
            <a:gdLst>
              <a:gd name="T0" fmla="*/ 2147483647 w 520"/>
              <a:gd name="T1" fmla="*/ 2147483647 h 290"/>
              <a:gd name="T2" fmla="*/ 2147483647 w 520"/>
              <a:gd name="T3" fmla="*/ 2147483647 h 290"/>
              <a:gd name="T4" fmla="*/ 2147483647 w 520"/>
              <a:gd name="T5" fmla="*/ 2147483647 h 290"/>
              <a:gd name="T6" fmla="*/ 2147483647 w 520"/>
              <a:gd name="T7" fmla="*/ 2147483647 h 290"/>
              <a:gd name="T8" fmla="*/ 2147483647 w 520"/>
              <a:gd name="T9" fmla="*/ 2147483647 h 290"/>
              <a:gd name="T10" fmla="*/ 2147483647 w 520"/>
              <a:gd name="T11" fmla="*/ 2147483647 h 290"/>
              <a:gd name="T12" fmla="*/ 2147483647 w 520"/>
              <a:gd name="T13" fmla="*/ 2147483647 h 290"/>
              <a:gd name="T14" fmla="*/ 2147483647 w 520"/>
              <a:gd name="T15" fmla="*/ 2147483647 h 290"/>
              <a:gd name="T16" fmla="*/ 2147483647 w 520"/>
              <a:gd name="T17" fmla="*/ 2147483647 h 290"/>
              <a:gd name="T18" fmla="*/ 2147483647 w 520"/>
              <a:gd name="T19" fmla="*/ 2147483647 h 290"/>
              <a:gd name="T20" fmla="*/ 2147483647 w 520"/>
              <a:gd name="T21" fmla="*/ 2147483647 h 290"/>
              <a:gd name="T22" fmla="*/ 2147483647 w 520"/>
              <a:gd name="T23" fmla="*/ 2147483647 h 290"/>
              <a:gd name="T24" fmla="*/ 2147483647 w 520"/>
              <a:gd name="T25" fmla="*/ 2147483647 h 290"/>
              <a:gd name="T26" fmla="*/ 2147483647 w 520"/>
              <a:gd name="T27" fmla="*/ 2147483647 h 290"/>
              <a:gd name="T28" fmla="*/ 2147483647 w 520"/>
              <a:gd name="T29" fmla="*/ 2147483647 h 290"/>
              <a:gd name="T30" fmla="*/ 2147483647 w 520"/>
              <a:gd name="T31" fmla="*/ 2147483647 h 290"/>
              <a:gd name="T32" fmla="*/ 2147483647 w 520"/>
              <a:gd name="T33" fmla="*/ 2147483647 h 290"/>
              <a:gd name="T34" fmla="*/ 2147483647 w 520"/>
              <a:gd name="T35" fmla="*/ 2147483647 h 290"/>
              <a:gd name="T36" fmla="*/ 2147483647 w 520"/>
              <a:gd name="T37" fmla="*/ 2147483647 h 290"/>
              <a:gd name="T38" fmla="*/ 2147483647 w 520"/>
              <a:gd name="T39" fmla="*/ 2147483647 h 290"/>
              <a:gd name="T40" fmla="*/ 2147483647 w 520"/>
              <a:gd name="T41" fmla="*/ 2147483647 h 290"/>
              <a:gd name="T42" fmla="*/ 2147483647 w 520"/>
              <a:gd name="T43" fmla="*/ 2147483647 h 290"/>
              <a:gd name="T44" fmla="*/ 2147483647 w 520"/>
              <a:gd name="T45" fmla="*/ 2147483647 h 290"/>
              <a:gd name="T46" fmla="*/ 2147483647 w 520"/>
              <a:gd name="T47" fmla="*/ 2147483647 h 290"/>
              <a:gd name="T48" fmla="*/ 2147483647 w 520"/>
              <a:gd name="T49" fmla="*/ 2147483647 h 290"/>
              <a:gd name="T50" fmla="*/ 2147483647 w 520"/>
              <a:gd name="T51" fmla="*/ 2147483647 h 290"/>
              <a:gd name="T52" fmla="*/ 2147483647 w 520"/>
              <a:gd name="T53" fmla="*/ 2147483647 h 290"/>
              <a:gd name="T54" fmla="*/ 2147483647 w 520"/>
              <a:gd name="T55" fmla="*/ 2147483647 h 290"/>
              <a:gd name="T56" fmla="*/ 2147483647 w 520"/>
              <a:gd name="T57" fmla="*/ 2147483647 h 290"/>
              <a:gd name="T58" fmla="*/ 2147483647 w 520"/>
              <a:gd name="T59" fmla="*/ 2147483647 h 290"/>
              <a:gd name="T60" fmla="*/ 2147483647 w 520"/>
              <a:gd name="T61" fmla="*/ 2147483647 h 290"/>
              <a:gd name="T62" fmla="*/ 2147483647 w 520"/>
              <a:gd name="T63" fmla="*/ 2147483647 h 290"/>
              <a:gd name="T64" fmla="*/ 2147483647 w 520"/>
              <a:gd name="T65" fmla="*/ 2147483647 h 290"/>
              <a:gd name="T66" fmla="*/ 2147483647 w 520"/>
              <a:gd name="T67" fmla="*/ 2147483647 h 290"/>
              <a:gd name="T68" fmla="*/ 2147483647 w 520"/>
              <a:gd name="T69" fmla="*/ 2147483647 h 290"/>
              <a:gd name="T70" fmla="*/ 2147483647 w 520"/>
              <a:gd name="T71" fmla="*/ 2147483647 h 290"/>
              <a:gd name="T72" fmla="*/ 2147483647 w 520"/>
              <a:gd name="T73" fmla="*/ 2147483647 h 290"/>
              <a:gd name="T74" fmla="*/ 2147483647 w 520"/>
              <a:gd name="T75" fmla="*/ 2147483647 h 290"/>
              <a:gd name="T76" fmla="*/ 2147483647 w 520"/>
              <a:gd name="T77" fmla="*/ 2147483647 h 290"/>
              <a:gd name="T78" fmla="*/ 2147483647 w 520"/>
              <a:gd name="T79" fmla="*/ 2147483647 h 290"/>
              <a:gd name="T80" fmla="*/ 2147483647 w 520"/>
              <a:gd name="T81" fmla="*/ 2147483647 h 290"/>
              <a:gd name="T82" fmla="*/ 2147483647 w 520"/>
              <a:gd name="T83" fmla="*/ 2147483647 h 290"/>
              <a:gd name="T84" fmla="*/ 2147483647 w 520"/>
              <a:gd name="T85" fmla="*/ 2147483647 h 290"/>
              <a:gd name="T86" fmla="*/ 2147483647 w 520"/>
              <a:gd name="T87" fmla="*/ 2147483647 h 290"/>
              <a:gd name="T88" fmla="*/ 2147483647 w 520"/>
              <a:gd name="T89" fmla="*/ 2147483647 h 290"/>
              <a:gd name="T90" fmla="*/ 2147483647 w 520"/>
              <a:gd name="T91" fmla="*/ 2147483647 h 290"/>
              <a:gd name="T92" fmla="*/ 2147483647 w 520"/>
              <a:gd name="T93" fmla="*/ 2147483647 h 290"/>
              <a:gd name="T94" fmla="*/ 2147483647 w 520"/>
              <a:gd name="T95" fmla="*/ 2147483647 h 290"/>
              <a:gd name="T96" fmla="*/ 2147483647 w 520"/>
              <a:gd name="T97" fmla="*/ 2147483647 h 290"/>
              <a:gd name="T98" fmla="*/ 2147483647 w 520"/>
              <a:gd name="T99" fmla="*/ 2147483647 h 290"/>
              <a:gd name="T100" fmla="*/ 0 w 520"/>
              <a:gd name="T101" fmla="*/ 2147483647 h 290"/>
              <a:gd name="T102" fmla="*/ 2147483647 w 520"/>
              <a:gd name="T103" fmla="*/ 2147483647 h 290"/>
              <a:gd name="T104" fmla="*/ 2147483647 w 520"/>
              <a:gd name="T105" fmla="*/ 2147483647 h 290"/>
              <a:gd name="T106" fmla="*/ 2147483647 w 520"/>
              <a:gd name="T107" fmla="*/ 2147483647 h 290"/>
              <a:gd name="T108" fmla="*/ 2147483647 w 520"/>
              <a:gd name="T109" fmla="*/ 2147483647 h 290"/>
              <a:gd name="T110" fmla="*/ 2147483647 w 520"/>
              <a:gd name="T111" fmla="*/ 2147483647 h 2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0" h="290">
                <a:moveTo>
                  <a:pt x="68" y="0"/>
                </a:moveTo>
                <a:lnTo>
                  <a:pt x="68" y="31"/>
                </a:lnTo>
                <a:lnTo>
                  <a:pt x="140" y="31"/>
                </a:lnTo>
                <a:lnTo>
                  <a:pt x="245" y="31"/>
                </a:lnTo>
                <a:lnTo>
                  <a:pt x="305" y="31"/>
                </a:lnTo>
                <a:lnTo>
                  <a:pt x="323" y="30"/>
                </a:lnTo>
                <a:lnTo>
                  <a:pt x="377" y="30"/>
                </a:lnTo>
                <a:lnTo>
                  <a:pt x="411" y="31"/>
                </a:lnTo>
                <a:lnTo>
                  <a:pt x="438" y="30"/>
                </a:lnTo>
                <a:lnTo>
                  <a:pt x="444" y="31"/>
                </a:lnTo>
                <a:lnTo>
                  <a:pt x="460" y="31"/>
                </a:lnTo>
                <a:lnTo>
                  <a:pt x="462" y="32"/>
                </a:lnTo>
                <a:lnTo>
                  <a:pt x="462" y="34"/>
                </a:lnTo>
                <a:lnTo>
                  <a:pt x="463" y="34"/>
                </a:lnTo>
                <a:lnTo>
                  <a:pt x="464" y="35"/>
                </a:lnTo>
                <a:lnTo>
                  <a:pt x="464" y="36"/>
                </a:lnTo>
                <a:lnTo>
                  <a:pt x="465" y="36"/>
                </a:lnTo>
                <a:lnTo>
                  <a:pt x="466" y="36"/>
                </a:lnTo>
                <a:lnTo>
                  <a:pt x="467" y="36"/>
                </a:lnTo>
                <a:lnTo>
                  <a:pt x="467" y="37"/>
                </a:lnTo>
                <a:lnTo>
                  <a:pt x="468" y="40"/>
                </a:lnTo>
                <a:lnTo>
                  <a:pt x="469" y="41"/>
                </a:lnTo>
                <a:lnTo>
                  <a:pt x="468" y="43"/>
                </a:lnTo>
                <a:lnTo>
                  <a:pt x="469" y="44"/>
                </a:lnTo>
                <a:lnTo>
                  <a:pt x="469" y="46"/>
                </a:lnTo>
                <a:lnTo>
                  <a:pt x="470" y="46"/>
                </a:lnTo>
                <a:lnTo>
                  <a:pt x="471" y="46"/>
                </a:lnTo>
                <a:lnTo>
                  <a:pt x="472" y="47"/>
                </a:lnTo>
                <a:lnTo>
                  <a:pt x="473" y="46"/>
                </a:lnTo>
                <a:lnTo>
                  <a:pt x="474" y="46"/>
                </a:lnTo>
                <a:lnTo>
                  <a:pt x="476" y="46"/>
                </a:lnTo>
                <a:lnTo>
                  <a:pt x="477" y="45"/>
                </a:lnTo>
                <a:lnTo>
                  <a:pt x="478" y="47"/>
                </a:lnTo>
                <a:lnTo>
                  <a:pt x="478" y="48"/>
                </a:lnTo>
                <a:lnTo>
                  <a:pt x="480" y="47"/>
                </a:lnTo>
                <a:lnTo>
                  <a:pt x="480" y="48"/>
                </a:lnTo>
                <a:lnTo>
                  <a:pt x="482" y="49"/>
                </a:lnTo>
                <a:lnTo>
                  <a:pt x="483" y="50"/>
                </a:lnTo>
                <a:lnTo>
                  <a:pt x="484" y="52"/>
                </a:lnTo>
                <a:lnTo>
                  <a:pt x="485" y="52"/>
                </a:lnTo>
                <a:lnTo>
                  <a:pt x="486" y="52"/>
                </a:lnTo>
                <a:lnTo>
                  <a:pt x="486" y="53"/>
                </a:lnTo>
                <a:lnTo>
                  <a:pt x="485" y="54"/>
                </a:lnTo>
                <a:lnTo>
                  <a:pt x="484" y="54"/>
                </a:lnTo>
                <a:lnTo>
                  <a:pt x="484" y="55"/>
                </a:lnTo>
                <a:lnTo>
                  <a:pt x="483" y="56"/>
                </a:lnTo>
                <a:lnTo>
                  <a:pt x="484" y="57"/>
                </a:lnTo>
                <a:lnTo>
                  <a:pt x="485" y="57"/>
                </a:lnTo>
                <a:lnTo>
                  <a:pt x="486" y="57"/>
                </a:lnTo>
                <a:lnTo>
                  <a:pt x="487" y="58"/>
                </a:lnTo>
                <a:lnTo>
                  <a:pt x="488" y="59"/>
                </a:lnTo>
                <a:lnTo>
                  <a:pt x="488" y="62"/>
                </a:lnTo>
                <a:lnTo>
                  <a:pt x="488" y="63"/>
                </a:lnTo>
                <a:lnTo>
                  <a:pt x="487" y="64"/>
                </a:lnTo>
                <a:lnTo>
                  <a:pt x="486" y="64"/>
                </a:lnTo>
                <a:lnTo>
                  <a:pt x="488" y="65"/>
                </a:lnTo>
                <a:lnTo>
                  <a:pt x="488" y="67"/>
                </a:lnTo>
                <a:lnTo>
                  <a:pt x="487" y="68"/>
                </a:lnTo>
                <a:lnTo>
                  <a:pt x="488" y="69"/>
                </a:lnTo>
                <a:lnTo>
                  <a:pt x="488" y="73"/>
                </a:lnTo>
                <a:lnTo>
                  <a:pt x="488" y="74"/>
                </a:lnTo>
                <a:lnTo>
                  <a:pt x="487" y="74"/>
                </a:lnTo>
                <a:lnTo>
                  <a:pt x="487" y="75"/>
                </a:lnTo>
                <a:lnTo>
                  <a:pt x="486" y="76"/>
                </a:lnTo>
                <a:lnTo>
                  <a:pt x="487" y="77"/>
                </a:lnTo>
                <a:lnTo>
                  <a:pt x="488" y="78"/>
                </a:lnTo>
                <a:lnTo>
                  <a:pt x="489" y="79"/>
                </a:lnTo>
                <a:lnTo>
                  <a:pt x="491" y="80"/>
                </a:lnTo>
                <a:lnTo>
                  <a:pt x="491" y="81"/>
                </a:lnTo>
                <a:lnTo>
                  <a:pt x="491" y="82"/>
                </a:lnTo>
                <a:lnTo>
                  <a:pt x="491" y="83"/>
                </a:lnTo>
                <a:lnTo>
                  <a:pt x="492" y="85"/>
                </a:lnTo>
                <a:lnTo>
                  <a:pt x="493" y="86"/>
                </a:lnTo>
                <a:lnTo>
                  <a:pt x="494" y="87"/>
                </a:lnTo>
                <a:lnTo>
                  <a:pt x="494" y="88"/>
                </a:lnTo>
                <a:lnTo>
                  <a:pt x="494" y="89"/>
                </a:lnTo>
                <a:lnTo>
                  <a:pt x="495" y="90"/>
                </a:lnTo>
                <a:lnTo>
                  <a:pt x="496" y="90"/>
                </a:lnTo>
                <a:lnTo>
                  <a:pt x="497" y="89"/>
                </a:lnTo>
                <a:lnTo>
                  <a:pt x="498" y="89"/>
                </a:lnTo>
                <a:lnTo>
                  <a:pt x="499" y="90"/>
                </a:lnTo>
                <a:lnTo>
                  <a:pt x="500" y="90"/>
                </a:lnTo>
                <a:lnTo>
                  <a:pt x="502" y="93"/>
                </a:lnTo>
                <a:lnTo>
                  <a:pt x="502" y="94"/>
                </a:lnTo>
                <a:lnTo>
                  <a:pt x="504" y="94"/>
                </a:lnTo>
                <a:lnTo>
                  <a:pt x="506" y="94"/>
                </a:lnTo>
                <a:lnTo>
                  <a:pt x="507" y="95"/>
                </a:lnTo>
                <a:lnTo>
                  <a:pt x="508" y="95"/>
                </a:lnTo>
                <a:lnTo>
                  <a:pt x="509" y="94"/>
                </a:lnTo>
                <a:lnTo>
                  <a:pt x="510" y="95"/>
                </a:lnTo>
                <a:lnTo>
                  <a:pt x="511" y="96"/>
                </a:lnTo>
                <a:lnTo>
                  <a:pt x="513" y="96"/>
                </a:lnTo>
                <a:lnTo>
                  <a:pt x="514" y="96"/>
                </a:lnTo>
                <a:lnTo>
                  <a:pt x="516" y="95"/>
                </a:lnTo>
                <a:lnTo>
                  <a:pt x="516" y="96"/>
                </a:lnTo>
                <a:lnTo>
                  <a:pt x="516" y="97"/>
                </a:lnTo>
                <a:lnTo>
                  <a:pt x="516" y="98"/>
                </a:lnTo>
                <a:lnTo>
                  <a:pt x="516" y="99"/>
                </a:lnTo>
                <a:lnTo>
                  <a:pt x="518" y="100"/>
                </a:lnTo>
                <a:lnTo>
                  <a:pt x="518" y="101"/>
                </a:lnTo>
                <a:lnTo>
                  <a:pt x="520" y="103"/>
                </a:lnTo>
                <a:lnTo>
                  <a:pt x="520" y="104"/>
                </a:lnTo>
                <a:lnTo>
                  <a:pt x="519" y="104"/>
                </a:lnTo>
                <a:lnTo>
                  <a:pt x="518" y="104"/>
                </a:lnTo>
                <a:lnTo>
                  <a:pt x="514" y="105"/>
                </a:lnTo>
                <a:lnTo>
                  <a:pt x="513" y="107"/>
                </a:lnTo>
                <a:lnTo>
                  <a:pt x="511" y="107"/>
                </a:lnTo>
                <a:lnTo>
                  <a:pt x="511" y="108"/>
                </a:lnTo>
                <a:lnTo>
                  <a:pt x="511" y="109"/>
                </a:lnTo>
                <a:lnTo>
                  <a:pt x="509" y="110"/>
                </a:lnTo>
                <a:lnTo>
                  <a:pt x="507" y="113"/>
                </a:lnTo>
                <a:lnTo>
                  <a:pt x="506" y="115"/>
                </a:lnTo>
                <a:lnTo>
                  <a:pt x="506" y="116"/>
                </a:lnTo>
                <a:lnTo>
                  <a:pt x="504" y="118"/>
                </a:lnTo>
                <a:lnTo>
                  <a:pt x="505" y="119"/>
                </a:lnTo>
                <a:lnTo>
                  <a:pt x="503" y="123"/>
                </a:lnTo>
                <a:lnTo>
                  <a:pt x="503" y="124"/>
                </a:lnTo>
                <a:lnTo>
                  <a:pt x="501" y="125"/>
                </a:lnTo>
                <a:lnTo>
                  <a:pt x="500" y="127"/>
                </a:lnTo>
                <a:lnTo>
                  <a:pt x="498" y="129"/>
                </a:lnTo>
                <a:lnTo>
                  <a:pt x="498" y="130"/>
                </a:lnTo>
                <a:lnTo>
                  <a:pt x="497" y="131"/>
                </a:lnTo>
                <a:lnTo>
                  <a:pt x="496" y="131"/>
                </a:lnTo>
                <a:lnTo>
                  <a:pt x="494" y="132"/>
                </a:lnTo>
                <a:lnTo>
                  <a:pt x="494" y="133"/>
                </a:lnTo>
                <a:lnTo>
                  <a:pt x="493" y="134"/>
                </a:lnTo>
                <a:lnTo>
                  <a:pt x="494" y="134"/>
                </a:lnTo>
                <a:lnTo>
                  <a:pt x="495" y="134"/>
                </a:lnTo>
                <a:lnTo>
                  <a:pt x="495" y="135"/>
                </a:lnTo>
                <a:lnTo>
                  <a:pt x="492" y="137"/>
                </a:lnTo>
                <a:lnTo>
                  <a:pt x="491" y="138"/>
                </a:lnTo>
                <a:lnTo>
                  <a:pt x="491" y="139"/>
                </a:lnTo>
                <a:lnTo>
                  <a:pt x="489" y="141"/>
                </a:lnTo>
                <a:lnTo>
                  <a:pt x="487" y="142"/>
                </a:lnTo>
                <a:lnTo>
                  <a:pt x="485" y="143"/>
                </a:lnTo>
                <a:lnTo>
                  <a:pt x="481" y="145"/>
                </a:lnTo>
                <a:lnTo>
                  <a:pt x="481" y="146"/>
                </a:lnTo>
                <a:lnTo>
                  <a:pt x="480" y="146"/>
                </a:lnTo>
                <a:lnTo>
                  <a:pt x="480" y="147"/>
                </a:lnTo>
                <a:lnTo>
                  <a:pt x="481" y="148"/>
                </a:lnTo>
                <a:lnTo>
                  <a:pt x="482" y="149"/>
                </a:lnTo>
                <a:lnTo>
                  <a:pt x="484" y="153"/>
                </a:lnTo>
                <a:lnTo>
                  <a:pt x="485" y="154"/>
                </a:lnTo>
                <a:lnTo>
                  <a:pt x="486" y="157"/>
                </a:lnTo>
                <a:lnTo>
                  <a:pt x="488" y="158"/>
                </a:lnTo>
                <a:lnTo>
                  <a:pt x="488" y="160"/>
                </a:lnTo>
                <a:lnTo>
                  <a:pt x="487" y="162"/>
                </a:lnTo>
                <a:lnTo>
                  <a:pt x="485" y="161"/>
                </a:lnTo>
                <a:lnTo>
                  <a:pt x="484" y="162"/>
                </a:lnTo>
                <a:lnTo>
                  <a:pt x="485" y="164"/>
                </a:lnTo>
                <a:lnTo>
                  <a:pt x="485" y="165"/>
                </a:lnTo>
                <a:lnTo>
                  <a:pt x="484" y="166"/>
                </a:lnTo>
                <a:lnTo>
                  <a:pt x="483" y="167"/>
                </a:lnTo>
                <a:lnTo>
                  <a:pt x="482" y="169"/>
                </a:lnTo>
                <a:lnTo>
                  <a:pt x="480" y="170"/>
                </a:lnTo>
                <a:lnTo>
                  <a:pt x="478" y="170"/>
                </a:lnTo>
                <a:lnTo>
                  <a:pt x="477" y="170"/>
                </a:lnTo>
                <a:lnTo>
                  <a:pt x="477" y="171"/>
                </a:lnTo>
                <a:lnTo>
                  <a:pt x="475" y="172"/>
                </a:lnTo>
                <a:lnTo>
                  <a:pt x="475" y="173"/>
                </a:lnTo>
                <a:lnTo>
                  <a:pt x="476" y="173"/>
                </a:lnTo>
                <a:lnTo>
                  <a:pt x="476" y="175"/>
                </a:lnTo>
                <a:lnTo>
                  <a:pt x="476" y="176"/>
                </a:lnTo>
                <a:lnTo>
                  <a:pt x="475" y="176"/>
                </a:lnTo>
                <a:lnTo>
                  <a:pt x="474" y="178"/>
                </a:lnTo>
                <a:lnTo>
                  <a:pt x="474" y="179"/>
                </a:lnTo>
                <a:lnTo>
                  <a:pt x="474" y="180"/>
                </a:lnTo>
                <a:lnTo>
                  <a:pt x="476" y="181"/>
                </a:lnTo>
                <a:lnTo>
                  <a:pt x="476" y="182"/>
                </a:lnTo>
                <a:lnTo>
                  <a:pt x="475" y="183"/>
                </a:lnTo>
                <a:lnTo>
                  <a:pt x="475" y="184"/>
                </a:lnTo>
                <a:lnTo>
                  <a:pt x="476" y="185"/>
                </a:lnTo>
                <a:lnTo>
                  <a:pt x="476" y="186"/>
                </a:lnTo>
                <a:lnTo>
                  <a:pt x="475" y="187"/>
                </a:lnTo>
                <a:lnTo>
                  <a:pt x="474" y="188"/>
                </a:lnTo>
                <a:lnTo>
                  <a:pt x="475" y="190"/>
                </a:lnTo>
                <a:lnTo>
                  <a:pt x="475" y="192"/>
                </a:lnTo>
                <a:lnTo>
                  <a:pt x="475" y="193"/>
                </a:lnTo>
                <a:lnTo>
                  <a:pt x="476" y="193"/>
                </a:lnTo>
                <a:lnTo>
                  <a:pt x="477" y="194"/>
                </a:lnTo>
                <a:lnTo>
                  <a:pt x="479" y="193"/>
                </a:lnTo>
                <a:lnTo>
                  <a:pt x="480" y="192"/>
                </a:lnTo>
                <a:lnTo>
                  <a:pt x="482" y="193"/>
                </a:lnTo>
                <a:lnTo>
                  <a:pt x="484" y="193"/>
                </a:lnTo>
                <a:lnTo>
                  <a:pt x="486" y="196"/>
                </a:lnTo>
                <a:lnTo>
                  <a:pt x="487" y="198"/>
                </a:lnTo>
                <a:lnTo>
                  <a:pt x="487" y="200"/>
                </a:lnTo>
                <a:lnTo>
                  <a:pt x="486" y="206"/>
                </a:lnTo>
                <a:lnTo>
                  <a:pt x="487" y="209"/>
                </a:lnTo>
                <a:lnTo>
                  <a:pt x="488" y="211"/>
                </a:lnTo>
                <a:lnTo>
                  <a:pt x="490" y="212"/>
                </a:lnTo>
                <a:lnTo>
                  <a:pt x="491" y="211"/>
                </a:lnTo>
                <a:lnTo>
                  <a:pt x="493" y="211"/>
                </a:lnTo>
                <a:lnTo>
                  <a:pt x="494" y="212"/>
                </a:lnTo>
                <a:lnTo>
                  <a:pt x="495" y="212"/>
                </a:lnTo>
                <a:lnTo>
                  <a:pt x="497" y="215"/>
                </a:lnTo>
                <a:lnTo>
                  <a:pt x="498" y="218"/>
                </a:lnTo>
                <a:lnTo>
                  <a:pt x="498" y="220"/>
                </a:lnTo>
                <a:lnTo>
                  <a:pt x="500" y="221"/>
                </a:lnTo>
                <a:lnTo>
                  <a:pt x="502" y="222"/>
                </a:lnTo>
                <a:lnTo>
                  <a:pt x="503" y="223"/>
                </a:lnTo>
                <a:lnTo>
                  <a:pt x="505" y="226"/>
                </a:lnTo>
                <a:lnTo>
                  <a:pt x="506" y="229"/>
                </a:lnTo>
                <a:lnTo>
                  <a:pt x="507" y="230"/>
                </a:lnTo>
                <a:lnTo>
                  <a:pt x="510" y="232"/>
                </a:lnTo>
                <a:lnTo>
                  <a:pt x="512" y="233"/>
                </a:lnTo>
                <a:lnTo>
                  <a:pt x="513" y="236"/>
                </a:lnTo>
                <a:lnTo>
                  <a:pt x="515" y="237"/>
                </a:lnTo>
                <a:lnTo>
                  <a:pt x="517" y="239"/>
                </a:lnTo>
                <a:lnTo>
                  <a:pt x="517" y="240"/>
                </a:lnTo>
                <a:lnTo>
                  <a:pt x="517" y="241"/>
                </a:lnTo>
                <a:lnTo>
                  <a:pt x="515" y="242"/>
                </a:lnTo>
                <a:lnTo>
                  <a:pt x="514" y="242"/>
                </a:lnTo>
                <a:lnTo>
                  <a:pt x="512" y="244"/>
                </a:lnTo>
                <a:lnTo>
                  <a:pt x="511" y="244"/>
                </a:lnTo>
                <a:lnTo>
                  <a:pt x="509" y="243"/>
                </a:lnTo>
                <a:lnTo>
                  <a:pt x="507" y="244"/>
                </a:lnTo>
                <a:lnTo>
                  <a:pt x="507" y="246"/>
                </a:lnTo>
                <a:lnTo>
                  <a:pt x="506" y="247"/>
                </a:lnTo>
                <a:lnTo>
                  <a:pt x="505" y="248"/>
                </a:lnTo>
                <a:lnTo>
                  <a:pt x="499" y="249"/>
                </a:lnTo>
                <a:lnTo>
                  <a:pt x="497" y="250"/>
                </a:lnTo>
                <a:lnTo>
                  <a:pt x="496" y="251"/>
                </a:lnTo>
                <a:lnTo>
                  <a:pt x="491" y="255"/>
                </a:lnTo>
                <a:lnTo>
                  <a:pt x="488" y="256"/>
                </a:lnTo>
                <a:lnTo>
                  <a:pt x="488" y="257"/>
                </a:lnTo>
                <a:lnTo>
                  <a:pt x="488" y="259"/>
                </a:lnTo>
                <a:lnTo>
                  <a:pt x="486" y="260"/>
                </a:lnTo>
                <a:lnTo>
                  <a:pt x="485" y="261"/>
                </a:lnTo>
                <a:lnTo>
                  <a:pt x="482" y="262"/>
                </a:lnTo>
                <a:lnTo>
                  <a:pt x="481" y="263"/>
                </a:lnTo>
                <a:lnTo>
                  <a:pt x="481" y="264"/>
                </a:lnTo>
                <a:lnTo>
                  <a:pt x="481" y="267"/>
                </a:lnTo>
                <a:lnTo>
                  <a:pt x="481" y="269"/>
                </a:lnTo>
                <a:lnTo>
                  <a:pt x="480" y="271"/>
                </a:lnTo>
                <a:lnTo>
                  <a:pt x="479" y="271"/>
                </a:lnTo>
                <a:lnTo>
                  <a:pt x="477" y="272"/>
                </a:lnTo>
                <a:lnTo>
                  <a:pt x="474" y="274"/>
                </a:lnTo>
                <a:lnTo>
                  <a:pt x="471" y="275"/>
                </a:lnTo>
                <a:lnTo>
                  <a:pt x="464" y="275"/>
                </a:lnTo>
                <a:lnTo>
                  <a:pt x="462" y="276"/>
                </a:lnTo>
                <a:lnTo>
                  <a:pt x="459" y="278"/>
                </a:lnTo>
                <a:lnTo>
                  <a:pt x="459" y="279"/>
                </a:lnTo>
                <a:lnTo>
                  <a:pt x="456" y="280"/>
                </a:lnTo>
                <a:lnTo>
                  <a:pt x="454" y="278"/>
                </a:lnTo>
                <a:lnTo>
                  <a:pt x="450" y="277"/>
                </a:lnTo>
                <a:lnTo>
                  <a:pt x="449" y="276"/>
                </a:lnTo>
                <a:lnTo>
                  <a:pt x="447" y="276"/>
                </a:lnTo>
                <a:lnTo>
                  <a:pt x="443" y="276"/>
                </a:lnTo>
                <a:lnTo>
                  <a:pt x="440" y="276"/>
                </a:lnTo>
                <a:lnTo>
                  <a:pt x="438" y="277"/>
                </a:lnTo>
                <a:lnTo>
                  <a:pt x="432" y="280"/>
                </a:lnTo>
                <a:lnTo>
                  <a:pt x="430" y="281"/>
                </a:lnTo>
                <a:lnTo>
                  <a:pt x="426" y="284"/>
                </a:lnTo>
                <a:lnTo>
                  <a:pt x="424" y="288"/>
                </a:lnTo>
                <a:lnTo>
                  <a:pt x="423" y="289"/>
                </a:lnTo>
                <a:lnTo>
                  <a:pt x="367" y="289"/>
                </a:lnTo>
                <a:lnTo>
                  <a:pt x="339" y="290"/>
                </a:lnTo>
                <a:lnTo>
                  <a:pt x="336" y="290"/>
                </a:lnTo>
                <a:lnTo>
                  <a:pt x="132" y="290"/>
                </a:lnTo>
                <a:lnTo>
                  <a:pt x="126" y="290"/>
                </a:lnTo>
                <a:lnTo>
                  <a:pt x="93" y="290"/>
                </a:lnTo>
                <a:lnTo>
                  <a:pt x="53" y="290"/>
                </a:lnTo>
                <a:lnTo>
                  <a:pt x="35" y="290"/>
                </a:lnTo>
                <a:lnTo>
                  <a:pt x="29" y="289"/>
                </a:lnTo>
                <a:lnTo>
                  <a:pt x="0" y="290"/>
                </a:lnTo>
                <a:lnTo>
                  <a:pt x="0" y="248"/>
                </a:lnTo>
                <a:lnTo>
                  <a:pt x="0" y="187"/>
                </a:lnTo>
                <a:lnTo>
                  <a:pt x="0" y="135"/>
                </a:lnTo>
                <a:lnTo>
                  <a:pt x="0" y="34"/>
                </a:lnTo>
                <a:lnTo>
                  <a:pt x="0" y="33"/>
                </a:lnTo>
                <a:lnTo>
                  <a:pt x="5" y="31"/>
                </a:lnTo>
                <a:lnTo>
                  <a:pt x="6" y="31"/>
                </a:lnTo>
                <a:lnTo>
                  <a:pt x="13" y="28"/>
                </a:lnTo>
                <a:lnTo>
                  <a:pt x="20" y="25"/>
                </a:lnTo>
                <a:lnTo>
                  <a:pt x="26" y="22"/>
                </a:lnTo>
                <a:lnTo>
                  <a:pt x="27" y="22"/>
                </a:lnTo>
                <a:lnTo>
                  <a:pt x="30" y="20"/>
                </a:lnTo>
                <a:lnTo>
                  <a:pt x="32" y="18"/>
                </a:lnTo>
                <a:lnTo>
                  <a:pt x="33" y="17"/>
                </a:lnTo>
                <a:lnTo>
                  <a:pt x="33" y="18"/>
                </a:lnTo>
                <a:lnTo>
                  <a:pt x="35" y="17"/>
                </a:lnTo>
                <a:lnTo>
                  <a:pt x="37" y="16"/>
                </a:lnTo>
                <a:lnTo>
                  <a:pt x="38" y="16"/>
                </a:lnTo>
                <a:lnTo>
                  <a:pt x="39" y="14"/>
                </a:lnTo>
                <a:lnTo>
                  <a:pt x="40" y="14"/>
                </a:lnTo>
                <a:lnTo>
                  <a:pt x="41" y="14"/>
                </a:lnTo>
                <a:lnTo>
                  <a:pt x="42" y="14"/>
                </a:lnTo>
                <a:lnTo>
                  <a:pt x="45" y="12"/>
                </a:lnTo>
                <a:lnTo>
                  <a:pt x="46" y="12"/>
                </a:lnTo>
                <a:lnTo>
                  <a:pt x="50" y="9"/>
                </a:lnTo>
                <a:lnTo>
                  <a:pt x="53" y="7"/>
                </a:lnTo>
                <a:lnTo>
                  <a:pt x="56" y="6"/>
                </a:lnTo>
                <a:lnTo>
                  <a:pt x="58" y="4"/>
                </a:lnTo>
                <a:lnTo>
                  <a:pt x="59" y="4"/>
                </a:lnTo>
                <a:lnTo>
                  <a:pt x="61" y="4"/>
                </a:lnTo>
                <a:lnTo>
                  <a:pt x="65" y="1"/>
                </a:lnTo>
                <a:lnTo>
                  <a:pt x="68"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9" name="Rectangle 355"/>
          <p:cNvSpPr>
            <a:spLocks noChangeArrowheads="1"/>
          </p:cNvSpPr>
          <p:nvPr/>
        </p:nvSpPr>
        <p:spPr bwMode="auto">
          <a:xfrm>
            <a:off x="7086600" y="2971800"/>
            <a:ext cx="168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PA</a:t>
            </a:r>
            <a:endParaRPr lang="en-US" altLang="en-US" sz="1000"/>
          </a:p>
        </p:txBody>
      </p:sp>
      <p:sp>
        <p:nvSpPr>
          <p:cNvPr id="6500" name="Freeform 356"/>
          <p:cNvSpPr>
            <a:spLocks noEditPoints="1"/>
          </p:cNvSpPr>
          <p:nvPr/>
        </p:nvSpPr>
        <p:spPr bwMode="auto">
          <a:xfrm>
            <a:off x="6704013" y="4476750"/>
            <a:ext cx="679450" cy="536575"/>
          </a:xfrm>
          <a:custGeom>
            <a:avLst/>
            <a:gdLst>
              <a:gd name="T0" fmla="*/ 2147483647 w 428"/>
              <a:gd name="T1" fmla="*/ 2147483647 h 338"/>
              <a:gd name="T2" fmla="*/ 2147483647 w 428"/>
              <a:gd name="T3" fmla="*/ 2147483647 h 338"/>
              <a:gd name="T4" fmla="*/ 2147483647 w 428"/>
              <a:gd name="T5" fmla="*/ 2147483647 h 338"/>
              <a:gd name="T6" fmla="*/ 2147483647 w 428"/>
              <a:gd name="T7" fmla="*/ 2147483647 h 338"/>
              <a:gd name="T8" fmla="*/ 2147483647 w 428"/>
              <a:gd name="T9" fmla="*/ 2147483647 h 338"/>
              <a:gd name="T10" fmla="*/ 2147483647 w 428"/>
              <a:gd name="T11" fmla="*/ 2147483647 h 338"/>
              <a:gd name="T12" fmla="*/ 2147483647 w 428"/>
              <a:gd name="T13" fmla="*/ 2147483647 h 338"/>
              <a:gd name="T14" fmla="*/ 2147483647 w 428"/>
              <a:gd name="T15" fmla="*/ 2147483647 h 338"/>
              <a:gd name="T16" fmla="*/ 2147483647 w 428"/>
              <a:gd name="T17" fmla="*/ 2147483647 h 338"/>
              <a:gd name="T18" fmla="*/ 2147483647 w 428"/>
              <a:gd name="T19" fmla="*/ 2147483647 h 338"/>
              <a:gd name="T20" fmla="*/ 2147483647 w 428"/>
              <a:gd name="T21" fmla="*/ 2147483647 h 338"/>
              <a:gd name="T22" fmla="*/ 2147483647 w 428"/>
              <a:gd name="T23" fmla="*/ 2147483647 h 338"/>
              <a:gd name="T24" fmla="*/ 2147483647 w 428"/>
              <a:gd name="T25" fmla="*/ 2147483647 h 338"/>
              <a:gd name="T26" fmla="*/ 2147483647 w 428"/>
              <a:gd name="T27" fmla="*/ 2147483647 h 338"/>
              <a:gd name="T28" fmla="*/ 2147483647 w 428"/>
              <a:gd name="T29" fmla="*/ 2147483647 h 338"/>
              <a:gd name="T30" fmla="*/ 2147483647 w 428"/>
              <a:gd name="T31" fmla="*/ 2147483647 h 338"/>
              <a:gd name="T32" fmla="*/ 2147483647 w 428"/>
              <a:gd name="T33" fmla="*/ 2147483647 h 338"/>
              <a:gd name="T34" fmla="*/ 2147483647 w 428"/>
              <a:gd name="T35" fmla="*/ 2147483647 h 338"/>
              <a:gd name="T36" fmla="*/ 2147483647 w 428"/>
              <a:gd name="T37" fmla="*/ 2147483647 h 338"/>
              <a:gd name="T38" fmla="*/ 2147483647 w 428"/>
              <a:gd name="T39" fmla="*/ 2147483647 h 338"/>
              <a:gd name="T40" fmla="*/ 2147483647 w 428"/>
              <a:gd name="T41" fmla="*/ 2147483647 h 338"/>
              <a:gd name="T42" fmla="*/ 2147483647 w 428"/>
              <a:gd name="T43" fmla="*/ 2147483647 h 338"/>
              <a:gd name="T44" fmla="*/ 2147483647 w 428"/>
              <a:gd name="T45" fmla="*/ 2147483647 h 338"/>
              <a:gd name="T46" fmla="*/ 2147483647 w 428"/>
              <a:gd name="T47" fmla="*/ 2147483647 h 338"/>
              <a:gd name="T48" fmla="*/ 2147483647 w 428"/>
              <a:gd name="T49" fmla="*/ 2147483647 h 338"/>
              <a:gd name="T50" fmla="*/ 2147483647 w 428"/>
              <a:gd name="T51" fmla="*/ 2147483647 h 338"/>
              <a:gd name="T52" fmla="*/ 2147483647 w 428"/>
              <a:gd name="T53" fmla="*/ 2147483647 h 338"/>
              <a:gd name="T54" fmla="*/ 2147483647 w 428"/>
              <a:gd name="T55" fmla="*/ 2147483647 h 338"/>
              <a:gd name="T56" fmla="*/ 2147483647 w 428"/>
              <a:gd name="T57" fmla="*/ 2147483647 h 338"/>
              <a:gd name="T58" fmla="*/ 2147483647 w 428"/>
              <a:gd name="T59" fmla="*/ 2147483647 h 338"/>
              <a:gd name="T60" fmla="*/ 2147483647 w 428"/>
              <a:gd name="T61" fmla="*/ 2147483647 h 338"/>
              <a:gd name="T62" fmla="*/ 2147483647 w 428"/>
              <a:gd name="T63" fmla="*/ 2147483647 h 338"/>
              <a:gd name="T64" fmla="*/ 2147483647 w 428"/>
              <a:gd name="T65" fmla="*/ 2147483647 h 338"/>
              <a:gd name="T66" fmla="*/ 2147483647 w 428"/>
              <a:gd name="T67" fmla="*/ 2147483647 h 338"/>
              <a:gd name="T68" fmla="*/ 2147483647 w 428"/>
              <a:gd name="T69" fmla="*/ 2147483647 h 338"/>
              <a:gd name="T70" fmla="*/ 2147483647 w 428"/>
              <a:gd name="T71" fmla="*/ 2147483647 h 338"/>
              <a:gd name="T72" fmla="*/ 2147483647 w 428"/>
              <a:gd name="T73" fmla="*/ 2147483647 h 338"/>
              <a:gd name="T74" fmla="*/ 2147483647 w 428"/>
              <a:gd name="T75" fmla="*/ 2147483647 h 338"/>
              <a:gd name="T76" fmla="*/ 2147483647 w 428"/>
              <a:gd name="T77" fmla="*/ 2147483647 h 338"/>
              <a:gd name="T78" fmla="*/ 2147483647 w 428"/>
              <a:gd name="T79" fmla="*/ 2147483647 h 338"/>
              <a:gd name="T80" fmla="*/ 2147483647 w 428"/>
              <a:gd name="T81" fmla="*/ 2147483647 h 338"/>
              <a:gd name="T82" fmla="*/ 2147483647 w 428"/>
              <a:gd name="T83" fmla="*/ 2147483647 h 338"/>
              <a:gd name="T84" fmla="*/ 2147483647 w 428"/>
              <a:gd name="T85" fmla="*/ 2147483647 h 338"/>
              <a:gd name="T86" fmla="*/ 2147483647 w 428"/>
              <a:gd name="T87" fmla="*/ 2147483647 h 338"/>
              <a:gd name="T88" fmla="*/ 2147483647 w 428"/>
              <a:gd name="T89" fmla="*/ 2147483647 h 338"/>
              <a:gd name="T90" fmla="*/ 2147483647 w 428"/>
              <a:gd name="T91" fmla="*/ 2147483647 h 338"/>
              <a:gd name="T92" fmla="*/ 2147483647 w 428"/>
              <a:gd name="T93" fmla="*/ 2147483647 h 338"/>
              <a:gd name="T94" fmla="*/ 2147483647 w 428"/>
              <a:gd name="T95" fmla="*/ 2147483647 h 338"/>
              <a:gd name="T96" fmla="*/ 2147483647 w 428"/>
              <a:gd name="T97" fmla="*/ 2147483647 h 338"/>
              <a:gd name="T98" fmla="*/ 2147483647 w 428"/>
              <a:gd name="T99" fmla="*/ 2147483647 h 338"/>
              <a:gd name="T100" fmla="*/ 2147483647 w 428"/>
              <a:gd name="T101" fmla="*/ 2147483647 h 338"/>
              <a:gd name="T102" fmla="*/ 2147483647 w 428"/>
              <a:gd name="T103" fmla="*/ 2147483647 h 338"/>
              <a:gd name="T104" fmla="*/ 2147483647 w 428"/>
              <a:gd name="T105" fmla="*/ 2147483647 h 338"/>
              <a:gd name="T106" fmla="*/ 2147483647 w 428"/>
              <a:gd name="T107" fmla="*/ 2147483647 h 338"/>
              <a:gd name="T108" fmla="*/ 2147483647 w 428"/>
              <a:gd name="T109" fmla="*/ 2147483647 h 338"/>
              <a:gd name="T110" fmla="*/ 2147483647 w 428"/>
              <a:gd name="T111" fmla="*/ 2147483647 h 338"/>
              <a:gd name="T112" fmla="*/ 2147483647 w 428"/>
              <a:gd name="T113" fmla="*/ 2147483647 h 338"/>
              <a:gd name="T114" fmla="*/ 2147483647 w 428"/>
              <a:gd name="T115" fmla="*/ 2147483647 h 338"/>
              <a:gd name="T116" fmla="*/ 2147483647 w 428"/>
              <a:gd name="T117" fmla="*/ 2147483647 h 338"/>
              <a:gd name="T118" fmla="*/ 2147483647 w 428"/>
              <a:gd name="T119" fmla="*/ 2147483647 h 338"/>
              <a:gd name="T120" fmla="*/ 2147483647 w 428"/>
              <a:gd name="T121" fmla="*/ 2147483647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8" h="338">
                <a:moveTo>
                  <a:pt x="209" y="16"/>
                </a:moveTo>
                <a:lnTo>
                  <a:pt x="215" y="12"/>
                </a:lnTo>
                <a:lnTo>
                  <a:pt x="217" y="12"/>
                </a:lnTo>
                <a:lnTo>
                  <a:pt x="220" y="17"/>
                </a:lnTo>
                <a:lnTo>
                  <a:pt x="221" y="18"/>
                </a:lnTo>
                <a:lnTo>
                  <a:pt x="222" y="20"/>
                </a:lnTo>
                <a:lnTo>
                  <a:pt x="230" y="30"/>
                </a:lnTo>
                <a:lnTo>
                  <a:pt x="228" y="42"/>
                </a:lnTo>
                <a:lnTo>
                  <a:pt x="229" y="42"/>
                </a:lnTo>
                <a:lnTo>
                  <a:pt x="234" y="42"/>
                </a:lnTo>
                <a:lnTo>
                  <a:pt x="237" y="42"/>
                </a:lnTo>
                <a:lnTo>
                  <a:pt x="238" y="42"/>
                </a:lnTo>
                <a:lnTo>
                  <a:pt x="240" y="42"/>
                </a:lnTo>
                <a:lnTo>
                  <a:pt x="273" y="42"/>
                </a:lnTo>
                <a:lnTo>
                  <a:pt x="274" y="42"/>
                </a:lnTo>
                <a:lnTo>
                  <a:pt x="296" y="43"/>
                </a:lnTo>
                <a:lnTo>
                  <a:pt x="297" y="43"/>
                </a:lnTo>
                <a:lnTo>
                  <a:pt x="298" y="43"/>
                </a:lnTo>
                <a:lnTo>
                  <a:pt x="300" y="43"/>
                </a:lnTo>
                <a:lnTo>
                  <a:pt x="301" y="44"/>
                </a:lnTo>
                <a:lnTo>
                  <a:pt x="304" y="43"/>
                </a:lnTo>
                <a:lnTo>
                  <a:pt x="318" y="43"/>
                </a:lnTo>
                <a:lnTo>
                  <a:pt x="321" y="44"/>
                </a:lnTo>
                <a:lnTo>
                  <a:pt x="322" y="43"/>
                </a:lnTo>
                <a:lnTo>
                  <a:pt x="329" y="44"/>
                </a:lnTo>
                <a:lnTo>
                  <a:pt x="339" y="54"/>
                </a:lnTo>
                <a:lnTo>
                  <a:pt x="342" y="57"/>
                </a:lnTo>
                <a:lnTo>
                  <a:pt x="344" y="59"/>
                </a:lnTo>
                <a:lnTo>
                  <a:pt x="353" y="68"/>
                </a:lnTo>
                <a:lnTo>
                  <a:pt x="353" y="69"/>
                </a:lnTo>
                <a:lnTo>
                  <a:pt x="358" y="73"/>
                </a:lnTo>
                <a:lnTo>
                  <a:pt x="360" y="75"/>
                </a:lnTo>
                <a:lnTo>
                  <a:pt x="369" y="84"/>
                </a:lnTo>
                <a:lnTo>
                  <a:pt x="376" y="91"/>
                </a:lnTo>
                <a:lnTo>
                  <a:pt x="376" y="92"/>
                </a:lnTo>
                <a:lnTo>
                  <a:pt x="379" y="94"/>
                </a:lnTo>
                <a:lnTo>
                  <a:pt x="379" y="95"/>
                </a:lnTo>
                <a:lnTo>
                  <a:pt x="390" y="105"/>
                </a:lnTo>
                <a:lnTo>
                  <a:pt x="390" y="106"/>
                </a:lnTo>
                <a:lnTo>
                  <a:pt x="391" y="107"/>
                </a:lnTo>
                <a:lnTo>
                  <a:pt x="392" y="108"/>
                </a:lnTo>
                <a:lnTo>
                  <a:pt x="393" y="109"/>
                </a:lnTo>
                <a:lnTo>
                  <a:pt x="394" y="110"/>
                </a:lnTo>
                <a:lnTo>
                  <a:pt x="403" y="119"/>
                </a:lnTo>
                <a:lnTo>
                  <a:pt x="404" y="120"/>
                </a:lnTo>
                <a:lnTo>
                  <a:pt x="410" y="126"/>
                </a:lnTo>
                <a:lnTo>
                  <a:pt x="415" y="131"/>
                </a:lnTo>
                <a:lnTo>
                  <a:pt x="416" y="133"/>
                </a:lnTo>
                <a:lnTo>
                  <a:pt x="417" y="134"/>
                </a:lnTo>
                <a:lnTo>
                  <a:pt x="428" y="145"/>
                </a:lnTo>
                <a:lnTo>
                  <a:pt x="416" y="150"/>
                </a:lnTo>
                <a:lnTo>
                  <a:pt x="409" y="155"/>
                </a:lnTo>
                <a:lnTo>
                  <a:pt x="395" y="168"/>
                </a:lnTo>
                <a:lnTo>
                  <a:pt x="386" y="180"/>
                </a:lnTo>
                <a:lnTo>
                  <a:pt x="380" y="187"/>
                </a:lnTo>
                <a:lnTo>
                  <a:pt x="376" y="195"/>
                </a:lnTo>
                <a:lnTo>
                  <a:pt x="375" y="200"/>
                </a:lnTo>
                <a:lnTo>
                  <a:pt x="374" y="199"/>
                </a:lnTo>
                <a:lnTo>
                  <a:pt x="371" y="202"/>
                </a:lnTo>
                <a:lnTo>
                  <a:pt x="373" y="201"/>
                </a:lnTo>
                <a:lnTo>
                  <a:pt x="374" y="203"/>
                </a:lnTo>
                <a:lnTo>
                  <a:pt x="373" y="210"/>
                </a:lnTo>
                <a:lnTo>
                  <a:pt x="373" y="215"/>
                </a:lnTo>
                <a:lnTo>
                  <a:pt x="371" y="211"/>
                </a:lnTo>
                <a:lnTo>
                  <a:pt x="371" y="205"/>
                </a:lnTo>
                <a:lnTo>
                  <a:pt x="369" y="205"/>
                </a:lnTo>
                <a:lnTo>
                  <a:pt x="365" y="205"/>
                </a:lnTo>
                <a:lnTo>
                  <a:pt x="365" y="206"/>
                </a:lnTo>
                <a:lnTo>
                  <a:pt x="364" y="206"/>
                </a:lnTo>
                <a:lnTo>
                  <a:pt x="364" y="207"/>
                </a:lnTo>
                <a:lnTo>
                  <a:pt x="365" y="209"/>
                </a:lnTo>
                <a:lnTo>
                  <a:pt x="370" y="212"/>
                </a:lnTo>
                <a:lnTo>
                  <a:pt x="371" y="219"/>
                </a:lnTo>
                <a:lnTo>
                  <a:pt x="373" y="217"/>
                </a:lnTo>
                <a:lnTo>
                  <a:pt x="372" y="219"/>
                </a:lnTo>
                <a:lnTo>
                  <a:pt x="367" y="225"/>
                </a:lnTo>
                <a:lnTo>
                  <a:pt x="363" y="225"/>
                </a:lnTo>
                <a:lnTo>
                  <a:pt x="355" y="230"/>
                </a:lnTo>
                <a:lnTo>
                  <a:pt x="354" y="230"/>
                </a:lnTo>
                <a:lnTo>
                  <a:pt x="353" y="227"/>
                </a:lnTo>
                <a:lnTo>
                  <a:pt x="353" y="228"/>
                </a:lnTo>
                <a:lnTo>
                  <a:pt x="352" y="230"/>
                </a:lnTo>
                <a:lnTo>
                  <a:pt x="352" y="228"/>
                </a:lnTo>
                <a:lnTo>
                  <a:pt x="351" y="230"/>
                </a:lnTo>
                <a:lnTo>
                  <a:pt x="349" y="231"/>
                </a:lnTo>
                <a:lnTo>
                  <a:pt x="351" y="231"/>
                </a:lnTo>
                <a:lnTo>
                  <a:pt x="352" y="233"/>
                </a:lnTo>
                <a:lnTo>
                  <a:pt x="351" y="234"/>
                </a:lnTo>
                <a:lnTo>
                  <a:pt x="352" y="234"/>
                </a:lnTo>
                <a:lnTo>
                  <a:pt x="352" y="236"/>
                </a:lnTo>
                <a:lnTo>
                  <a:pt x="344" y="239"/>
                </a:lnTo>
                <a:lnTo>
                  <a:pt x="346" y="237"/>
                </a:lnTo>
                <a:lnTo>
                  <a:pt x="343" y="234"/>
                </a:lnTo>
                <a:lnTo>
                  <a:pt x="338" y="236"/>
                </a:lnTo>
                <a:lnTo>
                  <a:pt x="335" y="239"/>
                </a:lnTo>
                <a:lnTo>
                  <a:pt x="334" y="243"/>
                </a:lnTo>
                <a:lnTo>
                  <a:pt x="332" y="244"/>
                </a:lnTo>
                <a:lnTo>
                  <a:pt x="333" y="242"/>
                </a:lnTo>
                <a:lnTo>
                  <a:pt x="332" y="242"/>
                </a:lnTo>
                <a:lnTo>
                  <a:pt x="330" y="244"/>
                </a:lnTo>
                <a:lnTo>
                  <a:pt x="330" y="249"/>
                </a:lnTo>
                <a:lnTo>
                  <a:pt x="329" y="248"/>
                </a:lnTo>
                <a:lnTo>
                  <a:pt x="331" y="251"/>
                </a:lnTo>
                <a:lnTo>
                  <a:pt x="330" y="252"/>
                </a:lnTo>
                <a:lnTo>
                  <a:pt x="327" y="254"/>
                </a:lnTo>
                <a:lnTo>
                  <a:pt x="326" y="252"/>
                </a:lnTo>
                <a:lnTo>
                  <a:pt x="326" y="250"/>
                </a:lnTo>
                <a:lnTo>
                  <a:pt x="325" y="253"/>
                </a:lnTo>
                <a:lnTo>
                  <a:pt x="323" y="251"/>
                </a:lnTo>
                <a:lnTo>
                  <a:pt x="318" y="256"/>
                </a:lnTo>
                <a:lnTo>
                  <a:pt x="318" y="258"/>
                </a:lnTo>
                <a:lnTo>
                  <a:pt x="319" y="258"/>
                </a:lnTo>
                <a:lnTo>
                  <a:pt x="320" y="257"/>
                </a:lnTo>
                <a:lnTo>
                  <a:pt x="319" y="256"/>
                </a:lnTo>
                <a:lnTo>
                  <a:pt x="322" y="255"/>
                </a:lnTo>
                <a:lnTo>
                  <a:pt x="325" y="257"/>
                </a:lnTo>
                <a:lnTo>
                  <a:pt x="324" y="258"/>
                </a:lnTo>
                <a:lnTo>
                  <a:pt x="314" y="263"/>
                </a:lnTo>
                <a:lnTo>
                  <a:pt x="312" y="262"/>
                </a:lnTo>
                <a:lnTo>
                  <a:pt x="313" y="262"/>
                </a:lnTo>
                <a:lnTo>
                  <a:pt x="310" y="260"/>
                </a:lnTo>
                <a:lnTo>
                  <a:pt x="306" y="262"/>
                </a:lnTo>
                <a:lnTo>
                  <a:pt x="305" y="263"/>
                </a:lnTo>
                <a:lnTo>
                  <a:pt x="306" y="264"/>
                </a:lnTo>
                <a:lnTo>
                  <a:pt x="308" y="263"/>
                </a:lnTo>
                <a:lnTo>
                  <a:pt x="309" y="266"/>
                </a:lnTo>
                <a:lnTo>
                  <a:pt x="311" y="265"/>
                </a:lnTo>
                <a:lnTo>
                  <a:pt x="309" y="270"/>
                </a:lnTo>
                <a:lnTo>
                  <a:pt x="310" y="270"/>
                </a:lnTo>
                <a:lnTo>
                  <a:pt x="302" y="275"/>
                </a:lnTo>
                <a:lnTo>
                  <a:pt x="299" y="275"/>
                </a:lnTo>
                <a:lnTo>
                  <a:pt x="300" y="277"/>
                </a:lnTo>
                <a:lnTo>
                  <a:pt x="299" y="278"/>
                </a:lnTo>
                <a:lnTo>
                  <a:pt x="290" y="280"/>
                </a:lnTo>
                <a:lnTo>
                  <a:pt x="284" y="284"/>
                </a:lnTo>
                <a:lnTo>
                  <a:pt x="279" y="281"/>
                </a:lnTo>
                <a:lnTo>
                  <a:pt x="282" y="284"/>
                </a:lnTo>
                <a:lnTo>
                  <a:pt x="269" y="292"/>
                </a:lnTo>
                <a:lnTo>
                  <a:pt x="268" y="289"/>
                </a:lnTo>
                <a:lnTo>
                  <a:pt x="265" y="286"/>
                </a:lnTo>
                <a:lnTo>
                  <a:pt x="263" y="286"/>
                </a:lnTo>
                <a:lnTo>
                  <a:pt x="261" y="286"/>
                </a:lnTo>
                <a:lnTo>
                  <a:pt x="262" y="288"/>
                </a:lnTo>
                <a:lnTo>
                  <a:pt x="262" y="290"/>
                </a:lnTo>
                <a:lnTo>
                  <a:pt x="259" y="290"/>
                </a:lnTo>
                <a:lnTo>
                  <a:pt x="256" y="286"/>
                </a:lnTo>
                <a:lnTo>
                  <a:pt x="258" y="291"/>
                </a:lnTo>
                <a:lnTo>
                  <a:pt x="256" y="290"/>
                </a:lnTo>
                <a:lnTo>
                  <a:pt x="254" y="288"/>
                </a:lnTo>
                <a:lnTo>
                  <a:pt x="251" y="289"/>
                </a:lnTo>
                <a:lnTo>
                  <a:pt x="251" y="290"/>
                </a:lnTo>
                <a:lnTo>
                  <a:pt x="257" y="293"/>
                </a:lnTo>
                <a:lnTo>
                  <a:pt x="258" y="301"/>
                </a:lnTo>
                <a:lnTo>
                  <a:pt x="257" y="302"/>
                </a:lnTo>
                <a:lnTo>
                  <a:pt x="257" y="300"/>
                </a:lnTo>
                <a:lnTo>
                  <a:pt x="254" y="302"/>
                </a:lnTo>
                <a:lnTo>
                  <a:pt x="249" y="306"/>
                </a:lnTo>
                <a:lnTo>
                  <a:pt x="251" y="308"/>
                </a:lnTo>
                <a:lnTo>
                  <a:pt x="247" y="314"/>
                </a:lnTo>
                <a:lnTo>
                  <a:pt x="242" y="316"/>
                </a:lnTo>
                <a:lnTo>
                  <a:pt x="242" y="315"/>
                </a:lnTo>
                <a:lnTo>
                  <a:pt x="242" y="314"/>
                </a:lnTo>
                <a:lnTo>
                  <a:pt x="243" y="314"/>
                </a:lnTo>
                <a:lnTo>
                  <a:pt x="242" y="313"/>
                </a:lnTo>
                <a:lnTo>
                  <a:pt x="241" y="307"/>
                </a:lnTo>
                <a:lnTo>
                  <a:pt x="240" y="307"/>
                </a:lnTo>
                <a:lnTo>
                  <a:pt x="239" y="312"/>
                </a:lnTo>
                <a:lnTo>
                  <a:pt x="238" y="311"/>
                </a:lnTo>
                <a:lnTo>
                  <a:pt x="232" y="305"/>
                </a:lnTo>
                <a:lnTo>
                  <a:pt x="228" y="295"/>
                </a:lnTo>
                <a:lnTo>
                  <a:pt x="225" y="293"/>
                </a:lnTo>
                <a:lnTo>
                  <a:pt x="227" y="298"/>
                </a:lnTo>
                <a:lnTo>
                  <a:pt x="226" y="300"/>
                </a:lnTo>
                <a:lnTo>
                  <a:pt x="228" y="303"/>
                </a:lnTo>
                <a:lnTo>
                  <a:pt x="229" y="306"/>
                </a:lnTo>
                <a:lnTo>
                  <a:pt x="228" y="307"/>
                </a:lnTo>
                <a:lnTo>
                  <a:pt x="226" y="305"/>
                </a:lnTo>
                <a:lnTo>
                  <a:pt x="228" y="309"/>
                </a:lnTo>
                <a:lnTo>
                  <a:pt x="230" y="311"/>
                </a:lnTo>
                <a:lnTo>
                  <a:pt x="231" y="314"/>
                </a:lnTo>
                <a:lnTo>
                  <a:pt x="233" y="316"/>
                </a:lnTo>
                <a:lnTo>
                  <a:pt x="235" y="315"/>
                </a:lnTo>
                <a:lnTo>
                  <a:pt x="239" y="320"/>
                </a:lnTo>
                <a:lnTo>
                  <a:pt x="234" y="327"/>
                </a:lnTo>
                <a:lnTo>
                  <a:pt x="227" y="332"/>
                </a:lnTo>
                <a:lnTo>
                  <a:pt x="226" y="331"/>
                </a:lnTo>
                <a:lnTo>
                  <a:pt x="228" y="327"/>
                </a:lnTo>
                <a:lnTo>
                  <a:pt x="229" y="326"/>
                </a:lnTo>
                <a:lnTo>
                  <a:pt x="227" y="325"/>
                </a:lnTo>
                <a:lnTo>
                  <a:pt x="224" y="327"/>
                </a:lnTo>
                <a:lnTo>
                  <a:pt x="225" y="329"/>
                </a:lnTo>
                <a:lnTo>
                  <a:pt x="224" y="330"/>
                </a:lnTo>
                <a:lnTo>
                  <a:pt x="219" y="338"/>
                </a:lnTo>
                <a:lnTo>
                  <a:pt x="215" y="337"/>
                </a:lnTo>
                <a:lnTo>
                  <a:pt x="214" y="336"/>
                </a:lnTo>
                <a:lnTo>
                  <a:pt x="213" y="336"/>
                </a:lnTo>
                <a:lnTo>
                  <a:pt x="212" y="336"/>
                </a:lnTo>
                <a:lnTo>
                  <a:pt x="211" y="335"/>
                </a:lnTo>
                <a:lnTo>
                  <a:pt x="211" y="333"/>
                </a:lnTo>
                <a:lnTo>
                  <a:pt x="208" y="333"/>
                </a:lnTo>
                <a:lnTo>
                  <a:pt x="206" y="333"/>
                </a:lnTo>
                <a:lnTo>
                  <a:pt x="204" y="334"/>
                </a:lnTo>
                <a:lnTo>
                  <a:pt x="203" y="333"/>
                </a:lnTo>
                <a:lnTo>
                  <a:pt x="200" y="332"/>
                </a:lnTo>
                <a:lnTo>
                  <a:pt x="200" y="330"/>
                </a:lnTo>
                <a:lnTo>
                  <a:pt x="200" y="329"/>
                </a:lnTo>
                <a:lnTo>
                  <a:pt x="200" y="328"/>
                </a:lnTo>
                <a:lnTo>
                  <a:pt x="200" y="327"/>
                </a:lnTo>
                <a:lnTo>
                  <a:pt x="199" y="326"/>
                </a:lnTo>
                <a:lnTo>
                  <a:pt x="199" y="325"/>
                </a:lnTo>
                <a:lnTo>
                  <a:pt x="200" y="325"/>
                </a:lnTo>
                <a:lnTo>
                  <a:pt x="200" y="324"/>
                </a:lnTo>
                <a:lnTo>
                  <a:pt x="200" y="323"/>
                </a:lnTo>
                <a:lnTo>
                  <a:pt x="199" y="322"/>
                </a:lnTo>
                <a:lnTo>
                  <a:pt x="199" y="321"/>
                </a:lnTo>
                <a:lnTo>
                  <a:pt x="198" y="321"/>
                </a:lnTo>
                <a:lnTo>
                  <a:pt x="198" y="320"/>
                </a:lnTo>
                <a:lnTo>
                  <a:pt x="197" y="320"/>
                </a:lnTo>
                <a:lnTo>
                  <a:pt x="197" y="319"/>
                </a:lnTo>
                <a:lnTo>
                  <a:pt x="196" y="318"/>
                </a:lnTo>
                <a:lnTo>
                  <a:pt x="196" y="317"/>
                </a:lnTo>
                <a:lnTo>
                  <a:pt x="197" y="317"/>
                </a:lnTo>
                <a:lnTo>
                  <a:pt x="197" y="315"/>
                </a:lnTo>
                <a:lnTo>
                  <a:pt x="197" y="314"/>
                </a:lnTo>
                <a:lnTo>
                  <a:pt x="198" y="314"/>
                </a:lnTo>
                <a:lnTo>
                  <a:pt x="199" y="314"/>
                </a:lnTo>
                <a:lnTo>
                  <a:pt x="199" y="313"/>
                </a:lnTo>
                <a:lnTo>
                  <a:pt x="199" y="311"/>
                </a:lnTo>
                <a:lnTo>
                  <a:pt x="198" y="311"/>
                </a:lnTo>
                <a:lnTo>
                  <a:pt x="198" y="308"/>
                </a:lnTo>
                <a:lnTo>
                  <a:pt x="197" y="306"/>
                </a:lnTo>
                <a:lnTo>
                  <a:pt x="196" y="307"/>
                </a:lnTo>
                <a:lnTo>
                  <a:pt x="196" y="306"/>
                </a:lnTo>
                <a:lnTo>
                  <a:pt x="196" y="305"/>
                </a:lnTo>
                <a:lnTo>
                  <a:pt x="195" y="305"/>
                </a:lnTo>
                <a:lnTo>
                  <a:pt x="194" y="304"/>
                </a:lnTo>
                <a:lnTo>
                  <a:pt x="194" y="303"/>
                </a:lnTo>
                <a:lnTo>
                  <a:pt x="194" y="302"/>
                </a:lnTo>
                <a:lnTo>
                  <a:pt x="194" y="301"/>
                </a:lnTo>
                <a:lnTo>
                  <a:pt x="192" y="299"/>
                </a:lnTo>
                <a:lnTo>
                  <a:pt x="192" y="297"/>
                </a:lnTo>
                <a:lnTo>
                  <a:pt x="192" y="296"/>
                </a:lnTo>
                <a:lnTo>
                  <a:pt x="193" y="295"/>
                </a:lnTo>
                <a:lnTo>
                  <a:pt x="193" y="294"/>
                </a:lnTo>
                <a:lnTo>
                  <a:pt x="191" y="293"/>
                </a:lnTo>
                <a:lnTo>
                  <a:pt x="189" y="290"/>
                </a:lnTo>
                <a:lnTo>
                  <a:pt x="189" y="289"/>
                </a:lnTo>
                <a:lnTo>
                  <a:pt x="189" y="288"/>
                </a:lnTo>
                <a:lnTo>
                  <a:pt x="187" y="288"/>
                </a:lnTo>
                <a:lnTo>
                  <a:pt x="186" y="287"/>
                </a:lnTo>
                <a:lnTo>
                  <a:pt x="185" y="286"/>
                </a:lnTo>
                <a:lnTo>
                  <a:pt x="185" y="284"/>
                </a:lnTo>
                <a:lnTo>
                  <a:pt x="184" y="284"/>
                </a:lnTo>
                <a:lnTo>
                  <a:pt x="183" y="284"/>
                </a:lnTo>
                <a:lnTo>
                  <a:pt x="181" y="284"/>
                </a:lnTo>
                <a:lnTo>
                  <a:pt x="179" y="283"/>
                </a:lnTo>
                <a:lnTo>
                  <a:pt x="178" y="282"/>
                </a:lnTo>
                <a:lnTo>
                  <a:pt x="177" y="281"/>
                </a:lnTo>
                <a:lnTo>
                  <a:pt x="176" y="281"/>
                </a:lnTo>
                <a:lnTo>
                  <a:pt x="173" y="278"/>
                </a:lnTo>
                <a:lnTo>
                  <a:pt x="173" y="277"/>
                </a:lnTo>
                <a:lnTo>
                  <a:pt x="173" y="276"/>
                </a:lnTo>
                <a:lnTo>
                  <a:pt x="175" y="274"/>
                </a:lnTo>
                <a:lnTo>
                  <a:pt x="174" y="273"/>
                </a:lnTo>
                <a:lnTo>
                  <a:pt x="174" y="271"/>
                </a:lnTo>
                <a:lnTo>
                  <a:pt x="173" y="270"/>
                </a:lnTo>
                <a:lnTo>
                  <a:pt x="172" y="269"/>
                </a:lnTo>
                <a:lnTo>
                  <a:pt x="172" y="268"/>
                </a:lnTo>
                <a:lnTo>
                  <a:pt x="173" y="267"/>
                </a:lnTo>
                <a:lnTo>
                  <a:pt x="173" y="266"/>
                </a:lnTo>
                <a:lnTo>
                  <a:pt x="174" y="265"/>
                </a:lnTo>
                <a:lnTo>
                  <a:pt x="173" y="264"/>
                </a:lnTo>
                <a:lnTo>
                  <a:pt x="173" y="263"/>
                </a:lnTo>
                <a:lnTo>
                  <a:pt x="172" y="261"/>
                </a:lnTo>
                <a:lnTo>
                  <a:pt x="172" y="260"/>
                </a:lnTo>
                <a:lnTo>
                  <a:pt x="172" y="258"/>
                </a:lnTo>
                <a:lnTo>
                  <a:pt x="172" y="257"/>
                </a:lnTo>
                <a:lnTo>
                  <a:pt x="172" y="256"/>
                </a:lnTo>
                <a:lnTo>
                  <a:pt x="172" y="255"/>
                </a:lnTo>
                <a:lnTo>
                  <a:pt x="171" y="254"/>
                </a:lnTo>
                <a:lnTo>
                  <a:pt x="170" y="254"/>
                </a:lnTo>
                <a:lnTo>
                  <a:pt x="170" y="253"/>
                </a:lnTo>
                <a:lnTo>
                  <a:pt x="169" y="254"/>
                </a:lnTo>
                <a:lnTo>
                  <a:pt x="169" y="252"/>
                </a:lnTo>
                <a:lnTo>
                  <a:pt x="169" y="251"/>
                </a:lnTo>
                <a:lnTo>
                  <a:pt x="169" y="250"/>
                </a:lnTo>
                <a:lnTo>
                  <a:pt x="168" y="250"/>
                </a:lnTo>
                <a:lnTo>
                  <a:pt x="168" y="251"/>
                </a:lnTo>
                <a:lnTo>
                  <a:pt x="167" y="250"/>
                </a:lnTo>
                <a:lnTo>
                  <a:pt x="167" y="249"/>
                </a:lnTo>
                <a:lnTo>
                  <a:pt x="168" y="249"/>
                </a:lnTo>
                <a:lnTo>
                  <a:pt x="168" y="248"/>
                </a:lnTo>
                <a:lnTo>
                  <a:pt x="167" y="248"/>
                </a:lnTo>
                <a:lnTo>
                  <a:pt x="167" y="247"/>
                </a:lnTo>
                <a:lnTo>
                  <a:pt x="166" y="245"/>
                </a:lnTo>
                <a:lnTo>
                  <a:pt x="165" y="245"/>
                </a:lnTo>
                <a:lnTo>
                  <a:pt x="165" y="243"/>
                </a:lnTo>
                <a:lnTo>
                  <a:pt x="164" y="242"/>
                </a:lnTo>
                <a:lnTo>
                  <a:pt x="164" y="241"/>
                </a:lnTo>
                <a:lnTo>
                  <a:pt x="166" y="241"/>
                </a:lnTo>
                <a:lnTo>
                  <a:pt x="166" y="240"/>
                </a:lnTo>
                <a:lnTo>
                  <a:pt x="166" y="238"/>
                </a:lnTo>
                <a:lnTo>
                  <a:pt x="166" y="237"/>
                </a:lnTo>
                <a:lnTo>
                  <a:pt x="165" y="237"/>
                </a:lnTo>
                <a:lnTo>
                  <a:pt x="166" y="237"/>
                </a:lnTo>
                <a:lnTo>
                  <a:pt x="165" y="236"/>
                </a:lnTo>
                <a:lnTo>
                  <a:pt x="164" y="236"/>
                </a:lnTo>
                <a:lnTo>
                  <a:pt x="164" y="234"/>
                </a:lnTo>
                <a:lnTo>
                  <a:pt x="162" y="233"/>
                </a:lnTo>
                <a:lnTo>
                  <a:pt x="161" y="233"/>
                </a:lnTo>
                <a:lnTo>
                  <a:pt x="160" y="233"/>
                </a:lnTo>
                <a:lnTo>
                  <a:pt x="160" y="231"/>
                </a:lnTo>
                <a:lnTo>
                  <a:pt x="159" y="231"/>
                </a:lnTo>
                <a:lnTo>
                  <a:pt x="158" y="230"/>
                </a:lnTo>
                <a:lnTo>
                  <a:pt x="156" y="230"/>
                </a:lnTo>
                <a:lnTo>
                  <a:pt x="156" y="229"/>
                </a:lnTo>
                <a:lnTo>
                  <a:pt x="156" y="228"/>
                </a:lnTo>
                <a:lnTo>
                  <a:pt x="156" y="229"/>
                </a:lnTo>
                <a:lnTo>
                  <a:pt x="155" y="228"/>
                </a:lnTo>
                <a:lnTo>
                  <a:pt x="155" y="227"/>
                </a:lnTo>
                <a:lnTo>
                  <a:pt x="152" y="228"/>
                </a:lnTo>
                <a:lnTo>
                  <a:pt x="151" y="227"/>
                </a:lnTo>
                <a:lnTo>
                  <a:pt x="147" y="225"/>
                </a:lnTo>
                <a:lnTo>
                  <a:pt x="145" y="224"/>
                </a:lnTo>
                <a:lnTo>
                  <a:pt x="143" y="222"/>
                </a:lnTo>
                <a:lnTo>
                  <a:pt x="142" y="220"/>
                </a:lnTo>
                <a:lnTo>
                  <a:pt x="141" y="218"/>
                </a:lnTo>
                <a:lnTo>
                  <a:pt x="142" y="216"/>
                </a:lnTo>
                <a:lnTo>
                  <a:pt x="141" y="214"/>
                </a:lnTo>
                <a:lnTo>
                  <a:pt x="140" y="214"/>
                </a:lnTo>
                <a:lnTo>
                  <a:pt x="140" y="215"/>
                </a:lnTo>
                <a:lnTo>
                  <a:pt x="138" y="215"/>
                </a:lnTo>
                <a:lnTo>
                  <a:pt x="137" y="213"/>
                </a:lnTo>
                <a:lnTo>
                  <a:pt x="134" y="211"/>
                </a:lnTo>
                <a:lnTo>
                  <a:pt x="134" y="209"/>
                </a:lnTo>
                <a:lnTo>
                  <a:pt x="135" y="209"/>
                </a:lnTo>
                <a:lnTo>
                  <a:pt x="135" y="208"/>
                </a:lnTo>
                <a:lnTo>
                  <a:pt x="133" y="207"/>
                </a:lnTo>
                <a:lnTo>
                  <a:pt x="133" y="206"/>
                </a:lnTo>
                <a:lnTo>
                  <a:pt x="134" y="206"/>
                </a:lnTo>
                <a:lnTo>
                  <a:pt x="134" y="205"/>
                </a:lnTo>
                <a:lnTo>
                  <a:pt x="134" y="204"/>
                </a:lnTo>
                <a:lnTo>
                  <a:pt x="133" y="205"/>
                </a:lnTo>
                <a:lnTo>
                  <a:pt x="133" y="204"/>
                </a:lnTo>
                <a:lnTo>
                  <a:pt x="132" y="204"/>
                </a:lnTo>
                <a:lnTo>
                  <a:pt x="131" y="204"/>
                </a:lnTo>
                <a:lnTo>
                  <a:pt x="131" y="205"/>
                </a:lnTo>
                <a:lnTo>
                  <a:pt x="131" y="204"/>
                </a:lnTo>
                <a:lnTo>
                  <a:pt x="130" y="203"/>
                </a:lnTo>
                <a:lnTo>
                  <a:pt x="129" y="202"/>
                </a:lnTo>
                <a:lnTo>
                  <a:pt x="129" y="203"/>
                </a:lnTo>
                <a:lnTo>
                  <a:pt x="128" y="203"/>
                </a:lnTo>
                <a:lnTo>
                  <a:pt x="127" y="201"/>
                </a:lnTo>
                <a:lnTo>
                  <a:pt x="126" y="200"/>
                </a:lnTo>
                <a:lnTo>
                  <a:pt x="125" y="198"/>
                </a:lnTo>
                <a:lnTo>
                  <a:pt x="126" y="198"/>
                </a:lnTo>
                <a:lnTo>
                  <a:pt x="127" y="198"/>
                </a:lnTo>
                <a:lnTo>
                  <a:pt x="127" y="197"/>
                </a:lnTo>
                <a:lnTo>
                  <a:pt x="127" y="196"/>
                </a:lnTo>
                <a:lnTo>
                  <a:pt x="125" y="194"/>
                </a:lnTo>
                <a:lnTo>
                  <a:pt x="126" y="194"/>
                </a:lnTo>
                <a:lnTo>
                  <a:pt x="127" y="194"/>
                </a:lnTo>
                <a:lnTo>
                  <a:pt x="127" y="193"/>
                </a:lnTo>
                <a:lnTo>
                  <a:pt x="128" y="194"/>
                </a:lnTo>
                <a:lnTo>
                  <a:pt x="129" y="194"/>
                </a:lnTo>
                <a:lnTo>
                  <a:pt x="129" y="193"/>
                </a:lnTo>
                <a:lnTo>
                  <a:pt x="128" y="193"/>
                </a:lnTo>
                <a:lnTo>
                  <a:pt x="127" y="192"/>
                </a:lnTo>
                <a:lnTo>
                  <a:pt x="128" y="191"/>
                </a:lnTo>
                <a:lnTo>
                  <a:pt x="128" y="190"/>
                </a:lnTo>
                <a:lnTo>
                  <a:pt x="128" y="189"/>
                </a:lnTo>
                <a:lnTo>
                  <a:pt x="127" y="188"/>
                </a:lnTo>
                <a:lnTo>
                  <a:pt x="122" y="185"/>
                </a:lnTo>
                <a:lnTo>
                  <a:pt x="121" y="185"/>
                </a:lnTo>
                <a:lnTo>
                  <a:pt x="121" y="183"/>
                </a:lnTo>
                <a:lnTo>
                  <a:pt x="121" y="182"/>
                </a:lnTo>
                <a:lnTo>
                  <a:pt x="120" y="181"/>
                </a:lnTo>
                <a:lnTo>
                  <a:pt x="119" y="180"/>
                </a:lnTo>
                <a:lnTo>
                  <a:pt x="118" y="180"/>
                </a:lnTo>
                <a:lnTo>
                  <a:pt x="116" y="177"/>
                </a:lnTo>
                <a:lnTo>
                  <a:pt x="115" y="176"/>
                </a:lnTo>
                <a:lnTo>
                  <a:pt x="113" y="175"/>
                </a:lnTo>
                <a:lnTo>
                  <a:pt x="111" y="174"/>
                </a:lnTo>
                <a:lnTo>
                  <a:pt x="110" y="174"/>
                </a:lnTo>
                <a:lnTo>
                  <a:pt x="109" y="174"/>
                </a:lnTo>
                <a:lnTo>
                  <a:pt x="108" y="174"/>
                </a:lnTo>
                <a:lnTo>
                  <a:pt x="107" y="173"/>
                </a:lnTo>
                <a:lnTo>
                  <a:pt x="107" y="172"/>
                </a:lnTo>
                <a:lnTo>
                  <a:pt x="105" y="172"/>
                </a:lnTo>
                <a:lnTo>
                  <a:pt x="105" y="171"/>
                </a:lnTo>
                <a:lnTo>
                  <a:pt x="104" y="171"/>
                </a:lnTo>
                <a:lnTo>
                  <a:pt x="103" y="170"/>
                </a:lnTo>
                <a:lnTo>
                  <a:pt x="103" y="168"/>
                </a:lnTo>
                <a:lnTo>
                  <a:pt x="103" y="167"/>
                </a:lnTo>
                <a:lnTo>
                  <a:pt x="103" y="166"/>
                </a:lnTo>
                <a:lnTo>
                  <a:pt x="100" y="162"/>
                </a:lnTo>
                <a:lnTo>
                  <a:pt x="100" y="160"/>
                </a:lnTo>
                <a:lnTo>
                  <a:pt x="98" y="157"/>
                </a:lnTo>
                <a:lnTo>
                  <a:pt x="96" y="155"/>
                </a:lnTo>
                <a:lnTo>
                  <a:pt x="96" y="154"/>
                </a:lnTo>
                <a:lnTo>
                  <a:pt x="95" y="154"/>
                </a:lnTo>
                <a:lnTo>
                  <a:pt x="94" y="153"/>
                </a:lnTo>
                <a:lnTo>
                  <a:pt x="94" y="152"/>
                </a:lnTo>
                <a:lnTo>
                  <a:pt x="92" y="150"/>
                </a:lnTo>
                <a:lnTo>
                  <a:pt x="90" y="148"/>
                </a:lnTo>
                <a:lnTo>
                  <a:pt x="88" y="147"/>
                </a:lnTo>
                <a:lnTo>
                  <a:pt x="86" y="146"/>
                </a:lnTo>
                <a:lnTo>
                  <a:pt x="82" y="144"/>
                </a:lnTo>
                <a:lnTo>
                  <a:pt x="79" y="141"/>
                </a:lnTo>
                <a:lnTo>
                  <a:pt x="76" y="138"/>
                </a:lnTo>
                <a:lnTo>
                  <a:pt x="74" y="137"/>
                </a:lnTo>
                <a:lnTo>
                  <a:pt x="73" y="137"/>
                </a:lnTo>
                <a:lnTo>
                  <a:pt x="72" y="137"/>
                </a:lnTo>
                <a:lnTo>
                  <a:pt x="71" y="136"/>
                </a:lnTo>
                <a:lnTo>
                  <a:pt x="69" y="130"/>
                </a:lnTo>
                <a:lnTo>
                  <a:pt x="68" y="130"/>
                </a:lnTo>
                <a:lnTo>
                  <a:pt x="67" y="128"/>
                </a:lnTo>
                <a:lnTo>
                  <a:pt x="67" y="127"/>
                </a:lnTo>
                <a:lnTo>
                  <a:pt x="65" y="124"/>
                </a:lnTo>
                <a:lnTo>
                  <a:pt x="64" y="123"/>
                </a:lnTo>
                <a:lnTo>
                  <a:pt x="63" y="122"/>
                </a:lnTo>
                <a:lnTo>
                  <a:pt x="63" y="121"/>
                </a:lnTo>
                <a:lnTo>
                  <a:pt x="63" y="120"/>
                </a:lnTo>
                <a:lnTo>
                  <a:pt x="61" y="117"/>
                </a:lnTo>
                <a:lnTo>
                  <a:pt x="60" y="116"/>
                </a:lnTo>
                <a:lnTo>
                  <a:pt x="58" y="116"/>
                </a:lnTo>
                <a:lnTo>
                  <a:pt x="57" y="115"/>
                </a:lnTo>
                <a:lnTo>
                  <a:pt x="56" y="112"/>
                </a:lnTo>
                <a:lnTo>
                  <a:pt x="56" y="111"/>
                </a:lnTo>
                <a:lnTo>
                  <a:pt x="56" y="110"/>
                </a:lnTo>
                <a:lnTo>
                  <a:pt x="55" y="109"/>
                </a:lnTo>
                <a:lnTo>
                  <a:pt x="55" y="108"/>
                </a:lnTo>
                <a:lnTo>
                  <a:pt x="55" y="105"/>
                </a:lnTo>
                <a:lnTo>
                  <a:pt x="54" y="102"/>
                </a:lnTo>
                <a:lnTo>
                  <a:pt x="53" y="101"/>
                </a:lnTo>
                <a:lnTo>
                  <a:pt x="52" y="100"/>
                </a:lnTo>
                <a:lnTo>
                  <a:pt x="50" y="98"/>
                </a:lnTo>
                <a:lnTo>
                  <a:pt x="50" y="96"/>
                </a:lnTo>
                <a:lnTo>
                  <a:pt x="49" y="94"/>
                </a:lnTo>
                <a:lnTo>
                  <a:pt x="48" y="93"/>
                </a:lnTo>
                <a:lnTo>
                  <a:pt x="47" y="92"/>
                </a:lnTo>
                <a:lnTo>
                  <a:pt x="45" y="86"/>
                </a:lnTo>
                <a:lnTo>
                  <a:pt x="44" y="84"/>
                </a:lnTo>
                <a:lnTo>
                  <a:pt x="43" y="81"/>
                </a:lnTo>
                <a:lnTo>
                  <a:pt x="42" y="81"/>
                </a:lnTo>
                <a:lnTo>
                  <a:pt x="42" y="79"/>
                </a:lnTo>
                <a:lnTo>
                  <a:pt x="41" y="78"/>
                </a:lnTo>
                <a:lnTo>
                  <a:pt x="39" y="78"/>
                </a:lnTo>
                <a:lnTo>
                  <a:pt x="35" y="78"/>
                </a:lnTo>
                <a:lnTo>
                  <a:pt x="33" y="78"/>
                </a:lnTo>
                <a:lnTo>
                  <a:pt x="31" y="79"/>
                </a:lnTo>
                <a:lnTo>
                  <a:pt x="30" y="79"/>
                </a:lnTo>
                <a:lnTo>
                  <a:pt x="29" y="78"/>
                </a:lnTo>
                <a:lnTo>
                  <a:pt x="27" y="77"/>
                </a:lnTo>
                <a:lnTo>
                  <a:pt x="26" y="77"/>
                </a:lnTo>
                <a:lnTo>
                  <a:pt x="25" y="76"/>
                </a:lnTo>
                <a:lnTo>
                  <a:pt x="24" y="73"/>
                </a:lnTo>
                <a:lnTo>
                  <a:pt x="23" y="72"/>
                </a:lnTo>
                <a:lnTo>
                  <a:pt x="22" y="72"/>
                </a:lnTo>
                <a:lnTo>
                  <a:pt x="21" y="70"/>
                </a:lnTo>
                <a:lnTo>
                  <a:pt x="19" y="69"/>
                </a:lnTo>
                <a:lnTo>
                  <a:pt x="18" y="68"/>
                </a:lnTo>
                <a:lnTo>
                  <a:pt x="17" y="68"/>
                </a:lnTo>
                <a:lnTo>
                  <a:pt x="17" y="67"/>
                </a:lnTo>
                <a:lnTo>
                  <a:pt x="16" y="66"/>
                </a:lnTo>
                <a:lnTo>
                  <a:pt x="17" y="65"/>
                </a:lnTo>
                <a:lnTo>
                  <a:pt x="14" y="65"/>
                </a:lnTo>
                <a:lnTo>
                  <a:pt x="13" y="64"/>
                </a:lnTo>
                <a:lnTo>
                  <a:pt x="11" y="64"/>
                </a:lnTo>
                <a:lnTo>
                  <a:pt x="10" y="63"/>
                </a:lnTo>
                <a:lnTo>
                  <a:pt x="9" y="62"/>
                </a:lnTo>
                <a:lnTo>
                  <a:pt x="9" y="61"/>
                </a:lnTo>
                <a:lnTo>
                  <a:pt x="8" y="61"/>
                </a:lnTo>
                <a:lnTo>
                  <a:pt x="6" y="60"/>
                </a:lnTo>
                <a:lnTo>
                  <a:pt x="6" y="61"/>
                </a:lnTo>
                <a:lnTo>
                  <a:pt x="6" y="60"/>
                </a:lnTo>
                <a:lnTo>
                  <a:pt x="5" y="59"/>
                </a:lnTo>
                <a:lnTo>
                  <a:pt x="4" y="58"/>
                </a:lnTo>
                <a:lnTo>
                  <a:pt x="3" y="58"/>
                </a:lnTo>
                <a:lnTo>
                  <a:pt x="1" y="57"/>
                </a:lnTo>
                <a:lnTo>
                  <a:pt x="0" y="55"/>
                </a:lnTo>
                <a:lnTo>
                  <a:pt x="0" y="53"/>
                </a:lnTo>
                <a:lnTo>
                  <a:pt x="0" y="52"/>
                </a:lnTo>
                <a:lnTo>
                  <a:pt x="0" y="51"/>
                </a:lnTo>
                <a:lnTo>
                  <a:pt x="2" y="50"/>
                </a:lnTo>
                <a:lnTo>
                  <a:pt x="3" y="49"/>
                </a:lnTo>
                <a:lnTo>
                  <a:pt x="3" y="46"/>
                </a:lnTo>
                <a:lnTo>
                  <a:pt x="3" y="45"/>
                </a:lnTo>
                <a:lnTo>
                  <a:pt x="4" y="44"/>
                </a:lnTo>
                <a:lnTo>
                  <a:pt x="4" y="42"/>
                </a:lnTo>
                <a:lnTo>
                  <a:pt x="5" y="43"/>
                </a:lnTo>
                <a:lnTo>
                  <a:pt x="5" y="42"/>
                </a:lnTo>
                <a:lnTo>
                  <a:pt x="6" y="42"/>
                </a:lnTo>
                <a:lnTo>
                  <a:pt x="7" y="42"/>
                </a:lnTo>
                <a:lnTo>
                  <a:pt x="7" y="41"/>
                </a:lnTo>
                <a:lnTo>
                  <a:pt x="7" y="40"/>
                </a:lnTo>
                <a:lnTo>
                  <a:pt x="9" y="39"/>
                </a:lnTo>
                <a:lnTo>
                  <a:pt x="9" y="38"/>
                </a:lnTo>
                <a:lnTo>
                  <a:pt x="10" y="37"/>
                </a:lnTo>
                <a:lnTo>
                  <a:pt x="10" y="36"/>
                </a:lnTo>
                <a:lnTo>
                  <a:pt x="11" y="36"/>
                </a:lnTo>
                <a:lnTo>
                  <a:pt x="11" y="35"/>
                </a:lnTo>
                <a:lnTo>
                  <a:pt x="12" y="36"/>
                </a:lnTo>
                <a:lnTo>
                  <a:pt x="12" y="35"/>
                </a:lnTo>
                <a:lnTo>
                  <a:pt x="12" y="36"/>
                </a:lnTo>
                <a:lnTo>
                  <a:pt x="13" y="36"/>
                </a:lnTo>
                <a:lnTo>
                  <a:pt x="13" y="35"/>
                </a:lnTo>
                <a:lnTo>
                  <a:pt x="14" y="34"/>
                </a:lnTo>
                <a:lnTo>
                  <a:pt x="15" y="34"/>
                </a:lnTo>
                <a:lnTo>
                  <a:pt x="16" y="32"/>
                </a:lnTo>
                <a:lnTo>
                  <a:pt x="17" y="32"/>
                </a:lnTo>
                <a:lnTo>
                  <a:pt x="17" y="31"/>
                </a:lnTo>
                <a:lnTo>
                  <a:pt x="18" y="30"/>
                </a:lnTo>
                <a:lnTo>
                  <a:pt x="18" y="31"/>
                </a:lnTo>
                <a:lnTo>
                  <a:pt x="19" y="31"/>
                </a:lnTo>
                <a:lnTo>
                  <a:pt x="19" y="30"/>
                </a:lnTo>
                <a:lnTo>
                  <a:pt x="20" y="30"/>
                </a:lnTo>
                <a:lnTo>
                  <a:pt x="21" y="30"/>
                </a:lnTo>
                <a:lnTo>
                  <a:pt x="20" y="29"/>
                </a:lnTo>
                <a:lnTo>
                  <a:pt x="20" y="28"/>
                </a:lnTo>
                <a:lnTo>
                  <a:pt x="21" y="28"/>
                </a:lnTo>
                <a:lnTo>
                  <a:pt x="21" y="27"/>
                </a:lnTo>
                <a:lnTo>
                  <a:pt x="21" y="26"/>
                </a:lnTo>
                <a:lnTo>
                  <a:pt x="22" y="24"/>
                </a:lnTo>
                <a:lnTo>
                  <a:pt x="22" y="23"/>
                </a:lnTo>
                <a:lnTo>
                  <a:pt x="23" y="23"/>
                </a:lnTo>
                <a:lnTo>
                  <a:pt x="36" y="19"/>
                </a:lnTo>
                <a:lnTo>
                  <a:pt x="50" y="15"/>
                </a:lnTo>
                <a:lnTo>
                  <a:pt x="52" y="14"/>
                </a:lnTo>
                <a:lnTo>
                  <a:pt x="52" y="16"/>
                </a:lnTo>
                <a:lnTo>
                  <a:pt x="53" y="16"/>
                </a:lnTo>
                <a:lnTo>
                  <a:pt x="54" y="15"/>
                </a:lnTo>
                <a:lnTo>
                  <a:pt x="56" y="14"/>
                </a:lnTo>
                <a:lnTo>
                  <a:pt x="59" y="13"/>
                </a:lnTo>
                <a:lnTo>
                  <a:pt x="60" y="12"/>
                </a:lnTo>
                <a:lnTo>
                  <a:pt x="59" y="10"/>
                </a:lnTo>
                <a:lnTo>
                  <a:pt x="60" y="10"/>
                </a:lnTo>
                <a:lnTo>
                  <a:pt x="61" y="11"/>
                </a:lnTo>
                <a:lnTo>
                  <a:pt x="62" y="11"/>
                </a:lnTo>
                <a:lnTo>
                  <a:pt x="63" y="10"/>
                </a:lnTo>
                <a:lnTo>
                  <a:pt x="64" y="10"/>
                </a:lnTo>
                <a:lnTo>
                  <a:pt x="67" y="8"/>
                </a:lnTo>
                <a:lnTo>
                  <a:pt x="70" y="8"/>
                </a:lnTo>
                <a:lnTo>
                  <a:pt x="71" y="8"/>
                </a:lnTo>
                <a:lnTo>
                  <a:pt x="72" y="6"/>
                </a:lnTo>
                <a:lnTo>
                  <a:pt x="73" y="6"/>
                </a:lnTo>
                <a:lnTo>
                  <a:pt x="74" y="6"/>
                </a:lnTo>
                <a:lnTo>
                  <a:pt x="75" y="6"/>
                </a:lnTo>
                <a:lnTo>
                  <a:pt x="76" y="6"/>
                </a:lnTo>
                <a:lnTo>
                  <a:pt x="77" y="5"/>
                </a:lnTo>
                <a:lnTo>
                  <a:pt x="80" y="4"/>
                </a:lnTo>
                <a:lnTo>
                  <a:pt x="81" y="5"/>
                </a:lnTo>
                <a:lnTo>
                  <a:pt x="83" y="4"/>
                </a:lnTo>
                <a:lnTo>
                  <a:pt x="83" y="3"/>
                </a:lnTo>
                <a:lnTo>
                  <a:pt x="84" y="2"/>
                </a:lnTo>
                <a:lnTo>
                  <a:pt x="85" y="2"/>
                </a:lnTo>
                <a:lnTo>
                  <a:pt x="86" y="0"/>
                </a:lnTo>
                <a:lnTo>
                  <a:pt x="86" y="1"/>
                </a:lnTo>
                <a:lnTo>
                  <a:pt x="87" y="2"/>
                </a:lnTo>
                <a:lnTo>
                  <a:pt x="87" y="3"/>
                </a:lnTo>
                <a:lnTo>
                  <a:pt x="88" y="3"/>
                </a:lnTo>
                <a:lnTo>
                  <a:pt x="89" y="2"/>
                </a:lnTo>
                <a:lnTo>
                  <a:pt x="91" y="3"/>
                </a:lnTo>
                <a:lnTo>
                  <a:pt x="97" y="2"/>
                </a:lnTo>
                <a:lnTo>
                  <a:pt x="133" y="3"/>
                </a:lnTo>
                <a:lnTo>
                  <a:pt x="135" y="3"/>
                </a:lnTo>
                <a:lnTo>
                  <a:pt x="136" y="3"/>
                </a:lnTo>
                <a:lnTo>
                  <a:pt x="139" y="3"/>
                </a:lnTo>
                <a:lnTo>
                  <a:pt x="148" y="4"/>
                </a:lnTo>
                <a:lnTo>
                  <a:pt x="163" y="5"/>
                </a:lnTo>
                <a:lnTo>
                  <a:pt x="169" y="5"/>
                </a:lnTo>
                <a:lnTo>
                  <a:pt x="172" y="5"/>
                </a:lnTo>
                <a:lnTo>
                  <a:pt x="178" y="6"/>
                </a:lnTo>
                <a:lnTo>
                  <a:pt x="180" y="5"/>
                </a:lnTo>
                <a:lnTo>
                  <a:pt x="203" y="7"/>
                </a:lnTo>
                <a:lnTo>
                  <a:pt x="205" y="7"/>
                </a:lnTo>
                <a:lnTo>
                  <a:pt x="205" y="8"/>
                </a:lnTo>
                <a:lnTo>
                  <a:pt x="206" y="9"/>
                </a:lnTo>
                <a:lnTo>
                  <a:pt x="207" y="11"/>
                </a:lnTo>
                <a:lnTo>
                  <a:pt x="206" y="12"/>
                </a:lnTo>
                <a:lnTo>
                  <a:pt x="205" y="13"/>
                </a:lnTo>
                <a:lnTo>
                  <a:pt x="205" y="14"/>
                </a:lnTo>
                <a:lnTo>
                  <a:pt x="205" y="16"/>
                </a:lnTo>
                <a:lnTo>
                  <a:pt x="206" y="18"/>
                </a:lnTo>
                <a:lnTo>
                  <a:pt x="209" y="16"/>
                </a:lnTo>
                <a:close/>
                <a:moveTo>
                  <a:pt x="251" y="308"/>
                </a:moveTo>
                <a:lnTo>
                  <a:pt x="251" y="307"/>
                </a:lnTo>
                <a:lnTo>
                  <a:pt x="253" y="306"/>
                </a:lnTo>
                <a:lnTo>
                  <a:pt x="255" y="304"/>
                </a:lnTo>
                <a:lnTo>
                  <a:pt x="256" y="304"/>
                </a:lnTo>
                <a:lnTo>
                  <a:pt x="257" y="303"/>
                </a:lnTo>
                <a:lnTo>
                  <a:pt x="260" y="300"/>
                </a:lnTo>
                <a:lnTo>
                  <a:pt x="261" y="302"/>
                </a:lnTo>
                <a:lnTo>
                  <a:pt x="259" y="307"/>
                </a:lnTo>
                <a:lnTo>
                  <a:pt x="256" y="306"/>
                </a:lnTo>
                <a:lnTo>
                  <a:pt x="258" y="309"/>
                </a:lnTo>
                <a:lnTo>
                  <a:pt x="256" y="310"/>
                </a:lnTo>
                <a:lnTo>
                  <a:pt x="254" y="310"/>
                </a:lnTo>
                <a:lnTo>
                  <a:pt x="254" y="312"/>
                </a:lnTo>
                <a:lnTo>
                  <a:pt x="248" y="315"/>
                </a:lnTo>
                <a:lnTo>
                  <a:pt x="247" y="315"/>
                </a:lnTo>
                <a:lnTo>
                  <a:pt x="248" y="313"/>
                </a:lnTo>
                <a:lnTo>
                  <a:pt x="251" y="309"/>
                </a:lnTo>
                <a:lnTo>
                  <a:pt x="251" y="308"/>
                </a:lnTo>
                <a:close/>
                <a:moveTo>
                  <a:pt x="332" y="247"/>
                </a:moveTo>
                <a:lnTo>
                  <a:pt x="338" y="245"/>
                </a:lnTo>
                <a:lnTo>
                  <a:pt x="337" y="247"/>
                </a:lnTo>
                <a:lnTo>
                  <a:pt x="331" y="251"/>
                </a:lnTo>
                <a:lnTo>
                  <a:pt x="331" y="250"/>
                </a:lnTo>
                <a:lnTo>
                  <a:pt x="331" y="247"/>
                </a:lnTo>
                <a:lnTo>
                  <a:pt x="332" y="247"/>
                </a:lnTo>
                <a:close/>
                <a:moveTo>
                  <a:pt x="263" y="286"/>
                </a:moveTo>
                <a:lnTo>
                  <a:pt x="267" y="290"/>
                </a:lnTo>
                <a:lnTo>
                  <a:pt x="263" y="294"/>
                </a:lnTo>
                <a:lnTo>
                  <a:pt x="262" y="292"/>
                </a:lnTo>
                <a:lnTo>
                  <a:pt x="263" y="289"/>
                </a:lnTo>
                <a:lnTo>
                  <a:pt x="263" y="287"/>
                </a:lnTo>
                <a:lnTo>
                  <a:pt x="263" y="286"/>
                </a:lnTo>
                <a:close/>
                <a:moveTo>
                  <a:pt x="233" y="311"/>
                </a:moveTo>
                <a:lnTo>
                  <a:pt x="232" y="311"/>
                </a:lnTo>
                <a:lnTo>
                  <a:pt x="229" y="307"/>
                </a:lnTo>
                <a:lnTo>
                  <a:pt x="233" y="309"/>
                </a:lnTo>
                <a:lnTo>
                  <a:pt x="234" y="311"/>
                </a:lnTo>
                <a:lnTo>
                  <a:pt x="233" y="311"/>
                </a:lnTo>
                <a:close/>
                <a:moveTo>
                  <a:pt x="369" y="205"/>
                </a:moveTo>
                <a:lnTo>
                  <a:pt x="369" y="207"/>
                </a:lnTo>
                <a:lnTo>
                  <a:pt x="368" y="208"/>
                </a:lnTo>
                <a:lnTo>
                  <a:pt x="367" y="207"/>
                </a:lnTo>
                <a:lnTo>
                  <a:pt x="369" y="205"/>
                </a:lnTo>
                <a:close/>
                <a:moveTo>
                  <a:pt x="332" y="247"/>
                </a:moveTo>
                <a:lnTo>
                  <a:pt x="332" y="246"/>
                </a:lnTo>
                <a:lnTo>
                  <a:pt x="333" y="244"/>
                </a:lnTo>
                <a:lnTo>
                  <a:pt x="334" y="245"/>
                </a:lnTo>
                <a:lnTo>
                  <a:pt x="332" y="247"/>
                </a:lnTo>
                <a:close/>
                <a:moveTo>
                  <a:pt x="353" y="234"/>
                </a:moveTo>
                <a:lnTo>
                  <a:pt x="352" y="232"/>
                </a:lnTo>
                <a:lnTo>
                  <a:pt x="355" y="233"/>
                </a:lnTo>
                <a:lnTo>
                  <a:pt x="353" y="234"/>
                </a:lnTo>
                <a:close/>
                <a:moveTo>
                  <a:pt x="325" y="256"/>
                </a:moveTo>
                <a:lnTo>
                  <a:pt x="324" y="254"/>
                </a:lnTo>
                <a:lnTo>
                  <a:pt x="326" y="254"/>
                </a:lnTo>
                <a:lnTo>
                  <a:pt x="325" y="256"/>
                </a:lnTo>
                <a:close/>
                <a:moveTo>
                  <a:pt x="357" y="234"/>
                </a:moveTo>
                <a:lnTo>
                  <a:pt x="356" y="232"/>
                </a:lnTo>
                <a:lnTo>
                  <a:pt x="358" y="232"/>
                </a:lnTo>
                <a:lnTo>
                  <a:pt x="359" y="230"/>
                </a:lnTo>
                <a:lnTo>
                  <a:pt x="357" y="234"/>
                </a:lnTo>
                <a:close/>
                <a:moveTo>
                  <a:pt x="355" y="232"/>
                </a:moveTo>
                <a:lnTo>
                  <a:pt x="353" y="231"/>
                </a:lnTo>
                <a:lnTo>
                  <a:pt x="355" y="231"/>
                </a:lnTo>
                <a:lnTo>
                  <a:pt x="355" y="232"/>
                </a:lnTo>
                <a:close/>
                <a:moveTo>
                  <a:pt x="355" y="236"/>
                </a:moveTo>
                <a:lnTo>
                  <a:pt x="353" y="235"/>
                </a:lnTo>
                <a:lnTo>
                  <a:pt x="355" y="235"/>
                </a:lnTo>
                <a:lnTo>
                  <a:pt x="355" y="236"/>
                </a:lnTo>
                <a:close/>
                <a:moveTo>
                  <a:pt x="251" y="306"/>
                </a:moveTo>
                <a:lnTo>
                  <a:pt x="250" y="305"/>
                </a:lnTo>
                <a:lnTo>
                  <a:pt x="252" y="305"/>
                </a:lnTo>
                <a:lnTo>
                  <a:pt x="251" y="306"/>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1" name="Freeform 357"/>
          <p:cNvSpPr>
            <a:spLocks/>
          </p:cNvSpPr>
          <p:nvPr/>
        </p:nvSpPr>
        <p:spPr bwMode="auto">
          <a:xfrm>
            <a:off x="6704013" y="4476750"/>
            <a:ext cx="679450" cy="536575"/>
          </a:xfrm>
          <a:custGeom>
            <a:avLst/>
            <a:gdLst>
              <a:gd name="T0" fmla="*/ 2147483647 w 428"/>
              <a:gd name="T1" fmla="*/ 2147483647 h 338"/>
              <a:gd name="T2" fmla="*/ 2147483647 w 428"/>
              <a:gd name="T3" fmla="*/ 2147483647 h 338"/>
              <a:gd name="T4" fmla="*/ 2147483647 w 428"/>
              <a:gd name="T5" fmla="*/ 2147483647 h 338"/>
              <a:gd name="T6" fmla="*/ 2147483647 w 428"/>
              <a:gd name="T7" fmla="*/ 2147483647 h 338"/>
              <a:gd name="T8" fmla="*/ 2147483647 w 428"/>
              <a:gd name="T9" fmla="*/ 2147483647 h 338"/>
              <a:gd name="T10" fmla="*/ 2147483647 w 428"/>
              <a:gd name="T11" fmla="*/ 2147483647 h 338"/>
              <a:gd name="T12" fmla="*/ 2147483647 w 428"/>
              <a:gd name="T13" fmla="*/ 2147483647 h 338"/>
              <a:gd name="T14" fmla="*/ 2147483647 w 428"/>
              <a:gd name="T15" fmla="*/ 2147483647 h 338"/>
              <a:gd name="T16" fmla="*/ 2147483647 w 428"/>
              <a:gd name="T17" fmla="*/ 2147483647 h 338"/>
              <a:gd name="T18" fmla="*/ 2147483647 w 428"/>
              <a:gd name="T19" fmla="*/ 2147483647 h 338"/>
              <a:gd name="T20" fmla="*/ 2147483647 w 428"/>
              <a:gd name="T21" fmla="*/ 2147483647 h 338"/>
              <a:gd name="T22" fmla="*/ 2147483647 w 428"/>
              <a:gd name="T23" fmla="*/ 2147483647 h 338"/>
              <a:gd name="T24" fmla="*/ 2147483647 w 428"/>
              <a:gd name="T25" fmla="*/ 2147483647 h 338"/>
              <a:gd name="T26" fmla="*/ 2147483647 w 428"/>
              <a:gd name="T27" fmla="*/ 2147483647 h 338"/>
              <a:gd name="T28" fmla="*/ 2147483647 w 428"/>
              <a:gd name="T29" fmla="*/ 2147483647 h 338"/>
              <a:gd name="T30" fmla="*/ 2147483647 w 428"/>
              <a:gd name="T31" fmla="*/ 2147483647 h 338"/>
              <a:gd name="T32" fmla="*/ 2147483647 w 428"/>
              <a:gd name="T33" fmla="*/ 2147483647 h 338"/>
              <a:gd name="T34" fmla="*/ 2147483647 w 428"/>
              <a:gd name="T35" fmla="*/ 2147483647 h 338"/>
              <a:gd name="T36" fmla="*/ 2147483647 w 428"/>
              <a:gd name="T37" fmla="*/ 2147483647 h 338"/>
              <a:gd name="T38" fmla="*/ 2147483647 w 428"/>
              <a:gd name="T39" fmla="*/ 2147483647 h 338"/>
              <a:gd name="T40" fmla="*/ 2147483647 w 428"/>
              <a:gd name="T41" fmla="*/ 2147483647 h 338"/>
              <a:gd name="T42" fmla="*/ 2147483647 w 428"/>
              <a:gd name="T43" fmla="*/ 2147483647 h 338"/>
              <a:gd name="T44" fmla="*/ 2147483647 w 428"/>
              <a:gd name="T45" fmla="*/ 2147483647 h 338"/>
              <a:gd name="T46" fmla="*/ 2147483647 w 428"/>
              <a:gd name="T47" fmla="*/ 2147483647 h 338"/>
              <a:gd name="T48" fmla="*/ 2147483647 w 428"/>
              <a:gd name="T49" fmla="*/ 2147483647 h 338"/>
              <a:gd name="T50" fmla="*/ 2147483647 w 428"/>
              <a:gd name="T51" fmla="*/ 2147483647 h 338"/>
              <a:gd name="T52" fmla="*/ 2147483647 w 428"/>
              <a:gd name="T53" fmla="*/ 2147483647 h 338"/>
              <a:gd name="T54" fmla="*/ 2147483647 w 428"/>
              <a:gd name="T55" fmla="*/ 2147483647 h 338"/>
              <a:gd name="T56" fmla="*/ 2147483647 w 428"/>
              <a:gd name="T57" fmla="*/ 2147483647 h 338"/>
              <a:gd name="T58" fmla="*/ 2147483647 w 428"/>
              <a:gd name="T59" fmla="*/ 2147483647 h 338"/>
              <a:gd name="T60" fmla="*/ 2147483647 w 428"/>
              <a:gd name="T61" fmla="*/ 2147483647 h 338"/>
              <a:gd name="T62" fmla="*/ 2147483647 w 428"/>
              <a:gd name="T63" fmla="*/ 2147483647 h 338"/>
              <a:gd name="T64" fmla="*/ 2147483647 w 428"/>
              <a:gd name="T65" fmla="*/ 2147483647 h 338"/>
              <a:gd name="T66" fmla="*/ 2147483647 w 428"/>
              <a:gd name="T67" fmla="*/ 2147483647 h 338"/>
              <a:gd name="T68" fmla="*/ 2147483647 w 428"/>
              <a:gd name="T69" fmla="*/ 2147483647 h 338"/>
              <a:gd name="T70" fmla="*/ 2147483647 w 428"/>
              <a:gd name="T71" fmla="*/ 2147483647 h 338"/>
              <a:gd name="T72" fmla="*/ 2147483647 w 428"/>
              <a:gd name="T73" fmla="*/ 2147483647 h 338"/>
              <a:gd name="T74" fmla="*/ 2147483647 w 428"/>
              <a:gd name="T75" fmla="*/ 2147483647 h 338"/>
              <a:gd name="T76" fmla="*/ 2147483647 w 428"/>
              <a:gd name="T77" fmla="*/ 2147483647 h 338"/>
              <a:gd name="T78" fmla="*/ 2147483647 w 428"/>
              <a:gd name="T79" fmla="*/ 2147483647 h 338"/>
              <a:gd name="T80" fmla="*/ 2147483647 w 428"/>
              <a:gd name="T81" fmla="*/ 2147483647 h 338"/>
              <a:gd name="T82" fmla="*/ 2147483647 w 428"/>
              <a:gd name="T83" fmla="*/ 2147483647 h 338"/>
              <a:gd name="T84" fmla="*/ 2147483647 w 428"/>
              <a:gd name="T85" fmla="*/ 2147483647 h 338"/>
              <a:gd name="T86" fmla="*/ 2147483647 w 428"/>
              <a:gd name="T87" fmla="*/ 2147483647 h 338"/>
              <a:gd name="T88" fmla="*/ 2147483647 w 428"/>
              <a:gd name="T89" fmla="*/ 2147483647 h 338"/>
              <a:gd name="T90" fmla="*/ 2147483647 w 428"/>
              <a:gd name="T91" fmla="*/ 2147483647 h 338"/>
              <a:gd name="T92" fmla="*/ 2147483647 w 428"/>
              <a:gd name="T93" fmla="*/ 2147483647 h 338"/>
              <a:gd name="T94" fmla="*/ 2147483647 w 428"/>
              <a:gd name="T95" fmla="*/ 2147483647 h 338"/>
              <a:gd name="T96" fmla="*/ 0 w 428"/>
              <a:gd name="T97" fmla="*/ 2147483647 h 338"/>
              <a:gd name="T98" fmla="*/ 2147483647 w 428"/>
              <a:gd name="T99" fmla="*/ 2147483647 h 338"/>
              <a:gd name="T100" fmla="*/ 2147483647 w 428"/>
              <a:gd name="T101" fmla="*/ 2147483647 h 338"/>
              <a:gd name="T102" fmla="*/ 2147483647 w 428"/>
              <a:gd name="T103" fmla="*/ 2147483647 h 338"/>
              <a:gd name="T104" fmla="*/ 2147483647 w 428"/>
              <a:gd name="T105" fmla="*/ 2147483647 h 338"/>
              <a:gd name="T106" fmla="*/ 2147483647 w 428"/>
              <a:gd name="T107" fmla="*/ 2147483647 h 338"/>
              <a:gd name="T108" fmla="*/ 2147483647 w 428"/>
              <a:gd name="T109" fmla="*/ 2147483647 h 338"/>
              <a:gd name="T110" fmla="*/ 2147483647 w 428"/>
              <a:gd name="T111" fmla="*/ 2147483647 h 338"/>
              <a:gd name="T112" fmla="*/ 2147483647 w 428"/>
              <a:gd name="T113" fmla="*/ 2147483647 h 338"/>
              <a:gd name="T114" fmla="*/ 2147483647 w 428"/>
              <a:gd name="T115" fmla="*/ 2147483647 h 338"/>
              <a:gd name="T116" fmla="*/ 2147483647 w 428"/>
              <a:gd name="T117" fmla="*/ 2147483647 h 338"/>
              <a:gd name="T118" fmla="*/ 2147483647 w 428"/>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8" h="338">
                <a:moveTo>
                  <a:pt x="209" y="16"/>
                </a:moveTo>
                <a:lnTo>
                  <a:pt x="215" y="12"/>
                </a:lnTo>
                <a:lnTo>
                  <a:pt x="217" y="12"/>
                </a:lnTo>
                <a:lnTo>
                  <a:pt x="220" y="17"/>
                </a:lnTo>
                <a:lnTo>
                  <a:pt x="221" y="18"/>
                </a:lnTo>
                <a:lnTo>
                  <a:pt x="222" y="20"/>
                </a:lnTo>
                <a:lnTo>
                  <a:pt x="230" y="30"/>
                </a:lnTo>
                <a:lnTo>
                  <a:pt x="228" y="42"/>
                </a:lnTo>
                <a:lnTo>
                  <a:pt x="229" y="42"/>
                </a:lnTo>
                <a:lnTo>
                  <a:pt x="234" y="42"/>
                </a:lnTo>
                <a:lnTo>
                  <a:pt x="237" y="42"/>
                </a:lnTo>
                <a:lnTo>
                  <a:pt x="238" y="42"/>
                </a:lnTo>
                <a:lnTo>
                  <a:pt x="240" y="42"/>
                </a:lnTo>
                <a:lnTo>
                  <a:pt x="273" y="42"/>
                </a:lnTo>
                <a:lnTo>
                  <a:pt x="274" y="42"/>
                </a:lnTo>
                <a:lnTo>
                  <a:pt x="296" y="43"/>
                </a:lnTo>
                <a:lnTo>
                  <a:pt x="297" y="43"/>
                </a:lnTo>
                <a:lnTo>
                  <a:pt x="298" y="43"/>
                </a:lnTo>
                <a:lnTo>
                  <a:pt x="300" y="43"/>
                </a:lnTo>
                <a:lnTo>
                  <a:pt x="301" y="44"/>
                </a:lnTo>
                <a:lnTo>
                  <a:pt x="304" y="43"/>
                </a:lnTo>
                <a:lnTo>
                  <a:pt x="318" y="43"/>
                </a:lnTo>
                <a:lnTo>
                  <a:pt x="321" y="44"/>
                </a:lnTo>
                <a:lnTo>
                  <a:pt x="322" y="43"/>
                </a:lnTo>
                <a:lnTo>
                  <a:pt x="329" y="44"/>
                </a:lnTo>
                <a:lnTo>
                  <a:pt x="339" y="54"/>
                </a:lnTo>
                <a:lnTo>
                  <a:pt x="342" y="57"/>
                </a:lnTo>
                <a:lnTo>
                  <a:pt x="344" y="59"/>
                </a:lnTo>
                <a:lnTo>
                  <a:pt x="353" y="68"/>
                </a:lnTo>
                <a:lnTo>
                  <a:pt x="353" y="69"/>
                </a:lnTo>
                <a:lnTo>
                  <a:pt x="358" y="73"/>
                </a:lnTo>
                <a:lnTo>
                  <a:pt x="360" y="75"/>
                </a:lnTo>
                <a:lnTo>
                  <a:pt x="369" y="84"/>
                </a:lnTo>
                <a:lnTo>
                  <a:pt x="376" y="91"/>
                </a:lnTo>
                <a:lnTo>
                  <a:pt x="376" y="92"/>
                </a:lnTo>
                <a:lnTo>
                  <a:pt x="379" y="94"/>
                </a:lnTo>
                <a:lnTo>
                  <a:pt x="379" y="95"/>
                </a:lnTo>
                <a:lnTo>
                  <a:pt x="390" y="105"/>
                </a:lnTo>
                <a:lnTo>
                  <a:pt x="390" y="106"/>
                </a:lnTo>
                <a:lnTo>
                  <a:pt x="391" y="107"/>
                </a:lnTo>
                <a:lnTo>
                  <a:pt x="392" y="108"/>
                </a:lnTo>
                <a:lnTo>
                  <a:pt x="393" y="109"/>
                </a:lnTo>
                <a:lnTo>
                  <a:pt x="394" y="110"/>
                </a:lnTo>
                <a:lnTo>
                  <a:pt x="403" y="119"/>
                </a:lnTo>
                <a:lnTo>
                  <a:pt x="404" y="120"/>
                </a:lnTo>
                <a:lnTo>
                  <a:pt x="410" y="126"/>
                </a:lnTo>
                <a:lnTo>
                  <a:pt x="415" y="131"/>
                </a:lnTo>
                <a:lnTo>
                  <a:pt x="416" y="133"/>
                </a:lnTo>
                <a:lnTo>
                  <a:pt x="417" y="134"/>
                </a:lnTo>
                <a:lnTo>
                  <a:pt x="428" y="145"/>
                </a:lnTo>
                <a:lnTo>
                  <a:pt x="416" y="150"/>
                </a:lnTo>
                <a:lnTo>
                  <a:pt x="409" y="155"/>
                </a:lnTo>
                <a:lnTo>
                  <a:pt x="395" y="168"/>
                </a:lnTo>
                <a:lnTo>
                  <a:pt x="386" y="180"/>
                </a:lnTo>
                <a:lnTo>
                  <a:pt x="380" y="187"/>
                </a:lnTo>
                <a:lnTo>
                  <a:pt x="376" y="195"/>
                </a:lnTo>
                <a:lnTo>
                  <a:pt x="375" y="200"/>
                </a:lnTo>
                <a:lnTo>
                  <a:pt x="374" y="199"/>
                </a:lnTo>
                <a:lnTo>
                  <a:pt x="371" y="202"/>
                </a:lnTo>
                <a:lnTo>
                  <a:pt x="373" y="201"/>
                </a:lnTo>
                <a:lnTo>
                  <a:pt x="374" y="203"/>
                </a:lnTo>
                <a:lnTo>
                  <a:pt x="373" y="210"/>
                </a:lnTo>
                <a:lnTo>
                  <a:pt x="373" y="215"/>
                </a:lnTo>
                <a:lnTo>
                  <a:pt x="371" y="211"/>
                </a:lnTo>
                <a:lnTo>
                  <a:pt x="371" y="205"/>
                </a:lnTo>
                <a:lnTo>
                  <a:pt x="369" y="205"/>
                </a:lnTo>
                <a:lnTo>
                  <a:pt x="365" y="205"/>
                </a:lnTo>
                <a:lnTo>
                  <a:pt x="365" y="206"/>
                </a:lnTo>
                <a:lnTo>
                  <a:pt x="364" y="206"/>
                </a:lnTo>
                <a:lnTo>
                  <a:pt x="364" y="207"/>
                </a:lnTo>
                <a:lnTo>
                  <a:pt x="365" y="209"/>
                </a:lnTo>
                <a:lnTo>
                  <a:pt x="370" y="212"/>
                </a:lnTo>
                <a:lnTo>
                  <a:pt x="371" y="219"/>
                </a:lnTo>
                <a:lnTo>
                  <a:pt x="373" y="217"/>
                </a:lnTo>
                <a:lnTo>
                  <a:pt x="372" y="219"/>
                </a:lnTo>
                <a:lnTo>
                  <a:pt x="367" y="225"/>
                </a:lnTo>
                <a:lnTo>
                  <a:pt x="363" y="225"/>
                </a:lnTo>
                <a:lnTo>
                  <a:pt x="355" y="230"/>
                </a:lnTo>
                <a:lnTo>
                  <a:pt x="354" y="230"/>
                </a:lnTo>
                <a:lnTo>
                  <a:pt x="353" y="227"/>
                </a:lnTo>
                <a:lnTo>
                  <a:pt x="353" y="228"/>
                </a:lnTo>
                <a:lnTo>
                  <a:pt x="352" y="230"/>
                </a:lnTo>
                <a:lnTo>
                  <a:pt x="352" y="228"/>
                </a:lnTo>
                <a:lnTo>
                  <a:pt x="351" y="230"/>
                </a:lnTo>
                <a:lnTo>
                  <a:pt x="349" y="231"/>
                </a:lnTo>
                <a:lnTo>
                  <a:pt x="351" y="231"/>
                </a:lnTo>
                <a:lnTo>
                  <a:pt x="352" y="233"/>
                </a:lnTo>
                <a:lnTo>
                  <a:pt x="351" y="234"/>
                </a:lnTo>
                <a:lnTo>
                  <a:pt x="352" y="234"/>
                </a:lnTo>
                <a:lnTo>
                  <a:pt x="352" y="236"/>
                </a:lnTo>
                <a:lnTo>
                  <a:pt x="344" y="239"/>
                </a:lnTo>
                <a:lnTo>
                  <a:pt x="346" y="237"/>
                </a:lnTo>
                <a:lnTo>
                  <a:pt x="343" y="234"/>
                </a:lnTo>
                <a:lnTo>
                  <a:pt x="338" y="236"/>
                </a:lnTo>
                <a:lnTo>
                  <a:pt x="335" y="239"/>
                </a:lnTo>
                <a:lnTo>
                  <a:pt x="334" y="243"/>
                </a:lnTo>
                <a:lnTo>
                  <a:pt x="332" y="244"/>
                </a:lnTo>
                <a:lnTo>
                  <a:pt x="333" y="242"/>
                </a:lnTo>
                <a:lnTo>
                  <a:pt x="332" y="242"/>
                </a:lnTo>
                <a:lnTo>
                  <a:pt x="330" y="244"/>
                </a:lnTo>
                <a:lnTo>
                  <a:pt x="330" y="249"/>
                </a:lnTo>
                <a:lnTo>
                  <a:pt x="329" y="248"/>
                </a:lnTo>
                <a:lnTo>
                  <a:pt x="331" y="251"/>
                </a:lnTo>
                <a:lnTo>
                  <a:pt x="330" y="252"/>
                </a:lnTo>
                <a:lnTo>
                  <a:pt x="327" y="254"/>
                </a:lnTo>
                <a:lnTo>
                  <a:pt x="326" y="252"/>
                </a:lnTo>
                <a:lnTo>
                  <a:pt x="326" y="250"/>
                </a:lnTo>
                <a:lnTo>
                  <a:pt x="325" y="253"/>
                </a:lnTo>
                <a:lnTo>
                  <a:pt x="323" y="251"/>
                </a:lnTo>
                <a:lnTo>
                  <a:pt x="318" y="256"/>
                </a:lnTo>
                <a:lnTo>
                  <a:pt x="318" y="258"/>
                </a:lnTo>
                <a:lnTo>
                  <a:pt x="319" y="258"/>
                </a:lnTo>
                <a:lnTo>
                  <a:pt x="320" y="257"/>
                </a:lnTo>
                <a:lnTo>
                  <a:pt x="319" y="256"/>
                </a:lnTo>
                <a:lnTo>
                  <a:pt x="322" y="255"/>
                </a:lnTo>
                <a:lnTo>
                  <a:pt x="325" y="257"/>
                </a:lnTo>
                <a:lnTo>
                  <a:pt x="324" y="258"/>
                </a:lnTo>
                <a:lnTo>
                  <a:pt x="314" y="263"/>
                </a:lnTo>
                <a:lnTo>
                  <a:pt x="312" y="262"/>
                </a:lnTo>
                <a:lnTo>
                  <a:pt x="313" y="262"/>
                </a:lnTo>
                <a:lnTo>
                  <a:pt x="310" y="260"/>
                </a:lnTo>
                <a:lnTo>
                  <a:pt x="306" y="262"/>
                </a:lnTo>
                <a:lnTo>
                  <a:pt x="305" y="263"/>
                </a:lnTo>
                <a:lnTo>
                  <a:pt x="306" y="264"/>
                </a:lnTo>
                <a:lnTo>
                  <a:pt x="308" y="263"/>
                </a:lnTo>
                <a:lnTo>
                  <a:pt x="309" y="266"/>
                </a:lnTo>
                <a:lnTo>
                  <a:pt x="311" y="265"/>
                </a:lnTo>
                <a:lnTo>
                  <a:pt x="309" y="270"/>
                </a:lnTo>
                <a:lnTo>
                  <a:pt x="310" y="270"/>
                </a:lnTo>
                <a:lnTo>
                  <a:pt x="302" y="275"/>
                </a:lnTo>
                <a:lnTo>
                  <a:pt x="299" y="275"/>
                </a:lnTo>
                <a:lnTo>
                  <a:pt x="300" y="277"/>
                </a:lnTo>
                <a:lnTo>
                  <a:pt x="299" y="278"/>
                </a:lnTo>
                <a:lnTo>
                  <a:pt x="290" y="280"/>
                </a:lnTo>
                <a:lnTo>
                  <a:pt x="284" y="284"/>
                </a:lnTo>
                <a:lnTo>
                  <a:pt x="279" y="281"/>
                </a:lnTo>
                <a:lnTo>
                  <a:pt x="282" y="284"/>
                </a:lnTo>
                <a:lnTo>
                  <a:pt x="269" y="292"/>
                </a:lnTo>
                <a:lnTo>
                  <a:pt x="268" y="289"/>
                </a:lnTo>
                <a:lnTo>
                  <a:pt x="265" y="286"/>
                </a:lnTo>
                <a:lnTo>
                  <a:pt x="263" y="286"/>
                </a:lnTo>
                <a:lnTo>
                  <a:pt x="261" y="286"/>
                </a:lnTo>
                <a:lnTo>
                  <a:pt x="262" y="288"/>
                </a:lnTo>
                <a:lnTo>
                  <a:pt x="262" y="290"/>
                </a:lnTo>
                <a:lnTo>
                  <a:pt x="259" y="290"/>
                </a:lnTo>
                <a:lnTo>
                  <a:pt x="256" y="286"/>
                </a:lnTo>
                <a:lnTo>
                  <a:pt x="258" y="291"/>
                </a:lnTo>
                <a:lnTo>
                  <a:pt x="256" y="290"/>
                </a:lnTo>
                <a:lnTo>
                  <a:pt x="254" y="288"/>
                </a:lnTo>
                <a:lnTo>
                  <a:pt x="251" y="289"/>
                </a:lnTo>
                <a:lnTo>
                  <a:pt x="251" y="290"/>
                </a:lnTo>
                <a:lnTo>
                  <a:pt x="257" y="293"/>
                </a:lnTo>
                <a:lnTo>
                  <a:pt x="258" y="301"/>
                </a:lnTo>
                <a:lnTo>
                  <a:pt x="257" y="302"/>
                </a:lnTo>
                <a:lnTo>
                  <a:pt x="257" y="300"/>
                </a:lnTo>
                <a:lnTo>
                  <a:pt x="254" y="302"/>
                </a:lnTo>
                <a:lnTo>
                  <a:pt x="249" y="306"/>
                </a:lnTo>
                <a:lnTo>
                  <a:pt x="251" y="308"/>
                </a:lnTo>
                <a:lnTo>
                  <a:pt x="247" y="314"/>
                </a:lnTo>
                <a:lnTo>
                  <a:pt x="242" y="316"/>
                </a:lnTo>
                <a:lnTo>
                  <a:pt x="242" y="315"/>
                </a:lnTo>
                <a:lnTo>
                  <a:pt x="242" y="314"/>
                </a:lnTo>
                <a:lnTo>
                  <a:pt x="243" y="314"/>
                </a:lnTo>
                <a:lnTo>
                  <a:pt x="242" y="313"/>
                </a:lnTo>
                <a:lnTo>
                  <a:pt x="241" y="307"/>
                </a:lnTo>
                <a:lnTo>
                  <a:pt x="240" y="307"/>
                </a:lnTo>
                <a:lnTo>
                  <a:pt x="239" y="312"/>
                </a:lnTo>
                <a:lnTo>
                  <a:pt x="238" y="311"/>
                </a:lnTo>
                <a:lnTo>
                  <a:pt x="232" y="305"/>
                </a:lnTo>
                <a:lnTo>
                  <a:pt x="228" y="295"/>
                </a:lnTo>
                <a:lnTo>
                  <a:pt x="225" y="293"/>
                </a:lnTo>
                <a:lnTo>
                  <a:pt x="227" y="298"/>
                </a:lnTo>
                <a:lnTo>
                  <a:pt x="226" y="300"/>
                </a:lnTo>
                <a:lnTo>
                  <a:pt x="228" y="303"/>
                </a:lnTo>
                <a:lnTo>
                  <a:pt x="229" y="306"/>
                </a:lnTo>
                <a:lnTo>
                  <a:pt x="228" y="307"/>
                </a:lnTo>
                <a:lnTo>
                  <a:pt x="226" y="305"/>
                </a:lnTo>
                <a:lnTo>
                  <a:pt x="228" y="309"/>
                </a:lnTo>
                <a:lnTo>
                  <a:pt x="230" y="311"/>
                </a:lnTo>
                <a:lnTo>
                  <a:pt x="231" y="314"/>
                </a:lnTo>
                <a:lnTo>
                  <a:pt x="233" y="316"/>
                </a:lnTo>
                <a:lnTo>
                  <a:pt x="235" y="315"/>
                </a:lnTo>
                <a:lnTo>
                  <a:pt x="239" y="320"/>
                </a:lnTo>
                <a:lnTo>
                  <a:pt x="234" y="327"/>
                </a:lnTo>
                <a:lnTo>
                  <a:pt x="227" y="332"/>
                </a:lnTo>
                <a:lnTo>
                  <a:pt x="226" y="331"/>
                </a:lnTo>
                <a:lnTo>
                  <a:pt x="228" y="327"/>
                </a:lnTo>
                <a:lnTo>
                  <a:pt x="229" y="326"/>
                </a:lnTo>
                <a:lnTo>
                  <a:pt x="227" y="325"/>
                </a:lnTo>
                <a:lnTo>
                  <a:pt x="224" y="327"/>
                </a:lnTo>
                <a:lnTo>
                  <a:pt x="225" y="329"/>
                </a:lnTo>
                <a:lnTo>
                  <a:pt x="224" y="330"/>
                </a:lnTo>
                <a:lnTo>
                  <a:pt x="219" y="338"/>
                </a:lnTo>
                <a:lnTo>
                  <a:pt x="215" y="337"/>
                </a:lnTo>
                <a:lnTo>
                  <a:pt x="214" y="336"/>
                </a:lnTo>
                <a:lnTo>
                  <a:pt x="213" y="336"/>
                </a:lnTo>
                <a:lnTo>
                  <a:pt x="212" y="336"/>
                </a:lnTo>
                <a:lnTo>
                  <a:pt x="211" y="335"/>
                </a:lnTo>
                <a:lnTo>
                  <a:pt x="211" y="333"/>
                </a:lnTo>
                <a:lnTo>
                  <a:pt x="208" y="333"/>
                </a:lnTo>
                <a:lnTo>
                  <a:pt x="206" y="333"/>
                </a:lnTo>
                <a:lnTo>
                  <a:pt x="204" y="334"/>
                </a:lnTo>
                <a:lnTo>
                  <a:pt x="203" y="333"/>
                </a:lnTo>
                <a:lnTo>
                  <a:pt x="200" y="332"/>
                </a:lnTo>
                <a:lnTo>
                  <a:pt x="200" y="330"/>
                </a:lnTo>
                <a:lnTo>
                  <a:pt x="200" y="329"/>
                </a:lnTo>
                <a:lnTo>
                  <a:pt x="200" y="328"/>
                </a:lnTo>
                <a:lnTo>
                  <a:pt x="200" y="327"/>
                </a:lnTo>
                <a:lnTo>
                  <a:pt x="199" y="326"/>
                </a:lnTo>
                <a:lnTo>
                  <a:pt x="199" y="325"/>
                </a:lnTo>
                <a:lnTo>
                  <a:pt x="200" y="325"/>
                </a:lnTo>
                <a:lnTo>
                  <a:pt x="200" y="324"/>
                </a:lnTo>
                <a:lnTo>
                  <a:pt x="200" y="323"/>
                </a:lnTo>
                <a:lnTo>
                  <a:pt x="199" y="322"/>
                </a:lnTo>
                <a:lnTo>
                  <a:pt x="199" y="321"/>
                </a:lnTo>
                <a:lnTo>
                  <a:pt x="198" y="321"/>
                </a:lnTo>
                <a:lnTo>
                  <a:pt x="198" y="320"/>
                </a:lnTo>
                <a:lnTo>
                  <a:pt x="197" y="320"/>
                </a:lnTo>
                <a:lnTo>
                  <a:pt x="197" y="319"/>
                </a:lnTo>
                <a:lnTo>
                  <a:pt x="196" y="318"/>
                </a:lnTo>
                <a:lnTo>
                  <a:pt x="196" y="317"/>
                </a:lnTo>
                <a:lnTo>
                  <a:pt x="197" y="317"/>
                </a:lnTo>
                <a:lnTo>
                  <a:pt x="197" y="315"/>
                </a:lnTo>
                <a:lnTo>
                  <a:pt x="197" y="314"/>
                </a:lnTo>
                <a:lnTo>
                  <a:pt x="198" y="314"/>
                </a:lnTo>
                <a:lnTo>
                  <a:pt x="199" y="314"/>
                </a:lnTo>
                <a:lnTo>
                  <a:pt x="199" y="313"/>
                </a:lnTo>
                <a:lnTo>
                  <a:pt x="199" y="311"/>
                </a:lnTo>
                <a:lnTo>
                  <a:pt x="198" y="311"/>
                </a:lnTo>
                <a:lnTo>
                  <a:pt x="198" y="308"/>
                </a:lnTo>
                <a:lnTo>
                  <a:pt x="197" y="306"/>
                </a:lnTo>
                <a:lnTo>
                  <a:pt x="196" y="307"/>
                </a:lnTo>
                <a:lnTo>
                  <a:pt x="196" y="306"/>
                </a:lnTo>
                <a:lnTo>
                  <a:pt x="196" y="305"/>
                </a:lnTo>
                <a:lnTo>
                  <a:pt x="195" y="305"/>
                </a:lnTo>
                <a:lnTo>
                  <a:pt x="194" y="304"/>
                </a:lnTo>
                <a:lnTo>
                  <a:pt x="194" y="303"/>
                </a:lnTo>
                <a:lnTo>
                  <a:pt x="194" y="302"/>
                </a:lnTo>
                <a:lnTo>
                  <a:pt x="194" y="301"/>
                </a:lnTo>
                <a:lnTo>
                  <a:pt x="192" y="299"/>
                </a:lnTo>
                <a:lnTo>
                  <a:pt x="192" y="297"/>
                </a:lnTo>
                <a:lnTo>
                  <a:pt x="192" y="296"/>
                </a:lnTo>
                <a:lnTo>
                  <a:pt x="193" y="295"/>
                </a:lnTo>
                <a:lnTo>
                  <a:pt x="193" y="294"/>
                </a:lnTo>
                <a:lnTo>
                  <a:pt x="191" y="293"/>
                </a:lnTo>
                <a:lnTo>
                  <a:pt x="189" y="290"/>
                </a:lnTo>
                <a:lnTo>
                  <a:pt x="189" y="289"/>
                </a:lnTo>
                <a:lnTo>
                  <a:pt x="189" y="288"/>
                </a:lnTo>
                <a:lnTo>
                  <a:pt x="187" y="288"/>
                </a:lnTo>
                <a:lnTo>
                  <a:pt x="186" y="287"/>
                </a:lnTo>
                <a:lnTo>
                  <a:pt x="185" y="286"/>
                </a:lnTo>
                <a:lnTo>
                  <a:pt x="185" y="284"/>
                </a:lnTo>
                <a:lnTo>
                  <a:pt x="184" y="284"/>
                </a:lnTo>
                <a:lnTo>
                  <a:pt x="183" y="284"/>
                </a:lnTo>
                <a:lnTo>
                  <a:pt x="181" y="284"/>
                </a:lnTo>
                <a:lnTo>
                  <a:pt x="179" y="283"/>
                </a:lnTo>
                <a:lnTo>
                  <a:pt x="178" y="282"/>
                </a:lnTo>
                <a:lnTo>
                  <a:pt x="177" y="281"/>
                </a:lnTo>
                <a:lnTo>
                  <a:pt x="176" y="281"/>
                </a:lnTo>
                <a:lnTo>
                  <a:pt x="173" y="278"/>
                </a:lnTo>
                <a:lnTo>
                  <a:pt x="173" y="277"/>
                </a:lnTo>
                <a:lnTo>
                  <a:pt x="173" y="276"/>
                </a:lnTo>
                <a:lnTo>
                  <a:pt x="175" y="274"/>
                </a:lnTo>
                <a:lnTo>
                  <a:pt x="174" y="273"/>
                </a:lnTo>
                <a:lnTo>
                  <a:pt x="174" y="271"/>
                </a:lnTo>
                <a:lnTo>
                  <a:pt x="173" y="270"/>
                </a:lnTo>
                <a:lnTo>
                  <a:pt x="172" y="269"/>
                </a:lnTo>
                <a:lnTo>
                  <a:pt x="172" y="268"/>
                </a:lnTo>
                <a:lnTo>
                  <a:pt x="173" y="267"/>
                </a:lnTo>
                <a:lnTo>
                  <a:pt x="173" y="266"/>
                </a:lnTo>
                <a:lnTo>
                  <a:pt x="174" y="265"/>
                </a:lnTo>
                <a:lnTo>
                  <a:pt x="173" y="264"/>
                </a:lnTo>
                <a:lnTo>
                  <a:pt x="173" y="263"/>
                </a:lnTo>
                <a:lnTo>
                  <a:pt x="172" y="261"/>
                </a:lnTo>
                <a:lnTo>
                  <a:pt x="172" y="260"/>
                </a:lnTo>
                <a:lnTo>
                  <a:pt x="172" y="258"/>
                </a:lnTo>
                <a:lnTo>
                  <a:pt x="172" y="257"/>
                </a:lnTo>
                <a:lnTo>
                  <a:pt x="172" y="256"/>
                </a:lnTo>
                <a:lnTo>
                  <a:pt x="172" y="255"/>
                </a:lnTo>
                <a:lnTo>
                  <a:pt x="171" y="254"/>
                </a:lnTo>
                <a:lnTo>
                  <a:pt x="170" y="254"/>
                </a:lnTo>
                <a:lnTo>
                  <a:pt x="170" y="253"/>
                </a:lnTo>
                <a:lnTo>
                  <a:pt x="169" y="254"/>
                </a:lnTo>
                <a:lnTo>
                  <a:pt x="169" y="252"/>
                </a:lnTo>
                <a:lnTo>
                  <a:pt x="169" y="251"/>
                </a:lnTo>
                <a:lnTo>
                  <a:pt x="169" y="250"/>
                </a:lnTo>
                <a:lnTo>
                  <a:pt x="168" y="250"/>
                </a:lnTo>
                <a:lnTo>
                  <a:pt x="168" y="251"/>
                </a:lnTo>
                <a:lnTo>
                  <a:pt x="167" y="250"/>
                </a:lnTo>
                <a:lnTo>
                  <a:pt x="167" y="249"/>
                </a:lnTo>
                <a:lnTo>
                  <a:pt x="168" y="249"/>
                </a:lnTo>
                <a:lnTo>
                  <a:pt x="168" y="248"/>
                </a:lnTo>
                <a:lnTo>
                  <a:pt x="167" y="248"/>
                </a:lnTo>
                <a:lnTo>
                  <a:pt x="167" y="247"/>
                </a:lnTo>
                <a:lnTo>
                  <a:pt x="166" y="245"/>
                </a:lnTo>
                <a:lnTo>
                  <a:pt x="165" y="245"/>
                </a:lnTo>
                <a:lnTo>
                  <a:pt x="165" y="243"/>
                </a:lnTo>
                <a:lnTo>
                  <a:pt x="164" y="242"/>
                </a:lnTo>
                <a:lnTo>
                  <a:pt x="164" y="241"/>
                </a:lnTo>
                <a:lnTo>
                  <a:pt x="166" y="241"/>
                </a:lnTo>
                <a:lnTo>
                  <a:pt x="166" y="240"/>
                </a:lnTo>
                <a:lnTo>
                  <a:pt x="166" y="238"/>
                </a:lnTo>
                <a:lnTo>
                  <a:pt x="166" y="237"/>
                </a:lnTo>
                <a:lnTo>
                  <a:pt x="165" y="237"/>
                </a:lnTo>
                <a:lnTo>
                  <a:pt x="166" y="237"/>
                </a:lnTo>
                <a:lnTo>
                  <a:pt x="165" y="236"/>
                </a:lnTo>
                <a:lnTo>
                  <a:pt x="164" y="236"/>
                </a:lnTo>
                <a:lnTo>
                  <a:pt x="164" y="234"/>
                </a:lnTo>
                <a:lnTo>
                  <a:pt x="162" y="233"/>
                </a:lnTo>
                <a:lnTo>
                  <a:pt x="161" y="233"/>
                </a:lnTo>
                <a:lnTo>
                  <a:pt x="160" y="233"/>
                </a:lnTo>
                <a:lnTo>
                  <a:pt x="160" y="231"/>
                </a:lnTo>
                <a:lnTo>
                  <a:pt x="159" y="231"/>
                </a:lnTo>
                <a:lnTo>
                  <a:pt x="158" y="230"/>
                </a:lnTo>
                <a:lnTo>
                  <a:pt x="156" y="230"/>
                </a:lnTo>
                <a:lnTo>
                  <a:pt x="156" y="229"/>
                </a:lnTo>
                <a:lnTo>
                  <a:pt x="156" y="228"/>
                </a:lnTo>
                <a:lnTo>
                  <a:pt x="156" y="229"/>
                </a:lnTo>
                <a:lnTo>
                  <a:pt x="155" y="228"/>
                </a:lnTo>
                <a:lnTo>
                  <a:pt x="155" y="227"/>
                </a:lnTo>
                <a:lnTo>
                  <a:pt x="152" y="228"/>
                </a:lnTo>
                <a:lnTo>
                  <a:pt x="151" y="227"/>
                </a:lnTo>
                <a:lnTo>
                  <a:pt x="147" y="225"/>
                </a:lnTo>
                <a:lnTo>
                  <a:pt x="145" y="224"/>
                </a:lnTo>
                <a:lnTo>
                  <a:pt x="143" y="222"/>
                </a:lnTo>
                <a:lnTo>
                  <a:pt x="142" y="220"/>
                </a:lnTo>
                <a:lnTo>
                  <a:pt x="141" y="218"/>
                </a:lnTo>
                <a:lnTo>
                  <a:pt x="142" y="216"/>
                </a:lnTo>
                <a:lnTo>
                  <a:pt x="141" y="214"/>
                </a:lnTo>
                <a:lnTo>
                  <a:pt x="140" y="214"/>
                </a:lnTo>
                <a:lnTo>
                  <a:pt x="140" y="215"/>
                </a:lnTo>
                <a:lnTo>
                  <a:pt x="138" y="215"/>
                </a:lnTo>
                <a:lnTo>
                  <a:pt x="137" y="213"/>
                </a:lnTo>
                <a:lnTo>
                  <a:pt x="134" y="211"/>
                </a:lnTo>
                <a:lnTo>
                  <a:pt x="134" y="209"/>
                </a:lnTo>
                <a:lnTo>
                  <a:pt x="135" y="209"/>
                </a:lnTo>
                <a:lnTo>
                  <a:pt x="135" y="208"/>
                </a:lnTo>
                <a:lnTo>
                  <a:pt x="133" y="207"/>
                </a:lnTo>
                <a:lnTo>
                  <a:pt x="133" y="206"/>
                </a:lnTo>
                <a:lnTo>
                  <a:pt x="134" y="206"/>
                </a:lnTo>
                <a:lnTo>
                  <a:pt x="134" y="205"/>
                </a:lnTo>
                <a:lnTo>
                  <a:pt x="134" y="204"/>
                </a:lnTo>
                <a:lnTo>
                  <a:pt x="133" y="205"/>
                </a:lnTo>
                <a:lnTo>
                  <a:pt x="133" y="204"/>
                </a:lnTo>
                <a:lnTo>
                  <a:pt x="132" y="204"/>
                </a:lnTo>
                <a:lnTo>
                  <a:pt x="131" y="204"/>
                </a:lnTo>
                <a:lnTo>
                  <a:pt x="131" y="205"/>
                </a:lnTo>
                <a:lnTo>
                  <a:pt x="131" y="204"/>
                </a:lnTo>
                <a:lnTo>
                  <a:pt x="130" y="203"/>
                </a:lnTo>
                <a:lnTo>
                  <a:pt x="129" y="202"/>
                </a:lnTo>
                <a:lnTo>
                  <a:pt x="129" y="203"/>
                </a:lnTo>
                <a:lnTo>
                  <a:pt x="128" y="203"/>
                </a:lnTo>
                <a:lnTo>
                  <a:pt x="127" y="201"/>
                </a:lnTo>
                <a:lnTo>
                  <a:pt x="126" y="200"/>
                </a:lnTo>
                <a:lnTo>
                  <a:pt x="125" y="198"/>
                </a:lnTo>
                <a:lnTo>
                  <a:pt x="126" y="198"/>
                </a:lnTo>
                <a:lnTo>
                  <a:pt x="127" y="198"/>
                </a:lnTo>
                <a:lnTo>
                  <a:pt x="127" y="197"/>
                </a:lnTo>
                <a:lnTo>
                  <a:pt x="127" y="196"/>
                </a:lnTo>
                <a:lnTo>
                  <a:pt x="125" y="194"/>
                </a:lnTo>
                <a:lnTo>
                  <a:pt x="126" y="194"/>
                </a:lnTo>
                <a:lnTo>
                  <a:pt x="127" y="194"/>
                </a:lnTo>
                <a:lnTo>
                  <a:pt x="127" y="193"/>
                </a:lnTo>
                <a:lnTo>
                  <a:pt x="128" y="194"/>
                </a:lnTo>
                <a:lnTo>
                  <a:pt x="129" y="194"/>
                </a:lnTo>
                <a:lnTo>
                  <a:pt x="129" y="193"/>
                </a:lnTo>
                <a:lnTo>
                  <a:pt x="128" y="193"/>
                </a:lnTo>
                <a:lnTo>
                  <a:pt x="127" y="192"/>
                </a:lnTo>
                <a:lnTo>
                  <a:pt x="128" y="191"/>
                </a:lnTo>
                <a:lnTo>
                  <a:pt x="128" y="190"/>
                </a:lnTo>
                <a:lnTo>
                  <a:pt x="128" y="189"/>
                </a:lnTo>
                <a:lnTo>
                  <a:pt x="127" y="188"/>
                </a:lnTo>
                <a:lnTo>
                  <a:pt x="122" y="185"/>
                </a:lnTo>
                <a:lnTo>
                  <a:pt x="121" y="185"/>
                </a:lnTo>
                <a:lnTo>
                  <a:pt x="121" y="183"/>
                </a:lnTo>
                <a:lnTo>
                  <a:pt x="121" y="182"/>
                </a:lnTo>
                <a:lnTo>
                  <a:pt x="120" y="181"/>
                </a:lnTo>
                <a:lnTo>
                  <a:pt x="119" y="180"/>
                </a:lnTo>
                <a:lnTo>
                  <a:pt x="118" y="180"/>
                </a:lnTo>
                <a:lnTo>
                  <a:pt x="116" y="177"/>
                </a:lnTo>
                <a:lnTo>
                  <a:pt x="115" y="176"/>
                </a:lnTo>
                <a:lnTo>
                  <a:pt x="113" y="175"/>
                </a:lnTo>
                <a:lnTo>
                  <a:pt x="111" y="174"/>
                </a:lnTo>
                <a:lnTo>
                  <a:pt x="110" y="174"/>
                </a:lnTo>
                <a:lnTo>
                  <a:pt x="109" y="174"/>
                </a:lnTo>
                <a:lnTo>
                  <a:pt x="108" y="174"/>
                </a:lnTo>
                <a:lnTo>
                  <a:pt x="107" y="173"/>
                </a:lnTo>
                <a:lnTo>
                  <a:pt x="107" y="172"/>
                </a:lnTo>
                <a:lnTo>
                  <a:pt x="105" y="172"/>
                </a:lnTo>
                <a:lnTo>
                  <a:pt x="105" y="171"/>
                </a:lnTo>
                <a:lnTo>
                  <a:pt x="104" y="171"/>
                </a:lnTo>
                <a:lnTo>
                  <a:pt x="103" y="170"/>
                </a:lnTo>
                <a:lnTo>
                  <a:pt x="103" y="168"/>
                </a:lnTo>
                <a:lnTo>
                  <a:pt x="103" y="167"/>
                </a:lnTo>
                <a:lnTo>
                  <a:pt x="103" y="166"/>
                </a:lnTo>
                <a:lnTo>
                  <a:pt x="100" y="162"/>
                </a:lnTo>
                <a:lnTo>
                  <a:pt x="100" y="160"/>
                </a:lnTo>
                <a:lnTo>
                  <a:pt x="98" y="157"/>
                </a:lnTo>
                <a:lnTo>
                  <a:pt x="96" y="155"/>
                </a:lnTo>
                <a:lnTo>
                  <a:pt x="96" y="154"/>
                </a:lnTo>
                <a:lnTo>
                  <a:pt x="95" y="154"/>
                </a:lnTo>
                <a:lnTo>
                  <a:pt x="94" y="153"/>
                </a:lnTo>
                <a:lnTo>
                  <a:pt x="94" y="152"/>
                </a:lnTo>
                <a:lnTo>
                  <a:pt x="92" y="150"/>
                </a:lnTo>
                <a:lnTo>
                  <a:pt x="90" y="148"/>
                </a:lnTo>
                <a:lnTo>
                  <a:pt x="88" y="147"/>
                </a:lnTo>
                <a:lnTo>
                  <a:pt x="86" y="146"/>
                </a:lnTo>
                <a:lnTo>
                  <a:pt x="82" y="144"/>
                </a:lnTo>
                <a:lnTo>
                  <a:pt x="79" y="141"/>
                </a:lnTo>
                <a:lnTo>
                  <a:pt x="76" y="138"/>
                </a:lnTo>
                <a:lnTo>
                  <a:pt x="74" y="137"/>
                </a:lnTo>
                <a:lnTo>
                  <a:pt x="73" y="137"/>
                </a:lnTo>
                <a:lnTo>
                  <a:pt x="72" y="137"/>
                </a:lnTo>
                <a:lnTo>
                  <a:pt x="71" y="136"/>
                </a:lnTo>
                <a:lnTo>
                  <a:pt x="69" y="130"/>
                </a:lnTo>
                <a:lnTo>
                  <a:pt x="68" y="130"/>
                </a:lnTo>
                <a:lnTo>
                  <a:pt x="67" y="128"/>
                </a:lnTo>
                <a:lnTo>
                  <a:pt x="67" y="127"/>
                </a:lnTo>
                <a:lnTo>
                  <a:pt x="65" y="124"/>
                </a:lnTo>
                <a:lnTo>
                  <a:pt x="64" y="123"/>
                </a:lnTo>
                <a:lnTo>
                  <a:pt x="63" y="122"/>
                </a:lnTo>
                <a:lnTo>
                  <a:pt x="63" y="121"/>
                </a:lnTo>
                <a:lnTo>
                  <a:pt x="63" y="120"/>
                </a:lnTo>
                <a:lnTo>
                  <a:pt x="61" y="117"/>
                </a:lnTo>
                <a:lnTo>
                  <a:pt x="60" y="116"/>
                </a:lnTo>
                <a:lnTo>
                  <a:pt x="58" y="116"/>
                </a:lnTo>
                <a:lnTo>
                  <a:pt x="57" y="115"/>
                </a:lnTo>
                <a:lnTo>
                  <a:pt x="56" y="112"/>
                </a:lnTo>
                <a:lnTo>
                  <a:pt x="56" y="111"/>
                </a:lnTo>
                <a:lnTo>
                  <a:pt x="56" y="110"/>
                </a:lnTo>
                <a:lnTo>
                  <a:pt x="55" y="109"/>
                </a:lnTo>
                <a:lnTo>
                  <a:pt x="55" y="108"/>
                </a:lnTo>
                <a:lnTo>
                  <a:pt x="55" y="105"/>
                </a:lnTo>
                <a:lnTo>
                  <a:pt x="54" y="102"/>
                </a:lnTo>
                <a:lnTo>
                  <a:pt x="53" y="101"/>
                </a:lnTo>
                <a:lnTo>
                  <a:pt x="52" y="100"/>
                </a:lnTo>
                <a:lnTo>
                  <a:pt x="50" y="98"/>
                </a:lnTo>
                <a:lnTo>
                  <a:pt x="50" y="96"/>
                </a:lnTo>
                <a:lnTo>
                  <a:pt x="49" y="94"/>
                </a:lnTo>
                <a:lnTo>
                  <a:pt x="48" y="93"/>
                </a:lnTo>
                <a:lnTo>
                  <a:pt x="47" y="92"/>
                </a:lnTo>
                <a:lnTo>
                  <a:pt x="45" y="86"/>
                </a:lnTo>
                <a:lnTo>
                  <a:pt x="44" y="84"/>
                </a:lnTo>
                <a:lnTo>
                  <a:pt x="43" y="81"/>
                </a:lnTo>
                <a:lnTo>
                  <a:pt x="42" y="81"/>
                </a:lnTo>
                <a:lnTo>
                  <a:pt x="42" y="79"/>
                </a:lnTo>
                <a:lnTo>
                  <a:pt x="41" y="78"/>
                </a:lnTo>
                <a:lnTo>
                  <a:pt x="39" y="78"/>
                </a:lnTo>
                <a:lnTo>
                  <a:pt x="35" y="78"/>
                </a:lnTo>
                <a:lnTo>
                  <a:pt x="33" y="78"/>
                </a:lnTo>
                <a:lnTo>
                  <a:pt x="31" y="79"/>
                </a:lnTo>
                <a:lnTo>
                  <a:pt x="30" y="79"/>
                </a:lnTo>
                <a:lnTo>
                  <a:pt x="29" y="78"/>
                </a:lnTo>
                <a:lnTo>
                  <a:pt x="27" y="77"/>
                </a:lnTo>
                <a:lnTo>
                  <a:pt x="26" y="77"/>
                </a:lnTo>
                <a:lnTo>
                  <a:pt x="25" y="76"/>
                </a:lnTo>
                <a:lnTo>
                  <a:pt x="24" y="73"/>
                </a:lnTo>
                <a:lnTo>
                  <a:pt x="23" y="72"/>
                </a:lnTo>
                <a:lnTo>
                  <a:pt x="22" y="72"/>
                </a:lnTo>
                <a:lnTo>
                  <a:pt x="21" y="70"/>
                </a:lnTo>
                <a:lnTo>
                  <a:pt x="19" y="69"/>
                </a:lnTo>
                <a:lnTo>
                  <a:pt x="18" y="68"/>
                </a:lnTo>
                <a:lnTo>
                  <a:pt x="17" y="68"/>
                </a:lnTo>
                <a:lnTo>
                  <a:pt x="17" y="67"/>
                </a:lnTo>
                <a:lnTo>
                  <a:pt x="16" y="66"/>
                </a:lnTo>
                <a:lnTo>
                  <a:pt x="17" y="65"/>
                </a:lnTo>
                <a:lnTo>
                  <a:pt x="14" y="65"/>
                </a:lnTo>
                <a:lnTo>
                  <a:pt x="13" y="64"/>
                </a:lnTo>
                <a:lnTo>
                  <a:pt x="11" y="64"/>
                </a:lnTo>
                <a:lnTo>
                  <a:pt x="10" y="63"/>
                </a:lnTo>
                <a:lnTo>
                  <a:pt x="9" y="62"/>
                </a:lnTo>
                <a:lnTo>
                  <a:pt x="9" y="61"/>
                </a:lnTo>
                <a:lnTo>
                  <a:pt x="8" y="61"/>
                </a:lnTo>
                <a:lnTo>
                  <a:pt x="6" y="60"/>
                </a:lnTo>
                <a:lnTo>
                  <a:pt x="6" y="61"/>
                </a:lnTo>
                <a:lnTo>
                  <a:pt x="6" y="60"/>
                </a:lnTo>
                <a:lnTo>
                  <a:pt x="5" y="59"/>
                </a:lnTo>
                <a:lnTo>
                  <a:pt x="4" y="58"/>
                </a:lnTo>
                <a:lnTo>
                  <a:pt x="3" y="58"/>
                </a:lnTo>
                <a:lnTo>
                  <a:pt x="1" y="57"/>
                </a:lnTo>
                <a:lnTo>
                  <a:pt x="0" y="55"/>
                </a:lnTo>
                <a:lnTo>
                  <a:pt x="0" y="53"/>
                </a:lnTo>
                <a:lnTo>
                  <a:pt x="0" y="52"/>
                </a:lnTo>
                <a:lnTo>
                  <a:pt x="0" y="51"/>
                </a:lnTo>
                <a:lnTo>
                  <a:pt x="2" y="50"/>
                </a:lnTo>
                <a:lnTo>
                  <a:pt x="3" y="49"/>
                </a:lnTo>
                <a:lnTo>
                  <a:pt x="3" y="46"/>
                </a:lnTo>
                <a:lnTo>
                  <a:pt x="3" y="45"/>
                </a:lnTo>
                <a:lnTo>
                  <a:pt x="4" y="44"/>
                </a:lnTo>
                <a:lnTo>
                  <a:pt x="4" y="42"/>
                </a:lnTo>
                <a:lnTo>
                  <a:pt x="5" y="43"/>
                </a:lnTo>
                <a:lnTo>
                  <a:pt x="5" y="42"/>
                </a:lnTo>
                <a:lnTo>
                  <a:pt x="6" y="42"/>
                </a:lnTo>
                <a:lnTo>
                  <a:pt x="7" y="42"/>
                </a:lnTo>
                <a:lnTo>
                  <a:pt x="7" y="41"/>
                </a:lnTo>
                <a:lnTo>
                  <a:pt x="7" y="40"/>
                </a:lnTo>
                <a:lnTo>
                  <a:pt x="9" y="39"/>
                </a:lnTo>
                <a:lnTo>
                  <a:pt x="9" y="38"/>
                </a:lnTo>
                <a:lnTo>
                  <a:pt x="10" y="37"/>
                </a:lnTo>
                <a:lnTo>
                  <a:pt x="10" y="36"/>
                </a:lnTo>
                <a:lnTo>
                  <a:pt x="11" y="36"/>
                </a:lnTo>
                <a:lnTo>
                  <a:pt x="11" y="35"/>
                </a:lnTo>
                <a:lnTo>
                  <a:pt x="12" y="36"/>
                </a:lnTo>
                <a:lnTo>
                  <a:pt x="12" y="35"/>
                </a:lnTo>
                <a:lnTo>
                  <a:pt x="12" y="36"/>
                </a:lnTo>
                <a:lnTo>
                  <a:pt x="13" y="36"/>
                </a:lnTo>
                <a:lnTo>
                  <a:pt x="13" y="35"/>
                </a:lnTo>
                <a:lnTo>
                  <a:pt x="14" y="34"/>
                </a:lnTo>
                <a:lnTo>
                  <a:pt x="15" y="34"/>
                </a:lnTo>
                <a:lnTo>
                  <a:pt x="16" y="32"/>
                </a:lnTo>
                <a:lnTo>
                  <a:pt x="17" y="32"/>
                </a:lnTo>
                <a:lnTo>
                  <a:pt x="17" y="31"/>
                </a:lnTo>
                <a:lnTo>
                  <a:pt x="18" y="30"/>
                </a:lnTo>
                <a:lnTo>
                  <a:pt x="18" y="31"/>
                </a:lnTo>
                <a:lnTo>
                  <a:pt x="19" y="31"/>
                </a:lnTo>
                <a:lnTo>
                  <a:pt x="19" y="30"/>
                </a:lnTo>
                <a:lnTo>
                  <a:pt x="20" y="30"/>
                </a:lnTo>
                <a:lnTo>
                  <a:pt x="21" y="30"/>
                </a:lnTo>
                <a:lnTo>
                  <a:pt x="20" y="29"/>
                </a:lnTo>
                <a:lnTo>
                  <a:pt x="20" y="28"/>
                </a:lnTo>
                <a:lnTo>
                  <a:pt x="21" y="28"/>
                </a:lnTo>
                <a:lnTo>
                  <a:pt x="21" y="27"/>
                </a:lnTo>
                <a:lnTo>
                  <a:pt x="21" y="26"/>
                </a:lnTo>
                <a:lnTo>
                  <a:pt x="22" y="24"/>
                </a:lnTo>
                <a:lnTo>
                  <a:pt x="22" y="23"/>
                </a:lnTo>
                <a:lnTo>
                  <a:pt x="23" y="23"/>
                </a:lnTo>
                <a:lnTo>
                  <a:pt x="36" y="19"/>
                </a:lnTo>
                <a:lnTo>
                  <a:pt x="50" y="15"/>
                </a:lnTo>
                <a:lnTo>
                  <a:pt x="52" y="14"/>
                </a:lnTo>
                <a:lnTo>
                  <a:pt x="52" y="16"/>
                </a:lnTo>
                <a:lnTo>
                  <a:pt x="53" y="16"/>
                </a:lnTo>
                <a:lnTo>
                  <a:pt x="54" y="15"/>
                </a:lnTo>
                <a:lnTo>
                  <a:pt x="56" y="14"/>
                </a:lnTo>
                <a:lnTo>
                  <a:pt x="59" y="13"/>
                </a:lnTo>
                <a:lnTo>
                  <a:pt x="60" y="12"/>
                </a:lnTo>
                <a:lnTo>
                  <a:pt x="59" y="10"/>
                </a:lnTo>
                <a:lnTo>
                  <a:pt x="60" y="10"/>
                </a:lnTo>
                <a:lnTo>
                  <a:pt x="61" y="11"/>
                </a:lnTo>
                <a:lnTo>
                  <a:pt x="62" y="11"/>
                </a:lnTo>
                <a:lnTo>
                  <a:pt x="63" y="10"/>
                </a:lnTo>
                <a:lnTo>
                  <a:pt x="64" y="10"/>
                </a:lnTo>
                <a:lnTo>
                  <a:pt x="67" y="8"/>
                </a:lnTo>
                <a:lnTo>
                  <a:pt x="70" y="8"/>
                </a:lnTo>
                <a:lnTo>
                  <a:pt x="71" y="8"/>
                </a:lnTo>
                <a:lnTo>
                  <a:pt x="72" y="6"/>
                </a:lnTo>
                <a:lnTo>
                  <a:pt x="73" y="6"/>
                </a:lnTo>
                <a:lnTo>
                  <a:pt x="74" y="6"/>
                </a:lnTo>
                <a:lnTo>
                  <a:pt x="75" y="6"/>
                </a:lnTo>
                <a:lnTo>
                  <a:pt x="76" y="6"/>
                </a:lnTo>
                <a:lnTo>
                  <a:pt x="77" y="5"/>
                </a:lnTo>
                <a:lnTo>
                  <a:pt x="80" y="4"/>
                </a:lnTo>
                <a:lnTo>
                  <a:pt x="81" y="5"/>
                </a:lnTo>
                <a:lnTo>
                  <a:pt x="83" y="4"/>
                </a:lnTo>
                <a:lnTo>
                  <a:pt x="83" y="3"/>
                </a:lnTo>
                <a:lnTo>
                  <a:pt x="84" y="2"/>
                </a:lnTo>
                <a:lnTo>
                  <a:pt x="85" y="2"/>
                </a:lnTo>
                <a:lnTo>
                  <a:pt x="86" y="0"/>
                </a:lnTo>
                <a:lnTo>
                  <a:pt x="86" y="1"/>
                </a:lnTo>
                <a:lnTo>
                  <a:pt x="87" y="2"/>
                </a:lnTo>
                <a:lnTo>
                  <a:pt x="87" y="3"/>
                </a:lnTo>
                <a:lnTo>
                  <a:pt x="88" y="3"/>
                </a:lnTo>
                <a:lnTo>
                  <a:pt x="89" y="2"/>
                </a:lnTo>
                <a:lnTo>
                  <a:pt x="91" y="3"/>
                </a:lnTo>
                <a:lnTo>
                  <a:pt x="97" y="2"/>
                </a:lnTo>
                <a:lnTo>
                  <a:pt x="133" y="3"/>
                </a:lnTo>
                <a:lnTo>
                  <a:pt x="135" y="3"/>
                </a:lnTo>
                <a:lnTo>
                  <a:pt x="136" y="3"/>
                </a:lnTo>
                <a:lnTo>
                  <a:pt x="139" y="3"/>
                </a:lnTo>
                <a:lnTo>
                  <a:pt x="148" y="4"/>
                </a:lnTo>
                <a:lnTo>
                  <a:pt x="163" y="5"/>
                </a:lnTo>
                <a:lnTo>
                  <a:pt x="169" y="5"/>
                </a:lnTo>
                <a:lnTo>
                  <a:pt x="172" y="5"/>
                </a:lnTo>
                <a:lnTo>
                  <a:pt x="178" y="6"/>
                </a:lnTo>
                <a:lnTo>
                  <a:pt x="180" y="5"/>
                </a:lnTo>
                <a:lnTo>
                  <a:pt x="203" y="7"/>
                </a:lnTo>
                <a:lnTo>
                  <a:pt x="205" y="7"/>
                </a:lnTo>
                <a:lnTo>
                  <a:pt x="205" y="8"/>
                </a:lnTo>
                <a:lnTo>
                  <a:pt x="206" y="9"/>
                </a:lnTo>
                <a:lnTo>
                  <a:pt x="207" y="11"/>
                </a:lnTo>
                <a:lnTo>
                  <a:pt x="206" y="12"/>
                </a:lnTo>
                <a:lnTo>
                  <a:pt x="205" y="13"/>
                </a:lnTo>
                <a:lnTo>
                  <a:pt x="205" y="14"/>
                </a:lnTo>
                <a:lnTo>
                  <a:pt x="205" y="16"/>
                </a:lnTo>
                <a:lnTo>
                  <a:pt x="206" y="18"/>
                </a:lnTo>
                <a:lnTo>
                  <a:pt x="209" y="16"/>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2" name="Freeform 358"/>
          <p:cNvSpPr>
            <a:spLocks/>
          </p:cNvSpPr>
          <p:nvPr/>
        </p:nvSpPr>
        <p:spPr bwMode="auto">
          <a:xfrm>
            <a:off x="7096125" y="4953000"/>
            <a:ext cx="22225" cy="23813"/>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0 h 15"/>
              <a:gd name="T14" fmla="*/ 2147483647 w 14"/>
              <a:gd name="T15" fmla="*/ 2147483647 h 15"/>
              <a:gd name="T16" fmla="*/ 2147483647 w 14"/>
              <a:gd name="T17" fmla="*/ 2147483647 h 15"/>
              <a:gd name="T18" fmla="*/ 2147483647 w 14"/>
              <a:gd name="T19" fmla="*/ 2147483647 h 15"/>
              <a:gd name="T20" fmla="*/ 2147483647 w 14"/>
              <a:gd name="T21" fmla="*/ 2147483647 h 15"/>
              <a:gd name="T22" fmla="*/ 2147483647 w 14"/>
              <a:gd name="T23" fmla="*/ 2147483647 h 15"/>
              <a:gd name="T24" fmla="*/ 2147483647 w 14"/>
              <a:gd name="T25" fmla="*/ 2147483647 h 15"/>
              <a:gd name="T26" fmla="*/ 2147483647 w 14"/>
              <a:gd name="T27" fmla="*/ 2147483647 h 15"/>
              <a:gd name="T28" fmla="*/ 2147483647 w 14"/>
              <a:gd name="T29" fmla="*/ 2147483647 h 15"/>
              <a:gd name="T30" fmla="*/ 0 w 14"/>
              <a:gd name="T31" fmla="*/ 2147483647 h 15"/>
              <a:gd name="T32" fmla="*/ 2147483647 w 14"/>
              <a:gd name="T33" fmla="*/ 2147483647 h 15"/>
              <a:gd name="T34" fmla="*/ 2147483647 w 14"/>
              <a:gd name="T35" fmla="*/ 2147483647 h 15"/>
              <a:gd name="T36" fmla="*/ 2147483647 w 14"/>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5">
                <a:moveTo>
                  <a:pt x="4" y="8"/>
                </a:moveTo>
                <a:lnTo>
                  <a:pt x="4" y="7"/>
                </a:lnTo>
                <a:lnTo>
                  <a:pt x="6" y="6"/>
                </a:lnTo>
                <a:lnTo>
                  <a:pt x="8" y="4"/>
                </a:lnTo>
                <a:lnTo>
                  <a:pt x="9" y="4"/>
                </a:lnTo>
                <a:lnTo>
                  <a:pt x="10" y="3"/>
                </a:lnTo>
                <a:lnTo>
                  <a:pt x="13" y="0"/>
                </a:lnTo>
                <a:lnTo>
                  <a:pt x="14" y="2"/>
                </a:lnTo>
                <a:lnTo>
                  <a:pt x="12" y="7"/>
                </a:lnTo>
                <a:lnTo>
                  <a:pt x="9" y="6"/>
                </a:lnTo>
                <a:lnTo>
                  <a:pt x="11" y="9"/>
                </a:lnTo>
                <a:lnTo>
                  <a:pt x="9" y="10"/>
                </a:lnTo>
                <a:lnTo>
                  <a:pt x="7" y="10"/>
                </a:lnTo>
                <a:lnTo>
                  <a:pt x="7" y="12"/>
                </a:lnTo>
                <a:lnTo>
                  <a:pt x="1" y="15"/>
                </a:lnTo>
                <a:lnTo>
                  <a:pt x="0" y="15"/>
                </a:lnTo>
                <a:lnTo>
                  <a:pt x="1" y="13"/>
                </a:lnTo>
                <a:lnTo>
                  <a:pt x="4" y="9"/>
                </a:lnTo>
                <a:lnTo>
                  <a:pt x="4"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3" name="Freeform 359"/>
          <p:cNvSpPr>
            <a:spLocks/>
          </p:cNvSpPr>
          <p:nvPr/>
        </p:nvSpPr>
        <p:spPr bwMode="auto">
          <a:xfrm>
            <a:off x="7229475" y="4865688"/>
            <a:ext cx="11113" cy="9525"/>
          </a:xfrm>
          <a:custGeom>
            <a:avLst/>
            <a:gdLst>
              <a:gd name="T0" fmla="*/ 2147483647 w 7"/>
              <a:gd name="T1" fmla="*/ 2147483647 h 6"/>
              <a:gd name="T2" fmla="*/ 2147483647 w 7"/>
              <a:gd name="T3" fmla="*/ 0 h 6"/>
              <a:gd name="T4" fmla="*/ 2147483647 w 7"/>
              <a:gd name="T5" fmla="*/ 2147483647 h 6"/>
              <a:gd name="T6" fmla="*/ 0 w 7"/>
              <a:gd name="T7" fmla="*/ 2147483647 h 6"/>
              <a:gd name="T8" fmla="*/ 0 w 7"/>
              <a:gd name="T9" fmla="*/ 2147483647 h 6"/>
              <a:gd name="T10" fmla="*/ 0 w 7"/>
              <a:gd name="T11" fmla="*/ 2147483647 h 6"/>
              <a:gd name="T12" fmla="*/ 2147483647 w 7"/>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1" y="2"/>
                </a:moveTo>
                <a:lnTo>
                  <a:pt x="7" y="0"/>
                </a:lnTo>
                <a:lnTo>
                  <a:pt x="6" y="2"/>
                </a:lnTo>
                <a:lnTo>
                  <a:pt x="0" y="6"/>
                </a:lnTo>
                <a:lnTo>
                  <a:pt x="0" y="5"/>
                </a:lnTo>
                <a:lnTo>
                  <a:pt x="0" y="2"/>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4" name="Freeform 360"/>
          <p:cNvSpPr>
            <a:spLocks/>
          </p:cNvSpPr>
          <p:nvPr/>
        </p:nvSpPr>
        <p:spPr bwMode="auto">
          <a:xfrm>
            <a:off x="7119938" y="4930775"/>
            <a:ext cx="7937" cy="12700"/>
          </a:xfrm>
          <a:custGeom>
            <a:avLst/>
            <a:gdLst>
              <a:gd name="T0" fmla="*/ 2147483647 w 5"/>
              <a:gd name="T1" fmla="*/ 0 h 8"/>
              <a:gd name="T2" fmla="*/ 2147483647 w 5"/>
              <a:gd name="T3" fmla="*/ 2147483647 h 8"/>
              <a:gd name="T4" fmla="*/ 2147483647 w 5"/>
              <a:gd name="T5" fmla="*/ 2147483647 h 8"/>
              <a:gd name="T6" fmla="*/ 0 w 5"/>
              <a:gd name="T7" fmla="*/ 2147483647 h 8"/>
              <a:gd name="T8" fmla="*/ 2147483647 w 5"/>
              <a:gd name="T9" fmla="*/ 2147483647 h 8"/>
              <a:gd name="T10" fmla="*/ 2147483647 w 5"/>
              <a:gd name="T11" fmla="*/ 2147483647 h 8"/>
              <a:gd name="T12" fmla="*/ 2147483647 w 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8">
                <a:moveTo>
                  <a:pt x="1" y="0"/>
                </a:moveTo>
                <a:lnTo>
                  <a:pt x="5" y="4"/>
                </a:lnTo>
                <a:lnTo>
                  <a:pt x="1" y="8"/>
                </a:lnTo>
                <a:lnTo>
                  <a:pt x="0" y="6"/>
                </a:lnTo>
                <a:lnTo>
                  <a:pt x="1" y="3"/>
                </a:lnTo>
                <a:lnTo>
                  <a:pt x="1" y="1"/>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5" name="Freeform 361"/>
          <p:cNvSpPr>
            <a:spLocks/>
          </p:cNvSpPr>
          <p:nvPr/>
        </p:nvSpPr>
        <p:spPr bwMode="auto">
          <a:xfrm>
            <a:off x="7067550" y="4964113"/>
            <a:ext cx="7938" cy="6350"/>
          </a:xfrm>
          <a:custGeom>
            <a:avLst/>
            <a:gdLst>
              <a:gd name="T0" fmla="*/ 2147483647 w 5"/>
              <a:gd name="T1" fmla="*/ 2147483647 h 4"/>
              <a:gd name="T2" fmla="*/ 2147483647 w 5"/>
              <a:gd name="T3" fmla="*/ 2147483647 h 4"/>
              <a:gd name="T4" fmla="*/ 0 w 5"/>
              <a:gd name="T5" fmla="*/ 0 h 4"/>
              <a:gd name="T6" fmla="*/ 2147483647 w 5"/>
              <a:gd name="T7" fmla="*/ 2147483647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
                <a:moveTo>
                  <a:pt x="4" y="4"/>
                </a:moveTo>
                <a:lnTo>
                  <a:pt x="3" y="4"/>
                </a:lnTo>
                <a:lnTo>
                  <a:pt x="0" y="0"/>
                </a:lnTo>
                <a:lnTo>
                  <a:pt x="4" y="2"/>
                </a:lnTo>
                <a:lnTo>
                  <a:pt x="5" y="4"/>
                </a:lnTo>
                <a:lnTo>
                  <a:pt x="4"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6" name="Freeform 362"/>
          <p:cNvSpPr>
            <a:spLocks/>
          </p:cNvSpPr>
          <p:nvPr/>
        </p:nvSpPr>
        <p:spPr bwMode="auto">
          <a:xfrm>
            <a:off x="7286625" y="4802188"/>
            <a:ext cx="3175" cy="4762"/>
          </a:xfrm>
          <a:custGeom>
            <a:avLst/>
            <a:gdLst>
              <a:gd name="T0" fmla="*/ 2147483647 w 2"/>
              <a:gd name="T1" fmla="*/ 0 h 3"/>
              <a:gd name="T2" fmla="*/ 2147483647 w 2"/>
              <a:gd name="T3" fmla="*/ 2147483647 h 3"/>
              <a:gd name="T4" fmla="*/ 2147483647 w 2"/>
              <a:gd name="T5" fmla="*/ 2147483647 h 3"/>
              <a:gd name="T6" fmla="*/ 0 w 2"/>
              <a:gd name="T7" fmla="*/ 2147483647 h 3"/>
              <a:gd name="T8" fmla="*/ 2147483647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lnTo>
                  <a:pt x="2" y="2"/>
                </a:lnTo>
                <a:lnTo>
                  <a:pt x="1" y="3"/>
                </a:lnTo>
                <a:lnTo>
                  <a:pt x="0" y="2"/>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 name="Freeform 363"/>
          <p:cNvSpPr>
            <a:spLocks/>
          </p:cNvSpPr>
          <p:nvPr/>
        </p:nvSpPr>
        <p:spPr bwMode="auto">
          <a:xfrm>
            <a:off x="7231063" y="4864100"/>
            <a:ext cx="3175" cy="4763"/>
          </a:xfrm>
          <a:custGeom>
            <a:avLst/>
            <a:gdLst>
              <a:gd name="T0" fmla="*/ 0 w 2"/>
              <a:gd name="T1" fmla="*/ 2147483647 h 3"/>
              <a:gd name="T2" fmla="*/ 0 w 2"/>
              <a:gd name="T3" fmla="*/ 2147483647 h 3"/>
              <a:gd name="T4" fmla="*/ 2147483647 w 2"/>
              <a:gd name="T5" fmla="*/ 0 h 3"/>
              <a:gd name="T6" fmla="*/ 2147483647 w 2"/>
              <a:gd name="T7" fmla="*/ 2147483647 h 3"/>
              <a:gd name="T8" fmla="*/ 0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3"/>
                </a:moveTo>
                <a:lnTo>
                  <a:pt x="0" y="2"/>
                </a:lnTo>
                <a:lnTo>
                  <a:pt x="1" y="0"/>
                </a:lnTo>
                <a:lnTo>
                  <a:pt x="2" y="1"/>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8" name="Freeform 364"/>
          <p:cNvSpPr>
            <a:spLocks/>
          </p:cNvSpPr>
          <p:nvPr/>
        </p:nvSpPr>
        <p:spPr bwMode="auto">
          <a:xfrm>
            <a:off x="7262813" y="4845050"/>
            <a:ext cx="4762" cy="3175"/>
          </a:xfrm>
          <a:custGeom>
            <a:avLst/>
            <a:gdLst>
              <a:gd name="T0" fmla="*/ 2147483647 w 3"/>
              <a:gd name="T1" fmla="*/ 2147483647 h 2"/>
              <a:gd name="T2" fmla="*/ 0 w 3"/>
              <a:gd name="T3" fmla="*/ 0 h 2"/>
              <a:gd name="T4" fmla="*/ 2147483647 w 3"/>
              <a:gd name="T5" fmla="*/ 2147483647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2"/>
                </a:moveTo>
                <a:lnTo>
                  <a:pt x="0" y="0"/>
                </a:lnTo>
                <a:lnTo>
                  <a:pt x="3"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9" name="Freeform 365"/>
          <p:cNvSpPr>
            <a:spLocks/>
          </p:cNvSpPr>
          <p:nvPr/>
        </p:nvSpPr>
        <p:spPr bwMode="auto">
          <a:xfrm>
            <a:off x="7218363" y="4879975"/>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0" name="Freeform 366"/>
          <p:cNvSpPr>
            <a:spLocks/>
          </p:cNvSpPr>
          <p:nvPr/>
        </p:nvSpPr>
        <p:spPr bwMode="auto">
          <a:xfrm>
            <a:off x="7269163" y="4841875"/>
            <a:ext cx="4762" cy="6350"/>
          </a:xfrm>
          <a:custGeom>
            <a:avLst/>
            <a:gdLst>
              <a:gd name="T0" fmla="*/ 2147483647 w 3"/>
              <a:gd name="T1" fmla="*/ 2147483647 h 4"/>
              <a:gd name="T2" fmla="*/ 0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1" y="4"/>
                </a:moveTo>
                <a:lnTo>
                  <a:pt x="0" y="2"/>
                </a:lnTo>
                <a:lnTo>
                  <a:pt x="2" y="2"/>
                </a:lnTo>
                <a:lnTo>
                  <a:pt x="3" y="0"/>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1" name="Freeform 367"/>
          <p:cNvSpPr>
            <a:spLocks/>
          </p:cNvSpPr>
          <p:nvPr/>
        </p:nvSpPr>
        <p:spPr bwMode="auto">
          <a:xfrm>
            <a:off x="7264400" y="4843463"/>
            <a:ext cx="3175" cy="1587"/>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0"/>
                </a:lnTo>
                <a:lnTo>
                  <a:pt x="2"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2" name="Freeform 368"/>
          <p:cNvSpPr>
            <a:spLocks/>
          </p:cNvSpPr>
          <p:nvPr/>
        </p:nvSpPr>
        <p:spPr bwMode="auto">
          <a:xfrm>
            <a:off x="7264400" y="4849813"/>
            <a:ext cx="3175" cy="1587"/>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0"/>
                </a:lnTo>
                <a:lnTo>
                  <a:pt x="2"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3" name="Freeform 369"/>
          <p:cNvSpPr>
            <a:spLocks/>
          </p:cNvSpPr>
          <p:nvPr/>
        </p:nvSpPr>
        <p:spPr bwMode="auto">
          <a:xfrm>
            <a:off x="7100888" y="4960938"/>
            <a:ext cx="3175" cy="1587"/>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4" name="Rectangle 370"/>
          <p:cNvSpPr>
            <a:spLocks noChangeArrowheads="1"/>
          </p:cNvSpPr>
          <p:nvPr/>
        </p:nvSpPr>
        <p:spPr bwMode="auto">
          <a:xfrm>
            <a:off x="6991350" y="4610100"/>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SC</a:t>
            </a:r>
            <a:endParaRPr lang="en-US" altLang="en-US" sz="1000"/>
          </a:p>
        </p:txBody>
      </p:sp>
      <p:sp>
        <p:nvSpPr>
          <p:cNvPr id="6515" name="Freeform 371"/>
          <p:cNvSpPr>
            <a:spLocks/>
          </p:cNvSpPr>
          <p:nvPr/>
        </p:nvSpPr>
        <p:spPr bwMode="auto">
          <a:xfrm>
            <a:off x="5716588" y="4222750"/>
            <a:ext cx="1228725" cy="290513"/>
          </a:xfrm>
          <a:custGeom>
            <a:avLst/>
            <a:gdLst>
              <a:gd name="T0" fmla="*/ 2147483647 w 774"/>
              <a:gd name="T1" fmla="*/ 2147483647 h 183"/>
              <a:gd name="T2" fmla="*/ 2147483647 w 774"/>
              <a:gd name="T3" fmla="*/ 2147483647 h 183"/>
              <a:gd name="T4" fmla="*/ 2147483647 w 774"/>
              <a:gd name="T5" fmla="*/ 2147483647 h 183"/>
              <a:gd name="T6" fmla="*/ 2147483647 w 774"/>
              <a:gd name="T7" fmla="*/ 2147483647 h 183"/>
              <a:gd name="T8" fmla="*/ 2147483647 w 774"/>
              <a:gd name="T9" fmla="*/ 2147483647 h 183"/>
              <a:gd name="T10" fmla="*/ 2147483647 w 774"/>
              <a:gd name="T11" fmla="*/ 2147483647 h 183"/>
              <a:gd name="T12" fmla="*/ 2147483647 w 774"/>
              <a:gd name="T13" fmla="*/ 2147483647 h 183"/>
              <a:gd name="T14" fmla="*/ 2147483647 w 774"/>
              <a:gd name="T15" fmla="*/ 2147483647 h 183"/>
              <a:gd name="T16" fmla="*/ 2147483647 w 774"/>
              <a:gd name="T17" fmla="*/ 2147483647 h 183"/>
              <a:gd name="T18" fmla="*/ 2147483647 w 774"/>
              <a:gd name="T19" fmla="*/ 2147483647 h 183"/>
              <a:gd name="T20" fmla="*/ 2147483647 w 774"/>
              <a:gd name="T21" fmla="*/ 2147483647 h 183"/>
              <a:gd name="T22" fmla="*/ 2147483647 w 774"/>
              <a:gd name="T23" fmla="*/ 2147483647 h 183"/>
              <a:gd name="T24" fmla="*/ 2147483647 w 774"/>
              <a:gd name="T25" fmla="*/ 2147483647 h 183"/>
              <a:gd name="T26" fmla="*/ 2147483647 w 774"/>
              <a:gd name="T27" fmla="*/ 2147483647 h 183"/>
              <a:gd name="T28" fmla="*/ 2147483647 w 774"/>
              <a:gd name="T29" fmla="*/ 2147483647 h 183"/>
              <a:gd name="T30" fmla="*/ 2147483647 w 774"/>
              <a:gd name="T31" fmla="*/ 2147483647 h 183"/>
              <a:gd name="T32" fmla="*/ 2147483647 w 774"/>
              <a:gd name="T33" fmla="*/ 2147483647 h 183"/>
              <a:gd name="T34" fmla="*/ 2147483647 w 774"/>
              <a:gd name="T35" fmla="*/ 2147483647 h 183"/>
              <a:gd name="T36" fmla="*/ 2147483647 w 774"/>
              <a:gd name="T37" fmla="*/ 2147483647 h 183"/>
              <a:gd name="T38" fmla="*/ 2147483647 w 774"/>
              <a:gd name="T39" fmla="*/ 2147483647 h 183"/>
              <a:gd name="T40" fmla="*/ 2147483647 w 774"/>
              <a:gd name="T41" fmla="*/ 2147483647 h 183"/>
              <a:gd name="T42" fmla="*/ 2147483647 w 774"/>
              <a:gd name="T43" fmla="*/ 2147483647 h 183"/>
              <a:gd name="T44" fmla="*/ 2147483647 w 774"/>
              <a:gd name="T45" fmla="*/ 2147483647 h 183"/>
              <a:gd name="T46" fmla="*/ 2147483647 w 774"/>
              <a:gd name="T47" fmla="*/ 2147483647 h 183"/>
              <a:gd name="T48" fmla="*/ 2147483647 w 774"/>
              <a:gd name="T49" fmla="*/ 2147483647 h 183"/>
              <a:gd name="T50" fmla="*/ 2147483647 w 774"/>
              <a:gd name="T51" fmla="*/ 2147483647 h 183"/>
              <a:gd name="T52" fmla="*/ 2147483647 w 774"/>
              <a:gd name="T53" fmla="*/ 2147483647 h 183"/>
              <a:gd name="T54" fmla="*/ 2147483647 w 774"/>
              <a:gd name="T55" fmla="*/ 2147483647 h 183"/>
              <a:gd name="T56" fmla="*/ 2147483647 w 774"/>
              <a:gd name="T57" fmla="*/ 2147483647 h 183"/>
              <a:gd name="T58" fmla="*/ 2147483647 w 774"/>
              <a:gd name="T59" fmla="*/ 2147483647 h 183"/>
              <a:gd name="T60" fmla="*/ 2147483647 w 774"/>
              <a:gd name="T61" fmla="*/ 2147483647 h 183"/>
              <a:gd name="T62" fmla="*/ 2147483647 w 774"/>
              <a:gd name="T63" fmla="*/ 2147483647 h 183"/>
              <a:gd name="T64" fmla="*/ 2147483647 w 774"/>
              <a:gd name="T65" fmla="*/ 2147483647 h 183"/>
              <a:gd name="T66" fmla="*/ 2147483647 w 774"/>
              <a:gd name="T67" fmla="*/ 2147483647 h 183"/>
              <a:gd name="T68" fmla="*/ 2147483647 w 774"/>
              <a:gd name="T69" fmla="*/ 2147483647 h 183"/>
              <a:gd name="T70" fmla="*/ 2147483647 w 774"/>
              <a:gd name="T71" fmla="*/ 2147483647 h 183"/>
              <a:gd name="T72" fmla="*/ 2147483647 w 774"/>
              <a:gd name="T73" fmla="*/ 2147483647 h 183"/>
              <a:gd name="T74" fmla="*/ 2147483647 w 774"/>
              <a:gd name="T75" fmla="*/ 2147483647 h 183"/>
              <a:gd name="T76" fmla="*/ 2147483647 w 774"/>
              <a:gd name="T77" fmla="*/ 2147483647 h 183"/>
              <a:gd name="T78" fmla="*/ 2147483647 w 774"/>
              <a:gd name="T79" fmla="*/ 2147483647 h 183"/>
              <a:gd name="T80" fmla="*/ 2147483647 w 774"/>
              <a:gd name="T81" fmla="*/ 2147483647 h 183"/>
              <a:gd name="T82" fmla="*/ 2147483647 w 774"/>
              <a:gd name="T83" fmla="*/ 2147483647 h 183"/>
              <a:gd name="T84" fmla="*/ 2147483647 w 774"/>
              <a:gd name="T85" fmla="*/ 2147483647 h 183"/>
              <a:gd name="T86" fmla="*/ 2147483647 w 774"/>
              <a:gd name="T87" fmla="*/ 2147483647 h 183"/>
              <a:gd name="T88" fmla="*/ 2147483647 w 774"/>
              <a:gd name="T89" fmla="*/ 2147483647 h 183"/>
              <a:gd name="T90" fmla="*/ 2147483647 w 774"/>
              <a:gd name="T91" fmla="*/ 2147483647 h 183"/>
              <a:gd name="T92" fmla="*/ 2147483647 w 774"/>
              <a:gd name="T93" fmla="*/ 2147483647 h 183"/>
              <a:gd name="T94" fmla="*/ 2147483647 w 774"/>
              <a:gd name="T95" fmla="*/ 2147483647 h 183"/>
              <a:gd name="T96" fmla="*/ 2147483647 w 774"/>
              <a:gd name="T97" fmla="*/ 2147483647 h 183"/>
              <a:gd name="T98" fmla="*/ 2147483647 w 774"/>
              <a:gd name="T99" fmla="*/ 2147483647 h 183"/>
              <a:gd name="T100" fmla="*/ 2147483647 w 774"/>
              <a:gd name="T101" fmla="*/ 2147483647 h 183"/>
              <a:gd name="T102" fmla="*/ 2147483647 w 774"/>
              <a:gd name="T103" fmla="*/ 2147483647 h 183"/>
              <a:gd name="T104" fmla="*/ 2147483647 w 774"/>
              <a:gd name="T105" fmla="*/ 2147483647 h 183"/>
              <a:gd name="T106" fmla="*/ 2147483647 w 774"/>
              <a:gd name="T107" fmla="*/ 2147483647 h 183"/>
              <a:gd name="T108" fmla="*/ 2147483647 w 774"/>
              <a:gd name="T109" fmla="*/ 2147483647 h 183"/>
              <a:gd name="T110" fmla="*/ 2147483647 w 774"/>
              <a:gd name="T111" fmla="*/ 2147483647 h 183"/>
              <a:gd name="T112" fmla="*/ 2147483647 w 774"/>
              <a:gd name="T113" fmla="*/ 2147483647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4" h="183">
                <a:moveTo>
                  <a:pt x="772" y="10"/>
                </a:moveTo>
                <a:lnTo>
                  <a:pt x="771" y="10"/>
                </a:lnTo>
                <a:lnTo>
                  <a:pt x="771" y="12"/>
                </a:lnTo>
                <a:lnTo>
                  <a:pt x="770" y="14"/>
                </a:lnTo>
                <a:lnTo>
                  <a:pt x="770" y="16"/>
                </a:lnTo>
                <a:lnTo>
                  <a:pt x="770" y="18"/>
                </a:lnTo>
                <a:lnTo>
                  <a:pt x="771" y="18"/>
                </a:lnTo>
                <a:lnTo>
                  <a:pt x="771" y="21"/>
                </a:lnTo>
                <a:lnTo>
                  <a:pt x="770" y="25"/>
                </a:lnTo>
                <a:lnTo>
                  <a:pt x="768" y="28"/>
                </a:lnTo>
                <a:lnTo>
                  <a:pt x="767" y="31"/>
                </a:lnTo>
                <a:lnTo>
                  <a:pt x="767" y="32"/>
                </a:lnTo>
                <a:lnTo>
                  <a:pt x="767" y="33"/>
                </a:lnTo>
                <a:lnTo>
                  <a:pt x="768" y="36"/>
                </a:lnTo>
                <a:lnTo>
                  <a:pt x="767" y="37"/>
                </a:lnTo>
                <a:lnTo>
                  <a:pt x="765" y="37"/>
                </a:lnTo>
                <a:lnTo>
                  <a:pt x="763" y="36"/>
                </a:lnTo>
                <a:lnTo>
                  <a:pt x="762" y="35"/>
                </a:lnTo>
                <a:lnTo>
                  <a:pt x="761" y="35"/>
                </a:lnTo>
                <a:lnTo>
                  <a:pt x="759" y="35"/>
                </a:lnTo>
                <a:lnTo>
                  <a:pt x="757" y="36"/>
                </a:lnTo>
                <a:lnTo>
                  <a:pt x="756" y="37"/>
                </a:lnTo>
                <a:lnTo>
                  <a:pt x="754" y="40"/>
                </a:lnTo>
                <a:lnTo>
                  <a:pt x="749" y="45"/>
                </a:lnTo>
                <a:lnTo>
                  <a:pt x="745" y="52"/>
                </a:lnTo>
                <a:lnTo>
                  <a:pt x="743" y="57"/>
                </a:lnTo>
                <a:lnTo>
                  <a:pt x="742" y="59"/>
                </a:lnTo>
                <a:lnTo>
                  <a:pt x="741" y="60"/>
                </a:lnTo>
                <a:lnTo>
                  <a:pt x="739" y="61"/>
                </a:lnTo>
                <a:lnTo>
                  <a:pt x="737" y="62"/>
                </a:lnTo>
                <a:lnTo>
                  <a:pt x="736" y="62"/>
                </a:lnTo>
                <a:lnTo>
                  <a:pt x="735" y="63"/>
                </a:lnTo>
                <a:lnTo>
                  <a:pt x="732" y="63"/>
                </a:lnTo>
                <a:lnTo>
                  <a:pt x="731" y="62"/>
                </a:lnTo>
                <a:lnTo>
                  <a:pt x="731" y="60"/>
                </a:lnTo>
                <a:lnTo>
                  <a:pt x="730" y="59"/>
                </a:lnTo>
                <a:lnTo>
                  <a:pt x="726" y="58"/>
                </a:lnTo>
                <a:lnTo>
                  <a:pt x="724" y="57"/>
                </a:lnTo>
                <a:lnTo>
                  <a:pt x="723" y="57"/>
                </a:lnTo>
                <a:lnTo>
                  <a:pt x="723" y="58"/>
                </a:lnTo>
                <a:lnTo>
                  <a:pt x="720" y="60"/>
                </a:lnTo>
                <a:lnTo>
                  <a:pt x="719" y="60"/>
                </a:lnTo>
                <a:lnTo>
                  <a:pt x="717" y="60"/>
                </a:lnTo>
                <a:lnTo>
                  <a:pt x="716" y="60"/>
                </a:lnTo>
                <a:lnTo>
                  <a:pt x="715" y="60"/>
                </a:lnTo>
                <a:lnTo>
                  <a:pt x="714" y="61"/>
                </a:lnTo>
                <a:lnTo>
                  <a:pt x="709" y="63"/>
                </a:lnTo>
                <a:lnTo>
                  <a:pt x="708" y="64"/>
                </a:lnTo>
                <a:lnTo>
                  <a:pt x="707" y="66"/>
                </a:lnTo>
                <a:lnTo>
                  <a:pt x="704" y="70"/>
                </a:lnTo>
                <a:lnTo>
                  <a:pt x="702" y="73"/>
                </a:lnTo>
                <a:lnTo>
                  <a:pt x="701" y="75"/>
                </a:lnTo>
                <a:lnTo>
                  <a:pt x="698" y="76"/>
                </a:lnTo>
                <a:lnTo>
                  <a:pt x="693" y="79"/>
                </a:lnTo>
                <a:lnTo>
                  <a:pt x="692" y="79"/>
                </a:lnTo>
                <a:lnTo>
                  <a:pt x="691" y="78"/>
                </a:lnTo>
                <a:lnTo>
                  <a:pt x="689" y="78"/>
                </a:lnTo>
                <a:lnTo>
                  <a:pt x="688" y="78"/>
                </a:lnTo>
                <a:lnTo>
                  <a:pt x="689" y="77"/>
                </a:lnTo>
                <a:lnTo>
                  <a:pt x="689" y="74"/>
                </a:lnTo>
                <a:lnTo>
                  <a:pt x="689" y="73"/>
                </a:lnTo>
                <a:lnTo>
                  <a:pt x="690" y="72"/>
                </a:lnTo>
                <a:lnTo>
                  <a:pt x="691" y="71"/>
                </a:lnTo>
                <a:lnTo>
                  <a:pt x="690" y="70"/>
                </a:lnTo>
                <a:lnTo>
                  <a:pt x="688" y="68"/>
                </a:lnTo>
                <a:lnTo>
                  <a:pt x="687" y="67"/>
                </a:lnTo>
                <a:lnTo>
                  <a:pt x="685" y="67"/>
                </a:lnTo>
                <a:lnTo>
                  <a:pt x="677" y="73"/>
                </a:lnTo>
                <a:lnTo>
                  <a:pt x="674" y="75"/>
                </a:lnTo>
                <a:lnTo>
                  <a:pt x="673" y="76"/>
                </a:lnTo>
                <a:lnTo>
                  <a:pt x="672" y="79"/>
                </a:lnTo>
                <a:lnTo>
                  <a:pt x="671" y="80"/>
                </a:lnTo>
                <a:lnTo>
                  <a:pt x="671" y="82"/>
                </a:lnTo>
                <a:lnTo>
                  <a:pt x="670" y="83"/>
                </a:lnTo>
                <a:lnTo>
                  <a:pt x="668" y="81"/>
                </a:lnTo>
                <a:lnTo>
                  <a:pt x="667" y="80"/>
                </a:lnTo>
                <a:lnTo>
                  <a:pt x="666" y="80"/>
                </a:lnTo>
                <a:lnTo>
                  <a:pt x="665" y="80"/>
                </a:lnTo>
                <a:lnTo>
                  <a:pt x="662" y="81"/>
                </a:lnTo>
                <a:lnTo>
                  <a:pt x="661" y="83"/>
                </a:lnTo>
                <a:lnTo>
                  <a:pt x="661" y="84"/>
                </a:lnTo>
                <a:lnTo>
                  <a:pt x="662" y="85"/>
                </a:lnTo>
                <a:lnTo>
                  <a:pt x="662" y="88"/>
                </a:lnTo>
                <a:lnTo>
                  <a:pt x="662" y="89"/>
                </a:lnTo>
                <a:lnTo>
                  <a:pt x="661" y="89"/>
                </a:lnTo>
                <a:lnTo>
                  <a:pt x="661" y="90"/>
                </a:lnTo>
                <a:lnTo>
                  <a:pt x="661" y="91"/>
                </a:lnTo>
                <a:lnTo>
                  <a:pt x="660" y="92"/>
                </a:lnTo>
                <a:lnTo>
                  <a:pt x="659" y="93"/>
                </a:lnTo>
                <a:lnTo>
                  <a:pt x="658" y="95"/>
                </a:lnTo>
                <a:lnTo>
                  <a:pt x="656" y="98"/>
                </a:lnTo>
                <a:lnTo>
                  <a:pt x="655" y="99"/>
                </a:lnTo>
                <a:lnTo>
                  <a:pt x="654" y="99"/>
                </a:lnTo>
                <a:lnTo>
                  <a:pt x="651" y="98"/>
                </a:lnTo>
                <a:lnTo>
                  <a:pt x="649" y="97"/>
                </a:lnTo>
                <a:lnTo>
                  <a:pt x="647" y="97"/>
                </a:lnTo>
                <a:lnTo>
                  <a:pt x="645" y="98"/>
                </a:lnTo>
                <a:lnTo>
                  <a:pt x="644" y="100"/>
                </a:lnTo>
                <a:lnTo>
                  <a:pt x="640" y="100"/>
                </a:lnTo>
                <a:lnTo>
                  <a:pt x="639" y="100"/>
                </a:lnTo>
                <a:lnTo>
                  <a:pt x="638" y="101"/>
                </a:lnTo>
                <a:lnTo>
                  <a:pt x="638" y="103"/>
                </a:lnTo>
                <a:lnTo>
                  <a:pt x="637" y="104"/>
                </a:lnTo>
                <a:lnTo>
                  <a:pt x="635" y="104"/>
                </a:lnTo>
                <a:lnTo>
                  <a:pt x="633" y="104"/>
                </a:lnTo>
                <a:lnTo>
                  <a:pt x="631" y="105"/>
                </a:lnTo>
                <a:lnTo>
                  <a:pt x="631" y="106"/>
                </a:lnTo>
                <a:lnTo>
                  <a:pt x="630" y="108"/>
                </a:lnTo>
                <a:lnTo>
                  <a:pt x="629" y="109"/>
                </a:lnTo>
                <a:lnTo>
                  <a:pt x="628" y="110"/>
                </a:lnTo>
                <a:lnTo>
                  <a:pt x="627" y="111"/>
                </a:lnTo>
                <a:lnTo>
                  <a:pt x="626" y="112"/>
                </a:lnTo>
                <a:lnTo>
                  <a:pt x="624" y="111"/>
                </a:lnTo>
                <a:lnTo>
                  <a:pt x="623" y="111"/>
                </a:lnTo>
                <a:lnTo>
                  <a:pt x="622" y="112"/>
                </a:lnTo>
                <a:lnTo>
                  <a:pt x="621" y="113"/>
                </a:lnTo>
                <a:lnTo>
                  <a:pt x="619" y="114"/>
                </a:lnTo>
                <a:lnTo>
                  <a:pt x="618" y="115"/>
                </a:lnTo>
                <a:lnTo>
                  <a:pt x="617" y="117"/>
                </a:lnTo>
                <a:lnTo>
                  <a:pt x="614" y="117"/>
                </a:lnTo>
                <a:lnTo>
                  <a:pt x="613" y="118"/>
                </a:lnTo>
                <a:lnTo>
                  <a:pt x="611" y="120"/>
                </a:lnTo>
                <a:lnTo>
                  <a:pt x="610" y="121"/>
                </a:lnTo>
                <a:lnTo>
                  <a:pt x="605" y="122"/>
                </a:lnTo>
                <a:lnTo>
                  <a:pt x="602" y="122"/>
                </a:lnTo>
                <a:lnTo>
                  <a:pt x="600" y="120"/>
                </a:lnTo>
                <a:lnTo>
                  <a:pt x="599" y="120"/>
                </a:lnTo>
                <a:lnTo>
                  <a:pt x="596" y="122"/>
                </a:lnTo>
                <a:lnTo>
                  <a:pt x="590" y="121"/>
                </a:lnTo>
                <a:lnTo>
                  <a:pt x="589" y="122"/>
                </a:lnTo>
                <a:lnTo>
                  <a:pt x="585" y="123"/>
                </a:lnTo>
                <a:lnTo>
                  <a:pt x="580" y="126"/>
                </a:lnTo>
                <a:lnTo>
                  <a:pt x="578" y="127"/>
                </a:lnTo>
                <a:lnTo>
                  <a:pt x="577" y="126"/>
                </a:lnTo>
                <a:lnTo>
                  <a:pt x="576" y="127"/>
                </a:lnTo>
                <a:lnTo>
                  <a:pt x="575" y="127"/>
                </a:lnTo>
                <a:lnTo>
                  <a:pt x="573" y="129"/>
                </a:lnTo>
                <a:lnTo>
                  <a:pt x="573" y="130"/>
                </a:lnTo>
                <a:lnTo>
                  <a:pt x="573" y="131"/>
                </a:lnTo>
                <a:lnTo>
                  <a:pt x="569" y="133"/>
                </a:lnTo>
                <a:lnTo>
                  <a:pt x="566" y="135"/>
                </a:lnTo>
                <a:lnTo>
                  <a:pt x="565" y="136"/>
                </a:lnTo>
                <a:lnTo>
                  <a:pt x="563" y="139"/>
                </a:lnTo>
                <a:lnTo>
                  <a:pt x="563" y="141"/>
                </a:lnTo>
                <a:lnTo>
                  <a:pt x="563" y="143"/>
                </a:lnTo>
                <a:lnTo>
                  <a:pt x="563" y="144"/>
                </a:lnTo>
                <a:lnTo>
                  <a:pt x="561" y="145"/>
                </a:lnTo>
                <a:lnTo>
                  <a:pt x="561" y="146"/>
                </a:lnTo>
                <a:lnTo>
                  <a:pt x="562" y="147"/>
                </a:lnTo>
                <a:lnTo>
                  <a:pt x="561" y="148"/>
                </a:lnTo>
                <a:lnTo>
                  <a:pt x="562" y="151"/>
                </a:lnTo>
                <a:lnTo>
                  <a:pt x="562" y="152"/>
                </a:lnTo>
                <a:lnTo>
                  <a:pt x="560" y="153"/>
                </a:lnTo>
                <a:lnTo>
                  <a:pt x="556" y="156"/>
                </a:lnTo>
                <a:lnTo>
                  <a:pt x="554" y="156"/>
                </a:lnTo>
                <a:lnTo>
                  <a:pt x="553" y="157"/>
                </a:lnTo>
                <a:lnTo>
                  <a:pt x="550" y="157"/>
                </a:lnTo>
                <a:lnTo>
                  <a:pt x="549" y="157"/>
                </a:lnTo>
                <a:lnTo>
                  <a:pt x="547" y="157"/>
                </a:lnTo>
                <a:lnTo>
                  <a:pt x="547" y="156"/>
                </a:lnTo>
                <a:lnTo>
                  <a:pt x="546" y="156"/>
                </a:lnTo>
                <a:lnTo>
                  <a:pt x="546" y="155"/>
                </a:lnTo>
                <a:lnTo>
                  <a:pt x="545" y="154"/>
                </a:lnTo>
                <a:lnTo>
                  <a:pt x="544" y="154"/>
                </a:lnTo>
                <a:lnTo>
                  <a:pt x="539" y="159"/>
                </a:lnTo>
                <a:lnTo>
                  <a:pt x="538" y="159"/>
                </a:lnTo>
                <a:lnTo>
                  <a:pt x="538" y="162"/>
                </a:lnTo>
                <a:lnTo>
                  <a:pt x="538" y="164"/>
                </a:lnTo>
                <a:lnTo>
                  <a:pt x="538" y="165"/>
                </a:lnTo>
                <a:lnTo>
                  <a:pt x="538" y="168"/>
                </a:lnTo>
                <a:lnTo>
                  <a:pt x="537" y="175"/>
                </a:lnTo>
                <a:lnTo>
                  <a:pt x="536" y="176"/>
                </a:lnTo>
                <a:lnTo>
                  <a:pt x="536" y="183"/>
                </a:lnTo>
                <a:lnTo>
                  <a:pt x="421" y="183"/>
                </a:lnTo>
                <a:lnTo>
                  <a:pt x="189" y="183"/>
                </a:lnTo>
                <a:lnTo>
                  <a:pt x="0" y="183"/>
                </a:lnTo>
                <a:lnTo>
                  <a:pt x="0" y="182"/>
                </a:lnTo>
                <a:lnTo>
                  <a:pt x="1" y="180"/>
                </a:lnTo>
                <a:lnTo>
                  <a:pt x="1" y="178"/>
                </a:lnTo>
                <a:lnTo>
                  <a:pt x="2" y="178"/>
                </a:lnTo>
                <a:lnTo>
                  <a:pt x="3" y="178"/>
                </a:lnTo>
                <a:lnTo>
                  <a:pt x="6" y="179"/>
                </a:lnTo>
                <a:lnTo>
                  <a:pt x="8" y="180"/>
                </a:lnTo>
                <a:lnTo>
                  <a:pt x="9" y="180"/>
                </a:lnTo>
                <a:lnTo>
                  <a:pt x="10" y="178"/>
                </a:lnTo>
                <a:lnTo>
                  <a:pt x="11" y="178"/>
                </a:lnTo>
                <a:lnTo>
                  <a:pt x="11" y="177"/>
                </a:lnTo>
                <a:lnTo>
                  <a:pt x="11" y="176"/>
                </a:lnTo>
                <a:lnTo>
                  <a:pt x="12" y="174"/>
                </a:lnTo>
                <a:lnTo>
                  <a:pt x="12" y="171"/>
                </a:lnTo>
                <a:lnTo>
                  <a:pt x="13" y="170"/>
                </a:lnTo>
                <a:lnTo>
                  <a:pt x="15" y="169"/>
                </a:lnTo>
                <a:lnTo>
                  <a:pt x="16" y="168"/>
                </a:lnTo>
                <a:lnTo>
                  <a:pt x="18" y="170"/>
                </a:lnTo>
                <a:lnTo>
                  <a:pt x="19" y="170"/>
                </a:lnTo>
                <a:lnTo>
                  <a:pt x="20" y="170"/>
                </a:lnTo>
                <a:lnTo>
                  <a:pt x="21" y="169"/>
                </a:lnTo>
                <a:lnTo>
                  <a:pt x="22" y="168"/>
                </a:lnTo>
                <a:lnTo>
                  <a:pt x="22" y="167"/>
                </a:lnTo>
                <a:lnTo>
                  <a:pt x="22" y="166"/>
                </a:lnTo>
                <a:lnTo>
                  <a:pt x="21" y="166"/>
                </a:lnTo>
                <a:lnTo>
                  <a:pt x="20" y="165"/>
                </a:lnTo>
                <a:lnTo>
                  <a:pt x="19" y="164"/>
                </a:lnTo>
                <a:lnTo>
                  <a:pt x="18" y="163"/>
                </a:lnTo>
                <a:lnTo>
                  <a:pt x="17" y="163"/>
                </a:lnTo>
                <a:lnTo>
                  <a:pt x="17" y="162"/>
                </a:lnTo>
                <a:lnTo>
                  <a:pt x="18" y="161"/>
                </a:lnTo>
                <a:lnTo>
                  <a:pt x="19" y="162"/>
                </a:lnTo>
                <a:lnTo>
                  <a:pt x="19" y="161"/>
                </a:lnTo>
                <a:lnTo>
                  <a:pt x="20" y="160"/>
                </a:lnTo>
                <a:lnTo>
                  <a:pt x="21" y="160"/>
                </a:lnTo>
                <a:lnTo>
                  <a:pt x="22" y="159"/>
                </a:lnTo>
                <a:lnTo>
                  <a:pt x="20" y="156"/>
                </a:lnTo>
                <a:lnTo>
                  <a:pt x="19" y="155"/>
                </a:lnTo>
                <a:lnTo>
                  <a:pt x="17" y="156"/>
                </a:lnTo>
                <a:lnTo>
                  <a:pt x="16" y="156"/>
                </a:lnTo>
                <a:lnTo>
                  <a:pt x="15" y="156"/>
                </a:lnTo>
                <a:lnTo>
                  <a:pt x="14" y="154"/>
                </a:lnTo>
                <a:lnTo>
                  <a:pt x="14" y="153"/>
                </a:lnTo>
                <a:lnTo>
                  <a:pt x="13" y="153"/>
                </a:lnTo>
                <a:lnTo>
                  <a:pt x="14" y="151"/>
                </a:lnTo>
                <a:lnTo>
                  <a:pt x="14" y="150"/>
                </a:lnTo>
                <a:lnTo>
                  <a:pt x="15" y="150"/>
                </a:lnTo>
                <a:lnTo>
                  <a:pt x="17" y="150"/>
                </a:lnTo>
                <a:lnTo>
                  <a:pt x="19" y="150"/>
                </a:lnTo>
                <a:lnTo>
                  <a:pt x="19" y="148"/>
                </a:lnTo>
                <a:lnTo>
                  <a:pt x="19" y="147"/>
                </a:lnTo>
                <a:lnTo>
                  <a:pt x="19" y="145"/>
                </a:lnTo>
                <a:lnTo>
                  <a:pt x="20" y="144"/>
                </a:lnTo>
                <a:lnTo>
                  <a:pt x="20" y="143"/>
                </a:lnTo>
                <a:lnTo>
                  <a:pt x="21" y="141"/>
                </a:lnTo>
                <a:lnTo>
                  <a:pt x="20" y="141"/>
                </a:lnTo>
                <a:lnTo>
                  <a:pt x="20" y="140"/>
                </a:lnTo>
                <a:lnTo>
                  <a:pt x="19" y="138"/>
                </a:lnTo>
                <a:lnTo>
                  <a:pt x="17" y="137"/>
                </a:lnTo>
                <a:lnTo>
                  <a:pt x="16" y="138"/>
                </a:lnTo>
                <a:lnTo>
                  <a:pt x="16" y="141"/>
                </a:lnTo>
                <a:lnTo>
                  <a:pt x="16" y="142"/>
                </a:lnTo>
                <a:lnTo>
                  <a:pt x="14" y="142"/>
                </a:lnTo>
                <a:lnTo>
                  <a:pt x="12" y="141"/>
                </a:lnTo>
                <a:lnTo>
                  <a:pt x="13" y="139"/>
                </a:lnTo>
                <a:lnTo>
                  <a:pt x="13" y="137"/>
                </a:lnTo>
                <a:lnTo>
                  <a:pt x="14" y="136"/>
                </a:lnTo>
                <a:lnTo>
                  <a:pt x="16" y="136"/>
                </a:lnTo>
                <a:lnTo>
                  <a:pt x="17" y="135"/>
                </a:lnTo>
                <a:lnTo>
                  <a:pt x="17" y="133"/>
                </a:lnTo>
                <a:lnTo>
                  <a:pt x="17" y="132"/>
                </a:lnTo>
                <a:lnTo>
                  <a:pt x="18" y="130"/>
                </a:lnTo>
                <a:lnTo>
                  <a:pt x="19" y="130"/>
                </a:lnTo>
                <a:lnTo>
                  <a:pt x="20" y="130"/>
                </a:lnTo>
                <a:lnTo>
                  <a:pt x="22" y="132"/>
                </a:lnTo>
                <a:lnTo>
                  <a:pt x="22" y="133"/>
                </a:lnTo>
                <a:lnTo>
                  <a:pt x="22" y="135"/>
                </a:lnTo>
                <a:lnTo>
                  <a:pt x="22" y="136"/>
                </a:lnTo>
                <a:lnTo>
                  <a:pt x="22" y="137"/>
                </a:lnTo>
                <a:lnTo>
                  <a:pt x="23" y="138"/>
                </a:lnTo>
                <a:lnTo>
                  <a:pt x="22" y="139"/>
                </a:lnTo>
                <a:lnTo>
                  <a:pt x="24" y="139"/>
                </a:lnTo>
                <a:lnTo>
                  <a:pt x="25" y="138"/>
                </a:lnTo>
                <a:lnTo>
                  <a:pt x="26" y="138"/>
                </a:lnTo>
                <a:lnTo>
                  <a:pt x="27" y="137"/>
                </a:lnTo>
                <a:lnTo>
                  <a:pt x="28" y="136"/>
                </a:lnTo>
                <a:lnTo>
                  <a:pt x="28" y="135"/>
                </a:lnTo>
                <a:lnTo>
                  <a:pt x="26" y="132"/>
                </a:lnTo>
                <a:lnTo>
                  <a:pt x="25" y="130"/>
                </a:lnTo>
                <a:lnTo>
                  <a:pt x="24" y="129"/>
                </a:lnTo>
                <a:lnTo>
                  <a:pt x="24" y="128"/>
                </a:lnTo>
                <a:lnTo>
                  <a:pt x="24" y="127"/>
                </a:lnTo>
                <a:lnTo>
                  <a:pt x="24" y="126"/>
                </a:lnTo>
                <a:lnTo>
                  <a:pt x="25" y="126"/>
                </a:lnTo>
                <a:lnTo>
                  <a:pt x="24" y="124"/>
                </a:lnTo>
                <a:lnTo>
                  <a:pt x="25" y="124"/>
                </a:lnTo>
                <a:lnTo>
                  <a:pt x="26" y="123"/>
                </a:lnTo>
                <a:lnTo>
                  <a:pt x="27" y="122"/>
                </a:lnTo>
                <a:lnTo>
                  <a:pt x="28" y="122"/>
                </a:lnTo>
                <a:lnTo>
                  <a:pt x="31" y="123"/>
                </a:lnTo>
                <a:lnTo>
                  <a:pt x="32" y="124"/>
                </a:lnTo>
                <a:lnTo>
                  <a:pt x="32" y="126"/>
                </a:lnTo>
                <a:lnTo>
                  <a:pt x="32" y="127"/>
                </a:lnTo>
                <a:lnTo>
                  <a:pt x="35" y="127"/>
                </a:lnTo>
                <a:lnTo>
                  <a:pt x="37" y="127"/>
                </a:lnTo>
                <a:lnTo>
                  <a:pt x="37" y="126"/>
                </a:lnTo>
                <a:lnTo>
                  <a:pt x="37" y="125"/>
                </a:lnTo>
                <a:lnTo>
                  <a:pt x="37" y="124"/>
                </a:lnTo>
                <a:lnTo>
                  <a:pt x="35" y="122"/>
                </a:lnTo>
                <a:lnTo>
                  <a:pt x="33" y="122"/>
                </a:lnTo>
                <a:lnTo>
                  <a:pt x="32" y="121"/>
                </a:lnTo>
                <a:lnTo>
                  <a:pt x="32" y="120"/>
                </a:lnTo>
                <a:lnTo>
                  <a:pt x="32" y="118"/>
                </a:lnTo>
                <a:lnTo>
                  <a:pt x="32" y="117"/>
                </a:lnTo>
                <a:lnTo>
                  <a:pt x="33" y="117"/>
                </a:lnTo>
                <a:lnTo>
                  <a:pt x="34" y="117"/>
                </a:lnTo>
                <a:lnTo>
                  <a:pt x="36" y="116"/>
                </a:lnTo>
                <a:lnTo>
                  <a:pt x="38" y="116"/>
                </a:lnTo>
                <a:lnTo>
                  <a:pt x="41" y="114"/>
                </a:lnTo>
                <a:lnTo>
                  <a:pt x="41" y="112"/>
                </a:lnTo>
                <a:lnTo>
                  <a:pt x="41" y="111"/>
                </a:lnTo>
                <a:lnTo>
                  <a:pt x="40" y="110"/>
                </a:lnTo>
                <a:lnTo>
                  <a:pt x="39" y="110"/>
                </a:lnTo>
                <a:lnTo>
                  <a:pt x="37" y="111"/>
                </a:lnTo>
                <a:lnTo>
                  <a:pt x="35" y="111"/>
                </a:lnTo>
                <a:lnTo>
                  <a:pt x="34" y="110"/>
                </a:lnTo>
                <a:lnTo>
                  <a:pt x="33" y="109"/>
                </a:lnTo>
                <a:lnTo>
                  <a:pt x="32" y="109"/>
                </a:lnTo>
                <a:lnTo>
                  <a:pt x="32" y="106"/>
                </a:lnTo>
                <a:lnTo>
                  <a:pt x="32" y="104"/>
                </a:lnTo>
                <a:lnTo>
                  <a:pt x="33" y="103"/>
                </a:lnTo>
                <a:lnTo>
                  <a:pt x="34" y="102"/>
                </a:lnTo>
                <a:lnTo>
                  <a:pt x="36" y="101"/>
                </a:lnTo>
                <a:lnTo>
                  <a:pt x="37" y="101"/>
                </a:lnTo>
                <a:lnTo>
                  <a:pt x="39" y="102"/>
                </a:lnTo>
                <a:lnTo>
                  <a:pt x="40" y="102"/>
                </a:lnTo>
                <a:lnTo>
                  <a:pt x="41" y="102"/>
                </a:lnTo>
                <a:lnTo>
                  <a:pt x="45" y="100"/>
                </a:lnTo>
                <a:lnTo>
                  <a:pt x="46" y="99"/>
                </a:lnTo>
                <a:lnTo>
                  <a:pt x="47" y="96"/>
                </a:lnTo>
                <a:lnTo>
                  <a:pt x="49" y="95"/>
                </a:lnTo>
                <a:lnTo>
                  <a:pt x="50" y="95"/>
                </a:lnTo>
                <a:lnTo>
                  <a:pt x="52" y="95"/>
                </a:lnTo>
                <a:lnTo>
                  <a:pt x="53" y="95"/>
                </a:lnTo>
                <a:lnTo>
                  <a:pt x="54" y="94"/>
                </a:lnTo>
                <a:lnTo>
                  <a:pt x="55" y="93"/>
                </a:lnTo>
                <a:lnTo>
                  <a:pt x="55" y="92"/>
                </a:lnTo>
                <a:lnTo>
                  <a:pt x="54" y="91"/>
                </a:lnTo>
                <a:lnTo>
                  <a:pt x="53" y="91"/>
                </a:lnTo>
                <a:lnTo>
                  <a:pt x="51" y="91"/>
                </a:lnTo>
                <a:lnTo>
                  <a:pt x="50" y="91"/>
                </a:lnTo>
                <a:lnTo>
                  <a:pt x="49" y="90"/>
                </a:lnTo>
                <a:lnTo>
                  <a:pt x="49" y="88"/>
                </a:lnTo>
                <a:lnTo>
                  <a:pt x="50" y="85"/>
                </a:lnTo>
                <a:lnTo>
                  <a:pt x="51" y="85"/>
                </a:lnTo>
                <a:lnTo>
                  <a:pt x="52" y="84"/>
                </a:lnTo>
                <a:lnTo>
                  <a:pt x="53" y="84"/>
                </a:lnTo>
                <a:lnTo>
                  <a:pt x="54" y="85"/>
                </a:lnTo>
                <a:lnTo>
                  <a:pt x="56" y="86"/>
                </a:lnTo>
                <a:lnTo>
                  <a:pt x="58" y="87"/>
                </a:lnTo>
                <a:lnTo>
                  <a:pt x="59" y="87"/>
                </a:lnTo>
                <a:lnTo>
                  <a:pt x="60" y="86"/>
                </a:lnTo>
                <a:lnTo>
                  <a:pt x="60" y="84"/>
                </a:lnTo>
                <a:lnTo>
                  <a:pt x="58" y="82"/>
                </a:lnTo>
                <a:lnTo>
                  <a:pt x="54" y="79"/>
                </a:lnTo>
                <a:lnTo>
                  <a:pt x="53" y="78"/>
                </a:lnTo>
                <a:lnTo>
                  <a:pt x="53" y="76"/>
                </a:lnTo>
                <a:lnTo>
                  <a:pt x="53" y="75"/>
                </a:lnTo>
                <a:lnTo>
                  <a:pt x="53" y="74"/>
                </a:lnTo>
                <a:lnTo>
                  <a:pt x="53" y="73"/>
                </a:lnTo>
                <a:lnTo>
                  <a:pt x="53" y="72"/>
                </a:lnTo>
                <a:lnTo>
                  <a:pt x="54" y="70"/>
                </a:lnTo>
                <a:lnTo>
                  <a:pt x="55" y="69"/>
                </a:lnTo>
                <a:lnTo>
                  <a:pt x="56" y="68"/>
                </a:lnTo>
                <a:lnTo>
                  <a:pt x="56" y="66"/>
                </a:lnTo>
                <a:lnTo>
                  <a:pt x="57" y="64"/>
                </a:lnTo>
                <a:lnTo>
                  <a:pt x="58" y="64"/>
                </a:lnTo>
                <a:lnTo>
                  <a:pt x="60" y="63"/>
                </a:lnTo>
                <a:lnTo>
                  <a:pt x="62" y="62"/>
                </a:lnTo>
                <a:lnTo>
                  <a:pt x="64" y="60"/>
                </a:lnTo>
                <a:lnTo>
                  <a:pt x="64" y="59"/>
                </a:lnTo>
                <a:lnTo>
                  <a:pt x="64" y="58"/>
                </a:lnTo>
                <a:lnTo>
                  <a:pt x="64" y="57"/>
                </a:lnTo>
                <a:lnTo>
                  <a:pt x="62" y="55"/>
                </a:lnTo>
                <a:lnTo>
                  <a:pt x="61" y="54"/>
                </a:lnTo>
                <a:lnTo>
                  <a:pt x="58" y="51"/>
                </a:lnTo>
                <a:lnTo>
                  <a:pt x="55" y="49"/>
                </a:lnTo>
                <a:lnTo>
                  <a:pt x="55" y="48"/>
                </a:lnTo>
                <a:lnTo>
                  <a:pt x="55" y="47"/>
                </a:lnTo>
                <a:lnTo>
                  <a:pt x="56" y="47"/>
                </a:lnTo>
                <a:lnTo>
                  <a:pt x="58" y="48"/>
                </a:lnTo>
                <a:lnTo>
                  <a:pt x="64" y="48"/>
                </a:lnTo>
                <a:lnTo>
                  <a:pt x="67" y="47"/>
                </a:lnTo>
                <a:lnTo>
                  <a:pt x="69" y="47"/>
                </a:lnTo>
                <a:lnTo>
                  <a:pt x="70" y="46"/>
                </a:lnTo>
                <a:lnTo>
                  <a:pt x="70" y="45"/>
                </a:lnTo>
                <a:lnTo>
                  <a:pt x="69" y="43"/>
                </a:lnTo>
                <a:lnTo>
                  <a:pt x="68" y="43"/>
                </a:lnTo>
                <a:lnTo>
                  <a:pt x="67" y="43"/>
                </a:lnTo>
                <a:lnTo>
                  <a:pt x="66" y="43"/>
                </a:lnTo>
                <a:lnTo>
                  <a:pt x="63" y="41"/>
                </a:lnTo>
                <a:lnTo>
                  <a:pt x="62" y="40"/>
                </a:lnTo>
                <a:lnTo>
                  <a:pt x="62" y="39"/>
                </a:lnTo>
                <a:lnTo>
                  <a:pt x="63" y="38"/>
                </a:lnTo>
                <a:lnTo>
                  <a:pt x="64" y="37"/>
                </a:lnTo>
                <a:lnTo>
                  <a:pt x="65" y="36"/>
                </a:lnTo>
                <a:lnTo>
                  <a:pt x="66" y="36"/>
                </a:lnTo>
                <a:lnTo>
                  <a:pt x="69" y="37"/>
                </a:lnTo>
                <a:lnTo>
                  <a:pt x="70" y="37"/>
                </a:lnTo>
                <a:lnTo>
                  <a:pt x="71" y="37"/>
                </a:lnTo>
                <a:lnTo>
                  <a:pt x="71" y="36"/>
                </a:lnTo>
                <a:lnTo>
                  <a:pt x="72" y="34"/>
                </a:lnTo>
                <a:lnTo>
                  <a:pt x="71" y="32"/>
                </a:lnTo>
                <a:lnTo>
                  <a:pt x="71" y="31"/>
                </a:lnTo>
                <a:lnTo>
                  <a:pt x="68" y="27"/>
                </a:lnTo>
                <a:lnTo>
                  <a:pt x="69" y="25"/>
                </a:lnTo>
                <a:lnTo>
                  <a:pt x="70" y="25"/>
                </a:lnTo>
                <a:lnTo>
                  <a:pt x="71" y="24"/>
                </a:lnTo>
                <a:lnTo>
                  <a:pt x="71" y="22"/>
                </a:lnTo>
                <a:lnTo>
                  <a:pt x="71" y="21"/>
                </a:lnTo>
                <a:lnTo>
                  <a:pt x="69" y="20"/>
                </a:lnTo>
                <a:lnTo>
                  <a:pt x="74" y="20"/>
                </a:lnTo>
                <a:lnTo>
                  <a:pt x="74" y="22"/>
                </a:lnTo>
                <a:lnTo>
                  <a:pt x="74" y="24"/>
                </a:lnTo>
                <a:lnTo>
                  <a:pt x="74" y="25"/>
                </a:lnTo>
                <a:lnTo>
                  <a:pt x="75" y="25"/>
                </a:lnTo>
                <a:lnTo>
                  <a:pt x="76" y="25"/>
                </a:lnTo>
                <a:lnTo>
                  <a:pt x="80" y="19"/>
                </a:lnTo>
                <a:lnTo>
                  <a:pt x="81" y="20"/>
                </a:lnTo>
                <a:lnTo>
                  <a:pt x="87" y="19"/>
                </a:lnTo>
                <a:lnTo>
                  <a:pt x="91" y="19"/>
                </a:lnTo>
                <a:lnTo>
                  <a:pt x="109" y="19"/>
                </a:lnTo>
                <a:lnTo>
                  <a:pt x="154" y="19"/>
                </a:lnTo>
                <a:lnTo>
                  <a:pt x="158" y="19"/>
                </a:lnTo>
                <a:lnTo>
                  <a:pt x="171" y="19"/>
                </a:lnTo>
                <a:lnTo>
                  <a:pt x="188" y="20"/>
                </a:lnTo>
                <a:lnTo>
                  <a:pt x="189" y="20"/>
                </a:lnTo>
                <a:lnTo>
                  <a:pt x="202" y="20"/>
                </a:lnTo>
                <a:lnTo>
                  <a:pt x="203" y="18"/>
                </a:lnTo>
                <a:lnTo>
                  <a:pt x="203" y="16"/>
                </a:lnTo>
                <a:lnTo>
                  <a:pt x="203" y="13"/>
                </a:lnTo>
                <a:lnTo>
                  <a:pt x="203" y="9"/>
                </a:lnTo>
                <a:lnTo>
                  <a:pt x="200" y="1"/>
                </a:lnTo>
                <a:lnTo>
                  <a:pt x="201" y="0"/>
                </a:lnTo>
                <a:lnTo>
                  <a:pt x="202" y="0"/>
                </a:lnTo>
                <a:lnTo>
                  <a:pt x="220" y="1"/>
                </a:lnTo>
                <a:lnTo>
                  <a:pt x="220" y="2"/>
                </a:lnTo>
                <a:lnTo>
                  <a:pt x="220" y="5"/>
                </a:lnTo>
                <a:lnTo>
                  <a:pt x="254" y="4"/>
                </a:lnTo>
                <a:lnTo>
                  <a:pt x="262" y="4"/>
                </a:lnTo>
                <a:lnTo>
                  <a:pt x="263" y="4"/>
                </a:lnTo>
                <a:lnTo>
                  <a:pt x="270" y="4"/>
                </a:lnTo>
                <a:lnTo>
                  <a:pt x="287" y="4"/>
                </a:lnTo>
                <a:lnTo>
                  <a:pt x="313" y="3"/>
                </a:lnTo>
                <a:lnTo>
                  <a:pt x="316" y="3"/>
                </a:lnTo>
                <a:lnTo>
                  <a:pt x="332" y="3"/>
                </a:lnTo>
                <a:lnTo>
                  <a:pt x="334" y="3"/>
                </a:lnTo>
                <a:lnTo>
                  <a:pt x="346" y="3"/>
                </a:lnTo>
                <a:lnTo>
                  <a:pt x="355" y="3"/>
                </a:lnTo>
                <a:lnTo>
                  <a:pt x="359" y="4"/>
                </a:lnTo>
                <a:lnTo>
                  <a:pt x="392" y="6"/>
                </a:lnTo>
                <a:lnTo>
                  <a:pt x="394" y="6"/>
                </a:lnTo>
                <a:lnTo>
                  <a:pt x="397" y="6"/>
                </a:lnTo>
                <a:lnTo>
                  <a:pt x="407" y="6"/>
                </a:lnTo>
                <a:lnTo>
                  <a:pt x="413" y="6"/>
                </a:lnTo>
                <a:lnTo>
                  <a:pt x="418" y="6"/>
                </a:lnTo>
                <a:lnTo>
                  <a:pt x="426" y="7"/>
                </a:lnTo>
                <a:lnTo>
                  <a:pt x="436" y="7"/>
                </a:lnTo>
                <a:lnTo>
                  <a:pt x="445" y="7"/>
                </a:lnTo>
                <a:lnTo>
                  <a:pt x="457" y="7"/>
                </a:lnTo>
                <a:lnTo>
                  <a:pt x="458" y="7"/>
                </a:lnTo>
                <a:lnTo>
                  <a:pt x="462" y="7"/>
                </a:lnTo>
                <a:lnTo>
                  <a:pt x="467" y="7"/>
                </a:lnTo>
                <a:lnTo>
                  <a:pt x="473" y="7"/>
                </a:lnTo>
                <a:lnTo>
                  <a:pt x="476" y="7"/>
                </a:lnTo>
                <a:lnTo>
                  <a:pt x="479" y="8"/>
                </a:lnTo>
                <a:lnTo>
                  <a:pt x="479" y="7"/>
                </a:lnTo>
                <a:lnTo>
                  <a:pt x="498" y="9"/>
                </a:lnTo>
                <a:lnTo>
                  <a:pt x="523" y="9"/>
                </a:lnTo>
                <a:lnTo>
                  <a:pt x="528" y="10"/>
                </a:lnTo>
                <a:lnTo>
                  <a:pt x="530" y="10"/>
                </a:lnTo>
                <a:lnTo>
                  <a:pt x="532" y="10"/>
                </a:lnTo>
                <a:lnTo>
                  <a:pt x="542" y="10"/>
                </a:lnTo>
                <a:lnTo>
                  <a:pt x="545" y="10"/>
                </a:lnTo>
                <a:lnTo>
                  <a:pt x="548" y="10"/>
                </a:lnTo>
                <a:lnTo>
                  <a:pt x="552" y="10"/>
                </a:lnTo>
                <a:lnTo>
                  <a:pt x="561" y="10"/>
                </a:lnTo>
                <a:lnTo>
                  <a:pt x="563" y="11"/>
                </a:lnTo>
                <a:lnTo>
                  <a:pt x="566" y="10"/>
                </a:lnTo>
                <a:lnTo>
                  <a:pt x="592" y="11"/>
                </a:lnTo>
                <a:lnTo>
                  <a:pt x="592" y="10"/>
                </a:lnTo>
                <a:lnTo>
                  <a:pt x="593" y="9"/>
                </a:lnTo>
                <a:lnTo>
                  <a:pt x="601" y="9"/>
                </a:lnTo>
                <a:lnTo>
                  <a:pt x="627" y="9"/>
                </a:lnTo>
                <a:lnTo>
                  <a:pt x="629" y="10"/>
                </a:lnTo>
                <a:lnTo>
                  <a:pt x="661" y="10"/>
                </a:lnTo>
                <a:lnTo>
                  <a:pt x="677" y="10"/>
                </a:lnTo>
                <a:lnTo>
                  <a:pt x="698" y="10"/>
                </a:lnTo>
                <a:lnTo>
                  <a:pt x="700" y="9"/>
                </a:lnTo>
                <a:lnTo>
                  <a:pt x="703" y="10"/>
                </a:lnTo>
                <a:lnTo>
                  <a:pt x="712" y="9"/>
                </a:lnTo>
                <a:lnTo>
                  <a:pt x="716" y="10"/>
                </a:lnTo>
                <a:lnTo>
                  <a:pt x="719" y="10"/>
                </a:lnTo>
                <a:lnTo>
                  <a:pt x="738" y="10"/>
                </a:lnTo>
                <a:lnTo>
                  <a:pt x="748" y="10"/>
                </a:lnTo>
                <a:lnTo>
                  <a:pt x="749" y="7"/>
                </a:lnTo>
                <a:lnTo>
                  <a:pt x="751" y="7"/>
                </a:lnTo>
                <a:lnTo>
                  <a:pt x="752" y="7"/>
                </a:lnTo>
                <a:lnTo>
                  <a:pt x="773" y="8"/>
                </a:lnTo>
                <a:lnTo>
                  <a:pt x="774" y="8"/>
                </a:lnTo>
                <a:lnTo>
                  <a:pt x="772" y="1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6" name="Freeform 372"/>
          <p:cNvSpPr>
            <a:spLocks/>
          </p:cNvSpPr>
          <p:nvPr/>
        </p:nvSpPr>
        <p:spPr bwMode="auto">
          <a:xfrm>
            <a:off x="5716588" y="4222750"/>
            <a:ext cx="1228725" cy="290513"/>
          </a:xfrm>
          <a:custGeom>
            <a:avLst/>
            <a:gdLst>
              <a:gd name="T0" fmla="*/ 2147483647 w 774"/>
              <a:gd name="T1" fmla="*/ 2147483647 h 183"/>
              <a:gd name="T2" fmla="*/ 2147483647 w 774"/>
              <a:gd name="T3" fmla="*/ 2147483647 h 183"/>
              <a:gd name="T4" fmla="*/ 2147483647 w 774"/>
              <a:gd name="T5" fmla="*/ 2147483647 h 183"/>
              <a:gd name="T6" fmla="*/ 2147483647 w 774"/>
              <a:gd name="T7" fmla="*/ 2147483647 h 183"/>
              <a:gd name="T8" fmla="*/ 2147483647 w 774"/>
              <a:gd name="T9" fmla="*/ 2147483647 h 183"/>
              <a:gd name="T10" fmla="*/ 2147483647 w 774"/>
              <a:gd name="T11" fmla="*/ 2147483647 h 183"/>
              <a:gd name="T12" fmla="*/ 2147483647 w 774"/>
              <a:gd name="T13" fmla="*/ 2147483647 h 183"/>
              <a:gd name="T14" fmla="*/ 2147483647 w 774"/>
              <a:gd name="T15" fmla="*/ 2147483647 h 183"/>
              <a:gd name="T16" fmla="*/ 2147483647 w 774"/>
              <a:gd name="T17" fmla="*/ 2147483647 h 183"/>
              <a:gd name="T18" fmla="*/ 2147483647 w 774"/>
              <a:gd name="T19" fmla="*/ 2147483647 h 183"/>
              <a:gd name="T20" fmla="*/ 2147483647 w 774"/>
              <a:gd name="T21" fmla="*/ 2147483647 h 183"/>
              <a:gd name="T22" fmla="*/ 2147483647 w 774"/>
              <a:gd name="T23" fmla="*/ 2147483647 h 183"/>
              <a:gd name="T24" fmla="*/ 2147483647 w 774"/>
              <a:gd name="T25" fmla="*/ 2147483647 h 183"/>
              <a:gd name="T26" fmla="*/ 2147483647 w 774"/>
              <a:gd name="T27" fmla="*/ 2147483647 h 183"/>
              <a:gd name="T28" fmla="*/ 2147483647 w 774"/>
              <a:gd name="T29" fmla="*/ 2147483647 h 183"/>
              <a:gd name="T30" fmla="*/ 2147483647 w 774"/>
              <a:gd name="T31" fmla="*/ 2147483647 h 183"/>
              <a:gd name="T32" fmla="*/ 2147483647 w 774"/>
              <a:gd name="T33" fmla="*/ 2147483647 h 183"/>
              <a:gd name="T34" fmla="*/ 2147483647 w 774"/>
              <a:gd name="T35" fmla="*/ 2147483647 h 183"/>
              <a:gd name="T36" fmla="*/ 2147483647 w 774"/>
              <a:gd name="T37" fmla="*/ 2147483647 h 183"/>
              <a:gd name="T38" fmla="*/ 2147483647 w 774"/>
              <a:gd name="T39" fmla="*/ 2147483647 h 183"/>
              <a:gd name="T40" fmla="*/ 2147483647 w 774"/>
              <a:gd name="T41" fmla="*/ 2147483647 h 183"/>
              <a:gd name="T42" fmla="*/ 2147483647 w 774"/>
              <a:gd name="T43" fmla="*/ 2147483647 h 183"/>
              <a:gd name="T44" fmla="*/ 2147483647 w 774"/>
              <a:gd name="T45" fmla="*/ 2147483647 h 183"/>
              <a:gd name="T46" fmla="*/ 2147483647 w 774"/>
              <a:gd name="T47" fmla="*/ 2147483647 h 183"/>
              <a:gd name="T48" fmla="*/ 2147483647 w 774"/>
              <a:gd name="T49" fmla="*/ 2147483647 h 183"/>
              <a:gd name="T50" fmla="*/ 2147483647 w 774"/>
              <a:gd name="T51" fmla="*/ 2147483647 h 183"/>
              <a:gd name="T52" fmla="*/ 2147483647 w 774"/>
              <a:gd name="T53" fmla="*/ 2147483647 h 183"/>
              <a:gd name="T54" fmla="*/ 2147483647 w 774"/>
              <a:gd name="T55" fmla="*/ 2147483647 h 183"/>
              <a:gd name="T56" fmla="*/ 2147483647 w 774"/>
              <a:gd name="T57" fmla="*/ 2147483647 h 183"/>
              <a:gd name="T58" fmla="*/ 2147483647 w 774"/>
              <a:gd name="T59" fmla="*/ 2147483647 h 183"/>
              <a:gd name="T60" fmla="*/ 2147483647 w 774"/>
              <a:gd name="T61" fmla="*/ 2147483647 h 183"/>
              <a:gd name="T62" fmla="*/ 2147483647 w 774"/>
              <a:gd name="T63" fmla="*/ 2147483647 h 183"/>
              <a:gd name="T64" fmla="*/ 2147483647 w 774"/>
              <a:gd name="T65" fmla="*/ 2147483647 h 183"/>
              <a:gd name="T66" fmla="*/ 2147483647 w 774"/>
              <a:gd name="T67" fmla="*/ 2147483647 h 183"/>
              <a:gd name="T68" fmla="*/ 2147483647 w 774"/>
              <a:gd name="T69" fmla="*/ 2147483647 h 183"/>
              <a:gd name="T70" fmla="*/ 2147483647 w 774"/>
              <a:gd name="T71" fmla="*/ 2147483647 h 183"/>
              <a:gd name="T72" fmla="*/ 2147483647 w 774"/>
              <a:gd name="T73" fmla="*/ 2147483647 h 183"/>
              <a:gd name="T74" fmla="*/ 2147483647 w 774"/>
              <a:gd name="T75" fmla="*/ 2147483647 h 183"/>
              <a:gd name="T76" fmla="*/ 2147483647 w 774"/>
              <a:gd name="T77" fmla="*/ 2147483647 h 183"/>
              <a:gd name="T78" fmla="*/ 2147483647 w 774"/>
              <a:gd name="T79" fmla="*/ 2147483647 h 183"/>
              <a:gd name="T80" fmla="*/ 2147483647 w 774"/>
              <a:gd name="T81" fmla="*/ 2147483647 h 183"/>
              <a:gd name="T82" fmla="*/ 2147483647 w 774"/>
              <a:gd name="T83" fmla="*/ 2147483647 h 183"/>
              <a:gd name="T84" fmla="*/ 2147483647 w 774"/>
              <a:gd name="T85" fmla="*/ 2147483647 h 183"/>
              <a:gd name="T86" fmla="*/ 2147483647 w 774"/>
              <a:gd name="T87" fmla="*/ 2147483647 h 183"/>
              <a:gd name="T88" fmla="*/ 2147483647 w 774"/>
              <a:gd name="T89" fmla="*/ 2147483647 h 183"/>
              <a:gd name="T90" fmla="*/ 2147483647 w 774"/>
              <a:gd name="T91" fmla="*/ 2147483647 h 183"/>
              <a:gd name="T92" fmla="*/ 2147483647 w 774"/>
              <a:gd name="T93" fmla="*/ 2147483647 h 183"/>
              <a:gd name="T94" fmla="*/ 2147483647 w 774"/>
              <a:gd name="T95" fmla="*/ 2147483647 h 183"/>
              <a:gd name="T96" fmla="*/ 2147483647 w 774"/>
              <a:gd name="T97" fmla="*/ 2147483647 h 183"/>
              <a:gd name="T98" fmla="*/ 2147483647 w 774"/>
              <a:gd name="T99" fmla="*/ 2147483647 h 183"/>
              <a:gd name="T100" fmla="*/ 2147483647 w 774"/>
              <a:gd name="T101" fmla="*/ 2147483647 h 183"/>
              <a:gd name="T102" fmla="*/ 2147483647 w 774"/>
              <a:gd name="T103" fmla="*/ 2147483647 h 183"/>
              <a:gd name="T104" fmla="*/ 2147483647 w 774"/>
              <a:gd name="T105" fmla="*/ 2147483647 h 183"/>
              <a:gd name="T106" fmla="*/ 2147483647 w 774"/>
              <a:gd name="T107" fmla="*/ 2147483647 h 183"/>
              <a:gd name="T108" fmla="*/ 2147483647 w 774"/>
              <a:gd name="T109" fmla="*/ 2147483647 h 183"/>
              <a:gd name="T110" fmla="*/ 2147483647 w 774"/>
              <a:gd name="T111" fmla="*/ 2147483647 h 183"/>
              <a:gd name="T112" fmla="*/ 2147483647 w 774"/>
              <a:gd name="T113" fmla="*/ 2147483647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4" h="183">
                <a:moveTo>
                  <a:pt x="772" y="10"/>
                </a:moveTo>
                <a:lnTo>
                  <a:pt x="771" y="10"/>
                </a:lnTo>
                <a:lnTo>
                  <a:pt x="771" y="12"/>
                </a:lnTo>
                <a:lnTo>
                  <a:pt x="770" y="14"/>
                </a:lnTo>
                <a:lnTo>
                  <a:pt x="770" y="16"/>
                </a:lnTo>
                <a:lnTo>
                  <a:pt x="770" y="18"/>
                </a:lnTo>
                <a:lnTo>
                  <a:pt x="771" y="18"/>
                </a:lnTo>
                <a:lnTo>
                  <a:pt x="771" y="21"/>
                </a:lnTo>
                <a:lnTo>
                  <a:pt x="770" y="25"/>
                </a:lnTo>
                <a:lnTo>
                  <a:pt x="768" y="28"/>
                </a:lnTo>
                <a:lnTo>
                  <a:pt x="767" y="31"/>
                </a:lnTo>
                <a:lnTo>
                  <a:pt x="767" y="32"/>
                </a:lnTo>
                <a:lnTo>
                  <a:pt x="767" y="33"/>
                </a:lnTo>
                <a:lnTo>
                  <a:pt x="768" y="36"/>
                </a:lnTo>
                <a:lnTo>
                  <a:pt x="767" y="37"/>
                </a:lnTo>
                <a:lnTo>
                  <a:pt x="765" y="37"/>
                </a:lnTo>
                <a:lnTo>
                  <a:pt x="763" y="36"/>
                </a:lnTo>
                <a:lnTo>
                  <a:pt x="762" y="35"/>
                </a:lnTo>
                <a:lnTo>
                  <a:pt x="761" y="35"/>
                </a:lnTo>
                <a:lnTo>
                  <a:pt x="759" y="35"/>
                </a:lnTo>
                <a:lnTo>
                  <a:pt x="757" y="36"/>
                </a:lnTo>
                <a:lnTo>
                  <a:pt x="756" y="37"/>
                </a:lnTo>
                <a:lnTo>
                  <a:pt x="754" y="40"/>
                </a:lnTo>
                <a:lnTo>
                  <a:pt x="749" y="45"/>
                </a:lnTo>
                <a:lnTo>
                  <a:pt x="745" y="52"/>
                </a:lnTo>
                <a:lnTo>
                  <a:pt x="743" y="57"/>
                </a:lnTo>
                <a:lnTo>
                  <a:pt x="742" y="59"/>
                </a:lnTo>
                <a:lnTo>
                  <a:pt x="741" y="60"/>
                </a:lnTo>
                <a:lnTo>
                  <a:pt x="739" y="61"/>
                </a:lnTo>
                <a:lnTo>
                  <a:pt x="737" y="62"/>
                </a:lnTo>
                <a:lnTo>
                  <a:pt x="736" y="62"/>
                </a:lnTo>
                <a:lnTo>
                  <a:pt x="735" y="63"/>
                </a:lnTo>
                <a:lnTo>
                  <a:pt x="732" y="63"/>
                </a:lnTo>
                <a:lnTo>
                  <a:pt x="731" y="62"/>
                </a:lnTo>
                <a:lnTo>
                  <a:pt x="731" y="60"/>
                </a:lnTo>
                <a:lnTo>
                  <a:pt x="730" y="59"/>
                </a:lnTo>
                <a:lnTo>
                  <a:pt x="726" y="58"/>
                </a:lnTo>
                <a:lnTo>
                  <a:pt x="724" y="57"/>
                </a:lnTo>
                <a:lnTo>
                  <a:pt x="723" y="57"/>
                </a:lnTo>
                <a:lnTo>
                  <a:pt x="723" y="58"/>
                </a:lnTo>
                <a:lnTo>
                  <a:pt x="720" y="60"/>
                </a:lnTo>
                <a:lnTo>
                  <a:pt x="719" y="60"/>
                </a:lnTo>
                <a:lnTo>
                  <a:pt x="717" y="60"/>
                </a:lnTo>
                <a:lnTo>
                  <a:pt x="716" y="60"/>
                </a:lnTo>
                <a:lnTo>
                  <a:pt x="715" y="60"/>
                </a:lnTo>
                <a:lnTo>
                  <a:pt x="714" y="61"/>
                </a:lnTo>
                <a:lnTo>
                  <a:pt x="709" y="63"/>
                </a:lnTo>
                <a:lnTo>
                  <a:pt x="708" y="64"/>
                </a:lnTo>
                <a:lnTo>
                  <a:pt x="707" y="66"/>
                </a:lnTo>
                <a:lnTo>
                  <a:pt x="704" y="70"/>
                </a:lnTo>
                <a:lnTo>
                  <a:pt x="702" y="73"/>
                </a:lnTo>
                <a:lnTo>
                  <a:pt x="701" y="75"/>
                </a:lnTo>
                <a:lnTo>
                  <a:pt x="698" y="76"/>
                </a:lnTo>
                <a:lnTo>
                  <a:pt x="693" y="79"/>
                </a:lnTo>
                <a:lnTo>
                  <a:pt x="692" y="79"/>
                </a:lnTo>
                <a:lnTo>
                  <a:pt x="691" y="78"/>
                </a:lnTo>
                <a:lnTo>
                  <a:pt x="689" y="78"/>
                </a:lnTo>
                <a:lnTo>
                  <a:pt x="688" y="78"/>
                </a:lnTo>
                <a:lnTo>
                  <a:pt x="689" y="77"/>
                </a:lnTo>
                <a:lnTo>
                  <a:pt x="689" y="74"/>
                </a:lnTo>
                <a:lnTo>
                  <a:pt x="689" y="73"/>
                </a:lnTo>
                <a:lnTo>
                  <a:pt x="690" y="72"/>
                </a:lnTo>
                <a:lnTo>
                  <a:pt x="691" y="71"/>
                </a:lnTo>
                <a:lnTo>
                  <a:pt x="690" y="70"/>
                </a:lnTo>
                <a:lnTo>
                  <a:pt x="688" y="68"/>
                </a:lnTo>
                <a:lnTo>
                  <a:pt x="687" y="67"/>
                </a:lnTo>
                <a:lnTo>
                  <a:pt x="685" y="67"/>
                </a:lnTo>
                <a:lnTo>
                  <a:pt x="677" y="73"/>
                </a:lnTo>
                <a:lnTo>
                  <a:pt x="674" y="75"/>
                </a:lnTo>
                <a:lnTo>
                  <a:pt x="673" y="76"/>
                </a:lnTo>
                <a:lnTo>
                  <a:pt x="672" y="79"/>
                </a:lnTo>
                <a:lnTo>
                  <a:pt x="671" y="80"/>
                </a:lnTo>
                <a:lnTo>
                  <a:pt x="671" y="82"/>
                </a:lnTo>
                <a:lnTo>
                  <a:pt x="670" y="83"/>
                </a:lnTo>
                <a:lnTo>
                  <a:pt x="668" y="81"/>
                </a:lnTo>
                <a:lnTo>
                  <a:pt x="667" y="80"/>
                </a:lnTo>
                <a:lnTo>
                  <a:pt x="666" y="80"/>
                </a:lnTo>
                <a:lnTo>
                  <a:pt x="665" y="80"/>
                </a:lnTo>
                <a:lnTo>
                  <a:pt x="662" y="81"/>
                </a:lnTo>
                <a:lnTo>
                  <a:pt x="661" y="83"/>
                </a:lnTo>
                <a:lnTo>
                  <a:pt x="661" y="84"/>
                </a:lnTo>
                <a:lnTo>
                  <a:pt x="662" y="85"/>
                </a:lnTo>
                <a:lnTo>
                  <a:pt x="662" y="88"/>
                </a:lnTo>
                <a:lnTo>
                  <a:pt x="662" y="89"/>
                </a:lnTo>
                <a:lnTo>
                  <a:pt x="661" y="89"/>
                </a:lnTo>
                <a:lnTo>
                  <a:pt x="661" y="90"/>
                </a:lnTo>
                <a:lnTo>
                  <a:pt x="661" y="91"/>
                </a:lnTo>
                <a:lnTo>
                  <a:pt x="660" y="92"/>
                </a:lnTo>
                <a:lnTo>
                  <a:pt x="659" y="93"/>
                </a:lnTo>
                <a:lnTo>
                  <a:pt x="658" y="95"/>
                </a:lnTo>
                <a:lnTo>
                  <a:pt x="656" y="98"/>
                </a:lnTo>
                <a:lnTo>
                  <a:pt x="655" y="99"/>
                </a:lnTo>
                <a:lnTo>
                  <a:pt x="654" y="99"/>
                </a:lnTo>
                <a:lnTo>
                  <a:pt x="651" y="98"/>
                </a:lnTo>
                <a:lnTo>
                  <a:pt x="649" y="97"/>
                </a:lnTo>
                <a:lnTo>
                  <a:pt x="647" y="97"/>
                </a:lnTo>
                <a:lnTo>
                  <a:pt x="645" y="98"/>
                </a:lnTo>
                <a:lnTo>
                  <a:pt x="644" y="100"/>
                </a:lnTo>
                <a:lnTo>
                  <a:pt x="640" y="100"/>
                </a:lnTo>
                <a:lnTo>
                  <a:pt x="639" y="100"/>
                </a:lnTo>
                <a:lnTo>
                  <a:pt x="638" y="101"/>
                </a:lnTo>
                <a:lnTo>
                  <a:pt x="638" y="103"/>
                </a:lnTo>
                <a:lnTo>
                  <a:pt x="637" y="104"/>
                </a:lnTo>
                <a:lnTo>
                  <a:pt x="635" y="104"/>
                </a:lnTo>
                <a:lnTo>
                  <a:pt x="633" y="104"/>
                </a:lnTo>
                <a:lnTo>
                  <a:pt x="631" y="105"/>
                </a:lnTo>
                <a:lnTo>
                  <a:pt x="631" y="106"/>
                </a:lnTo>
                <a:lnTo>
                  <a:pt x="630" y="108"/>
                </a:lnTo>
                <a:lnTo>
                  <a:pt x="629" y="109"/>
                </a:lnTo>
                <a:lnTo>
                  <a:pt x="628" y="110"/>
                </a:lnTo>
                <a:lnTo>
                  <a:pt x="627" y="111"/>
                </a:lnTo>
                <a:lnTo>
                  <a:pt x="626" y="112"/>
                </a:lnTo>
                <a:lnTo>
                  <a:pt x="624" y="111"/>
                </a:lnTo>
                <a:lnTo>
                  <a:pt x="623" y="111"/>
                </a:lnTo>
                <a:lnTo>
                  <a:pt x="622" y="112"/>
                </a:lnTo>
                <a:lnTo>
                  <a:pt x="621" y="113"/>
                </a:lnTo>
                <a:lnTo>
                  <a:pt x="619" y="114"/>
                </a:lnTo>
                <a:lnTo>
                  <a:pt x="618" y="115"/>
                </a:lnTo>
                <a:lnTo>
                  <a:pt x="617" y="117"/>
                </a:lnTo>
                <a:lnTo>
                  <a:pt x="614" y="117"/>
                </a:lnTo>
                <a:lnTo>
                  <a:pt x="613" y="118"/>
                </a:lnTo>
                <a:lnTo>
                  <a:pt x="611" y="120"/>
                </a:lnTo>
                <a:lnTo>
                  <a:pt x="610" y="121"/>
                </a:lnTo>
                <a:lnTo>
                  <a:pt x="605" y="122"/>
                </a:lnTo>
                <a:lnTo>
                  <a:pt x="602" y="122"/>
                </a:lnTo>
                <a:lnTo>
                  <a:pt x="600" y="120"/>
                </a:lnTo>
                <a:lnTo>
                  <a:pt x="599" y="120"/>
                </a:lnTo>
                <a:lnTo>
                  <a:pt x="596" y="122"/>
                </a:lnTo>
                <a:lnTo>
                  <a:pt x="590" y="121"/>
                </a:lnTo>
                <a:lnTo>
                  <a:pt x="589" y="122"/>
                </a:lnTo>
                <a:lnTo>
                  <a:pt x="585" y="123"/>
                </a:lnTo>
                <a:lnTo>
                  <a:pt x="580" y="126"/>
                </a:lnTo>
                <a:lnTo>
                  <a:pt x="578" y="127"/>
                </a:lnTo>
                <a:lnTo>
                  <a:pt x="577" y="126"/>
                </a:lnTo>
                <a:lnTo>
                  <a:pt x="576" y="127"/>
                </a:lnTo>
                <a:lnTo>
                  <a:pt x="575" y="127"/>
                </a:lnTo>
                <a:lnTo>
                  <a:pt x="573" y="129"/>
                </a:lnTo>
                <a:lnTo>
                  <a:pt x="573" y="130"/>
                </a:lnTo>
                <a:lnTo>
                  <a:pt x="573" y="131"/>
                </a:lnTo>
                <a:lnTo>
                  <a:pt x="569" y="133"/>
                </a:lnTo>
                <a:lnTo>
                  <a:pt x="566" y="135"/>
                </a:lnTo>
                <a:lnTo>
                  <a:pt x="565" y="136"/>
                </a:lnTo>
                <a:lnTo>
                  <a:pt x="563" y="139"/>
                </a:lnTo>
                <a:lnTo>
                  <a:pt x="563" y="141"/>
                </a:lnTo>
                <a:lnTo>
                  <a:pt x="563" y="143"/>
                </a:lnTo>
                <a:lnTo>
                  <a:pt x="563" y="144"/>
                </a:lnTo>
                <a:lnTo>
                  <a:pt x="561" y="145"/>
                </a:lnTo>
                <a:lnTo>
                  <a:pt x="561" y="146"/>
                </a:lnTo>
                <a:lnTo>
                  <a:pt x="562" y="147"/>
                </a:lnTo>
                <a:lnTo>
                  <a:pt x="561" y="148"/>
                </a:lnTo>
                <a:lnTo>
                  <a:pt x="562" y="151"/>
                </a:lnTo>
                <a:lnTo>
                  <a:pt x="562" y="152"/>
                </a:lnTo>
                <a:lnTo>
                  <a:pt x="560" y="153"/>
                </a:lnTo>
                <a:lnTo>
                  <a:pt x="556" y="156"/>
                </a:lnTo>
                <a:lnTo>
                  <a:pt x="554" y="156"/>
                </a:lnTo>
                <a:lnTo>
                  <a:pt x="553" y="157"/>
                </a:lnTo>
                <a:lnTo>
                  <a:pt x="550" y="157"/>
                </a:lnTo>
                <a:lnTo>
                  <a:pt x="549" y="157"/>
                </a:lnTo>
                <a:lnTo>
                  <a:pt x="547" y="157"/>
                </a:lnTo>
                <a:lnTo>
                  <a:pt x="547" y="156"/>
                </a:lnTo>
                <a:lnTo>
                  <a:pt x="546" y="156"/>
                </a:lnTo>
                <a:lnTo>
                  <a:pt x="546" y="155"/>
                </a:lnTo>
                <a:lnTo>
                  <a:pt x="545" y="154"/>
                </a:lnTo>
                <a:lnTo>
                  <a:pt x="544" y="154"/>
                </a:lnTo>
                <a:lnTo>
                  <a:pt x="539" y="159"/>
                </a:lnTo>
                <a:lnTo>
                  <a:pt x="538" y="159"/>
                </a:lnTo>
                <a:lnTo>
                  <a:pt x="538" y="162"/>
                </a:lnTo>
                <a:lnTo>
                  <a:pt x="538" y="164"/>
                </a:lnTo>
                <a:lnTo>
                  <a:pt x="538" y="165"/>
                </a:lnTo>
                <a:lnTo>
                  <a:pt x="538" y="168"/>
                </a:lnTo>
                <a:lnTo>
                  <a:pt x="537" y="175"/>
                </a:lnTo>
                <a:lnTo>
                  <a:pt x="536" y="176"/>
                </a:lnTo>
                <a:lnTo>
                  <a:pt x="536" y="183"/>
                </a:lnTo>
                <a:lnTo>
                  <a:pt x="421" y="183"/>
                </a:lnTo>
                <a:lnTo>
                  <a:pt x="189" y="183"/>
                </a:lnTo>
                <a:lnTo>
                  <a:pt x="0" y="183"/>
                </a:lnTo>
                <a:lnTo>
                  <a:pt x="0" y="182"/>
                </a:lnTo>
                <a:lnTo>
                  <a:pt x="1" y="180"/>
                </a:lnTo>
                <a:lnTo>
                  <a:pt x="1" y="178"/>
                </a:lnTo>
                <a:lnTo>
                  <a:pt x="2" y="178"/>
                </a:lnTo>
                <a:lnTo>
                  <a:pt x="3" y="178"/>
                </a:lnTo>
                <a:lnTo>
                  <a:pt x="6" y="179"/>
                </a:lnTo>
                <a:lnTo>
                  <a:pt x="8" y="180"/>
                </a:lnTo>
                <a:lnTo>
                  <a:pt x="9" y="180"/>
                </a:lnTo>
                <a:lnTo>
                  <a:pt x="10" y="178"/>
                </a:lnTo>
                <a:lnTo>
                  <a:pt x="11" y="178"/>
                </a:lnTo>
                <a:lnTo>
                  <a:pt x="11" y="177"/>
                </a:lnTo>
                <a:lnTo>
                  <a:pt x="11" y="176"/>
                </a:lnTo>
                <a:lnTo>
                  <a:pt x="12" y="174"/>
                </a:lnTo>
                <a:lnTo>
                  <a:pt x="12" y="171"/>
                </a:lnTo>
                <a:lnTo>
                  <a:pt x="13" y="170"/>
                </a:lnTo>
                <a:lnTo>
                  <a:pt x="15" y="169"/>
                </a:lnTo>
                <a:lnTo>
                  <a:pt x="16" y="168"/>
                </a:lnTo>
                <a:lnTo>
                  <a:pt x="18" y="170"/>
                </a:lnTo>
                <a:lnTo>
                  <a:pt x="19" y="170"/>
                </a:lnTo>
                <a:lnTo>
                  <a:pt x="20" y="170"/>
                </a:lnTo>
                <a:lnTo>
                  <a:pt x="21" y="169"/>
                </a:lnTo>
                <a:lnTo>
                  <a:pt x="22" y="168"/>
                </a:lnTo>
                <a:lnTo>
                  <a:pt x="22" y="167"/>
                </a:lnTo>
                <a:lnTo>
                  <a:pt x="22" y="166"/>
                </a:lnTo>
                <a:lnTo>
                  <a:pt x="21" y="166"/>
                </a:lnTo>
                <a:lnTo>
                  <a:pt x="20" y="165"/>
                </a:lnTo>
                <a:lnTo>
                  <a:pt x="19" y="164"/>
                </a:lnTo>
                <a:lnTo>
                  <a:pt x="18" y="163"/>
                </a:lnTo>
                <a:lnTo>
                  <a:pt x="17" y="163"/>
                </a:lnTo>
                <a:lnTo>
                  <a:pt x="17" y="162"/>
                </a:lnTo>
                <a:lnTo>
                  <a:pt x="18" y="161"/>
                </a:lnTo>
                <a:lnTo>
                  <a:pt x="19" y="162"/>
                </a:lnTo>
                <a:lnTo>
                  <a:pt x="19" y="161"/>
                </a:lnTo>
                <a:lnTo>
                  <a:pt x="20" y="160"/>
                </a:lnTo>
                <a:lnTo>
                  <a:pt x="21" y="160"/>
                </a:lnTo>
                <a:lnTo>
                  <a:pt x="22" y="159"/>
                </a:lnTo>
                <a:lnTo>
                  <a:pt x="20" y="156"/>
                </a:lnTo>
                <a:lnTo>
                  <a:pt x="19" y="155"/>
                </a:lnTo>
                <a:lnTo>
                  <a:pt x="17" y="156"/>
                </a:lnTo>
                <a:lnTo>
                  <a:pt x="16" y="156"/>
                </a:lnTo>
                <a:lnTo>
                  <a:pt x="15" y="156"/>
                </a:lnTo>
                <a:lnTo>
                  <a:pt x="14" y="154"/>
                </a:lnTo>
                <a:lnTo>
                  <a:pt x="14" y="153"/>
                </a:lnTo>
                <a:lnTo>
                  <a:pt x="13" y="153"/>
                </a:lnTo>
                <a:lnTo>
                  <a:pt x="14" y="151"/>
                </a:lnTo>
                <a:lnTo>
                  <a:pt x="14" y="150"/>
                </a:lnTo>
                <a:lnTo>
                  <a:pt x="15" y="150"/>
                </a:lnTo>
                <a:lnTo>
                  <a:pt x="17" y="150"/>
                </a:lnTo>
                <a:lnTo>
                  <a:pt x="19" y="150"/>
                </a:lnTo>
                <a:lnTo>
                  <a:pt x="19" y="148"/>
                </a:lnTo>
                <a:lnTo>
                  <a:pt x="19" y="147"/>
                </a:lnTo>
                <a:lnTo>
                  <a:pt x="19" y="145"/>
                </a:lnTo>
                <a:lnTo>
                  <a:pt x="20" y="144"/>
                </a:lnTo>
                <a:lnTo>
                  <a:pt x="20" y="143"/>
                </a:lnTo>
                <a:lnTo>
                  <a:pt x="21" y="141"/>
                </a:lnTo>
                <a:lnTo>
                  <a:pt x="20" y="141"/>
                </a:lnTo>
                <a:lnTo>
                  <a:pt x="20" y="140"/>
                </a:lnTo>
                <a:lnTo>
                  <a:pt x="19" y="138"/>
                </a:lnTo>
                <a:lnTo>
                  <a:pt x="17" y="137"/>
                </a:lnTo>
                <a:lnTo>
                  <a:pt x="16" y="138"/>
                </a:lnTo>
                <a:lnTo>
                  <a:pt x="16" y="141"/>
                </a:lnTo>
                <a:lnTo>
                  <a:pt x="16" y="142"/>
                </a:lnTo>
                <a:lnTo>
                  <a:pt x="14" y="142"/>
                </a:lnTo>
                <a:lnTo>
                  <a:pt x="12" y="141"/>
                </a:lnTo>
                <a:lnTo>
                  <a:pt x="13" y="139"/>
                </a:lnTo>
                <a:lnTo>
                  <a:pt x="13" y="137"/>
                </a:lnTo>
                <a:lnTo>
                  <a:pt x="14" y="136"/>
                </a:lnTo>
                <a:lnTo>
                  <a:pt x="16" y="136"/>
                </a:lnTo>
                <a:lnTo>
                  <a:pt x="17" y="135"/>
                </a:lnTo>
                <a:lnTo>
                  <a:pt x="17" y="133"/>
                </a:lnTo>
                <a:lnTo>
                  <a:pt x="17" y="132"/>
                </a:lnTo>
                <a:lnTo>
                  <a:pt x="18" y="130"/>
                </a:lnTo>
                <a:lnTo>
                  <a:pt x="19" y="130"/>
                </a:lnTo>
                <a:lnTo>
                  <a:pt x="20" y="130"/>
                </a:lnTo>
                <a:lnTo>
                  <a:pt x="22" y="132"/>
                </a:lnTo>
                <a:lnTo>
                  <a:pt x="22" y="133"/>
                </a:lnTo>
                <a:lnTo>
                  <a:pt x="22" y="135"/>
                </a:lnTo>
                <a:lnTo>
                  <a:pt x="22" y="136"/>
                </a:lnTo>
                <a:lnTo>
                  <a:pt x="22" y="137"/>
                </a:lnTo>
                <a:lnTo>
                  <a:pt x="23" y="138"/>
                </a:lnTo>
                <a:lnTo>
                  <a:pt x="22" y="139"/>
                </a:lnTo>
                <a:lnTo>
                  <a:pt x="24" y="139"/>
                </a:lnTo>
                <a:lnTo>
                  <a:pt x="25" y="138"/>
                </a:lnTo>
                <a:lnTo>
                  <a:pt x="26" y="138"/>
                </a:lnTo>
                <a:lnTo>
                  <a:pt x="27" y="137"/>
                </a:lnTo>
                <a:lnTo>
                  <a:pt x="28" y="136"/>
                </a:lnTo>
                <a:lnTo>
                  <a:pt x="28" y="135"/>
                </a:lnTo>
                <a:lnTo>
                  <a:pt x="26" y="132"/>
                </a:lnTo>
                <a:lnTo>
                  <a:pt x="25" y="130"/>
                </a:lnTo>
                <a:lnTo>
                  <a:pt x="24" y="129"/>
                </a:lnTo>
                <a:lnTo>
                  <a:pt x="24" y="128"/>
                </a:lnTo>
                <a:lnTo>
                  <a:pt x="24" y="127"/>
                </a:lnTo>
                <a:lnTo>
                  <a:pt x="24" y="126"/>
                </a:lnTo>
                <a:lnTo>
                  <a:pt x="25" y="126"/>
                </a:lnTo>
                <a:lnTo>
                  <a:pt x="24" y="124"/>
                </a:lnTo>
                <a:lnTo>
                  <a:pt x="25" y="124"/>
                </a:lnTo>
                <a:lnTo>
                  <a:pt x="26" y="123"/>
                </a:lnTo>
                <a:lnTo>
                  <a:pt x="27" y="122"/>
                </a:lnTo>
                <a:lnTo>
                  <a:pt x="28" y="122"/>
                </a:lnTo>
                <a:lnTo>
                  <a:pt x="31" y="123"/>
                </a:lnTo>
                <a:lnTo>
                  <a:pt x="32" y="124"/>
                </a:lnTo>
                <a:lnTo>
                  <a:pt x="32" y="126"/>
                </a:lnTo>
                <a:lnTo>
                  <a:pt x="32" y="127"/>
                </a:lnTo>
                <a:lnTo>
                  <a:pt x="35" y="127"/>
                </a:lnTo>
                <a:lnTo>
                  <a:pt x="37" y="127"/>
                </a:lnTo>
                <a:lnTo>
                  <a:pt x="37" y="126"/>
                </a:lnTo>
                <a:lnTo>
                  <a:pt x="37" y="125"/>
                </a:lnTo>
                <a:lnTo>
                  <a:pt x="37" y="124"/>
                </a:lnTo>
                <a:lnTo>
                  <a:pt x="35" y="122"/>
                </a:lnTo>
                <a:lnTo>
                  <a:pt x="33" y="122"/>
                </a:lnTo>
                <a:lnTo>
                  <a:pt x="32" y="121"/>
                </a:lnTo>
                <a:lnTo>
                  <a:pt x="32" y="120"/>
                </a:lnTo>
                <a:lnTo>
                  <a:pt x="32" y="118"/>
                </a:lnTo>
                <a:lnTo>
                  <a:pt x="32" y="117"/>
                </a:lnTo>
                <a:lnTo>
                  <a:pt x="33" y="117"/>
                </a:lnTo>
                <a:lnTo>
                  <a:pt x="34" y="117"/>
                </a:lnTo>
                <a:lnTo>
                  <a:pt x="36" y="116"/>
                </a:lnTo>
                <a:lnTo>
                  <a:pt x="38" y="116"/>
                </a:lnTo>
                <a:lnTo>
                  <a:pt x="41" y="114"/>
                </a:lnTo>
                <a:lnTo>
                  <a:pt x="41" y="112"/>
                </a:lnTo>
                <a:lnTo>
                  <a:pt x="41" y="111"/>
                </a:lnTo>
                <a:lnTo>
                  <a:pt x="40" y="110"/>
                </a:lnTo>
                <a:lnTo>
                  <a:pt x="39" y="110"/>
                </a:lnTo>
                <a:lnTo>
                  <a:pt x="37" y="111"/>
                </a:lnTo>
                <a:lnTo>
                  <a:pt x="35" y="111"/>
                </a:lnTo>
                <a:lnTo>
                  <a:pt x="34" y="110"/>
                </a:lnTo>
                <a:lnTo>
                  <a:pt x="33" y="109"/>
                </a:lnTo>
                <a:lnTo>
                  <a:pt x="32" y="109"/>
                </a:lnTo>
                <a:lnTo>
                  <a:pt x="32" y="106"/>
                </a:lnTo>
                <a:lnTo>
                  <a:pt x="32" y="104"/>
                </a:lnTo>
                <a:lnTo>
                  <a:pt x="33" y="103"/>
                </a:lnTo>
                <a:lnTo>
                  <a:pt x="34" y="102"/>
                </a:lnTo>
                <a:lnTo>
                  <a:pt x="36" y="101"/>
                </a:lnTo>
                <a:lnTo>
                  <a:pt x="37" y="101"/>
                </a:lnTo>
                <a:lnTo>
                  <a:pt x="39" y="102"/>
                </a:lnTo>
                <a:lnTo>
                  <a:pt x="40" y="102"/>
                </a:lnTo>
                <a:lnTo>
                  <a:pt x="41" y="102"/>
                </a:lnTo>
                <a:lnTo>
                  <a:pt x="45" y="100"/>
                </a:lnTo>
                <a:lnTo>
                  <a:pt x="46" y="99"/>
                </a:lnTo>
                <a:lnTo>
                  <a:pt x="47" y="96"/>
                </a:lnTo>
                <a:lnTo>
                  <a:pt x="49" y="95"/>
                </a:lnTo>
                <a:lnTo>
                  <a:pt x="50" y="95"/>
                </a:lnTo>
                <a:lnTo>
                  <a:pt x="52" y="95"/>
                </a:lnTo>
                <a:lnTo>
                  <a:pt x="53" y="95"/>
                </a:lnTo>
                <a:lnTo>
                  <a:pt x="54" y="94"/>
                </a:lnTo>
                <a:lnTo>
                  <a:pt x="55" y="93"/>
                </a:lnTo>
                <a:lnTo>
                  <a:pt x="55" y="92"/>
                </a:lnTo>
                <a:lnTo>
                  <a:pt x="54" y="91"/>
                </a:lnTo>
                <a:lnTo>
                  <a:pt x="53" y="91"/>
                </a:lnTo>
                <a:lnTo>
                  <a:pt x="51" y="91"/>
                </a:lnTo>
                <a:lnTo>
                  <a:pt x="50" y="91"/>
                </a:lnTo>
                <a:lnTo>
                  <a:pt x="49" y="90"/>
                </a:lnTo>
                <a:lnTo>
                  <a:pt x="49" y="88"/>
                </a:lnTo>
                <a:lnTo>
                  <a:pt x="50" y="85"/>
                </a:lnTo>
                <a:lnTo>
                  <a:pt x="51" y="85"/>
                </a:lnTo>
                <a:lnTo>
                  <a:pt x="52" y="84"/>
                </a:lnTo>
                <a:lnTo>
                  <a:pt x="53" y="84"/>
                </a:lnTo>
                <a:lnTo>
                  <a:pt x="54" y="85"/>
                </a:lnTo>
                <a:lnTo>
                  <a:pt x="56" y="86"/>
                </a:lnTo>
                <a:lnTo>
                  <a:pt x="58" y="87"/>
                </a:lnTo>
                <a:lnTo>
                  <a:pt x="59" y="87"/>
                </a:lnTo>
                <a:lnTo>
                  <a:pt x="60" y="86"/>
                </a:lnTo>
                <a:lnTo>
                  <a:pt x="60" y="84"/>
                </a:lnTo>
                <a:lnTo>
                  <a:pt x="58" y="82"/>
                </a:lnTo>
                <a:lnTo>
                  <a:pt x="54" y="79"/>
                </a:lnTo>
                <a:lnTo>
                  <a:pt x="53" y="78"/>
                </a:lnTo>
                <a:lnTo>
                  <a:pt x="53" y="76"/>
                </a:lnTo>
                <a:lnTo>
                  <a:pt x="53" y="75"/>
                </a:lnTo>
                <a:lnTo>
                  <a:pt x="53" y="74"/>
                </a:lnTo>
                <a:lnTo>
                  <a:pt x="53" y="73"/>
                </a:lnTo>
                <a:lnTo>
                  <a:pt x="53" y="72"/>
                </a:lnTo>
                <a:lnTo>
                  <a:pt x="54" y="70"/>
                </a:lnTo>
                <a:lnTo>
                  <a:pt x="55" y="69"/>
                </a:lnTo>
                <a:lnTo>
                  <a:pt x="56" y="68"/>
                </a:lnTo>
                <a:lnTo>
                  <a:pt x="56" y="66"/>
                </a:lnTo>
                <a:lnTo>
                  <a:pt x="57" y="64"/>
                </a:lnTo>
                <a:lnTo>
                  <a:pt x="58" y="64"/>
                </a:lnTo>
                <a:lnTo>
                  <a:pt x="60" y="63"/>
                </a:lnTo>
                <a:lnTo>
                  <a:pt x="62" y="62"/>
                </a:lnTo>
                <a:lnTo>
                  <a:pt x="64" y="60"/>
                </a:lnTo>
                <a:lnTo>
                  <a:pt x="64" y="59"/>
                </a:lnTo>
                <a:lnTo>
                  <a:pt x="64" y="58"/>
                </a:lnTo>
                <a:lnTo>
                  <a:pt x="64" y="57"/>
                </a:lnTo>
                <a:lnTo>
                  <a:pt x="62" y="55"/>
                </a:lnTo>
                <a:lnTo>
                  <a:pt x="61" y="54"/>
                </a:lnTo>
                <a:lnTo>
                  <a:pt x="58" y="51"/>
                </a:lnTo>
                <a:lnTo>
                  <a:pt x="55" y="49"/>
                </a:lnTo>
                <a:lnTo>
                  <a:pt x="55" y="48"/>
                </a:lnTo>
                <a:lnTo>
                  <a:pt x="55" y="47"/>
                </a:lnTo>
                <a:lnTo>
                  <a:pt x="56" y="47"/>
                </a:lnTo>
                <a:lnTo>
                  <a:pt x="58" y="48"/>
                </a:lnTo>
                <a:lnTo>
                  <a:pt x="64" y="48"/>
                </a:lnTo>
                <a:lnTo>
                  <a:pt x="67" y="47"/>
                </a:lnTo>
                <a:lnTo>
                  <a:pt x="69" y="47"/>
                </a:lnTo>
                <a:lnTo>
                  <a:pt x="70" y="46"/>
                </a:lnTo>
                <a:lnTo>
                  <a:pt x="70" y="45"/>
                </a:lnTo>
                <a:lnTo>
                  <a:pt x="69" y="43"/>
                </a:lnTo>
                <a:lnTo>
                  <a:pt x="68" y="43"/>
                </a:lnTo>
                <a:lnTo>
                  <a:pt x="67" y="43"/>
                </a:lnTo>
                <a:lnTo>
                  <a:pt x="66" y="43"/>
                </a:lnTo>
                <a:lnTo>
                  <a:pt x="63" y="41"/>
                </a:lnTo>
                <a:lnTo>
                  <a:pt x="62" y="40"/>
                </a:lnTo>
                <a:lnTo>
                  <a:pt x="62" y="39"/>
                </a:lnTo>
                <a:lnTo>
                  <a:pt x="63" y="38"/>
                </a:lnTo>
                <a:lnTo>
                  <a:pt x="64" y="37"/>
                </a:lnTo>
                <a:lnTo>
                  <a:pt x="65" y="36"/>
                </a:lnTo>
                <a:lnTo>
                  <a:pt x="66" y="36"/>
                </a:lnTo>
                <a:lnTo>
                  <a:pt x="69" y="37"/>
                </a:lnTo>
                <a:lnTo>
                  <a:pt x="70" y="37"/>
                </a:lnTo>
                <a:lnTo>
                  <a:pt x="71" y="37"/>
                </a:lnTo>
                <a:lnTo>
                  <a:pt x="71" y="36"/>
                </a:lnTo>
                <a:lnTo>
                  <a:pt x="72" y="34"/>
                </a:lnTo>
                <a:lnTo>
                  <a:pt x="71" y="32"/>
                </a:lnTo>
                <a:lnTo>
                  <a:pt x="71" y="31"/>
                </a:lnTo>
                <a:lnTo>
                  <a:pt x="68" y="27"/>
                </a:lnTo>
                <a:lnTo>
                  <a:pt x="69" y="25"/>
                </a:lnTo>
                <a:lnTo>
                  <a:pt x="70" y="25"/>
                </a:lnTo>
                <a:lnTo>
                  <a:pt x="71" y="24"/>
                </a:lnTo>
                <a:lnTo>
                  <a:pt x="71" y="22"/>
                </a:lnTo>
                <a:lnTo>
                  <a:pt x="71" y="21"/>
                </a:lnTo>
                <a:lnTo>
                  <a:pt x="69" y="20"/>
                </a:lnTo>
                <a:lnTo>
                  <a:pt x="74" y="20"/>
                </a:lnTo>
                <a:lnTo>
                  <a:pt x="74" y="22"/>
                </a:lnTo>
                <a:lnTo>
                  <a:pt x="74" y="24"/>
                </a:lnTo>
                <a:lnTo>
                  <a:pt x="74" y="25"/>
                </a:lnTo>
                <a:lnTo>
                  <a:pt x="75" y="25"/>
                </a:lnTo>
                <a:lnTo>
                  <a:pt x="76" y="25"/>
                </a:lnTo>
                <a:lnTo>
                  <a:pt x="80" y="19"/>
                </a:lnTo>
                <a:lnTo>
                  <a:pt x="81" y="20"/>
                </a:lnTo>
                <a:lnTo>
                  <a:pt x="87" y="19"/>
                </a:lnTo>
                <a:lnTo>
                  <a:pt x="91" y="19"/>
                </a:lnTo>
                <a:lnTo>
                  <a:pt x="109" y="19"/>
                </a:lnTo>
                <a:lnTo>
                  <a:pt x="154" y="19"/>
                </a:lnTo>
                <a:lnTo>
                  <a:pt x="158" y="19"/>
                </a:lnTo>
                <a:lnTo>
                  <a:pt x="171" y="19"/>
                </a:lnTo>
                <a:lnTo>
                  <a:pt x="188" y="20"/>
                </a:lnTo>
                <a:lnTo>
                  <a:pt x="189" y="20"/>
                </a:lnTo>
                <a:lnTo>
                  <a:pt x="202" y="20"/>
                </a:lnTo>
                <a:lnTo>
                  <a:pt x="203" y="18"/>
                </a:lnTo>
                <a:lnTo>
                  <a:pt x="203" y="16"/>
                </a:lnTo>
                <a:lnTo>
                  <a:pt x="203" y="13"/>
                </a:lnTo>
                <a:lnTo>
                  <a:pt x="203" y="9"/>
                </a:lnTo>
                <a:lnTo>
                  <a:pt x="200" y="1"/>
                </a:lnTo>
                <a:lnTo>
                  <a:pt x="201" y="0"/>
                </a:lnTo>
                <a:lnTo>
                  <a:pt x="202" y="0"/>
                </a:lnTo>
                <a:lnTo>
                  <a:pt x="220" y="1"/>
                </a:lnTo>
                <a:lnTo>
                  <a:pt x="220" y="2"/>
                </a:lnTo>
                <a:lnTo>
                  <a:pt x="220" y="5"/>
                </a:lnTo>
                <a:lnTo>
                  <a:pt x="254" y="4"/>
                </a:lnTo>
                <a:lnTo>
                  <a:pt x="262" y="4"/>
                </a:lnTo>
                <a:lnTo>
                  <a:pt x="263" y="4"/>
                </a:lnTo>
                <a:lnTo>
                  <a:pt x="270" y="4"/>
                </a:lnTo>
                <a:lnTo>
                  <a:pt x="287" y="4"/>
                </a:lnTo>
                <a:lnTo>
                  <a:pt x="313" y="3"/>
                </a:lnTo>
                <a:lnTo>
                  <a:pt x="316" y="3"/>
                </a:lnTo>
                <a:lnTo>
                  <a:pt x="332" y="3"/>
                </a:lnTo>
                <a:lnTo>
                  <a:pt x="334" y="3"/>
                </a:lnTo>
                <a:lnTo>
                  <a:pt x="346" y="3"/>
                </a:lnTo>
                <a:lnTo>
                  <a:pt x="355" y="3"/>
                </a:lnTo>
                <a:lnTo>
                  <a:pt x="359" y="4"/>
                </a:lnTo>
                <a:lnTo>
                  <a:pt x="392" y="6"/>
                </a:lnTo>
                <a:lnTo>
                  <a:pt x="394" y="6"/>
                </a:lnTo>
                <a:lnTo>
                  <a:pt x="397" y="6"/>
                </a:lnTo>
                <a:lnTo>
                  <a:pt x="407" y="6"/>
                </a:lnTo>
                <a:lnTo>
                  <a:pt x="413" y="6"/>
                </a:lnTo>
                <a:lnTo>
                  <a:pt x="418" y="6"/>
                </a:lnTo>
                <a:lnTo>
                  <a:pt x="426" y="7"/>
                </a:lnTo>
                <a:lnTo>
                  <a:pt x="436" y="7"/>
                </a:lnTo>
                <a:lnTo>
                  <a:pt x="445" y="7"/>
                </a:lnTo>
                <a:lnTo>
                  <a:pt x="457" y="7"/>
                </a:lnTo>
                <a:lnTo>
                  <a:pt x="458" y="7"/>
                </a:lnTo>
                <a:lnTo>
                  <a:pt x="462" y="7"/>
                </a:lnTo>
                <a:lnTo>
                  <a:pt x="467" y="7"/>
                </a:lnTo>
                <a:lnTo>
                  <a:pt x="473" y="7"/>
                </a:lnTo>
                <a:lnTo>
                  <a:pt x="476" y="7"/>
                </a:lnTo>
                <a:lnTo>
                  <a:pt x="479" y="8"/>
                </a:lnTo>
                <a:lnTo>
                  <a:pt x="479" y="7"/>
                </a:lnTo>
                <a:lnTo>
                  <a:pt x="498" y="9"/>
                </a:lnTo>
                <a:lnTo>
                  <a:pt x="523" y="9"/>
                </a:lnTo>
                <a:lnTo>
                  <a:pt x="528" y="10"/>
                </a:lnTo>
                <a:lnTo>
                  <a:pt x="530" y="10"/>
                </a:lnTo>
                <a:lnTo>
                  <a:pt x="532" y="10"/>
                </a:lnTo>
                <a:lnTo>
                  <a:pt x="542" y="10"/>
                </a:lnTo>
                <a:lnTo>
                  <a:pt x="545" y="10"/>
                </a:lnTo>
                <a:lnTo>
                  <a:pt x="548" y="10"/>
                </a:lnTo>
                <a:lnTo>
                  <a:pt x="552" y="10"/>
                </a:lnTo>
                <a:lnTo>
                  <a:pt x="561" y="10"/>
                </a:lnTo>
                <a:lnTo>
                  <a:pt x="563" y="11"/>
                </a:lnTo>
                <a:lnTo>
                  <a:pt x="566" y="10"/>
                </a:lnTo>
                <a:lnTo>
                  <a:pt x="592" y="11"/>
                </a:lnTo>
                <a:lnTo>
                  <a:pt x="592" y="10"/>
                </a:lnTo>
                <a:lnTo>
                  <a:pt x="593" y="9"/>
                </a:lnTo>
                <a:lnTo>
                  <a:pt x="601" y="9"/>
                </a:lnTo>
                <a:lnTo>
                  <a:pt x="627" y="9"/>
                </a:lnTo>
                <a:lnTo>
                  <a:pt x="629" y="10"/>
                </a:lnTo>
                <a:lnTo>
                  <a:pt x="661" y="10"/>
                </a:lnTo>
                <a:lnTo>
                  <a:pt x="677" y="10"/>
                </a:lnTo>
                <a:lnTo>
                  <a:pt x="698" y="10"/>
                </a:lnTo>
                <a:lnTo>
                  <a:pt x="700" y="9"/>
                </a:lnTo>
                <a:lnTo>
                  <a:pt x="703" y="10"/>
                </a:lnTo>
                <a:lnTo>
                  <a:pt x="712" y="9"/>
                </a:lnTo>
                <a:lnTo>
                  <a:pt x="716" y="10"/>
                </a:lnTo>
                <a:lnTo>
                  <a:pt x="719" y="10"/>
                </a:lnTo>
                <a:lnTo>
                  <a:pt x="738" y="10"/>
                </a:lnTo>
                <a:lnTo>
                  <a:pt x="748" y="10"/>
                </a:lnTo>
                <a:lnTo>
                  <a:pt x="749" y="7"/>
                </a:lnTo>
                <a:lnTo>
                  <a:pt x="751" y="7"/>
                </a:lnTo>
                <a:lnTo>
                  <a:pt x="752" y="7"/>
                </a:lnTo>
                <a:lnTo>
                  <a:pt x="773" y="8"/>
                </a:lnTo>
                <a:lnTo>
                  <a:pt x="774" y="8"/>
                </a:lnTo>
                <a:lnTo>
                  <a:pt x="772" y="1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7" name="Rectangle 373"/>
          <p:cNvSpPr>
            <a:spLocks noChangeArrowheads="1"/>
          </p:cNvSpPr>
          <p:nvPr/>
        </p:nvSpPr>
        <p:spPr bwMode="auto">
          <a:xfrm>
            <a:off x="6276975" y="4333875"/>
            <a:ext cx="169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TN</a:t>
            </a:r>
            <a:endParaRPr lang="en-US" altLang="en-US" sz="1000"/>
          </a:p>
        </p:txBody>
      </p:sp>
      <p:sp>
        <p:nvSpPr>
          <p:cNvPr id="6518" name="Freeform 374"/>
          <p:cNvSpPr>
            <a:spLocks/>
          </p:cNvSpPr>
          <p:nvPr/>
        </p:nvSpPr>
        <p:spPr bwMode="auto">
          <a:xfrm>
            <a:off x="7696200" y="2266950"/>
            <a:ext cx="277813" cy="423863"/>
          </a:xfrm>
          <a:custGeom>
            <a:avLst/>
            <a:gdLst>
              <a:gd name="T0" fmla="*/ 2147483647 w 175"/>
              <a:gd name="T1" fmla="*/ 2147483647 h 267"/>
              <a:gd name="T2" fmla="*/ 2147483647 w 175"/>
              <a:gd name="T3" fmla="*/ 2147483647 h 267"/>
              <a:gd name="T4" fmla="*/ 2147483647 w 175"/>
              <a:gd name="T5" fmla="*/ 2147483647 h 267"/>
              <a:gd name="T6" fmla="*/ 2147483647 w 175"/>
              <a:gd name="T7" fmla="*/ 2147483647 h 267"/>
              <a:gd name="T8" fmla="*/ 2147483647 w 175"/>
              <a:gd name="T9" fmla="*/ 2147483647 h 267"/>
              <a:gd name="T10" fmla="*/ 2147483647 w 175"/>
              <a:gd name="T11" fmla="*/ 2147483647 h 267"/>
              <a:gd name="T12" fmla="*/ 2147483647 w 175"/>
              <a:gd name="T13" fmla="*/ 2147483647 h 267"/>
              <a:gd name="T14" fmla="*/ 2147483647 w 175"/>
              <a:gd name="T15" fmla="*/ 2147483647 h 267"/>
              <a:gd name="T16" fmla="*/ 2147483647 w 175"/>
              <a:gd name="T17" fmla="*/ 2147483647 h 267"/>
              <a:gd name="T18" fmla="*/ 2147483647 w 175"/>
              <a:gd name="T19" fmla="*/ 2147483647 h 267"/>
              <a:gd name="T20" fmla="*/ 2147483647 w 175"/>
              <a:gd name="T21" fmla="*/ 2147483647 h 267"/>
              <a:gd name="T22" fmla="*/ 2147483647 w 175"/>
              <a:gd name="T23" fmla="*/ 2147483647 h 267"/>
              <a:gd name="T24" fmla="*/ 2147483647 w 175"/>
              <a:gd name="T25" fmla="*/ 2147483647 h 267"/>
              <a:gd name="T26" fmla="*/ 2147483647 w 175"/>
              <a:gd name="T27" fmla="*/ 2147483647 h 267"/>
              <a:gd name="T28" fmla="*/ 2147483647 w 175"/>
              <a:gd name="T29" fmla="*/ 2147483647 h 267"/>
              <a:gd name="T30" fmla="*/ 2147483647 w 175"/>
              <a:gd name="T31" fmla="*/ 2147483647 h 267"/>
              <a:gd name="T32" fmla="*/ 2147483647 w 175"/>
              <a:gd name="T33" fmla="*/ 2147483647 h 267"/>
              <a:gd name="T34" fmla="*/ 2147483647 w 175"/>
              <a:gd name="T35" fmla="*/ 2147483647 h 267"/>
              <a:gd name="T36" fmla="*/ 2147483647 w 175"/>
              <a:gd name="T37" fmla="*/ 2147483647 h 267"/>
              <a:gd name="T38" fmla="*/ 2147483647 w 175"/>
              <a:gd name="T39" fmla="*/ 2147483647 h 267"/>
              <a:gd name="T40" fmla="*/ 2147483647 w 175"/>
              <a:gd name="T41" fmla="*/ 2147483647 h 267"/>
              <a:gd name="T42" fmla="*/ 2147483647 w 175"/>
              <a:gd name="T43" fmla="*/ 2147483647 h 267"/>
              <a:gd name="T44" fmla="*/ 2147483647 w 175"/>
              <a:gd name="T45" fmla="*/ 2147483647 h 267"/>
              <a:gd name="T46" fmla="*/ 2147483647 w 175"/>
              <a:gd name="T47" fmla="*/ 2147483647 h 267"/>
              <a:gd name="T48" fmla="*/ 2147483647 w 175"/>
              <a:gd name="T49" fmla="*/ 2147483647 h 267"/>
              <a:gd name="T50" fmla="*/ 2147483647 w 175"/>
              <a:gd name="T51" fmla="*/ 2147483647 h 267"/>
              <a:gd name="T52" fmla="*/ 2147483647 w 175"/>
              <a:gd name="T53" fmla="*/ 2147483647 h 267"/>
              <a:gd name="T54" fmla="*/ 2147483647 w 175"/>
              <a:gd name="T55" fmla="*/ 2147483647 h 267"/>
              <a:gd name="T56" fmla="*/ 2147483647 w 175"/>
              <a:gd name="T57" fmla="*/ 2147483647 h 267"/>
              <a:gd name="T58" fmla="*/ 2147483647 w 175"/>
              <a:gd name="T59" fmla="*/ 2147483647 h 267"/>
              <a:gd name="T60" fmla="*/ 2147483647 w 175"/>
              <a:gd name="T61" fmla="*/ 2147483647 h 267"/>
              <a:gd name="T62" fmla="*/ 2147483647 w 175"/>
              <a:gd name="T63" fmla="*/ 2147483647 h 267"/>
              <a:gd name="T64" fmla="*/ 2147483647 w 175"/>
              <a:gd name="T65" fmla="*/ 2147483647 h 267"/>
              <a:gd name="T66" fmla="*/ 2147483647 w 175"/>
              <a:gd name="T67" fmla="*/ 2147483647 h 267"/>
              <a:gd name="T68" fmla="*/ 2147483647 w 175"/>
              <a:gd name="T69" fmla="*/ 2147483647 h 267"/>
              <a:gd name="T70" fmla="*/ 2147483647 w 175"/>
              <a:gd name="T71" fmla="*/ 2147483647 h 267"/>
              <a:gd name="T72" fmla="*/ 2147483647 w 175"/>
              <a:gd name="T73" fmla="*/ 2147483647 h 267"/>
              <a:gd name="T74" fmla="*/ 2147483647 w 175"/>
              <a:gd name="T75" fmla="*/ 2147483647 h 267"/>
              <a:gd name="T76" fmla="*/ 2147483647 w 175"/>
              <a:gd name="T77" fmla="*/ 2147483647 h 267"/>
              <a:gd name="T78" fmla="*/ 2147483647 w 175"/>
              <a:gd name="T79" fmla="*/ 2147483647 h 267"/>
              <a:gd name="T80" fmla="*/ 2147483647 w 175"/>
              <a:gd name="T81" fmla="*/ 2147483647 h 267"/>
              <a:gd name="T82" fmla="*/ 2147483647 w 175"/>
              <a:gd name="T83" fmla="*/ 2147483647 h 267"/>
              <a:gd name="T84" fmla="*/ 2147483647 w 175"/>
              <a:gd name="T85" fmla="*/ 2147483647 h 267"/>
              <a:gd name="T86" fmla="*/ 2147483647 w 175"/>
              <a:gd name="T87" fmla="*/ 2147483647 h 267"/>
              <a:gd name="T88" fmla="*/ 2147483647 w 175"/>
              <a:gd name="T89" fmla="*/ 2147483647 h 267"/>
              <a:gd name="T90" fmla="*/ 2147483647 w 175"/>
              <a:gd name="T91" fmla="*/ 2147483647 h 267"/>
              <a:gd name="T92" fmla="*/ 2147483647 w 175"/>
              <a:gd name="T93" fmla="*/ 2147483647 h 267"/>
              <a:gd name="T94" fmla="*/ 2147483647 w 175"/>
              <a:gd name="T95" fmla="*/ 2147483647 h 267"/>
              <a:gd name="T96" fmla="*/ 2147483647 w 175"/>
              <a:gd name="T97" fmla="*/ 2147483647 h 267"/>
              <a:gd name="T98" fmla="*/ 2147483647 w 175"/>
              <a:gd name="T99" fmla="*/ 2147483647 h 267"/>
              <a:gd name="T100" fmla="*/ 0 w 175"/>
              <a:gd name="T101" fmla="*/ 2147483647 h 267"/>
              <a:gd name="T102" fmla="*/ 2147483647 w 175"/>
              <a:gd name="T103" fmla="*/ 2147483647 h 267"/>
              <a:gd name="T104" fmla="*/ 2147483647 w 175"/>
              <a:gd name="T105" fmla="*/ 2147483647 h 267"/>
              <a:gd name="T106" fmla="*/ 2147483647 w 175"/>
              <a:gd name="T107" fmla="*/ 2147483647 h 267"/>
              <a:gd name="T108" fmla="*/ 2147483647 w 175"/>
              <a:gd name="T109" fmla="*/ 2147483647 h 267"/>
              <a:gd name="T110" fmla="*/ 2147483647 w 175"/>
              <a:gd name="T111" fmla="*/ 2147483647 h 267"/>
              <a:gd name="T112" fmla="*/ 2147483647 w 175"/>
              <a:gd name="T113" fmla="*/ 2147483647 h 267"/>
              <a:gd name="T114" fmla="*/ 2147483647 w 175"/>
              <a:gd name="T115" fmla="*/ 2147483647 h 267"/>
              <a:gd name="T116" fmla="*/ 2147483647 w 175"/>
              <a:gd name="T117" fmla="*/ 2147483647 h 267"/>
              <a:gd name="T118" fmla="*/ 2147483647 w 175"/>
              <a:gd name="T119" fmla="*/ 2147483647 h 267"/>
              <a:gd name="T120" fmla="*/ 2147483647 w 175"/>
              <a:gd name="T121" fmla="*/ 2147483647 h 267"/>
              <a:gd name="T122" fmla="*/ 2147483647 w 175"/>
              <a:gd name="T123" fmla="*/ 2147483647 h 267"/>
              <a:gd name="T124" fmla="*/ 2147483647 w 175"/>
              <a:gd name="T125" fmla="*/ 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5" h="267">
                <a:moveTo>
                  <a:pt x="53" y="0"/>
                </a:moveTo>
                <a:lnTo>
                  <a:pt x="54" y="0"/>
                </a:lnTo>
                <a:lnTo>
                  <a:pt x="64" y="0"/>
                </a:lnTo>
                <a:lnTo>
                  <a:pt x="68" y="0"/>
                </a:lnTo>
                <a:lnTo>
                  <a:pt x="76" y="1"/>
                </a:lnTo>
                <a:lnTo>
                  <a:pt x="78" y="1"/>
                </a:lnTo>
                <a:lnTo>
                  <a:pt x="83" y="1"/>
                </a:lnTo>
                <a:lnTo>
                  <a:pt x="88" y="1"/>
                </a:lnTo>
                <a:lnTo>
                  <a:pt x="92" y="2"/>
                </a:lnTo>
                <a:lnTo>
                  <a:pt x="97" y="2"/>
                </a:lnTo>
                <a:lnTo>
                  <a:pt x="103" y="2"/>
                </a:lnTo>
                <a:lnTo>
                  <a:pt x="115" y="2"/>
                </a:lnTo>
                <a:lnTo>
                  <a:pt x="118" y="2"/>
                </a:lnTo>
                <a:lnTo>
                  <a:pt x="119" y="2"/>
                </a:lnTo>
                <a:lnTo>
                  <a:pt x="120" y="2"/>
                </a:lnTo>
                <a:lnTo>
                  <a:pt x="125" y="2"/>
                </a:lnTo>
                <a:lnTo>
                  <a:pt x="130" y="1"/>
                </a:lnTo>
                <a:lnTo>
                  <a:pt x="140" y="1"/>
                </a:lnTo>
                <a:lnTo>
                  <a:pt x="155" y="1"/>
                </a:lnTo>
                <a:lnTo>
                  <a:pt x="160" y="1"/>
                </a:lnTo>
                <a:lnTo>
                  <a:pt x="163" y="1"/>
                </a:lnTo>
                <a:lnTo>
                  <a:pt x="164" y="1"/>
                </a:lnTo>
                <a:lnTo>
                  <a:pt x="172" y="1"/>
                </a:lnTo>
                <a:lnTo>
                  <a:pt x="175" y="0"/>
                </a:lnTo>
                <a:lnTo>
                  <a:pt x="174" y="1"/>
                </a:lnTo>
                <a:lnTo>
                  <a:pt x="172" y="1"/>
                </a:lnTo>
                <a:lnTo>
                  <a:pt x="170" y="1"/>
                </a:lnTo>
                <a:lnTo>
                  <a:pt x="169" y="2"/>
                </a:lnTo>
                <a:lnTo>
                  <a:pt x="169" y="3"/>
                </a:lnTo>
                <a:lnTo>
                  <a:pt x="169" y="4"/>
                </a:lnTo>
                <a:lnTo>
                  <a:pt x="170" y="6"/>
                </a:lnTo>
                <a:lnTo>
                  <a:pt x="170" y="7"/>
                </a:lnTo>
                <a:lnTo>
                  <a:pt x="170" y="9"/>
                </a:lnTo>
                <a:lnTo>
                  <a:pt x="171" y="12"/>
                </a:lnTo>
                <a:lnTo>
                  <a:pt x="172" y="12"/>
                </a:lnTo>
                <a:lnTo>
                  <a:pt x="172" y="13"/>
                </a:lnTo>
                <a:lnTo>
                  <a:pt x="170" y="17"/>
                </a:lnTo>
                <a:lnTo>
                  <a:pt x="169" y="18"/>
                </a:lnTo>
                <a:lnTo>
                  <a:pt x="167" y="20"/>
                </a:lnTo>
                <a:lnTo>
                  <a:pt x="167" y="21"/>
                </a:lnTo>
                <a:lnTo>
                  <a:pt x="167" y="22"/>
                </a:lnTo>
                <a:lnTo>
                  <a:pt x="167" y="23"/>
                </a:lnTo>
                <a:lnTo>
                  <a:pt x="166" y="23"/>
                </a:lnTo>
                <a:lnTo>
                  <a:pt x="165" y="24"/>
                </a:lnTo>
                <a:lnTo>
                  <a:pt x="166" y="24"/>
                </a:lnTo>
                <a:lnTo>
                  <a:pt x="166" y="25"/>
                </a:lnTo>
                <a:lnTo>
                  <a:pt x="166" y="26"/>
                </a:lnTo>
                <a:lnTo>
                  <a:pt x="165" y="27"/>
                </a:lnTo>
                <a:lnTo>
                  <a:pt x="163" y="29"/>
                </a:lnTo>
                <a:lnTo>
                  <a:pt x="162" y="30"/>
                </a:lnTo>
                <a:lnTo>
                  <a:pt x="161" y="30"/>
                </a:lnTo>
                <a:lnTo>
                  <a:pt x="160" y="32"/>
                </a:lnTo>
                <a:lnTo>
                  <a:pt x="161" y="34"/>
                </a:lnTo>
                <a:lnTo>
                  <a:pt x="162" y="35"/>
                </a:lnTo>
                <a:lnTo>
                  <a:pt x="163" y="36"/>
                </a:lnTo>
                <a:lnTo>
                  <a:pt x="163" y="38"/>
                </a:lnTo>
                <a:lnTo>
                  <a:pt x="164" y="38"/>
                </a:lnTo>
                <a:lnTo>
                  <a:pt x="164" y="40"/>
                </a:lnTo>
                <a:lnTo>
                  <a:pt x="165" y="41"/>
                </a:lnTo>
                <a:lnTo>
                  <a:pt x="164" y="42"/>
                </a:lnTo>
                <a:lnTo>
                  <a:pt x="165" y="43"/>
                </a:lnTo>
                <a:lnTo>
                  <a:pt x="166" y="44"/>
                </a:lnTo>
                <a:lnTo>
                  <a:pt x="167" y="44"/>
                </a:lnTo>
                <a:lnTo>
                  <a:pt x="167" y="45"/>
                </a:lnTo>
                <a:lnTo>
                  <a:pt x="167" y="47"/>
                </a:lnTo>
                <a:lnTo>
                  <a:pt x="167" y="48"/>
                </a:lnTo>
                <a:lnTo>
                  <a:pt x="167" y="49"/>
                </a:lnTo>
                <a:lnTo>
                  <a:pt x="167" y="50"/>
                </a:lnTo>
                <a:lnTo>
                  <a:pt x="168" y="50"/>
                </a:lnTo>
                <a:lnTo>
                  <a:pt x="169" y="50"/>
                </a:lnTo>
                <a:lnTo>
                  <a:pt x="169" y="51"/>
                </a:lnTo>
                <a:lnTo>
                  <a:pt x="168" y="52"/>
                </a:lnTo>
                <a:lnTo>
                  <a:pt x="167" y="52"/>
                </a:lnTo>
                <a:lnTo>
                  <a:pt x="167" y="53"/>
                </a:lnTo>
                <a:lnTo>
                  <a:pt x="166" y="54"/>
                </a:lnTo>
                <a:lnTo>
                  <a:pt x="164" y="54"/>
                </a:lnTo>
                <a:lnTo>
                  <a:pt x="163" y="54"/>
                </a:lnTo>
                <a:lnTo>
                  <a:pt x="163" y="55"/>
                </a:lnTo>
                <a:lnTo>
                  <a:pt x="165" y="56"/>
                </a:lnTo>
                <a:lnTo>
                  <a:pt x="165" y="57"/>
                </a:lnTo>
                <a:lnTo>
                  <a:pt x="165" y="58"/>
                </a:lnTo>
                <a:lnTo>
                  <a:pt x="164" y="59"/>
                </a:lnTo>
                <a:lnTo>
                  <a:pt x="166" y="60"/>
                </a:lnTo>
                <a:lnTo>
                  <a:pt x="167" y="60"/>
                </a:lnTo>
                <a:lnTo>
                  <a:pt x="167" y="61"/>
                </a:lnTo>
                <a:lnTo>
                  <a:pt x="165" y="61"/>
                </a:lnTo>
                <a:lnTo>
                  <a:pt x="164" y="61"/>
                </a:lnTo>
                <a:lnTo>
                  <a:pt x="164" y="62"/>
                </a:lnTo>
                <a:lnTo>
                  <a:pt x="163" y="62"/>
                </a:lnTo>
                <a:lnTo>
                  <a:pt x="163" y="63"/>
                </a:lnTo>
                <a:lnTo>
                  <a:pt x="162" y="63"/>
                </a:lnTo>
                <a:lnTo>
                  <a:pt x="161" y="64"/>
                </a:lnTo>
                <a:lnTo>
                  <a:pt x="160" y="64"/>
                </a:lnTo>
                <a:lnTo>
                  <a:pt x="160" y="63"/>
                </a:lnTo>
                <a:lnTo>
                  <a:pt x="160" y="64"/>
                </a:lnTo>
                <a:lnTo>
                  <a:pt x="159" y="65"/>
                </a:lnTo>
                <a:lnTo>
                  <a:pt x="160" y="65"/>
                </a:lnTo>
                <a:lnTo>
                  <a:pt x="159" y="66"/>
                </a:lnTo>
                <a:lnTo>
                  <a:pt x="158" y="66"/>
                </a:lnTo>
                <a:lnTo>
                  <a:pt x="158" y="68"/>
                </a:lnTo>
                <a:lnTo>
                  <a:pt x="157" y="69"/>
                </a:lnTo>
                <a:lnTo>
                  <a:pt x="155" y="71"/>
                </a:lnTo>
                <a:lnTo>
                  <a:pt x="153" y="72"/>
                </a:lnTo>
                <a:lnTo>
                  <a:pt x="151" y="72"/>
                </a:lnTo>
                <a:lnTo>
                  <a:pt x="150" y="73"/>
                </a:lnTo>
                <a:lnTo>
                  <a:pt x="149" y="72"/>
                </a:lnTo>
                <a:lnTo>
                  <a:pt x="148" y="72"/>
                </a:lnTo>
                <a:lnTo>
                  <a:pt x="147" y="73"/>
                </a:lnTo>
                <a:lnTo>
                  <a:pt x="146" y="73"/>
                </a:lnTo>
                <a:lnTo>
                  <a:pt x="144" y="75"/>
                </a:lnTo>
                <a:lnTo>
                  <a:pt x="144" y="78"/>
                </a:lnTo>
                <a:lnTo>
                  <a:pt x="143" y="78"/>
                </a:lnTo>
                <a:lnTo>
                  <a:pt x="143" y="79"/>
                </a:lnTo>
                <a:lnTo>
                  <a:pt x="142" y="79"/>
                </a:lnTo>
                <a:lnTo>
                  <a:pt x="141" y="79"/>
                </a:lnTo>
                <a:lnTo>
                  <a:pt x="140" y="80"/>
                </a:lnTo>
                <a:lnTo>
                  <a:pt x="139" y="80"/>
                </a:lnTo>
                <a:lnTo>
                  <a:pt x="137" y="79"/>
                </a:lnTo>
                <a:lnTo>
                  <a:pt x="136" y="79"/>
                </a:lnTo>
                <a:lnTo>
                  <a:pt x="133" y="80"/>
                </a:lnTo>
                <a:lnTo>
                  <a:pt x="131" y="81"/>
                </a:lnTo>
                <a:lnTo>
                  <a:pt x="127" y="83"/>
                </a:lnTo>
                <a:lnTo>
                  <a:pt x="125" y="83"/>
                </a:lnTo>
                <a:lnTo>
                  <a:pt x="124" y="85"/>
                </a:lnTo>
                <a:lnTo>
                  <a:pt x="123" y="86"/>
                </a:lnTo>
                <a:lnTo>
                  <a:pt x="122" y="87"/>
                </a:lnTo>
                <a:lnTo>
                  <a:pt x="122" y="88"/>
                </a:lnTo>
                <a:lnTo>
                  <a:pt x="122" y="90"/>
                </a:lnTo>
                <a:lnTo>
                  <a:pt x="122" y="91"/>
                </a:lnTo>
                <a:lnTo>
                  <a:pt x="123" y="91"/>
                </a:lnTo>
                <a:lnTo>
                  <a:pt x="122" y="95"/>
                </a:lnTo>
                <a:lnTo>
                  <a:pt x="121" y="98"/>
                </a:lnTo>
                <a:lnTo>
                  <a:pt x="122" y="99"/>
                </a:lnTo>
                <a:lnTo>
                  <a:pt x="123" y="101"/>
                </a:lnTo>
                <a:lnTo>
                  <a:pt x="124" y="101"/>
                </a:lnTo>
                <a:lnTo>
                  <a:pt x="123" y="102"/>
                </a:lnTo>
                <a:lnTo>
                  <a:pt x="124" y="104"/>
                </a:lnTo>
                <a:lnTo>
                  <a:pt x="123" y="106"/>
                </a:lnTo>
                <a:lnTo>
                  <a:pt x="122" y="107"/>
                </a:lnTo>
                <a:lnTo>
                  <a:pt x="123" y="108"/>
                </a:lnTo>
                <a:lnTo>
                  <a:pt x="124" y="108"/>
                </a:lnTo>
                <a:lnTo>
                  <a:pt x="124" y="109"/>
                </a:lnTo>
                <a:lnTo>
                  <a:pt x="124" y="110"/>
                </a:lnTo>
                <a:lnTo>
                  <a:pt x="123" y="110"/>
                </a:lnTo>
                <a:lnTo>
                  <a:pt x="122" y="111"/>
                </a:lnTo>
                <a:lnTo>
                  <a:pt x="121" y="113"/>
                </a:lnTo>
                <a:lnTo>
                  <a:pt x="121" y="114"/>
                </a:lnTo>
                <a:lnTo>
                  <a:pt x="120" y="115"/>
                </a:lnTo>
                <a:lnTo>
                  <a:pt x="120" y="116"/>
                </a:lnTo>
                <a:lnTo>
                  <a:pt x="119" y="117"/>
                </a:lnTo>
                <a:lnTo>
                  <a:pt x="119" y="118"/>
                </a:lnTo>
                <a:lnTo>
                  <a:pt x="118" y="118"/>
                </a:lnTo>
                <a:lnTo>
                  <a:pt x="118" y="119"/>
                </a:lnTo>
                <a:lnTo>
                  <a:pt x="117" y="120"/>
                </a:lnTo>
                <a:lnTo>
                  <a:pt x="117" y="122"/>
                </a:lnTo>
                <a:lnTo>
                  <a:pt x="118" y="122"/>
                </a:lnTo>
                <a:lnTo>
                  <a:pt x="118" y="123"/>
                </a:lnTo>
                <a:lnTo>
                  <a:pt x="119" y="123"/>
                </a:lnTo>
                <a:lnTo>
                  <a:pt x="118" y="125"/>
                </a:lnTo>
                <a:lnTo>
                  <a:pt x="117" y="125"/>
                </a:lnTo>
                <a:lnTo>
                  <a:pt x="116" y="128"/>
                </a:lnTo>
                <a:lnTo>
                  <a:pt x="116" y="129"/>
                </a:lnTo>
                <a:lnTo>
                  <a:pt x="114" y="130"/>
                </a:lnTo>
                <a:lnTo>
                  <a:pt x="113" y="131"/>
                </a:lnTo>
                <a:lnTo>
                  <a:pt x="113" y="132"/>
                </a:lnTo>
                <a:lnTo>
                  <a:pt x="112" y="132"/>
                </a:lnTo>
                <a:lnTo>
                  <a:pt x="112" y="133"/>
                </a:lnTo>
                <a:lnTo>
                  <a:pt x="112" y="134"/>
                </a:lnTo>
                <a:lnTo>
                  <a:pt x="111" y="135"/>
                </a:lnTo>
                <a:lnTo>
                  <a:pt x="110" y="135"/>
                </a:lnTo>
                <a:lnTo>
                  <a:pt x="110" y="136"/>
                </a:lnTo>
                <a:lnTo>
                  <a:pt x="111" y="138"/>
                </a:lnTo>
                <a:lnTo>
                  <a:pt x="110" y="140"/>
                </a:lnTo>
                <a:lnTo>
                  <a:pt x="111" y="141"/>
                </a:lnTo>
                <a:lnTo>
                  <a:pt x="110" y="142"/>
                </a:lnTo>
                <a:lnTo>
                  <a:pt x="109" y="144"/>
                </a:lnTo>
                <a:lnTo>
                  <a:pt x="109" y="145"/>
                </a:lnTo>
                <a:lnTo>
                  <a:pt x="108" y="146"/>
                </a:lnTo>
                <a:lnTo>
                  <a:pt x="107" y="148"/>
                </a:lnTo>
                <a:lnTo>
                  <a:pt x="106" y="149"/>
                </a:lnTo>
                <a:lnTo>
                  <a:pt x="104" y="150"/>
                </a:lnTo>
                <a:lnTo>
                  <a:pt x="103" y="151"/>
                </a:lnTo>
                <a:lnTo>
                  <a:pt x="100" y="154"/>
                </a:lnTo>
                <a:lnTo>
                  <a:pt x="100" y="157"/>
                </a:lnTo>
                <a:lnTo>
                  <a:pt x="100" y="158"/>
                </a:lnTo>
                <a:lnTo>
                  <a:pt x="99" y="159"/>
                </a:lnTo>
                <a:lnTo>
                  <a:pt x="99" y="161"/>
                </a:lnTo>
                <a:lnTo>
                  <a:pt x="98" y="163"/>
                </a:lnTo>
                <a:lnTo>
                  <a:pt x="98" y="164"/>
                </a:lnTo>
                <a:lnTo>
                  <a:pt x="98" y="165"/>
                </a:lnTo>
                <a:lnTo>
                  <a:pt x="98" y="166"/>
                </a:lnTo>
                <a:lnTo>
                  <a:pt x="94" y="169"/>
                </a:lnTo>
                <a:lnTo>
                  <a:pt x="94" y="170"/>
                </a:lnTo>
                <a:lnTo>
                  <a:pt x="94" y="172"/>
                </a:lnTo>
                <a:lnTo>
                  <a:pt x="94" y="173"/>
                </a:lnTo>
                <a:lnTo>
                  <a:pt x="92" y="175"/>
                </a:lnTo>
                <a:lnTo>
                  <a:pt x="92" y="177"/>
                </a:lnTo>
                <a:lnTo>
                  <a:pt x="94" y="178"/>
                </a:lnTo>
                <a:lnTo>
                  <a:pt x="94" y="179"/>
                </a:lnTo>
                <a:lnTo>
                  <a:pt x="93" y="182"/>
                </a:lnTo>
                <a:lnTo>
                  <a:pt x="93" y="183"/>
                </a:lnTo>
                <a:lnTo>
                  <a:pt x="92" y="190"/>
                </a:lnTo>
                <a:lnTo>
                  <a:pt x="91" y="191"/>
                </a:lnTo>
                <a:lnTo>
                  <a:pt x="91" y="192"/>
                </a:lnTo>
                <a:lnTo>
                  <a:pt x="91" y="193"/>
                </a:lnTo>
                <a:lnTo>
                  <a:pt x="91" y="194"/>
                </a:lnTo>
                <a:lnTo>
                  <a:pt x="93" y="194"/>
                </a:lnTo>
                <a:lnTo>
                  <a:pt x="92" y="196"/>
                </a:lnTo>
                <a:lnTo>
                  <a:pt x="91" y="197"/>
                </a:lnTo>
                <a:lnTo>
                  <a:pt x="91" y="198"/>
                </a:lnTo>
                <a:lnTo>
                  <a:pt x="92" y="198"/>
                </a:lnTo>
                <a:lnTo>
                  <a:pt x="93" y="199"/>
                </a:lnTo>
                <a:lnTo>
                  <a:pt x="92" y="201"/>
                </a:lnTo>
                <a:lnTo>
                  <a:pt x="92" y="202"/>
                </a:lnTo>
                <a:lnTo>
                  <a:pt x="91" y="204"/>
                </a:lnTo>
                <a:lnTo>
                  <a:pt x="90" y="205"/>
                </a:lnTo>
                <a:lnTo>
                  <a:pt x="89" y="206"/>
                </a:lnTo>
                <a:lnTo>
                  <a:pt x="89" y="207"/>
                </a:lnTo>
                <a:lnTo>
                  <a:pt x="89" y="209"/>
                </a:lnTo>
                <a:lnTo>
                  <a:pt x="89" y="210"/>
                </a:lnTo>
                <a:lnTo>
                  <a:pt x="89" y="212"/>
                </a:lnTo>
                <a:lnTo>
                  <a:pt x="88" y="213"/>
                </a:lnTo>
                <a:lnTo>
                  <a:pt x="88" y="214"/>
                </a:lnTo>
                <a:lnTo>
                  <a:pt x="88" y="216"/>
                </a:lnTo>
                <a:lnTo>
                  <a:pt x="88" y="217"/>
                </a:lnTo>
                <a:lnTo>
                  <a:pt x="87" y="219"/>
                </a:lnTo>
                <a:lnTo>
                  <a:pt x="88" y="220"/>
                </a:lnTo>
                <a:lnTo>
                  <a:pt x="89" y="222"/>
                </a:lnTo>
                <a:lnTo>
                  <a:pt x="89" y="223"/>
                </a:lnTo>
                <a:lnTo>
                  <a:pt x="89" y="224"/>
                </a:lnTo>
                <a:lnTo>
                  <a:pt x="89" y="225"/>
                </a:lnTo>
                <a:lnTo>
                  <a:pt x="89" y="226"/>
                </a:lnTo>
                <a:lnTo>
                  <a:pt x="88" y="227"/>
                </a:lnTo>
                <a:lnTo>
                  <a:pt x="86" y="229"/>
                </a:lnTo>
                <a:lnTo>
                  <a:pt x="86" y="230"/>
                </a:lnTo>
                <a:lnTo>
                  <a:pt x="87" y="231"/>
                </a:lnTo>
                <a:lnTo>
                  <a:pt x="87" y="232"/>
                </a:lnTo>
                <a:lnTo>
                  <a:pt x="87" y="233"/>
                </a:lnTo>
                <a:lnTo>
                  <a:pt x="88" y="234"/>
                </a:lnTo>
                <a:lnTo>
                  <a:pt x="88" y="235"/>
                </a:lnTo>
                <a:lnTo>
                  <a:pt x="86" y="236"/>
                </a:lnTo>
                <a:lnTo>
                  <a:pt x="86" y="237"/>
                </a:lnTo>
                <a:lnTo>
                  <a:pt x="86" y="239"/>
                </a:lnTo>
                <a:lnTo>
                  <a:pt x="85" y="239"/>
                </a:lnTo>
                <a:lnTo>
                  <a:pt x="83" y="240"/>
                </a:lnTo>
                <a:lnTo>
                  <a:pt x="82" y="240"/>
                </a:lnTo>
                <a:lnTo>
                  <a:pt x="81" y="240"/>
                </a:lnTo>
                <a:lnTo>
                  <a:pt x="80" y="241"/>
                </a:lnTo>
                <a:lnTo>
                  <a:pt x="80" y="242"/>
                </a:lnTo>
                <a:lnTo>
                  <a:pt x="81" y="245"/>
                </a:lnTo>
                <a:lnTo>
                  <a:pt x="80" y="245"/>
                </a:lnTo>
                <a:lnTo>
                  <a:pt x="80" y="247"/>
                </a:lnTo>
                <a:lnTo>
                  <a:pt x="80" y="248"/>
                </a:lnTo>
                <a:lnTo>
                  <a:pt x="79" y="249"/>
                </a:lnTo>
                <a:lnTo>
                  <a:pt x="78" y="250"/>
                </a:lnTo>
                <a:lnTo>
                  <a:pt x="78" y="252"/>
                </a:lnTo>
                <a:lnTo>
                  <a:pt x="79" y="254"/>
                </a:lnTo>
                <a:lnTo>
                  <a:pt x="79" y="255"/>
                </a:lnTo>
                <a:lnTo>
                  <a:pt x="80" y="258"/>
                </a:lnTo>
                <a:lnTo>
                  <a:pt x="80" y="260"/>
                </a:lnTo>
                <a:lnTo>
                  <a:pt x="82" y="260"/>
                </a:lnTo>
                <a:lnTo>
                  <a:pt x="82" y="261"/>
                </a:lnTo>
                <a:lnTo>
                  <a:pt x="82" y="262"/>
                </a:lnTo>
                <a:lnTo>
                  <a:pt x="82" y="263"/>
                </a:lnTo>
                <a:lnTo>
                  <a:pt x="83" y="262"/>
                </a:lnTo>
                <a:lnTo>
                  <a:pt x="85" y="263"/>
                </a:lnTo>
                <a:lnTo>
                  <a:pt x="85" y="264"/>
                </a:lnTo>
                <a:lnTo>
                  <a:pt x="86" y="266"/>
                </a:lnTo>
                <a:lnTo>
                  <a:pt x="87" y="267"/>
                </a:lnTo>
                <a:lnTo>
                  <a:pt x="49" y="266"/>
                </a:lnTo>
                <a:lnTo>
                  <a:pt x="47" y="265"/>
                </a:lnTo>
                <a:lnTo>
                  <a:pt x="43" y="266"/>
                </a:lnTo>
                <a:lnTo>
                  <a:pt x="15" y="264"/>
                </a:lnTo>
                <a:lnTo>
                  <a:pt x="14" y="264"/>
                </a:lnTo>
                <a:lnTo>
                  <a:pt x="14" y="263"/>
                </a:lnTo>
                <a:lnTo>
                  <a:pt x="13" y="261"/>
                </a:lnTo>
                <a:lnTo>
                  <a:pt x="14" y="257"/>
                </a:lnTo>
                <a:lnTo>
                  <a:pt x="14" y="240"/>
                </a:lnTo>
                <a:lnTo>
                  <a:pt x="14" y="237"/>
                </a:lnTo>
                <a:lnTo>
                  <a:pt x="14" y="233"/>
                </a:lnTo>
                <a:lnTo>
                  <a:pt x="15" y="225"/>
                </a:lnTo>
                <a:lnTo>
                  <a:pt x="15" y="209"/>
                </a:lnTo>
                <a:lnTo>
                  <a:pt x="16" y="186"/>
                </a:lnTo>
                <a:lnTo>
                  <a:pt x="16" y="176"/>
                </a:lnTo>
                <a:lnTo>
                  <a:pt x="16" y="175"/>
                </a:lnTo>
                <a:lnTo>
                  <a:pt x="16" y="173"/>
                </a:lnTo>
                <a:lnTo>
                  <a:pt x="16" y="172"/>
                </a:lnTo>
                <a:lnTo>
                  <a:pt x="16" y="171"/>
                </a:lnTo>
                <a:lnTo>
                  <a:pt x="14" y="169"/>
                </a:lnTo>
                <a:lnTo>
                  <a:pt x="13" y="169"/>
                </a:lnTo>
                <a:lnTo>
                  <a:pt x="13" y="168"/>
                </a:lnTo>
                <a:lnTo>
                  <a:pt x="12" y="168"/>
                </a:lnTo>
                <a:lnTo>
                  <a:pt x="11" y="167"/>
                </a:lnTo>
                <a:lnTo>
                  <a:pt x="12" y="166"/>
                </a:lnTo>
                <a:lnTo>
                  <a:pt x="12" y="165"/>
                </a:lnTo>
                <a:lnTo>
                  <a:pt x="11" y="165"/>
                </a:lnTo>
                <a:lnTo>
                  <a:pt x="11" y="163"/>
                </a:lnTo>
                <a:lnTo>
                  <a:pt x="10" y="163"/>
                </a:lnTo>
                <a:lnTo>
                  <a:pt x="10" y="162"/>
                </a:lnTo>
                <a:lnTo>
                  <a:pt x="9" y="163"/>
                </a:lnTo>
                <a:lnTo>
                  <a:pt x="8" y="162"/>
                </a:lnTo>
                <a:lnTo>
                  <a:pt x="7" y="163"/>
                </a:lnTo>
                <a:lnTo>
                  <a:pt x="5" y="162"/>
                </a:lnTo>
                <a:lnTo>
                  <a:pt x="5" y="163"/>
                </a:lnTo>
                <a:lnTo>
                  <a:pt x="5" y="164"/>
                </a:lnTo>
                <a:lnTo>
                  <a:pt x="4" y="165"/>
                </a:lnTo>
                <a:lnTo>
                  <a:pt x="4" y="166"/>
                </a:lnTo>
                <a:lnTo>
                  <a:pt x="4" y="168"/>
                </a:lnTo>
                <a:lnTo>
                  <a:pt x="3" y="169"/>
                </a:lnTo>
                <a:lnTo>
                  <a:pt x="2" y="170"/>
                </a:lnTo>
                <a:lnTo>
                  <a:pt x="1" y="169"/>
                </a:lnTo>
                <a:lnTo>
                  <a:pt x="0" y="168"/>
                </a:lnTo>
                <a:lnTo>
                  <a:pt x="0" y="167"/>
                </a:lnTo>
                <a:lnTo>
                  <a:pt x="0" y="166"/>
                </a:lnTo>
                <a:lnTo>
                  <a:pt x="1" y="164"/>
                </a:lnTo>
                <a:lnTo>
                  <a:pt x="0" y="162"/>
                </a:lnTo>
                <a:lnTo>
                  <a:pt x="0" y="161"/>
                </a:lnTo>
                <a:lnTo>
                  <a:pt x="1" y="160"/>
                </a:lnTo>
                <a:lnTo>
                  <a:pt x="1" y="158"/>
                </a:lnTo>
                <a:lnTo>
                  <a:pt x="2" y="155"/>
                </a:lnTo>
                <a:lnTo>
                  <a:pt x="4" y="153"/>
                </a:lnTo>
                <a:lnTo>
                  <a:pt x="4" y="152"/>
                </a:lnTo>
                <a:lnTo>
                  <a:pt x="5" y="151"/>
                </a:lnTo>
                <a:lnTo>
                  <a:pt x="5" y="149"/>
                </a:lnTo>
                <a:lnTo>
                  <a:pt x="7" y="146"/>
                </a:lnTo>
                <a:lnTo>
                  <a:pt x="6" y="144"/>
                </a:lnTo>
                <a:lnTo>
                  <a:pt x="5" y="143"/>
                </a:lnTo>
                <a:lnTo>
                  <a:pt x="3" y="140"/>
                </a:lnTo>
                <a:lnTo>
                  <a:pt x="4" y="138"/>
                </a:lnTo>
                <a:lnTo>
                  <a:pt x="5" y="137"/>
                </a:lnTo>
                <a:lnTo>
                  <a:pt x="4" y="135"/>
                </a:lnTo>
                <a:lnTo>
                  <a:pt x="4" y="133"/>
                </a:lnTo>
                <a:lnTo>
                  <a:pt x="4" y="131"/>
                </a:lnTo>
                <a:lnTo>
                  <a:pt x="3" y="130"/>
                </a:lnTo>
                <a:lnTo>
                  <a:pt x="2" y="129"/>
                </a:lnTo>
                <a:lnTo>
                  <a:pt x="2" y="128"/>
                </a:lnTo>
                <a:lnTo>
                  <a:pt x="2" y="122"/>
                </a:lnTo>
                <a:lnTo>
                  <a:pt x="2" y="120"/>
                </a:lnTo>
                <a:lnTo>
                  <a:pt x="2" y="119"/>
                </a:lnTo>
                <a:lnTo>
                  <a:pt x="2" y="117"/>
                </a:lnTo>
                <a:lnTo>
                  <a:pt x="1" y="116"/>
                </a:lnTo>
                <a:lnTo>
                  <a:pt x="0" y="115"/>
                </a:lnTo>
                <a:lnTo>
                  <a:pt x="0" y="114"/>
                </a:lnTo>
                <a:lnTo>
                  <a:pt x="2" y="107"/>
                </a:lnTo>
                <a:lnTo>
                  <a:pt x="2" y="105"/>
                </a:lnTo>
                <a:lnTo>
                  <a:pt x="2" y="104"/>
                </a:lnTo>
                <a:lnTo>
                  <a:pt x="2" y="102"/>
                </a:lnTo>
                <a:lnTo>
                  <a:pt x="4" y="102"/>
                </a:lnTo>
                <a:lnTo>
                  <a:pt x="5" y="97"/>
                </a:lnTo>
                <a:lnTo>
                  <a:pt x="7" y="93"/>
                </a:lnTo>
                <a:lnTo>
                  <a:pt x="10" y="90"/>
                </a:lnTo>
                <a:lnTo>
                  <a:pt x="10" y="89"/>
                </a:lnTo>
                <a:lnTo>
                  <a:pt x="10" y="87"/>
                </a:lnTo>
                <a:lnTo>
                  <a:pt x="10" y="85"/>
                </a:lnTo>
                <a:lnTo>
                  <a:pt x="10" y="82"/>
                </a:lnTo>
                <a:lnTo>
                  <a:pt x="9" y="80"/>
                </a:lnTo>
                <a:lnTo>
                  <a:pt x="9" y="78"/>
                </a:lnTo>
                <a:lnTo>
                  <a:pt x="8" y="77"/>
                </a:lnTo>
                <a:lnTo>
                  <a:pt x="9" y="76"/>
                </a:lnTo>
                <a:lnTo>
                  <a:pt x="11" y="74"/>
                </a:lnTo>
                <a:lnTo>
                  <a:pt x="11" y="72"/>
                </a:lnTo>
                <a:lnTo>
                  <a:pt x="13" y="68"/>
                </a:lnTo>
                <a:lnTo>
                  <a:pt x="13" y="67"/>
                </a:lnTo>
                <a:lnTo>
                  <a:pt x="12" y="63"/>
                </a:lnTo>
                <a:lnTo>
                  <a:pt x="11" y="60"/>
                </a:lnTo>
                <a:lnTo>
                  <a:pt x="7" y="54"/>
                </a:lnTo>
                <a:lnTo>
                  <a:pt x="5" y="52"/>
                </a:lnTo>
                <a:lnTo>
                  <a:pt x="4" y="50"/>
                </a:lnTo>
                <a:lnTo>
                  <a:pt x="5" y="43"/>
                </a:lnTo>
                <a:lnTo>
                  <a:pt x="5" y="39"/>
                </a:lnTo>
                <a:lnTo>
                  <a:pt x="6" y="34"/>
                </a:lnTo>
                <a:lnTo>
                  <a:pt x="7" y="32"/>
                </a:lnTo>
                <a:lnTo>
                  <a:pt x="8" y="29"/>
                </a:lnTo>
                <a:lnTo>
                  <a:pt x="8" y="27"/>
                </a:lnTo>
                <a:lnTo>
                  <a:pt x="8" y="26"/>
                </a:lnTo>
                <a:lnTo>
                  <a:pt x="8" y="25"/>
                </a:lnTo>
                <a:lnTo>
                  <a:pt x="6" y="22"/>
                </a:lnTo>
                <a:lnTo>
                  <a:pt x="5" y="21"/>
                </a:lnTo>
                <a:lnTo>
                  <a:pt x="5" y="20"/>
                </a:lnTo>
                <a:lnTo>
                  <a:pt x="5" y="18"/>
                </a:lnTo>
                <a:lnTo>
                  <a:pt x="7" y="12"/>
                </a:lnTo>
                <a:lnTo>
                  <a:pt x="8" y="10"/>
                </a:lnTo>
                <a:lnTo>
                  <a:pt x="8" y="7"/>
                </a:lnTo>
                <a:lnTo>
                  <a:pt x="7" y="3"/>
                </a:lnTo>
                <a:lnTo>
                  <a:pt x="7" y="2"/>
                </a:lnTo>
                <a:lnTo>
                  <a:pt x="8" y="1"/>
                </a:lnTo>
                <a:lnTo>
                  <a:pt x="16" y="1"/>
                </a:lnTo>
                <a:lnTo>
                  <a:pt x="20" y="1"/>
                </a:lnTo>
                <a:lnTo>
                  <a:pt x="22" y="0"/>
                </a:lnTo>
                <a:lnTo>
                  <a:pt x="28" y="0"/>
                </a:lnTo>
                <a:lnTo>
                  <a:pt x="39" y="0"/>
                </a:lnTo>
                <a:lnTo>
                  <a:pt x="44" y="0"/>
                </a:lnTo>
                <a:lnTo>
                  <a:pt x="53"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9" name="Freeform 375"/>
          <p:cNvSpPr>
            <a:spLocks/>
          </p:cNvSpPr>
          <p:nvPr/>
        </p:nvSpPr>
        <p:spPr bwMode="auto">
          <a:xfrm>
            <a:off x="7708900" y="2290763"/>
            <a:ext cx="277813" cy="423862"/>
          </a:xfrm>
          <a:custGeom>
            <a:avLst/>
            <a:gdLst>
              <a:gd name="T0" fmla="*/ 2147483647 w 175"/>
              <a:gd name="T1" fmla="*/ 2147483647 h 267"/>
              <a:gd name="T2" fmla="*/ 2147483647 w 175"/>
              <a:gd name="T3" fmla="*/ 2147483647 h 267"/>
              <a:gd name="T4" fmla="*/ 2147483647 w 175"/>
              <a:gd name="T5" fmla="*/ 2147483647 h 267"/>
              <a:gd name="T6" fmla="*/ 2147483647 w 175"/>
              <a:gd name="T7" fmla="*/ 2147483647 h 267"/>
              <a:gd name="T8" fmla="*/ 2147483647 w 175"/>
              <a:gd name="T9" fmla="*/ 2147483647 h 267"/>
              <a:gd name="T10" fmla="*/ 2147483647 w 175"/>
              <a:gd name="T11" fmla="*/ 2147483647 h 267"/>
              <a:gd name="T12" fmla="*/ 2147483647 w 175"/>
              <a:gd name="T13" fmla="*/ 2147483647 h 267"/>
              <a:gd name="T14" fmla="*/ 2147483647 w 175"/>
              <a:gd name="T15" fmla="*/ 2147483647 h 267"/>
              <a:gd name="T16" fmla="*/ 2147483647 w 175"/>
              <a:gd name="T17" fmla="*/ 2147483647 h 267"/>
              <a:gd name="T18" fmla="*/ 2147483647 w 175"/>
              <a:gd name="T19" fmla="*/ 2147483647 h 267"/>
              <a:gd name="T20" fmla="*/ 2147483647 w 175"/>
              <a:gd name="T21" fmla="*/ 2147483647 h 267"/>
              <a:gd name="T22" fmla="*/ 2147483647 w 175"/>
              <a:gd name="T23" fmla="*/ 2147483647 h 267"/>
              <a:gd name="T24" fmla="*/ 2147483647 w 175"/>
              <a:gd name="T25" fmla="*/ 2147483647 h 267"/>
              <a:gd name="T26" fmla="*/ 2147483647 w 175"/>
              <a:gd name="T27" fmla="*/ 2147483647 h 267"/>
              <a:gd name="T28" fmla="*/ 2147483647 w 175"/>
              <a:gd name="T29" fmla="*/ 2147483647 h 267"/>
              <a:gd name="T30" fmla="*/ 2147483647 w 175"/>
              <a:gd name="T31" fmla="*/ 2147483647 h 267"/>
              <a:gd name="T32" fmla="*/ 2147483647 w 175"/>
              <a:gd name="T33" fmla="*/ 2147483647 h 267"/>
              <a:gd name="T34" fmla="*/ 2147483647 w 175"/>
              <a:gd name="T35" fmla="*/ 2147483647 h 267"/>
              <a:gd name="T36" fmla="*/ 2147483647 w 175"/>
              <a:gd name="T37" fmla="*/ 2147483647 h 267"/>
              <a:gd name="T38" fmla="*/ 2147483647 w 175"/>
              <a:gd name="T39" fmla="*/ 2147483647 h 267"/>
              <a:gd name="T40" fmla="*/ 2147483647 w 175"/>
              <a:gd name="T41" fmla="*/ 2147483647 h 267"/>
              <a:gd name="T42" fmla="*/ 2147483647 w 175"/>
              <a:gd name="T43" fmla="*/ 2147483647 h 267"/>
              <a:gd name="T44" fmla="*/ 2147483647 w 175"/>
              <a:gd name="T45" fmla="*/ 2147483647 h 267"/>
              <a:gd name="T46" fmla="*/ 2147483647 w 175"/>
              <a:gd name="T47" fmla="*/ 2147483647 h 267"/>
              <a:gd name="T48" fmla="*/ 2147483647 w 175"/>
              <a:gd name="T49" fmla="*/ 2147483647 h 267"/>
              <a:gd name="T50" fmla="*/ 2147483647 w 175"/>
              <a:gd name="T51" fmla="*/ 2147483647 h 267"/>
              <a:gd name="T52" fmla="*/ 2147483647 w 175"/>
              <a:gd name="T53" fmla="*/ 2147483647 h 267"/>
              <a:gd name="T54" fmla="*/ 2147483647 w 175"/>
              <a:gd name="T55" fmla="*/ 2147483647 h 267"/>
              <a:gd name="T56" fmla="*/ 2147483647 w 175"/>
              <a:gd name="T57" fmla="*/ 2147483647 h 267"/>
              <a:gd name="T58" fmla="*/ 2147483647 w 175"/>
              <a:gd name="T59" fmla="*/ 2147483647 h 267"/>
              <a:gd name="T60" fmla="*/ 2147483647 w 175"/>
              <a:gd name="T61" fmla="*/ 2147483647 h 267"/>
              <a:gd name="T62" fmla="*/ 2147483647 w 175"/>
              <a:gd name="T63" fmla="*/ 2147483647 h 267"/>
              <a:gd name="T64" fmla="*/ 2147483647 w 175"/>
              <a:gd name="T65" fmla="*/ 2147483647 h 267"/>
              <a:gd name="T66" fmla="*/ 2147483647 w 175"/>
              <a:gd name="T67" fmla="*/ 2147483647 h 267"/>
              <a:gd name="T68" fmla="*/ 2147483647 w 175"/>
              <a:gd name="T69" fmla="*/ 2147483647 h 267"/>
              <a:gd name="T70" fmla="*/ 2147483647 w 175"/>
              <a:gd name="T71" fmla="*/ 2147483647 h 267"/>
              <a:gd name="T72" fmla="*/ 2147483647 w 175"/>
              <a:gd name="T73" fmla="*/ 2147483647 h 267"/>
              <a:gd name="T74" fmla="*/ 2147483647 w 175"/>
              <a:gd name="T75" fmla="*/ 2147483647 h 267"/>
              <a:gd name="T76" fmla="*/ 2147483647 w 175"/>
              <a:gd name="T77" fmla="*/ 2147483647 h 267"/>
              <a:gd name="T78" fmla="*/ 2147483647 w 175"/>
              <a:gd name="T79" fmla="*/ 2147483647 h 267"/>
              <a:gd name="T80" fmla="*/ 2147483647 w 175"/>
              <a:gd name="T81" fmla="*/ 2147483647 h 267"/>
              <a:gd name="T82" fmla="*/ 2147483647 w 175"/>
              <a:gd name="T83" fmla="*/ 2147483647 h 267"/>
              <a:gd name="T84" fmla="*/ 2147483647 w 175"/>
              <a:gd name="T85" fmla="*/ 2147483647 h 267"/>
              <a:gd name="T86" fmla="*/ 2147483647 w 175"/>
              <a:gd name="T87" fmla="*/ 2147483647 h 267"/>
              <a:gd name="T88" fmla="*/ 2147483647 w 175"/>
              <a:gd name="T89" fmla="*/ 2147483647 h 267"/>
              <a:gd name="T90" fmla="*/ 2147483647 w 175"/>
              <a:gd name="T91" fmla="*/ 2147483647 h 267"/>
              <a:gd name="T92" fmla="*/ 2147483647 w 175"/>
              <a:gd name="T93" fmla="*/ 2147483647 h 267"/>
              <a:gd name="T94" fmla="*/ 2147483647 w 175"/>
              <a:gd name="T95" fmla="*/ 2147483647 h 267"/>
              <a:gd name="T96" fmla="*/ 2147483647 w 175"/>
              <a:gd name="T97" fmla="*/ 2147483647 h 267"/>
              <a:gd name="T98" fmla="*/ 2147483647 w 175"/>
              <a:gd name="T99" fmla="*/ 2147483647 h 267"/>
              <a:gd name="T100" fmla="*/ 0 w 175"/>
              <a:gd name="T101" fmla="*/ 2147483647 h 267"/>
              <a:gd name="T102" fmla="*/ 2147483647 w 175"/>
              <a:gd name="T103" fmla="*/ 2147483647 h 267"/>
              <a:gd name="T104" fmla="*/ 2147483647 w 175"/>
              <a:gd name="T105" fmla="*/ 2147483647 h 267"/>
              <a:gd name="T106" fmla="*/ 2147483647 w 175"/>
              <a:gd name="T107" fmla="*/ 2147483647 h 267"/>
              <a:gd name="T108" fmla="*/ 2147483647 w 175"/>
              <a:gd name="T109" fmla="*/ 2147483647 h 267"/>
              <a:gd name="T110" fmla="*/ 2147483647 w 175"/>
              <a:gd name="T111" fmla="*/ 2147483647 h 267"/>
              <a:gd name="T112" fmla="*/ 2147483647 w 175"/>
              <a:gd name="T113" fmla="*/ 2147483647 h 267"/>
              <a:gd name="T114" fmla="*/ 2147483647 w 175"/>
              <a:gd name="T115" fmla="*/ 2147483647 h 267"/>
              <a:gd name="T116" fmla="*/ 2147483647 w 175"/>
              <a:gd name="T117" fmla="*/ 2147483647 h 267"/>
              <a:gd name="T118" fmla="*/ 2147483647 w 175"/>
              <a:gd name="T119" fmla="*/ 2147483647 h 267"/>
              <a:gd name="T120" fmla="*/ 2147483647 w 175"/>
              <a:gd name="T121" fmla="*/ 2147483647 h 267"/>
              <a:gd name="T122" fmla="*/ 2147483647 w 175"/>
              <a:gd name="T123" fmla="*/ 2147483647 h 267"/>
              <a:gd name="T124" fmla="*/ 2147483647 w 175"/>
              <a:gd name="T125" fmla="*/ 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5" h="267">
                <a:moveTo>
                  <a:pt x="53" y="0"/>
                </a:moveTo>
                <a:lnTo>
                  <a:pt x="54" y="0"/>
                </a:lnTo>
                <a:lnTo>
                  <a:pt x="64" y="0"/>
                </a:lnTo>
                <a:lnTo>
                  <a:pt x="68" y="0"/>
                </a:lnTo>
                <a:lnTo>
                  <a:pt x="76" y="1"/>
                </a:lnTo>
                <a:lnTo>
                  <a:pt x="78" y="1"/>
                </a:lnTo>
                <a:lnTo>
                  <a:pt x="83" y="1"/>
                </a:lnTo>
                <a:lnTo>
                  <a:pt x="88" y="1"/>
                </a:lnTo>
                <a:lnTo>
                  <a:pt x="92" y="2"/>
                </a:lnTo>
                <a:lnTo>
                  <a:pt x="97" y="2"/>
                </a:lnTo>
                <a:lnTo>
                  <a:pt x="103" y="2"/>
                </a:lnTo>
                <a:lnTo>
                  <a:pt x="115" y="2"/>
                </a:lnTo>
                <a:lnTo>
                  <a:pt x="118" y="2"/>
                </a:lnTo>
                <a:lnTo>
                  <a:pt x="119" y="2"/>
                </a:lnTo>
                <a:lnTo>
                  <a:pt x="120" y="2"/>
                </a:lnTo>
                <a:lnTo>
                  <a:pt x="125" y="2"/>
                </a:lnTo>
                <a:lnTo>
                  <a:pt x="130" y="1"/>
                </a:lnTo>
                <a:lnTo>
                  <a:pt x="140" y="1"/>
                </a:lnTo>
                <a:lnTo>
                  <a:pt x="155" y="1"/>
                </a:lnTo>
                <a:lnTo>
                  <a:pt x="160" y="1"/>
                </a:lnTo>
                <a:lnTo>
                  <a:pt x="163" y="1"/>
                </a:lnTo>
                <a:lnTo>
                  <a:pt x="164" y="1"/>
                </a:lnTo>
                <a:lnTo>
                  <a:pt x="172" y="1"/>
                </a:lnTo>
                <a:lnTo>
                  <a:pt x="175" y="0"/>
                </a:lnTo>
                <a:lnTo>
                  <a:pt x="174" y="1"/>
                </a:lnTo>
                <a:lnTo>
                  <a:pt x="172" y="1"/>
                </a:lnTo>
                <a:lnTo>
                  <a:pt x="170" y="1"/>
                </a:lnTo>
                <a:lnTo>
                  <a:pt x="169" y="2"/>
                </a:lnTo>
                <a:lnTo>
                  <a:pt x="169" y="3"/>
                </a:lnTo>
                <a:lnTo>
                  <a:pt x="169" y="4"/>
                </a:lnTo>
                <a:lnTo>
                  <a:pt x="170" y="6"/>
                </a:lnTo>
                <a:lnTo>
                  <a:pt x="170" y="7"/>
                </a:lnTo>
                <a:lnTo>
                  <a:pt x="170" y="9"/>
                </a:lnTo>
                <a:lnTo>
                  <a:pt x="171" y="12"/>
                </a:lnTo>
                <a:lnTo>
                  <a:pt x="172" y="12"/>
                </a:lnTo>
                <a:lnTo>
                  <a:pt x="172" y="13"/>
                </a:lnTo>
                <a:lnTo>
                  <a:pt x="170" y="17"/>
                </a:lnTo>
                <a:lnTo>
                  <a:pt x="169" y="18"/>
                </a:lnTo>
                <a:lnTo>
                  <a:pt x="167" y="20"/>
                </a:lnTo>
                <a:lnTo>
                  <a:pt x="167" y="21"/>
                </a:lnTo>
                <a:lnTo>
                  <a:pt x="167" y="22"/>
                </a:lnTo>
                <a:lnTo>
                  <a:pt x="167" y="23"/>
                </a:lnTo>
                <a:lnTo>
                  <a:pt x="166" y="23"/>
                </a:lnTo>
                <a:lnTo>
                  <a:pt x="165" y="24"/>
                </a:lnTo>
                <a:lnTo>
                  <a:pt x="166" y="24"/>
                </a:lnTo>
                <a:lnTo>
                  <a:pt x="166" y="25"/>
                </a:lnTo>
                <a:lnTo>
                  <a:pt x="166" y="26"/>
                </a:lnTo>
                <a:lnTo>
                  <a:pt x="165" y="27"/>
                </a:lnTo>
                <a:lnTo>
                  <a:pt x="163" y="29"/>
                </a:lnTo>
                <a:lnTo>
                  <a:pt x="162" y="30"/>
                </a:lnTo>
                <a:lnTo>
                  <a:pt x="161" y="30"/>
                </a:lnTo>
                <a:lnTo>
                  <a:pt x="160" y="32"/>
                </a:lnTo>
                <a:lnTo>
                  <a:pt x="161" y="34"/>
                </a:lnTo>
                <a:lnTo>
                  <a:pt x="162" y="35"/>
                </a:lnTo>
                <a:lnTo>
                  <a:pt x="163" y="36"/>
                </a:lnTo>
                <a:lnTo>
                  <a:pt x="163" y="38"/>
                </a:lnTo>
                <a:lnTo>
                  <a:pt x="164" y="38"/>
                </a:lnTo>
                <a:lnTo>
                  <a:pt x="164" y="40"/>
                </a:lnTo>
                <a:lnTo>
                  <a:pt x="165" y="41"/>
                </a:lnTo>
                <a:lnTo>
                  <a:pt x="164" y="42"/>
                </a:lnTo>
                <a:lnTo>
                  <a:pt x="165" y="43"/>
                </a:lnTo>
                <a:lnTo>
                  <a:pt x="166" y="44"/>
                </a:lnTo>
                <a:lnTo>
                  <a:pt x="167" y="44"/>
                </a:lnTo>
                <a:lnTo>
                  <a:pt x="167" y="45"/>
                </a:lnTo>
                <a:lnTo>
                  <a:pt x="167" y="47"/>
                </a:lnTo>
                <a:lnTo>
                  <a:pt x="167" y="48"/>
                </a:lnTo>
                <a:lnTo>
                  <a:pt x="167" y="49"/>
                </a:lnTo>
                <a:lnTo>
                  <a:pt x="167" y="50"/>
                </a:lnTo>
                <a:lnTo>
                  <a:pt x="168" y="50"/>
                </a:lnTo>
                <a:lnTo>
                  <a:pt x="169" y="50"/>
                </a:lnTo>
                <a:lnTo>
                  <a:pt x="169" y="51"/>
                </a:lnTo>
                <a:lnTo>
                  <a:pt x="168" y="52"/>
                </a:lnTo>
                <a:lnTo>
                  <a:pt x="167" y="52"/>
                </a:lnTo>
                <a:lnTo>
                  <a:pt x="167" y="53"/>
                </a:lnTo>
                <a:lnTo>
                  <a:pt x="166" y="54"/>
                </a:lnTo>
                <a:lnTo>
                  <a:pt x="164" y="54"/>
                </a:lnTo>
                <a:lnTo>
                  <a:pt x="163" y="54"/>
                </a:lnTo>
                <a:lnTo>
                  <a:pt x="163" y="55"/>
                </a:lnTo>
                <a:lnTo>
                  <a:pt x="165" y="56"/>
                </a:lnTo>
                <a:lnTo>
                  <a:pt x="165" y="57"/>
                </a:lnTo>
                <a:lnTo>
                  <a:pt x="165" y="58"/>
                </a:lnTo>
                <a:lnTo>
                  <a:pt x="164" y="59"/>
                </a:lnTo>
                <a:lnTo>
                  <a:pt x="166" y="60"/>
                </a:lnTo>
                <a:lnTo>
                  <a:pt x="167" y="60"/>
                </a:lnTo>
                <a:lnTo>
                  <a:pt x="167" y="61"/>
                </a:lnTo>
                <a:lnTo>
                  <a:pt x="165" y="61"/>
                </a:lnTo>
                <a:lnTo>
                  <a:pt x="164" y="61"/>
                </a:lnTo>
                <a:lnTo>
                  <a:pt x="164" y="62"/>
                </a:lnTo>
                <a:lnTo>
                  <a:pt x="163" y="62"/>
                </a:lnTo>
                <a:lnTo>
                  <a:pt x="163" y="63"/>
                </a:lnTo>
                <a:lnTo>
                  <a:pt x="162" y="63"/>
                </a:lnTo>
                <a:lnTo>
                  <a:pt x="161" y="64"/>
                </a:lnTo>
                <a:lnTo>
                  <a:pt x="160" y="64"/>
                </a:lnTo>
                <a:lnTo>
                  <a:pt x="160" y="63"/>
                </a:lnTo>
                <a:lnTo>
                  <a:pt x="160" y="64"/>
                </a:lnTo>
                <a:lnTo>
                  <a:pt x="159" y="65"/>
                </a:lnTo>
                <a:lnTo>
                  <a:pt x="160" y="65"/>
                </a:lnTo>
                <a:lnTo>
                  <a:pt x="159" y="66"/>
                </a:lnTo>
                <a:lnTo>
                  <a:pt x="158" y="66"/>
                </a:lnTo>
                <a:lnTo>
                  <a:pt x="158" y="68"/>
                </a:lnTo>
                <a:lnTo>
                  <a:pt x="157" y="69"/>
                </a:lnTo>
                <a:lnTo>
                  <a:pt x="155" y="71"/>
                </a:lnTo>
                <a:lnTo>
                  <a:pt x="153" y="72"/>
                </a:lnTo>
                <a:lnTo>
                  <a:pt x="151" y="72"/>
                </a:lnTo>
                <a:lnTo>
                  <a:pt x="150" y="73"/>
                </a:lnTo>
                <a:lnTo>
                  <a:pt x="149" y="72"/>
                </a:lnTo>
                <a:lnTo>
                  <a:pt x="148" y="72"/>
                </a:lnTo>
                <a:lnTo>
                  <a:pt x="147" y="73"/>
                </a:lnTo>
                <a:lnTo>
                  <a:pt x="146" y="73"/>
                </a:lnTo>
                <a:lnTo>
                  <a:pt x="144" y="75"/>
                </a:lnTo>
                <a:lnTo>
                  <a:pt x="144" y="78"/>
                </a:lnTo>
                <a:lnTo>
                  <a:pt x="143" y="78"/>
                </a:lnTo>
                <a:lnTo>
                  <a:pt x="143" y="79"/>
                </a:lnTo>
                <a:lnTo>
                  <a:pt x="142" y="79"/>
                </a:lnTo>
                <a:lnTo>
                  <a:pt x="141" y="79"/>
                </a:lnTo>
                <a:lnTo>
                  <a:pt x="140" y="80"/>
                </a:lnTo>
                <a:lnTo>
                  <a:pt x="139" y="80"/>
                </a:lnTo>
                <a:lnTo>
                  <a:pt x="137" y="79"/>
                </a:lnTo>
                <a:lnTo>
                  <a:pt x="136" y="79"/>
                </a:lnTo>
                <a:lnTo>
                  <a:pt x="133" y="80"/>
                </a:lnTo>
                <a:lnTo>
                  <a:pt x="131" y="81"/>
                </a:lnTo>
                <a:lnTo>
                  <a:pt x="127" y="83"/>
                </a:lnTo>
                <a:lnTo>
                  <a:pt x="125" y="83"/>
                </a:lnTo>
                <a:lnTo>
                  <a:pt x="124" y="85"/>
                </a:lnTo>
                <a:lnTo>
                  <a:pt x="123" y="86"/>
                </a:lnTo>
                <a:lnTo>
                  <a:pt x="122" y="87"/>
                </a:lnTo>
                <a:lnTo>
                  <a:pt x="122" y="88"/>
                </a:lnTo>
                <a:lnTo>
                  <a:pt x="122" y="90"/>
                </a:lnTo>
                <a:lnTo>
                  <a:pt x="122" y="91"/>
                </a:lnTo>
                <a:lnTo>
                  <a:pt x="123" y="91"/>
                </a:lnTo>
                <a:lnTo>
                  <a:pt x="122" y="95"/>
                </a:lnTo>
                <a:lnTo>
                  <a:pt x="121" y="98"/>
                </a:lnTo>
                <a:lnTo>
                  <a:pt x="122" y="99"/>
                </a:lnTo>
                <a:lnTo>
                  <a:pt x="123" y="101"/>
                </a:lnTo>
                <a:lnTo>
                  <a:pt x="124" y="101"/>
                </a:lnTo>
                <a:lnTo>
                  <a:pt x="123" y="102"/>
                </a:lnTo>
                <a:lnTo>
                  <a:pt x="124" y="104"/>
                </a:lnTo>
                <a:lnTo>
                  <a:pt x="123" y="106"/>
                </a:lnTo>
                <a:lnTo>
                  <a:pt x="122" y="107"/>
                </a:lnTo>
                <a:lnTo>
                  <a:pt x="123" y="108"/>
                </a:lnTo>
                <a:lnTo>
                  <a:pt x="124" y="108"/>
                </a:lnTo>
                <a:lnTo>
                  <a:pt x="124" y="109"/>
                </a:lnTo>
                <a:lnTo>
                  <a:pt x="124" y="110"/>
                </a:lnTo>
                <a:lnTo>
                  <a:pt x="123" y="110"/>
                </a:lnTo>
                <a:lnTo>
                  <a:pt x="122" y="111"/>
                </a:lnTo>
                <a:lnTo>
                  <a:pt x="121" y="113"/>
                </a:lnTo>
                <a:lnTo>
                  <a:pt x="121" y="114"/>
                </a:lnTo>
                <a:lnTo>
                  <a:pt x="120" y="115"/>
                </a:lnTo>
                <a:lnTo>
                  <a:pt x="120" y="116"/>
                </a:lnTo>
                <a:lnTo>
                  <a:pt x="119" y="117"/>
                </a:lnTo>
                <a:lnTo>
                  <a:pt x="119" y="118"/>
                </a:lnTo>
                <a:lnTo>
                  <a:pt x="118" y="118"/>
                </a:lnTo>
                <a:lnTo>
                  <a:pt x="118" y="119"/>
                </a:lnTo>
                <a:lnTo>
                  <a:pt x="117" y="120"/>
                </a:lnTo>
                <a:lnTo>
                  <a:pt x="117" y="122"/>
                </a:lnTo>
                <a:lnTo>
                  <a:pt x="118" y="122"/>
                </a:lnTo>
                <a:lnTo>
                  <a:pt x="118" y="123"/>
                </a:lnTo>
                <a:lnTo>
                  <a:pt x="119" y="123"/>
                </a:lnTo>
                <a:lnTo>
                  <a:pt x="118" y="125"/>
                </a:lnTo>
                <a:lnTo>
                  <a:pt x="117" y="125"/>
                </a:lnTo>
                <a:lnTo>
                  <a:pt x="116" y="128"/>
                </a:lnTo>
                <a:lnTo>
                  <a:pt x="116" y="129"/>
                </a:lnTo>
                <a:lnTo>
                  <a:pt x="114" y="130"/>
                </a:lnTo>
                <a:lnTo>
                  <a:pt x="113" y="131"/>
                </a:lnTo>
                <a:lnTo>
                  <a:pt x="113" y="132"/>
                </a:lnTo>
                <a:lnTo>
                  <a:pt x="112" y="132"/>
                </a:lnTo>
                <a:lnTo>
                  <a:pt x="112" y="133"/>
                </a:lnTo>
                <a:lnTo>
                  <a:pt x="112" y="134"/>
                </a:lnTo>
                <a:lnTo>
                  <a:pt x="111" y="135"/>
                </a:lnTo>
                <a:lnTo>
                  <a:pt x="110" y="135"/>
                </a:lnTo>
                <a:lnTo>
                  <a:pt x="110" y="136"/>
                </a:lnTo>
                <a:lnTo>
                  <a:pt x="111" y="138"/>
                </a:lnTo>
                <a:lnTo>
                  <a:pt x="110" y="140"/>
                </a:lnTo>
                <a:lnTo>
                  <a:pt x="111" y="141"/>
                </a:lnTo>
                <a:lnTo>
                  <a:pt x="110" y="142"/>
                </a:lnTo>
                <a:lnTo>
                  <a:pt x="109" y="144"/>
                </a:lnTo>
                <a:lnTo>
                  <a:pt x="109" y="145"/>
                </a:lnTo>
                <a:lnTo>
                  <a:pt x="108" y="146"/>
                </a:lnTo>
                <a:lnTo>
                  <a:pt x="107" y="148"/>
                </a:lnTo>
                <a:lnTo>
                  <a:pt x="106" y="149"/>
                </a:lnTo>
                <a:lnTo>
                  <a:pt x="104" y="150"/>
                </a:lnTo>
                <a:lnTo>
                  <a:pt x="103" y="151"/>
                </a:lnTo>
                <a:lnTo>
                  <a:pt x="100" y="154"/>
                </a:lnTo>
                <a:lnTo>
                  <a:pt x="100" y="157"/>
                </a:lnTo>
                <a:lnTo>
                  <a:pt x="100" y="158"/>
                </a:lnTo>
                <a:lnTo>
                  <a:pt x="99" y="159"/>
                </a:lnTo>
                <a:lnTo>
                  <a:pt x="99" y="161"/>
                </a:lnTo>
                <a:lnTo>
                  <a:pt x="98" y="163"/>
                </a:lnTo>
                <a:lnTo>
                  <a:pt x="98" y="164"/>
                </a:lnTo>
                <a:lnTo>
                  <a:pt x="98" y="165"/>
                </a:lnTo>
                <a:lnTo>
                  <a:pt x="98" y="166"/>
                </a:lnTo>
                <a:lnTo>
                  <a:pt x="94" y="169"/>
                </a:lnTo>
                <a:lnTo>
                  <a:pt x="94" y="170"/>
                </a:lnTo>
                <a:lnTo>
                  <a:pt x="94" y="172"/>
                </a:lnTo>
                <a:lnTo>
                  <a:pt x="94" y="173"/>
                </a:lnTo>
                <a:lnTo>
                  <a:pt x="92" y="175"/>
                </a:lnTo>
                <a:lnTo>
                  <a:pt x="92" y="177"/>
                </a:lnTo>
                <a:lnTo>
                  <a:pt x="94" y="178"/>
                </a:lnTo>
                <a:lnTo>
                  <a:pt x="94" y="179"/>
                </a:lnTo>
                <a:lnTo>
                  <a:pt x="93" y="182"/>
                </a:lnTo>
                <a:lnTo>
                  <a:pt x="93" y="183"/>
                </a:lnTo>
                <a:lnTo>
                  <a:pt x="92" y="190"/>
                </a:lnTo>
                <a:lnTo>
                  <a:pt x="91" y="191"/>
                </a:lnTo>
                <a:lnTo>
                  <a:pt x="91" y="192"/>
                </a:lnTo>
                <a:lnTo>
                  <a:pt x="91" y="193"/>
                </a:lnTo>
                <a:lnTo>
                  <a:pt x="91" y="194"/>
                </a:lnTo>
                <a:lnTo>
                  <a:pt x="93" y="194"/>
                </a:lnTo>
                <a:lnTo>
                  <a:pt x="92" y="196"/>
                </a:lnTo>
                <a:lnTo>
                  <a:pt x="91" y="197"/>
                </a:lnTo>
                <a:lnTo>
                  <a:pt x="91" y="198"/>
                </a:lnTo>
                <a:lnTo>
                  <a:pt x="92" y="198"/>
                </a:lnTo>
                <a:lnTo>
                  <a:pt x="93" y="199"/>
                </a:lnTo>
                <a:lnTo>
                  <a:pt x="92" y="201"/>
                </a:lnTo>
                <a:lnTo>
                  <a:pt x="92" y="202"/>
                </a:lnTo>
                <a:lnTo>
                  <a:pt x="91" y="204"/>
                </a:lnTo>
                <a:lnTo>
                  <a:pt x="90" y="205"/>
                </a:lnTo>
                <a:lnTo>
                  <a:pt x="89" y="206"/>
                </a:lnTo>
                <a:lnTo>
                  <a:pt x="89" y="207"/>
                </a:lnTo>
                <a:lnTo>
                  <a:pt x="89" y="209"/>
                </a:lnTo>
                <a:lnTo>
                  <a:pt x="89" y="210"/>
                </a:lnTo>
                <a:lnTo>
                  <a:pt x="89" y="212"/>
                </a:lnTo>
                <a:lnTo>
                  <a:pt x="88" y="213"/>
                </a:lnTo>
                <a:lnTo>
                  <a:pt x="88" y="214"/>
                </a:lnTo>
                <a:lnTo>
                  <a:pt x="88" y="216"/>
                </a:lnTo>
                <a:lnTo>
                  <a:pt x="88" y="217"/>
                </a:lnTo>
                <a:lnTo>
                  <a:pt x="87" y="219"/>
                </a:lnTo>
                <a:lnTo>
                  <a:pt x="88" y="220"/>
                </a:lnTo>
                <a:lnTo>
                  <a:pt x="89" y="222"/>
                </a:lnTo>
                <a:lnTo>
                  <a:pt x="89" y="223"/>
                </a:lnTo>
                <a:lnTo>
                  <a:pt x="89" y="224"/>
                </a:lnTo>
                <a:lnTo>
                  <a:pt x="89" y="225"/>
                </a:lnTo>
                <a:lnTo>
                  <a:pt x="89" y="226"/>
                </a:lnTo>
                <a:lnTo>
                  <a:pt x="88" y="227"/>
                </a:lnTo>
                <a:lnTo>
                  <a:pt x="86" y="229"/>
                </a:lnTo>
                <a:lnTo>
                  <a:pt x="86" y="230"/>
                </a:lnTo>
                <a:lnTo>
                  <a:pt x="87" y="231"/>
                </a:lnTo>
                <a:lnTo>
                  <a:pt x="87" y="232"/>
                </a:lnTo>
                <a:lnTo>
                  <a:pt x="87" y="233"/>
                </a:lnTo>
                <a:lnTo>
                  <a:pt x="88" y="234"/>
                </a:lnTo>
                <a:lnTo>
                  <a:pt x="88" y="235"/>
                </a:lnTo>
                <a:lnTo>
                  <a:pt x="86" y="236"/>
                </a:lnTo>
                <a:lnTo>
                  <a:pt x="86" y="237"/>
                </a:lnTo>
                <a:lnTo>
                  <a:pt x="86" y="239"/>
                </a:lnTo>
                <a:lnTo>
                  <a:pt x="85" y="239"/>
                </a:lnTo>
                <a:lnTo>
                  <a:pt x="83" y="240"/>
                </a:lnTo>
                <a:lnTo>
                  <a:pt x="82" y="240"/>
                </a:lnTo>
                <a:lnTo>
                  <a:pt x="81" y="240"/>
                </a:lnTo>
                <a:lnTo>
                  <a:pt x="80" y="241"/>
                </a:lnTo>
                <a:lnTo>
                  <a:pt x="80" y="242"/>
                </a:lnTo>
                <a:lnTo>
                  <a:pt x="81" y="245"/>
                </a:lnTo>
                <a:lnTo>
                  <a:pt x="80" y="245"/>
                </a:lnTo>
                <a:lnTo>
                  <a:pt x="80" y="247"/>
                </a:lnTo>
                <a:lnTo>
                  <a:pt x="80" y="248"/>
                </a:lnTo>
                <a:lnTo>
                  <a:pt x="79" y="249"/>
                </a:lnTo>
                <a:lnTo>
                  <a:pt x="78" y="250"/>
                </a:lnTo>
                <a:lnTo>
                  <a:pt x="78" y="252"/>
                </a:lnTo>
                <a:lnTo>
                  <a:pt x="79" y="254"/>
                </a:lnTo>
                <a:lnTo>
                  <a:pt x="79" y="255"/>
                </a:lnTo>
                <a:lnTo>
                  <a:pt x="80" y="258"/>
                </a:lnTo>
                <a:lnTo>
                  <a:pt x="80" y="260"/>
                </a:lnTo>
                <a:lnTo>
                  <a:pt x="82" y="260"/>
                </a:lnTo>
                <a:lnTo>
                  <a:pt x="82" y="261"/>
                </a:lnTo>
                <a:lnTo>
                  <a:pt x="82" y="262"/>
                </a:lnTo>
                <a:lnTo>
                  <a:pt x="82" y="263"/>
                </a:lnTo>
                <a:lnTo>
                  <a:pt x="83" y="262"/>
                </a:lnTo>
                <a:lnTo>
                  <a:pt x="85" y="263"/>
                </a:lnTo>
                <a:lnTo>
                  <a:pt x="85" y="264"/>
                </a:lnTo>
                <a:lnTo>
                  <a:pt x="86" y="266"/>
                </a:lnTo>
                <a:lnTo>
                  <a:pt x="87" y="267"/>
                </a:lnTo>
                <a:lnTo>
                  <a:pt x="49" y="266"/>
                </a:lnTo>
                <a:lnTo>
                  <a:pt x="47" y="265"/>
                </a:lnTo>
                <a:lnTo>
                  <a:pt x="43" y="266"/>
                </a:lnTo>
                <a:lnTo>
                  <a:pt x="15" y="264"/>
                </a:lnTo>
                <a:lnTo>
                  <a:pt x="14" y="264"/>
                </a:lnTo>
                <a:lnTo>
                  <a:pt x="14" y="263"/>
                </a:lnTo>
                <a:lnTo>
                  <a:pt x="13" y="261"/>
                </a:lnTo>
                <a:lnTo>
                  <a:pt x="14" y="257"/>
                </a:lnTo>
                <a:lnTo>
                  <a:pt x="14" y="240"/>
                </a:lnTo>
                <a:lnTo>
                  <a:pt x="14" y="237"/>
                </a:lnTo>
                <a:lnTo>
                  <a:pt x="14" y="233"/>
                </a:lnTo>
                <a:lnTo>
                  <a:pt x="15" y="225"/>
                </a:lnTo>
                <a:lnTo>
                  <a:pt x="15" y="209"/>
                </a:lnTo>
                <a:lnTo>
                  <a:pt x="16" y="186"/>
                </a:lnTo>
                <a:lnTo>
                  <a:pt x="16" y="176"/>
                </a:lnTo>
                <a:lnTo>
                  <a:pt x="16" y="175"/>
                </a:lnTo>
                <a:lnTo>
                  <a:pt x="16" y="173"/>
                </a:lnTo>
                <a:lnTo>
                  <a:pt x="16" y="172"/>
                </a:lnTo>
                <a:lnTo>
                  <a:pt x="16" y="171"/>
                </a:lnTo>
                <a:lnTo>
                  <a:pt x="14" y="169"/>
                </a:lnTo>
                <a:lnTo>
                  <a:pt x="13" y="169"/>
                </a:lnTo>
                <a:lnTo>
                  <a:pt x="13" y="168"/>
                </a:lnTo>
                <a:lnTo>
                  <a:pt x="12" y="168"/>
                </a:lnTo>
                <a:lnTo>
                  <a:pt x="11" y="167"/>
                </a:lnTo>
                <a:lnTo>
                  <a:pt x="12" y="166"/>
                </a:lnTo>
                <a:lnTo>
                  <a:pt x="12" y="165"/>
                </a:lnTo>
                <a:lnTo>
                  <a:pt x="11" y="165"/>
                </a:lnTo>
                <a:lnTo>
                  <a:pt x="11" y="163"/>
                </a:lnTo>
                <a:lnTo>
                  <a:pt x="10" y="163"/>
                </a:lnTo>
                <a:lnTo>
                  <a:pt x="10" y="162"/>
                </a:lnTo>
                <a:lnTo>
                  <a:pt x="9" y="163"/>
                </a:lnTo>
                <a:lnTo>
                  <a:pt x="8" y="162"/>
                </a:lnTo>
                <a:lnTo>
                  <a:pt x="7" y="163"/>
                </a:lnTo>
                <a:lnTo>
                  <a:pt x="5" y="162"/>
                </a:lnTo>
                <a:lnTo>
                  <a:pt x="5" y="163"/>
                </a:lnTo>
                <a:lnTo>
                  <a:pt x="5" y="164"/>
                </a:lnTo>
                <a:lnTo>
                  <a:pt x="4" y="165"/>
                </a:lnTo>
                <a:lnTo>
                  <a:pt x="4" y="166"/>
                </a:lnTo>
                <a:lnTo>
                  <a:pt x="4" y="168"/>
                </a:lnTo>
                <a:lnTo>
                  <a:pt x="3" y="169"/>
                </a:lnTo>
                <a:lnTo>
                  <a:pt x="2" y="170"/>
                </a:lnTo>
                <a:lnTo>
                  <a:pt x="1" y="169"/>
                </a:lnTo>
                <a:lnTo>
                  <a:pt x="0" y="168"/>
                </a:lnTo>
                <a:lnTo>
                  <a:pt x="0" y="167"/>
                </a:lnTo>
                <a:lnTo>
                  <a:pt x="0" y="166"/>
                </a:lnTo>
                <a:lnTo>
                  <a:pt x="1" y="164"/>
                </a:lnTo>
                <a:lnTo>
                  <a:pt x="0" y="162"/>
                </a:lnTo>
                <a:lnTo>
                  <a:pt x="0" y="161"/>
                </a:lnTo>
                <a:lnTo>
                  <a:pt x="1" y="160"/>
                </a:lnTo>
                <a:lnTo>
                  <a:pt x="1" y="158"/>
                </a:lnTo>
                <a:lnTo>
                  <a:pt x="2" y="155"/>
                </a:lnTo>
                <a:lnTo>
                  <a:pt x="4" y="153"/>
                </a:lnTo>
                <a:lnTo>
                  <a:pt x="4" y="152"/>
                </a:lnTo>
                <a:lnTo>
                  <a:pt x="5" y="151"/>
                </a:lnTo>
                <a:lnTo>
                  <a:pt x="5" y="149"/>
                </a:lnTo>
                <a:lnTo>
                  <a:pt x="7" y="146"/>
                </a:lnTo>
                <a:lnTo>
                  <a:pt x="6" y="144"/>
                </a:lnTo>
                <a:lnTo>
                  <a:pt x="5" y="143"/>
                </a:lnTo>
                <a:lnTo>
                  <a:pt x="3" y="140"/>
                </a:lnTo>
                <a:lnTo>
                  <a:pt x="4" y="138"/>
                </a:lnTo>
                <a:lnTo>
                  <a:pt x="5" y="137"/>
                </a:lnTo>
                <a:lnTo>
                  <a:pt x="4" y="135"/>
                </a:lnTo>
                <a:lnTo>
                  <a:pt x="4" y="133"/>
                </a:lnTo>
                <a:lnTo>
                  <a:pt x="4" y="131"/>
                </a:lnTo>
                <a:lnTo>
                  <a:pt x="3" y="130"/>
                </a:lnTo>
                <a:lnTo>
                  <a:pt x="2" y="129"/>
                </a:lnTo>
                <a:lnTo>
                  <a:pt x="2" y="128"/>
                </a:lnTo>
                <a:lnTo>
                  <a:pt x="2" y="122"/>
                </a:lnTo>
                <a:lnTo>
                  <a:pt x="2" y="120"/>
                </a:lnTo>
                <a:lnTo>
                  <a:pt x="2" y="119"/>
                </a:lnTo>
                <a:lnTo>
                  <a:pt x="2" y="117"/>
                </a:lnTo>
                <a:lnTo>
                  <a:pt x="1" y="116"/>
                </a:lnTo>
                <a:lnTo>
                  <a:pt x="0" y="115"/>
                </a:lnTo>
                <a:lnTo>
                  <a:pt x="0" y="114"/>
                </a:lnTo>
                <a:lnTo>
                  <a:pt x="2" y="107"/>
                </a:lnTo>
                <a:lnTo>
                  <a:pt x="2" y="105"/>
                </a:lnTo>
                <a:lnTo>
                  <a:pt x="2" y="104"/>
                </a:lnTo>
                <a:lnTo>
                  <a:pt x="2" y="102"/>
                </a:lnTo>
                <a:lnTo>
                  <a:pt x="4" y="102"/>
                </a:lnTo>
                <a:lnTo>
                  <a:pt x="5" y="97"/>
                </a:lnTo>
                <a:lnTo>
                  <a:pt x="7" y="93"/>
                </a:lnTo>
                <a:lnTo>
                  <a:pt x="10" y="90"/>
                </a:lnTo>
                <a:lnTo>
                  <a:pt x="10" y="89"/>
                </a:lnTo>
                <a:lnTo>
                  <a:pt x="10" y="87"/>
                </a:lnTo>
                <a:lnTo>
                  <a:pt x="10" y="85"/>
                </a:lnTo>
                <a:lnTo>
                  <a:pt x="10" y="82"/>
                </a:lnTo>
                <a:lnTo>
                  <a:pt x="9" y="80"/>
                </a:lnTo>
                <a:lnTo>
                  <a:pt x="9" y="78"/>
                </a:lnTo>
                <a:lnTo>
                  <a:pt x="8" y="77"/>
                </a:lnTo>
                <a:lnTo>
                  <a:pt x="9" y="76"/>
                </a:lnTo>
                <a:lnTo>
                  <a:pt x="11" y="74"/>
                </a:lnTo>
                <a:lnTo>
                  <a:pt x="11" y="72"/>
                </a:lnTo>
                <a:lnTo>
                  <a:pt x="13" y="68"/>
                </a:lnTo>
                <a:lnTo>
                  <a:pt x="13" y="67"/>
                </a:lnTo>
                <a:lnTo>
                  <a:pt x="12" y="63"/>
                </a:lnTo>
                <a:lnTo>
                  <a:pt x="11" y="60"/>
                </a:lnTo>
                <a:lnTo>
                  <a:pt x="7" y="54"/>
                </a:lnTo>
                <a:lnTo>
                  <a:pt x="5" y="52"/>
                </a:lnTo>
                <a:lnTo>
                  <a:pt x="4" y="50"/>
                </a:lnTo>
                <a:lnTo>
                  <a:pt x="5" y="43"/>
                </a:lnTo>
                <a:lnTo>
                  <a:pt x="5" y="39"/>
                </a:lnTo>
                <a:lnTo>
                  <a:pt x="6" y="34"/>
                </a:lnTo>
                <a:lnTo>
                  <a:pt x="7" y="32"/>
                </a:lnTo>
                <a:lnTo>
                  <a:pt x="8" y="29"/>
                </a:lnTo>
                <a:lnTo>
                  <a:pt x="8" y="27"/>
                </a:lnTo>
                <a:lnTo>
                  <a:pt x="8" y="26"/>
                </a:lnTo>
                <a:lnTo>
                  <a:pt x="8" y="25"/>
                </a:lnTo>
                <a:lnTo>
                  <a:pt x="6" y="22"/>
                </a:lnTo>
                <a:lnTo>
                  <a:pt x="5" y="21"/>
                </a:lnTo>
                <a:lnTo>
                  <a:pt x="5" y="20"/>
                </a:lnTo>
                <a:lnTo>
                  <a:pt x="5" y="18"/>
                </a:lnTo>
                <a:lnTo>
                  <a:pt x="7" y="12"/>
                </a:lnTo>
                <a:lnTo>
                  <a:pt x="8" y="10"/>
                </a:lnTo>
                <a:lnTo>
                  <a:pt x="8" y="7"/>
                </a:lnTo>
                <a:lnTo>
                  <a:pt x="7" y="3"/>
                </a:lnTo>
                <a:lnTo>
                  <a:pt x="7" y="2"/>
                </a:lnTo>
                <a:lnTo>
                  <a:pt x="8" y="1"/>
                </a:lnTo>
                <a:lnTo>
                  <a:pt x="16" y="1"/>
                </a:lnTo>
                <a:lnTo>
                  <a:pt x="20" y="1"/>
                </a:lnTo>
                <a:lnTo>
                  <a:pt x="22" y="0"/>
                </a:lnTo>
                <a:lnTo>
                  <a:pt x="28" y="0"/>
                </a:lnTo>
                <a:lnTo>
                  <a:pt x="39" y="0"/>
                </a:lnTo>
                <a:lnTo>
                  <a:pt x="44" y="0"/>
                </a:lnTo>
                <a:lnTo>
                  <a:pt x="53"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0" name="Rectangle 376"/>
          <p:cNvSpPr>
            <a:spLocks noChangeArrowheads="1"/>
          </p:cNvSpPr>
          <p:nvPr/>
        </p:nvSpPr>
        <p:spPr bwMode="auto">
          <a:xfrm>
            <a:off x="7762875" y="2352675"/>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a:solidFill>
                  <a:srgbClr val="000000"/>
                </a:solidFill>
              </a:rPr>
              <a:t>VT</a:t>
            </a:r>
            <a:endParaRPr lang="en-US" altLang="en-US" sz="1800"/>
          </a:p>
        </p:txBody>
      </p:sp>
      <p:sp>
        <p:nvSpPr>
          <p:cNvPr id="6521" name="Freeform 377"/>
          <p:cNvSpPr>
            <a:spLocks noEditPoints="1"/>
          </p:cNvSpPr>
          <p:nvPr/>
        </p:nvSpPr>
        <p:spPr bwMode="auto">
          <a:xfrm>
            <a:off x="6629400" y="3733800"/>
            <a:ext cx="1196975" cy="511175"/>
          </a:xfrm>
          <a:custGeom>
            <a:avLst/>
            <a:gdLst>
              <a:gd name="T0" fmla="*/ 2147483647 w 754"/>
              <a:gd name="T1" fmla="*/ 2147483647 h 322"/>
              <a:gd name="T2" fmla="*/ 2147483647 w 754"/>
              <a:gd name="T3" fmla="*/ 2147483647 h 322"/>
              <a:gd name="T4" fmla="*/ 2147483647 w 754"/>
              <a:gd name="T5" fmla="*/ 2147483647 h 322"/>
              <a:gd name="T6" fmla="*/ 2147483647 w 754"/>
              <a:gd name="T7" fmla="*/ 2147483647 h 322"/>
              <a:gd name="T8" fmla="*/ 2147483647 w 754"/>
              <a:gd name="T9" fmla="*/ 2147483647 h 322"/>
              <a:gd name="T10" fmla="*/ 2147483647 w 754"/>
              <a:gd name="T11" fmla="*/ 2147483647 h 322"/>
              <a:gd name="T12" fmla="*/ 2147483647 w 754"/>
              <a:gd name="T13" fmla="*/ 2147483647 h 322"/>
              <a:gd name="T14" fmla="*/ 2147483647 w 754"/>
              <a:gd name="T15" fmla="*/ 2147483647 h 322"/>
              <a:gd name="T16" fmla="*/ 2147483647 w 754"/>
              <a:gd name="T17" fmla="*/ 2147483647 h 322"/>
              <a:gd name="T18" fmla="*/ 2147483647 w 754"/>
              <a:gd name="T19" fmla="*/ 2147483647 h 322"/>
              <a:gd name="T20" fmla="*/ 2147483647 w 754"/>
              <a:gd name="T21" fmla="*/ 2147483647 h 322"/>
              <a:gd name="T22" fmla="*/ 2147483647 w 754"/>
              <a:gd name="T23" fmla="*/ 2147483647 h 322"/>
              <a:gd name="T24" fmla="*/ 2147483647 w 754"/>
              <a:gd name="T25" fmla="*/ 2147483647 h 322"/>
              <a:gd name="T26" fmla="*/ 2147483647 w 754"/>
              <a:gd name="T27" fmla="*/ 2147483647 h 322"/>
              <a:gd name="T28" fmla="*/ 2147483647 w 754"/>
              <a:gd name="T29" fmla="*/ 2147483647 h 322"/>
              <a:gd name="T30" fmla="*/ 2147483647 w 754"/>
              <a:gd name="T31" fmla="*/ 2147483647 h 322"/>
              <a:gd name="T32" fmla="*/ 2147483647 w 754"/>
              <a:gd name="T33" fmla="*/ 2147483647 h 322"/>
              <a:gd name="T34" fmla="*/ 2147483647 w 754"/>
              <a:gd name="T35" fmla="*/ 2147483647 h 322"/>
              <a:gd name="T36" fmla="*/ 2147483647 w 754"/>
              <a:gd name="T37" fmla="*/ 2147483647 h 322"/>
              <a:gd name="T38" fmla="*/ 2147483647 w 754"/>
              <a:gd name="T39" fmla="*/ 2147483647 h 322"/>
              <a:gd name="T40" fmla="*/ 2147483647 w 754"/>
              <a:gd name="T41" fmla="*/ 2147483647 h 322"/>
              <a:gd name="T42" fmla="*/ 2147483647 w 754"/>
              <a:gd name="T43" fmla="*/ 2147483647 h 322"/>
              <a:gd name="T44" fmla="*/ 2147483647 w 754"/>
              <a:gd name="T45" fmla="*/ 2147483647 h 322"/>
              <a:gd name="T46" fmla="*/ 2147483647 w 754"/>
              <a:gd name="T47" fmla="*/ 2147483647 h 322"/>
              <a:gd name="T48" fmla="*/ 2147483647 w 754"/>
              <a:gd name="T49" fmla="*/ 2147483647 h 322"/>
              <a:gd name="T50" fmla="*/ 2147483647 w 754"/>
              <a:gd name="T51" fmla="*/ 2147483647 h 322"/>
              <a:gd name="T52" fmla="*/ 2147483647 w 754"/>
              <a:gd name="T53" fmla="*/ 2147483647 h 322"/>
              <a:gd name="T54" fmla="*/ 2147483647 w 754"/>
              <a:gd name="T55" fmla="*/ 2147483647 h 322"/>
              <a:gd name="T56" fmla="*/ 2147483647 w 754"/>
              <a:gd name="T57" fmla="*/ 2147483647 h 322"/>
              <a:gd name="T58" fmla="*/ 2147483647 w 754"/>
              <a:gd name="T59" fmla="*/ 2147483647 h 322"/>
              <a:gd name="T60" fmla="*/ 2147483647 w 754"/>
              <a:gd name="T61" fmla="*/ 2147483647 h 322"/>
              <a:gd name="T62" fmla="*/ 2147483647 w 754"/>
              <a:gd name="T63" fmla="*/ 2147483647 h 322"/>
              <a:gd name="T64" fmla="*/ 2147483647 w 754"/>
              <a:gd name="T65" fmla="*/ 2147483647 h 322"/>
              <a:gd name="T66" fmla="*/ 2147483647 w 754"/>
              <a:gd name="T67" fmla="*/ 2147483647 h 322"/>
              <a:gd name="T68" fmla="*/ 2147483647 w 754"/>
              <a:gd name="T69" fmla="*/ 2147483647 h 322"/>
              <a:gd name="T70" fmla="*/ 2147483647 w 754"/>
              <a:gd name="T71" fmla="*/ 2147483647 h 322"/>
              <a:gd name="T72" fmla="*/ 2147483647 w 754"/>
              <a:gd name="T73" fmla="*/ 2147483647 h 322"/>
              <a:gd name="T74" fmla="*/ 2147483647 w 754"/>
              <a:gd name="T75" fmla="*/ 2147483647 h 322"/>
              <a:gd name="T76" fmla="*/ 2147483647 w 754"/>
              <a:gd name="T77" fmla="*/ 2147483647 h 322"/>
              <a:gd name="T78" fmla="*/ 2147483647 w 754"/>
              <a:gd name="T79" fmla="*/ 2147483647 h 322"/>
              <a:gd name="T80" fmla="*/ 2147483647 w 754"/>
              <a:gd name="T81" fmla="*/ 2147483647 h 322"/>
              <a:gd name="T82" fmla="*/ 2147483647 w 754"/>
              <a:gd name="T83" fmla="*/ 2147483647 h 322"/>
              <a:gd name="T84" fmla="*/ 2147483647 w 754"/>
              <a:gd name="T85" fmla="*/ 2147483647 h 322"/>
              <a:gd name="T86" fmla="*/ 2147483647 w 754"/>
              <a:gd name="T87" fmla="*/ 2147483647 h 322"/>
              <a:gd name="T88" fmla="*/ 2147483647 w 754"/>
              <a:gd name="T89" fmla="*/ 2147483647 h 322"/>
              <a:gd name="T90" fmla="*/ 2147483647 w 754"/>
              <a:gd name="T91" fmla="*/ 2147483647 h 322"/>
              <a:gd name="T92" fmla="*/ 2147483647 w 754"/>
              <a:gd name="T93" fmla="*/ 2147483647 h 322"/>
              <a:gd name="T94" fmla="*/ 2147483647 w 754"/>
              <a:gd name="T95" fmla="*/ 2147483647 h 322"/>
              <a:gd name="T96" fmla="*/ 2147483647 w 754"/>
              <a:gd name="T97" fmla="*/ 2147483647 h 322"/>
              <a:gd name="T98" fmla="*/ 2147483647 w 754"/>
              <a:gd name="T99" fmla="*/ 2147483647 h 322"/>
              <a:gd name="T100" fmla="*/ 2147483647 w 754"/>
              <a:gd name="T101" fmla="*/ 2147483647 h 322"/>
              <a:gd name="T102" fmla="*/ 2147483647 w 754"/>
              <a:gd name="T103" fmla="*/ 2147483647 h 322"/>
              <a:gd name="T104" fmla="*/ 2147483647 w 754"/>
              <a:gd name="T105" fmla="*/ 2147483647 h 322"/>
              <a:gd name="T106" fmla="*/ 2147483647 w 754"/>
              <a:gd name="T107" fmla="*/ 2147483647 h 322"/>
              <a:gd name="T108" fmla="*/ 2147483647 w 754"/>
              <a:gd name="T109" fmla="*/ 2147483647 h 322"/>
              <a:gd name="T110" fmla="*/ 2147483647 w 754"/>
              <a:gd name="T111" fmla="*/ 2147483647 h 322"/>
              <a:gd name="T112" fmla="*/ 2147483647 w 754"/>
              <a:gd name="T113" fmla="*/ 2147483647 h 322"/>
              <a:gd name="T114" fmla="*/ 2147483647 w 754"/>
              <a:gd name="T115" fmla="*/ 2147483647 h 322"/>
              <a:gd name="T116" fmla="*/ 2147483647 w 754"/>
              <a:gd name="T117" fmla="*/ 2147483647 h 322"/>
              <a:gd name="T118" fmla="*/ 2147483647 w 754"/>
              <a:gd name="T119" fmla="*/ 2147483647 h 322"/>
              <a:gd name="T120" fmla="*/ 2147483647 w 754"/>
              <a:gd name="T121" fmla="*/ 2147483647 h 322"/>
              <a:gd name="T122" fmla="*/ 2147483647 w 754"/>
              <a:gd name="T123" fmla="*/ 2147483647 h 322"/>
              <a:gd name="T124" fmla="*/ 2147483647 w 754"/>
              <a:gd name="T125" fmla="*/ 2147483647 h 3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4" h="322">
                <a:moveTo>
                  <a:pt x="575" y="52"/>
                </a:moveTo>
                <a:lnTo>
                  <a:pt x="575" y="52"/>
                </a:lnTo>
                <a:lnTo>
                  <a:pt x="576" y="53"/>
                </a:lnTo>
                <a:lnTo>
                  <a:pt x="579" y="54"/>
                </a:lnTo>
                <a:lnTo>
                  <a:pt x="583" y="54"/>
                </a:lnTo>
                <a:lnTo>
                  <a:pt x="585" y="55"/>
                </a:lnTo>
                <a:lnTo>
                  <a:pt x="586" y="57"/>
                </a:lnTo>
                <a:lnTo>
                  <a:pt x="586" y="58"/>
                </a:lnTo>
                <a:lnTo>
                  <a:pt x="588" y="61"/>
                </a:lnTo>
                <a:lnTo>
                  <a:pt x="589" y="61"/>
                </a:lnTo>
                <a:lnTo>
                  <a:pt x="591" y="62"/>
                </a:lnTo>
                <a:lnTo>
                  <a:pt x="593" y="64"/>
                </a:lnTo>
                <a:lnTo>
                  <a:pt x="594" y="66"/>
                </a:lnTo>
                <a:lnTo>
                  <a:pt x="594" y="68"/>
                </a:lnTo>
                <a:lnTo>
                  <a:pt x="594" y="70"/>
                </a:lnTo>
                <a:lnTo>
                  <a:pt x="594" y="73"/>
                </a:lnTo>
                <a:lnTo>
                  <a:pt x="594" y="82"/>
                </a:lnTo>
                <a:lnTo>
                  <a:pt x="593" y="82"/>
                </a:lnTo>
                <a:lnTo>
                  <a:pt x="592" y="82"/>
                </a:lnTo>
                <a:lnTo>
                  <a:pt x="591" y="82"/>
                </a:lnTo>
                <a:lnTo>
                  <a:pt x="590" y="82"/>
                </a:lnTo>
                <a:lnTo>
                  <a:pt x="589" y="82"/>
                </a:lnTo>
                <a:lnTo>
                  <a:pt x="590" y="83"/>
                </a:lnTo>
                <a:lnTo>
                  <a:pt x="589" y="83"/>
                </a:lnTo>
                <a:lnTo>
                  <a:pt x="588" y="84"/>
                </a:lnTo>
                <a:lnTo>
                  <a:pt x="587" y="84"/>
                </a:lnTo>
                <a:lnTo>
                  <a:pt x="586" y="84"/>
                </a:lnTo>
                <a:lnTo>
                  <a:pt x="586" y="83"/>
                </a:lnTo>
                <a:lnTo>
                  <a:pt x="585" y="83"/>
                </a:lnTo>
                <a:lnTo>
                  <a:pt x="585" y="84"/>
                </a:lnTo>
                <a:lnTo>
                  <a:pt x="586" y="84"/>
                </a:lnTo>
                <a:lnTo>
                  <a:pt x="586" y="85"/>
                </a:lnTo>
                <a:lnTo>
                  <a:pt x="586" y="86"/>
                </a:lnTo>
                <a:lnTo>
                  <a:pt x="585" y="86"/>
                </a:lnTo>
                <a:lnTo>
                  <a:pt x="585" y="87"/>
                </a:lnTo>
                <a:lnTo>
                  <a:pt x="584" y="87"/>
                </a:lnTo>
                <a:lnTo>
                  <a:pt x="584" y="86"/>
                </a:lnTo>
                <a:lnTo>
                  <a:pt x="583" y="86"/>
                </a:lnTo>
                <a:lnTo>
                  <a:pt x="583" y="85"/>
                </a:lnTo>
                <a:lnTo>
                  <a:pt x="583" y="84"/>
                </a:lnTo>
                <a:lnTo>
                  <a:pt x="582" y="84"/>
                </a:lnTo>
                <a:lnTo>
                  <a:pt x="583" y="84"/>
                </a:lnTo>
                <a:lnTo>
                  <a:pt x="582" y="85"/>
                </a:lnTo>
                <a:lnTo>
                  <a:pt x="583" y="85"/>
                </a:lnTo>
                <a:lnTo>
                  <a:pt x="582" y="85"/>
                </a:lnTo>
                <a:lnTo>
                  <a:pt x="582" y="86"/>
                </a:lnTo>
                <a:lnTo>
                  <a:pt x="581" y="85"/>
                </a:lnTo>
                <a:lnTo>
                  <a:pt x="581" y="86"/>
                </a:lnTo>
                <a:lnTo>
                  <a:pt x="580" y="85"/>
                </a:lnTo>
                <a:lnTo>
                  <a:pt x="580" y="86"/>
                </a:lnTo>
                <a:lnTo>
                  <a:pt x="581" y="86"/>
                </a:lnTo>
                <a:lnTo>
                  <a:pt x="582" y="86"/>
                </a:lnTo>
                <a:lnTo>
                  <a:pt x="582" y="87"/>
                </a:lnTo>
                <a:lnTo>
                  <a:pt x="583" y="87"/>
                </a:lnTo>
                <a:lnTo>
                  <a:pt x="583" y="88"/>
                </a:lnTo>
                <a:lnTo>
                  <a:pt x="584" y="88"/>
                </a:lnTo>
                <a:lnTo>
                  <a:pt x="584" y="89"/>
                </a:lnTo>
                <a:lnTo>
                  <a:pt x="585" y="89"/>
                </a:lnTo>
                <a:lnTo>
                  <a:pt x="585" y="90"/>
                </a:lnTo>
                <a:lnTo>
                  <a:pt x="585" y="91"/>
                </a:lnTo>
                <a:lnTo>
                  <a:pt x="584" y="91"/>
                </a:lnTo>
                <a:lnTo>
                  <a:pt x="583" y="91"/>
                </a:lnTo>
                <a:lnTo>
                  <a:pt x="582" y="91"/>
                </a:lnTo>
                <a:lnTo>
                  <a:pt x="582" y="92"/>
                </a:lnTo>
                <a:lnTo>
                  <a:pt x="581" y="92"/>
                </a:lnTo>
                <a:lnTo>
                  <a:pt x="580" y="93"/>
                </a:lnTo>
                <a:lnTo>
                  <a:pt x="579" y="93"/>
                </a:lnTo>
                <a:lnTo>
                  <a:pt x="579" y="92"/>
                </a:lnTo>
                <a:lnTo>
                  <a:pt x="578" y="92"/>
                </a:lnTo>
                <a:lnTo>
                  <a:pt x="578" y="91"/>
                </a:lnTo>
                <a:lnTo>
                  <a:pt x="577" y="91"/>
                </a:lnTo>
                <a:lnTo>
                  <a:pt x="578" y="91"/>
                </a:lnTo>
                <a:lnTo>
                  <a:pt x="579" y="90"/>
                </a:lnTo>
                <a:lnTo>
                  <a:pt x="580" y="90"/>
                </a:lnTo>
                <a:lnTo>
                  <a:pt x="580" y="89"/>
                </a:lnTo>
                <a:lnTo>
                  <a:pt x="580" y="90"/>
                </a:lnTo>
                <a:lnTo>
                  <a:pt x="579" y="89"/>
                </a:lnTo>
                <a:lnTo>
                  <a:pt x="580" y="89"/>
                </a:lnTo>
                <a:lnTo>
                  <a:pt x="579" y="89"/>
                </a:lnTo>
                <a:lnTo>
                  <a:pt x="579" y="88"/>
                </a:lnTo>
                <a:lnTo>
                  <a:pt x="578" y="89"/>
                </a:lnTo>
                <a:lnTo>
                  <a:pt x="577" y="88"/>
                </a:lnTo>
                <a:lnTo>
                  <a:pt x="577" y="89"/>
                </a:lnTo>
                <a:lnTo>
                  <a:pt x="577" y="88"/>
                </a:lnTo>
                <a:lnTo>
                  <a:pt x="577" y="87"/>
                </a:lnTo>
                <a:lnTo>
                  <a:pt x="577" y="88"/>
                </a:lnTo>
                <a:lnTo>
                  <a:pt x="576" y="88"/>
                </a:lnTo>
                <a:lnTo>
                  <a:pt x="575" y="88"/>
                </a:lnTo>
                <a:lnTo>
                  <a:pt x="576" y="89"/>
                </a:lnTo>
                <a:lnTo>
                  <a:pt x="576" y="90"/>
                </a:lnTo>
                <a:lnTo>
                  <a:pt x="577" y="90"/>
                </a:lnTo>
                <a:lnTo>
                  <a:pt x="577" y="91"/>
                </a:lnTo>
                <a:lnTo>
                  <a:pt x="576" y="91"/>
                </a:lnTo>
                <a:lnTo>
                  <a:pt x="575" y="91"/>
                </a:lnTo>
                <a:lnTo>
                  <a:pt x="575" y="92"/>
                </a:lnTo>
                <a:lnTo>
                  <a:pt x="574" y="92"/>
                </a:lnTo>
                <a:lnTo>
                  <a:pt x="575" y="92"/>
                </a:lnTo>
                <a:lnTo>
                  <a:pt x="575" y="93"/>
                </a:lnTo>
                <a:lnTo>
                  <a:pt x="575" y="94"/>
                </a:lnTo>
                <a:lnTo>
                  <a:pt x="574" y="95"/>
                </a:lnTo>
                <a:lnTo>
                  <a:pt x="574" y="94"/>
                </a:lnTo>
                <a:lnTo>
                  <a:pt x="573" y="94"/>
                </a:lnTo>
                <a:lnTo>
                  <a:pt x="572" y="94"/>
                </a:lnTo>
                <a:lnTo>
                  <a:pt x="573" y="94"/>
                </a:lnTo>
                <a:lnTo>
                  <a:pt x="573" y="95"/>
                </a:lnTo>
                <a:lnTo>
                  <a:pt x="574" y="95"/>
                </a:lnTo>
                <a:lnTo>
                  <a:pt x="574" y="96"/>
                </a:lnTo>
                <a:lnTo>
                  <a:pt x="575" y="96"/>
                </a:lnTo>
                <a:lnTo>
                  <a:pt x="574" y="97"/>
                </a:lnTo>
                <a:lnTo>
                  <a:pt x="573" y="97"/>
                </a:lnTo>
                <a:lnTo>
                  <a:pt x="572" y="97"/>
                </a:lnTo>
                <a:lnTo>
                  <a:pt x="572" y="96"/>
                </a:lnTo>
                <a:lnTo>
                  <a:pt x="571" y="96"/>
                </a:lnTo>
                <a:lnTo>
                  <a:pt x="572" y="97"/>
                </a:lnTo>
                <a:lnTo>
                  <a:pt x="573" y="97"/>
                </a:lnTo>
                <a:lnTo>
                  <a:pt x="573" y="98"/>
                </a:lnTo>
                <a:lnTo>
                  <a:pt x="573" y="99"/>
                </a:lnTo>
                <a:lnTo>
                  <a:pt x="574" y="99"/>
                </a:lnTo>
                <a:lnTo>
                  <a:pt x="574" y="100"/>
                </a:lnTo>
                <a:lnTo>
                  <a:pt x="573" y="100"/>
                </a:lnTo>
                <a:lnTo>
                  <a:pt x="572" y="101"/>
                </a:lnTo>
                <a:lnTo>
                  <a:pt x="572" y="102"/>
                </a:lnTo>
                <a:lnTo>
                  <a:pt x="572" y="103"/>
                </a:lnTo>
                <a:lnTo>
                  <a:pt x="571" y="103"/>
                </a:lnTo>
                <a:lnTo>
                  <a:pt x="571" y="102"/>
                </a:lnTo>
                <a:lnTo>
                  <a:pt x="571" y="101"/>
                </a:lnTo>
                <a:lnTo>
                  <a:pt x="570" y="100"/>
                </a:lnTo>
                <a:lnTo>
                  <a:pt x="569" y="100"/>
                </a:lnTo>
                <a:lnTo>
                  <a:pt x="570" y="100"/>
                </a:lnTo>
                <a:lnTo>
                  <a:pt x="570" y="101"/>
                </a:lnTo>
                <a:lnTo>
                  <a:pt x="570" y="102"/>
                </a:lnTo>
                <a:lnTo>
                  <a:pt x="571" y="102"/>
                </a:lnTo>
                <a:lnTo>
                  <a:pt x="570" y="102"/>
                </a:lnTo>
                <a:lnTo>
                  <a:pt x="571" y="102"/>
                </a:lnTo>
                <a:lnTo>
                  <a:pt x="571" y="103"/>
                </a:lnTo>
                <a:lnTo>
                  <a:pt x="571" y="104"/>
                </a:lnTo>
                <a:lnTo>
                  <a:pt x="571" y="105"/>
                </a:lnTo>
                <a:lnTo>
                  <a:pt x="570" y="105"/>
                </a:lnTo>
                <a:lnTo>
                  <a:pt x="570" y="106"/>
                </a:lnTo>
                <a:lnTo>
                  <a:pt x="568" y="109"/>
                </a:lnTo>
                <a:lnTo>
                  <a:pt x="568" y="110"/>
                </a:lnTo>
                <a:lnTo>
                  <a:pt x="568" y="112"/>
                </a:lnTo>
                <a:lnTo>
                  <a:pt x="568" y="113"/>
                </a:lnTo>
                <a:lnTo>
                  <a:pt x="568" y="114"/>
                </a:lnTo>
                <a:lnTo>
                  <a:pt x="568" y="115"/>
                </a:lnTo>
                <a:lnTo>
                  <a:pt x="569" y="116"/>
                </a:lnTo>
                <a:lnTo>
                  <a:pt x="569" y="117"/>
                </a:lnTo>
                <a:lnTo>
                  <a:pt x="569" y="118"/>
                </a:lnTo>
                <a:lnTo>
                  <a:pt x="568" y="117"/>
                </a:lnTo>
                <a:lnTo>
                  <a:pt x="568" y="116"/>
                </a:lnTo>
                <a:lnTo>
                  <a:pt x="567" y="116"/>
                </a:lnTo>
                <a:lnTo>
                  <a:pt x="567" y="115"/>
                </a:lnTo>
                <a:lnTo>
                  <a:pt x="567" y="114"/>
                </a:lnTo>
                <a:lnTo>
                  <a:pt x="566" y="114"/>
                </a:lnTo>
                <a:lnTo>
                  <a:pt x="565" y="114"/>
                </a:lnTo>
                <a:lnTo>
                  <a:pt x="566" y="113"/>
                </a:lnTo>
                <a:lnTo>
                  <a:pt x="565" y="113"/>
                </a:lnTo>
                <a:lnTo>
                  <a:pt x="565" y="112"/>
                </a:lnTo>
                <a:lnTo>
                  <a:pt x="565" y="113"/>
                </a:lnTo>
                <a:lnTo>
                  <a:pt x="564" y="112"/>
                </a:lnTo>
                <a:lnTo>
                  <a:pt x="564" y="113"/>
                </a:lnTo>
                <a:lnTo>
                  <a:pt x="564" y="114"/>
                </a:lnTo>
                <a:lnTo>
                  <a:pt x="565" y="114"/>
                </a:lnTo>
                <a:lnTo>
                  <a:pt x="565" y="115"/>
                </a:lnTo>
                <a:lnTo>
                  <a:pt x="566" y="115"/>
                </a:lnTo>
                <a:lnTo>
                  <a:pt x="566" y="116"/>
                </a:lnTo>
                <a:lnTo>
                  <a:pt x="567" y="117"/>
                </a:lnTo>
                <a:lnTo>
                  <a:pt x="568" y="117"/>
                </a:lnTo>
                <a:lnTo>
                  <a:pt x="568" y="118"/>
                </a:lnTo>
                <a:lnTo>
                  <a:pt x="569" y="118"/>
                </a:lnTo>
                <a:lnTo>
                  <a:pt x="569" y="119"/>
                </a:lnTo>
                <a:lnTo>
                  <a:pt x="570" y="119"/>
                </a:lnTo>
                <a:lnTo>
                  <a:pt x="570" y="120"/>
                </a:lnTo>
                <a:lnTo>
                  <a:pt x="571" y="121"/>
                </a:lnTo>
                <a:lnTo>
                  <a:pt x="571" y="122"/>
                </a:lnTo>
                <a:lnTo>
                  <a:pt x="570" y="122"/>
                </a:lnTo>
                <a:lnTo>
                  <a:pt x="570" y="121"/>
                </a:lnTo>
                <a:lnTo>
                  <a:pt x="570" y="122"/>
                </a:lnTo>
                <a:lnTo>
                  <a:pt x="569" y="122"/>
                </a:lnTo>
                <a:lnTo>
                  <a:pt x="568" y="123"/>
                </a:lnTo>
                <a:lnTo>
                  <a:pt x="568" y="122"/>
                </a:lnTo>
                <a:lnTo>
                  <a:pt x="567" y="122"/>
                </a:lnTo>
                <a:lnTo>
                  <a:pt x="566" y="122"/>
                </a:lnTo>
                <a:lnTo>
                  <a:pt x="565" y="122"/>
                </a:lnTo>
                <a:lnTo>
                  <a:pt x="565" y="123"/>
                </a:lnTo>
                <a:lnTo>
                  <a:pt x="566" y="123"/>
                </a:lnTo>
                <a:lnTo>
                  <a:pt x="567" y="123"/>
                </a:lnTo>
                <a:lnTo>
                  <a:pt x="567" y="122"/>
                </a:lnTo>
                <a:lnTo>
                  <a:pt x="567" y="123"/>
                </a:lnTo>
                <a:lnTo>
                  <a:pt x="568" y="123"/>
                </a:lnTo>
                <a:lnTo>
                  <a:pt x="568" y="124"/>
                </a:lnTo>
                <a:lnTo>
                  <a:pt x="569" y="124"/>
                </a:lnTo>
                <a:lnTo>
                  <a:pt x="570" y="123"/>
                </a:lnTo>
                <a:lnTo>
                  <a:pt x="571" y="123"/>
                </a:lnTo>
                <a:lnTo>
                  <a:pt x="572" y="124"/>
                </a:lnTo>
                <a:lnTo>
                  <a:pt x="573" y="124"/>
                </a:lnTo>
                <a:lnTo>
                  <a:pt x="574" y="125"/>
                </a:lnTo>
                <a:lnTo>
                  <a:pt x="575" y="125"/>
                </a:lnTo>
                <a:lnTo>
                  <a:pt x="576" y="125"/>
                </a:lnTo>
                <a:lnTo>
                  <a:pt x="577" y="124"/>
                </a:lnTo>
                <a:lnTo>
                  <a:pt x="578" y="124"/>
                </a:lnTo>
                <a:lnTo>
                  <a:pt x="579" y="124"/>
                </a:lnTo>
                <a:lnTo>
                  <a:pt x="580" y="124"/>
                </a:lnTo>
                <a:lnTo>
                  <a:pt x="581" y="124"/>
                </a:lnTo>
                <a:lnTo>
                  <a:pt x="582" y="123"/>
                </a:lnTo>
                <a:lnTo>
                  <a:pt x="583" y="123"/>
                </a:lnTo>
                <a:lnTo>
                  <a:pt x="583" y="122"/>
                </a:lnTo>
                <a:lnTo>
                  <a:pt x="584" y="122"/>
                </a:lnTo>
                <a:lnTo>
                  <a:pt x="584" y="121"/>
                </a:lnTo>
                <a:lnTo>
                  <a:pt x="585" y="121"/>
                </a:lnTo>
                <a:lnTo>
                  <a:pt x="586" y="121"/>
                </a:lnTo>
                <a:lnTo>
                  <a:pt x="587" y="121"/>
                </a:lnTo>
                <a:lnTo>
                  <a:pt x="588" y="121"/>
                </a:lnTo>
                <a:lnTo>
                  <a:pt x="589" y="121"/>
                </a:lnTo>
                <a:lnTo>
                  <a:pt x="590" y="120"/>
                </a:lnTo>
                <a:lnTo>
                  <a:pt x="591" y="120"/>
                </a:lnTo>
                <a:lnTo>
                  <a:pt x="591" y="119"/>
                </a:lnTo>
                <a:lnTo>
                  <a:pt x="591" y="118"/>
                </a:lnTo>
                <a:lnTo>
                  <a:pt x="592" y="118"/>
                </a:lnTo>
                <a:lnTo>
                  <a:pt x="592" y="117"/>
                </a:lnTo>
                <a:lnTo>
                  <a:pt x="593" y="117"/>
                </a:lnTo>
                <a:lnTo>
                  <a:pt x="593" y="118"/>
                </a:lnTo>
                <a:lnTo>
                  <a:pt x="594" y="118"/>
                </a:lnTo>
                <a:lnTo>
                  <a:pt x="595" y="119"/>
                </a:lnTo>
                <a:lnTo>
                  <a:pt x="596" y="120"/>
                </a:lnTo>
                <a:lnTo>
                  <a:pt x="596" y="121"/>
                </a:lnTo>
                <a:lnTo>
                  <a:pt x="596" y="122"/>
                </a:lnTo>
                <a:lnTo>
                  <a:pt x="595" y="123"/>
                </a:lnTo>
                <a:lnTo>
                  <a:pt x="596" y="124"/>
                </a:lnTo>
                <a:lnTo>
                  <a:pt x="596" y="125"/>
                </a:lnTo>
                <a:lnTo>
                  <a:pt x="595" y="125"/>
                </a:lnTo>
                <a:lnTo>
                  <a:pt x="595" y="126"/>
                </a:lnTo>
                <a:lnTo>
                  <a:pt x="595" y="127"/>
                </a:lnTo>
                <a:lnTo>
                  <a:pt x="595" y="128"/>
                </a:lnTo>
                <a:lnTo>
                  <a:pt x="596" y="129"/>
                </a:lnTo>
                <a:lnTo>
                  <a:pt x="597" y="130"/>
                </a:lnTo>
                <a:lnTo>
                  <a:pt x="597" y="131"/>
                </a:lnTo>
                <a:lnTo>
                  <a:pt x="598" y="131"/>
                </a:lnTo>
                <a:lnTo>
                  <a:pt x="599" y="131"/>
                </a:lnTo>
                <a:lnTo>
                  <a:pt x="599" y="132"/>
                </a:lnTo>
                <a:lnTo>
                  <a:pt x="600" y="132"/>
                </a:lnTo>
                <a:lnTo>
                  <a:pt x="601" y="133"/>
                </a:lnTo>
                <a:lnTo>
                  <a:pt x="601" y="134"/>
                </a:lnTo>
                <a:lnTo>
                  <a:pt x="601" y="135"/>
                </a:lnTo>
                <a:lnTo>
                  <a:pt x="600" y="136"/>
                </a:lnTo>
                <a:lnTo>
                  <a:pt x="600" y="137"/>
                </a:lnTo>
                <a:lnTo>
                  <a:pt x="601" y="138"/>
                </a:lnTo>
                <a:lnTo>
                  <a:pt x="600" y="139"/>
                </a:lnTo>
                <a:lnTo>
                  <a:pt x="600" y="138"/>
                </a:lnTo>
                <a:lnTo>
                  <a:pt x="599" y="138"/>
                </a:lnTo>
                <a:lnTo>
                  <a:pt x="598" y="139"/>
                </a:lnTo>
                <a:lnTo>
                  <a:pt x="597" y="139"/>
                </a:lnTo>
                <a:lnTo>
                  <a:pt x="598" y="139"/>
                </a:lnTo>
                <a:lnTo>
                  <a:pt x="598" y="140"/>
                </a:lnTo>
                <a:lnTo>
                  <a:pt x="599" y="139"/>
                </a:lnTo>
                <a:lnTo>
                  <a:pt x="600" y="139"/>
                </a:lnTo>
                <a:lnTo>
                  <a:pt x="601" y="139"/>
                </a:lnTo>
                <a:lnTo>
                  <a:pt x="602" y="139"/>
                </a:lnTo>
                <a:lnTo>
                  <a:pt x="603" y="139"/>
                </a:lnTo>
                <a:lnTo>
                  <a:pt x="603" y="140"/>
                </a:lnTo>
                <a:lnTo>
                  <a:pt x="604" y="140"/>
                </a:lnTo>
                <a:lnTo>
                  <a:pt x="605" y="140"/>
                </a:lnTo>
                <a:lnTo>
                  <a:pt x="605" y="141"/>
                </a:lnTo>
                <a:lnTo>
                  <a:pt x="604" y="142"/>
                </a:lnTo>
                <a:lnTo>
                  <a:pt x="605" y="142"/>
                </a:lnTo>
                <a:lnTo>
                  <a:pt x="606" y="141"/>
                </a:lnTo>
                <a:lnTo>
                  <a:pt x="607" y="142"/>
                </a:lnTo>
                <a:lnTo>
                  <a:pt x="608" y="143"/>
                </a:lnTo>
                <a:lnTo>
                  <a:pt x="609" y="143"/>
                </a:lnTo>
                <a:lnTo>
                  <a:pt x="610" y="143"/>
                </a:lnTo>
                <a:lnTo>
                  <a:pt x="611" y="144"/>
                </a:lnTo>
                <a:lnTo>
                  <a:pt x="612" y="144"/>
                </a:lnTo>
                <a:lnTo>
                  <a:pt x="613" y="144"/>
                </a:lnTo>
                <a:lnTo>
                  <a:pt x="615" y="143"/>
                </a:lnTo>
                <a:lnTo>
                  <a:pt x="616" y="143"/>
                </a:lnTo>
                <a:lnTo>
                  <a:pt x="617" y="143"/>
                </a:lnTo>
                <a:lnTo>
                  <a:pt x="618" y="144"/>
                </a:lnTo>
                <a:lnTo>
                  <a:pt x="617" y="144"/>
                </a:lnTo>
                <a:lnTo>
                  <a:pt x="618" y="145"/>
                </a:lnTo>
                <a:lnTo>
                  <a:pt x="618" y="144"/>
                </a:lnTo>
                <a:lnTo>
                  <a:pt x="618" y="145"/>
                </a:lnTo>
                <a:lnTo>
                  <a:pt x="619" y="145"/>
                </a:lnTo>
                <a:lnTo>
                  <a:pt x="618" y="146"/>
                </a:lnTo>
                <a:lnTo>
                  <a:pt x="619" y="146"/>
                </a:lnTo>
                <a:lnTo>
                  <a:pt x="619" y="145"/>
                </a:lnTo>
                <a:lnTo>
                  <a:pt x="619" y="146"/>
                </a:lnTo>
                <a:lnTo>
                  <a:pt x="620" y="146"/>
                </a:lnTo>
                <a:lnTo>
                  <a:pt x="620" y="147"/>
                </a:lnTo>
                <a:lnTo>
                  <a:pt x="619" y="146"/>
                </a:lnTo>
                <a:lnTo>
                  <a:pt x="620" y="147"/>
                </a:lnTo>
                <a:lnTo>
                  <a:pt x="621" y="147"/>
                </a:lnTo>
                <a:lnTo>
                  <a:pt x="620" y="147"/>
                </a:lnTo>
                <a:lnTo>
                  <a:pt x="621" y="147"/>
                </a:lnTo>
                <a:lnTo>
                  <a:pt x="622" y="147"/>
                </a:lnTo>
                <a:lnTo>
                  <a:pt x="622" y="148"/>
                </a:lnTo>
                <a:lnTo>
                  <a:pt x="621" y="150"/>
                </a:lnTo>
                <a:lnTo>
                  <a:pt x="622" y="151"/>
                </a:lnTo>
                <a:lnTo>
                  <a:pt x="621" y="151"/>
                </a:lnTo>
                <a:lnTo>
                  <a:pt x="622" y="151"/>
                </a:lnTo>
                <a:lnTo>
                  <a:pt x="622" y="152"/>
                </a:lnTo>
                <a:lnTo>
                  <a:pt x="622" y="153"/>
                </a:lnTo>
                <a:lnTo>
                  <a:pt x="623" y="153"/>
                </a:lnTo>
                <a:lnTo>
                  <a:pt x="624" y="154"/>
                </a:lnTo>
                <a:lnTo>
                  <a:pt x="625" y="154"/>
                </a:lnTo>
                <a:lnTo>
                  <a:pt x="624" y="153"/>
                </a:lnTo>
                <a:lnTo>
                  <a:pt x="623" y="153"/>
                </a:lnTo>
                <a:lnTo>
                  <a:pt x="623" y="152"/>
                </a:lnTo>
                <a:lnTo>
                  <a:pt x="622" y="152"/>
                </a:lnTo>
                <a:lnTo>
                  <a:pt x="622" y="151"/>
                </a:lnTo>
                <a:lnTo>
                  <a:pt x="623" y="147"/>
                </a:lnTo>
                <a:lnTo>
                  <a:pt x="622" y="147"/>
                </a:lnTo>
                <a:lnTo>
                  <a:pt x="623" y="147"/>
                </a:lnTo>
                <a:lnTo>
                  <a:pt x="624" y="148"/>
                </a:lnTo>
                <a:lnTo>
                  <a:pt x="624" y="147"/>
                </a:lnTo>
                <a:lnTo>
                  <a:pt x="625" y="148"/>
                </a:lnTo>
                <a:lnTo>
                  <a:pt x="625" y="147"/>
                </a:lnTo>
                <a:lnTo>
                  <a:pt x="624" y="147"/>
                </a:lnTo>
                <a:lnTo>
                  <a:pt x="623" y="146"/>
                </a:lnTo>
                <a:lnTo>
                  <a:pt x="624" y="146"/>
                </a:lnTo>
                <a:lnTo>
                  <a:pt x="623" y="146"/>
                </a:lnTo>
                <a:lnTo>
                  <a:pt x="622" y="146"/>
                </a:lnTo>
                <a:lnTo>
                  <a:pt x="622" y="147"/>
                </a:lnTo>
                <a:lnTo>
                  <a:pt x="622" y="146"/>
                </a:lnTo>
                <a:lnTo>
                  <a:pt x="623" y="146"/>
                </a:lnTo>
                <a:lnTo>
                  <a:pt x="623" y="145"/>
                </a:lnTo>
                <a:lnTo>
                  <a:pt x="624" y="145"/>
                </a:lnTo>
                <a:lnTo>
                  <a:pt x="624" y="144"/>
                </a:lnTo>
                <a:lnTo>
                  <a:pt x="624" y="145"/>
                </a:lnTo>
                <a:lnTo>
                  <a:pt x="625" y="144"/>
                </a:lnTo>
                <a:lnTo>
                  <a:pt x="625" y="145"/>
                </a:lnTo>
                <a:lnTo>
                  <a:pt x="626" y="145"/>
                </a:lnTo>
                <a:lnTo>
                  <a:pt x="627" y="145"/>
                </a:lnTo>
                <a:lnTo>
                  <a:pt x="627" y="146"/>
                </a:lnTo>
                <a:lnTo>
                  <a:pt x="628" y="147"/>
                </a:lnTo>
                <a:lnTo>
                  <a:pt x="629" y="147"/>
                </a:lnTo>
                <a:lnTo>
                  <a:pt x="628" y="147"/>
                </a:lnTo>
                <a:lnTo>
                  <a:pt x="628" y="148"/>
                </a:lnTo>
                <a:lnTo>
                  <a:pt x="628" y="147"/>
                </a:lnTo>
                <a:lnTo>
                  <a:pt x="628" y="151"/>
                </a:lnTo>
                <a:lnTo>
                  <a:pt x="629" y="151"/>
                </a:lnTo>
                <a:lnTo>
                  <a:pt x="630" y="147"/>
                </a:lnTo>
                <a:lnTo>
                  <a:pt x="630" y="146"/>
                </a:lnTo>
                <a:lnTo>
                  <a:pt x="629" y="146"/>
                </a:lnTo>
                <a:lnTo>
                  <a:pt x="629" y="145"/>
                </a:lnTo>
                <a:lnTo>
                  <a:pt x="630" y="145"/>
                </a:lnTo>
                <a:lnTo>
                  <a:pt x="631" y="145"/>
                </a:lnTo>
                <a:lnTo>
                  <a:pt x="631" y="146"/>
                </a:lnTo>
                <a:lnTo>
                  <a:pt x="631" y="147"/>
                </a:lnTo>
                <a:lnTo>
                  <a:pt x="634" y="150"/>
                </a:lnTo>
                <a:lnTo>
                  <a:pt x="633" y="150"/>
                </a:lnTo>
                <a:lnTo>
                  <a:pt x="633" y="151"/>
                </a:lnTo>
                <a:lnTo>
                  <a:pt x="633" y="150"/>
                </a:lnTo>
                <a:lnTo>
                  <a:pt x="633" y="151"/>
                </a:lnTo>
                <a:lnTo>
                  <a:pt x="634" y="151"/>
                </a:lnTo>
                <a:lnTo>
                  <a:pt x="634" y="150"/>
                </a:lnTo>
                <a:lnTo>
                  <a:pt x="634" y="151"/>
                </a:lnTo>
                <a:lnTo>
                  <a:pt x="635" y="151"/>
                </a:lnTo>
                <a:lnTo>
                  <a:pt x="635" y="152"/>
                </a:lnTo>
                <a:lnTo>
                  <a:pt x="634" y="152"/>
                </a:lnTo>
                <a:lnTo>
                  <a:pt x="634" y="153"/>
                </a:lnTo>
                <a:lnTo>
                  <a:pt x="634" y="152"/>
                </a:lnTo>
                <a:lnTo>
                  <a:pt x="635" y="152"/>
                </a:lnTo>
                <a:lnTo>
                  <a:pt x="635" y="151"/>
                </a:lnTo>
                <a:lnTo>
                  <a:pt x="636" y="152"/>
                </a:lnTo>
                <a:lnTo>
                  <a:pt x="637" y="152"/>
                </a:lnTo>
                <a:lnTo>
                  <a:pt x="637" y="153"/>
                </a:lnTo>
                <a:lnTo>
                  <a:pt x="638" y="153"/>
                </a:lnTo>
                <a:lnTo>
                  <a:pt x="639" y="153"/>
                </a:lnTo>
                <a:lnTo>
                  <a:pt x="639" y="154"/>
                </a:lnTo>
                <a:lnTo>
                  <a:pt x="640" y="155"/>
                </a:lnTo>
                <a:lnTo>
                  <a:pt x="640" y="156"/>
                </a:lnTo>
                <a:lnTo>
                  <a:pt x="641" y="157"/>
                </a:lnTo>
                <a:lnTo>
                  <a:pt x="640" y="157"/>
                </a:lnTo>
                <a:lnTo>
                  <a:pt x="640" y="156"/>
                </a:lnTo>
                <a:lnTo>
                  <a:pt x="639" y="157"/>
                </a:lnTo>
                <a:lnTo>
                  <a:pt x="638" y="156"/>
                </a:lnTo>
                <a:lnTo>
                  <a:pt x="638" y="155"/>
                </a:lnTo>
                <a:lnTo>
                  <a:pt x="637" y="155"/>
                </a:lnTo>
                <a:lnTo>
                  <a:pt x="637" y="156"/>
                </a:lnTo>
                <a:lnTo>
                  <a:pt x="638" y="156"/>
                </a:lnTo>
                <a:lnTo>
                  <a:pt x="637" y="156"/>
                </a:lnTo>
                <a:lnTo>
                  <a:pt x="637" y="157"/>
                </a:lnTo>
                <a:lnTo>
                  <a:pt x="637" y="156"/>
                </a:lnTo>
                <a:lnTo>
                  <a:pt x="636" y="156"/>
                </a:lnTo>
                <a:lnTo>
                  <a:pt x="637" y="157"/>
                </a:lnTo>
                <a:lnTo>
                  <a:pt x="638" y="157"/>
                </a:lnTo>
                <a:lnTo>
                  <a:pt x="638" y="158"/>
                </a:lnTo>
                <a:lnTo>
                  <a:pt x="639" y="158"/>
                </a:lnTo>
                <a:lnTo>
                  <a:pt x="638" y="158"/>
                </a:lnTo>
                <a:lnTo>
                  <a:pt x="637" y="158"/>
                </a:lnTo>
                <a:lnTo>
                  <a:pt x="636" y="158"/>
                </a:lnTo>
                <a:lnTo>
                  <a:pt x="636" y="157"/>
                </a:lnTo>
                <a:lnTo>
                  <a:pt x="635" y="158"/>
                </a:lnTo>
                <a:lnTo>
                  <a:pt x="636" y="158"/>
                </a:lnTo>
                <a:lnTo>
                  <a:pt x="636" y="159"/>
                </a:lnTo>
                <a:lnTo>
                  <a:pt x="636" y="158"/>
                </a:lnTo>
                <a:lnTo>
                  <a:pt x="637" y="159"/>
                </a:lnTo>
                <a:lnTo>
                  <a:pt x="638" y="159"/>
                </a:lnTo>
                <a:lnTo>
                  <a:pt x="638" y="160"/>
                </a:lnTo>
                <a:lnTo>
                  <a:pt x="637" y="160"/>
                </a:lnTo>
                <a:lnTo>
                  <a:pt x="637" y="161"/>
                </a:lnTo>
                <a:lnTo>
                  <a:pt x="636" y="161"/>
                </a:lnTo>
                <a:lnTo>
                  <a:pt x="636" y="162"/>
                </a:lnTo>
                <a:lnTo>
                  <a:pt x="635" y="162"/>
                </a:lnTo>
                <a:lnTo>
                  <a:pt x="636" y="162"/>
                </a:lnTo>
                <a:lnTo>
                  <a:pt x="637" y="162"/>
                </a:lnTo>
                <a:lnTo>
                  <a:pt x="637" y="161"/>
                </a:lnTo>
                <a:lnTo>
                  <a:pt x="638" y="161"/>
                </a:lnTo>
                <a:lnTo>
                  <a:pt x="638" y="162"/>
                </a:lnTo>
                <a:lnTo>
                  <a:pt x="637" y="162"/>
                </a:lnTo>
                <a:lnTo>
                  <a:pt x="638" y="162"/>
                </a:lnTo>
                <a:lnTo>
                  <a:pt x="637" y="162"/>
                </a:lnTo>
                <a:lnTo>
                  <a:pt x="637" y="163"/>
                </a:lnTo>
                <a:lnTo>
                  <a:pt x="638" y="163"/>
                </a:lnTo>
                <a:lnTo>
                  <a:pt x="638" y="162"/>
                </a:lnTo>
                <a:lnTo>
                  <a:pt x="638" y="163"/>
                </a:lnTo>
                <a:lnTo>
                  <a:pt x="639" y="163"/>
                </a:lnTo>
                <a:lnTo>
                  <a:pt x="638" y="162"/>
                </a:lnTo>
                <a:lnTo>
                  <a:pt x="639" y="162"/>
                </a:lnTo>
                <a:lnTo>
                  <a:pt x="639" y="161"/>
                </a:lnTo>
                <a:lnTo>
                  <a:pt x="639" y="160"/>
                </a:lnTo>
                <a:lnTo>
                  <a:pt x="639" y="159"/>
                </a:lnTo>
                <a:lnTo>
                  <a:pt x="640" y="159"/>
                </a:lnTo>
                <a:lnTo>
                  <a:pt x="641" y="159"/>
                </a:lnTo>
                <a:lnTo>
                  <a:pt x="641" y="160"/>
                </a:lnTo>
                <a:lnTo>
                  <a:pt x="642" y="160"/>
                </a:lnTo>
                <a:lnTo>
                  <a:pt x="643" y="160"/>
                </a:lnTo>
                <a:lnTo>
                  <a:pt x="644" y="160"/>
                </a:lnTo>
                <a:lnTo>
                  <a:pt x="645" y="161"/>
                </a:lnTo>
                <a:lnTo>
                  <a:pt x="645" y="162"/>
                </a:lnTo>
                <a:lnTo>
                  <a:pt x="644" y="162"/>
                </a:lnTo>
                <a:lnTo>
                  <a:pt x="644" y="161"/>
                </a:lnTo>
                <a:lnTo>
                  <a:pt x="643" y="161"/>
                </a:lnTo>
                <a:lnTo>
                  <a:pt x="644" y="161"/>
                </a:lnTo>
                <a:lnTo>
                  <a:pt x="643" y="161"/>
                </a:lnTo>
                <a:lnTo>
                  <a:pt x="643" y="162"/>
                </a:lnTo>
                <a:lnTo>
                  <a:pt x="644" y="162"/>
                </a:lnTo>
                <a:lnTo>
                  <a:pt x="645" y="162"/>
                </a:lnTo>
                <a:lnTo>
                  <a:pt x="644" y="163"/>
                </a:lnTo>
                <a:lnTo>
                  <a:pt x="644" y="162"/>
                </a:lnTo>
                <a:lnTo>
                  <a:pt x="643" y="163"/>
                </a:lnTo>
                <a:lnTo>
                  <a:pt x="643" y="162"/>
                </a:lnTo>
                <a:lnTo>
                  <a:pt x="643" y="163"/>
                </a:lnTo>
                <a:lnTo>
                  <a:pt x="642" y="162"/>
                </a:lnTo>
                <a:lnTo>
                  <a:pt x="642" y="163"/>
                </a:lnTo>
                <a:lnTo>
                  <a:pt x="642" y="162"/>
                </a:lnTo>
                <a:lnTo>
                  <a:pt x="641" y="162"/>
                </a:lnTo>
                <a:lnTo>
                  <a:pt x="641" y="163"/>
                </a:lnTo>
                <a:lnTo>
                  <a:pt x="642" y="163"/>
                </a:lnTo>
                <a:lnTo>
                  <a:pt x="642" y="164"/>
                </a:lnTo>
                <a:lnTo>
                  <a:pt x="641" y="163"/>
                </a:lnTo>
                <a:lnTo>
                  <a:pt x="641" y="164"/>
                </a:lnTo>
                <a:lnTo>
                  <a:pt x="640" y="163"/>
                </a:lnTo>
                <a:lnTo>
                  <a:pt x="640" y="164"/>
                </a:lnTo>
                <a:lnTo>
                  <a:pt x="641" y="164"/>
                </a:lnTo>
                <a:lnTo>
                  <a:pt x="641" y="165"/>
                </a:lnTo>
                <a:lnTo>
                  <a:pt x="642" y="164"/>
                </a:lnTo>
                <a:lnTo>
                  <a:pt x="642" y="163"/>
                </a:lnTo>
                <a:lnTo>
                  <a:pt x="643" y="163"/>
                </a:lnTo>
                <a:lnTo>
                  <a:pt x="643" y="164"/>
                </a:lnTo>
                <a:lnTo>
                  <a:pt x="643" y="163"/>
                </a:lnTo>
                <a:lnTo>
                  <a:pt x="644" y="163"/>
                </a:lnTo>
                <a:lnTo>
                  <a:pt x="645" y="163"/>
                </a:lnTo>
                <a:lnTo>
                  <a:pt x="644" y="164"/>
                </a:lnTo>
                <a:lnTo>
                  <a:pt x="645" y="164"/>
                </a:lnTo>
                <a:lnTo>
                  <a:pt x="645" y="165"/>
                </a:lnTo>
                <a:lnTo>
                  <a:pt x="644" y="165"/>
                </a:lnTo>
                <a:lnTo>
                  <a:pt x="643" y="165"/>
                </a:lnTo>
                <a:lnTo>
                  <a:pt x="644" y="165"/>
                </a:lnTo>
                <a:lnTo>
                  <a:pt x="643" y="165"/>
                </a:lnTo>
                <a:lnTo>
                  <a:pt x="643" y="166"/>
                </a:lnTo>
                <a:lnTo>
                  <a:pt x="642" y="166"/>
                </a:lnTo>
                <a:lnTo>
                  <a:pt x="643" y="166"/>
                </a:lnTo>
                <a:lnTo>
                  <a:pt x="643" y="168"/>
                </a:lnTo>
                <a:lnTo>
                  <a:pt x="643" y="169"/>
                </a:lnTo>
                <a:lnTo>
                  <a:pt x="643" y="168"/>
                </a:lnTo>
                <a:lnTo>
                  <a:pt x="643" y="167"/>
                </a:lnTo>
                <a:lnTo>
                  <a:pt x="643" y="166"/>
                </a:lnTo>
                <a:lnTo>
                  <a:pt x="644" y="166"/>
                </a:lnTo>
                <a:lnTo>
                  <a:pt x="645" y="165"/>
                </a:lnTo>
                <a:lnTo>
                  <a:pt x="645" y="166"/>
                </a:lnTo>
                <a:lnTo>
                  <a:pt x="645" y="165"/>
                </a:lnTo>
                <a:lnTo>
                  <a:pt x="646" y="165"/>
                </a:lnTo>
                <a:lnTo>
                  <a:pt x="646" y="164"/>
                </a:lnTo>
                <a:lnTo>
                  <a:pt x="645" y="163"/>
                </a:lnTo>
                <a:lnTo>
                  <a:pt x="646" y="163"/>
                </a:lnTo>
                <a:lnTo>
                  <a:pt x="647" y="163"/>
                </a:lnTo>
                <a:lnTo>
                  <a:pt x="647" y="164"/>
                </a:lnTo>
                <a:lnTo>
                  <a:pt x="646" y="165"/>
                </a:lnTo>
                <a:lnTo>
                  <a:pt x="647" y="165"/>
                </a:lnTo>
                <a:lnTo>
                  <a:pt x="647" y="164"/>
                </a:lnTo>
                <a:lnTo>
                  <a:pt x="648" y="164"/>
                </a:lnTo>
                <a:lnTo>
                  <a:pt x="648" y="165"/>
                </a:lnTo>
                <a:lnTo>
                  <a:pt x="648" y="166"/>
                </a:lnTo>
                <a:lnTo>
                  <a:pt x="648" y="165"/>
                </a:lnTo>
                <a:lnTo>
                  <a:pt x="648" y="164"/>
                </a:lnTo>
                <a:lnTo>
                  <a:pt x="648" y="165"/>
                </a:lnTo>
                <a:lnTo>
                  <a:pt x="649" y="165"/>
                </a:lnTo>
                <a:lnTo>
                  <a:pt x="649" y="166"/>
                </a:lnTo>
                <a:lnTo>
                  <a:pt x="650" y="166"/>
                </a:lnTo>
                <a:lnTo>
                  <a:pt x="651" y="166"/>
                </a:lnTo>
                <a:lnTo>
                  <a:pt x="652" y="166"/>
                </a:lnTo>
                <a:lnTo>
                  <a:pt x="652" y="167"/>
                </a:lnTo>
                <a:lnTo>
                  <a:pt x="651" y="167"/>
                </a:lnTo>
                <a:lnTo>
                  <a:pt x="652" y="167"/>
                </a:lnTo>
                <a:lnTo>
                  <a:pt x="652" y="168"/>
                </a:lnTo>
                <a:lnTo>
                  <a:pt x="651" y="168"/>
                </a:lnTo>
                <a:lnTo>
                  <a:pt x="652" y="168"/>
                </a:lnTo>
                <a:lnTo>
                  <a:pt x="652" y="169"/>
                </a:lnTo>
                <a:lnTo>
                  <a:pt x="652" y="170"/>
                </a:lnTo>
                <a:lnTo>
                  <a:pt x="652" y="169"/>
                </a:lnTo>
                <a:lnTo>
                  <a:pt x="653" y="169"/>
                </a:lnTo>
                <a:lnTo>
                  <a:pt x="653" y="168"/>
                </a:lnTo>
                <a:lnTo>
                  <a:pt x="652" y="168"/>
                </a:lnTo>
                <a:lnTo>
                  <a:pt x="652" y="167"/>
                </a:lnTo>
                <a:lnTo>
                  <a:pt x="653" y="168"/>
                </a:lnTo>
                <a:lnTo>
                  <a:pt x="653" y="167"/>
                </a:lnTo>
                <a:lnTo>
                  <a:pt x="653" y="166"/>
                </a:lnTo>
                <a:lnTo>
                  <a:pt x="654" y="167"/>
                </a:lnTo>
                <a:lnTo>
                  <a:pt x="655" y="167"/>
                </a:lnTo>
                <a:lnTo>
                  <a:pt x="655" y="168"/>
                </a:lnTo>
                <a:lnTo>
                  <a:pt x="656" y="168"/>
                </a:lnTo>
                <a:lnTo>
                  <a:pt x="657" y="168"/>
                </a:lnTo>
                <a:lnTo>
                  <a:pt x="657" y="169"/>
                </a:lnTo>
                <a:lnTo>
                  <a:pt x="658" y="169"/>
                </a:lnTo>
                <a:lnTo>
                  <a:pt x="659" y="169"/>
                </a:lnTo>
                <a:lnTo>
                  <a:pt x="659" y="170"/>
                </a:lnTo>
                <a:lnTo>
                  <a:pt x="660" y="170"/>
                </a:lnTo>
                <a:lnTo>
                  <a:pt x="661" y="171"/>
                </a:lnTo>
                <a:lnTo>
                  <a:pt x="662" y="171"/>
                </a:lnTo>
                <a:lnTo>
                  <a:pt x="663" y="171"/>
                </a:lnTo>
                <a:lnTo>
                  <a:pt x="663" y="172"/>
                </a:lnTo>
                <a:lnTo>
                  <a:pt x="664" y="173"/>
                </a:lnTo>
                <a:lnTo>
                  <a:pt x="665" y="174"/>
                </a:lnTo>
                <a:lnTo>
                  <a:pt x="664" y="174"/>
                </a:lnTo>
                <a:lnTo>
                  <a:pt x="664" y="173"/>
                </a:lnTo>
                <a:lnTo>
                  <a:pt x="663" y="174"/>
                </a:lnTo>
                <a:lnTo>
                  <a:pt x="663" y="173"/>
                </a:lnTo>
                <a:lnTo>
                  <a:pt x="663" y="172"/>
                </a:lnTo>
                <a:lnTo>
                  <a:pt x="662" y="172"/>
                </a:lnTo>
                <a:lnTo>
                  <a:pt x="662" y="173"/>
                </a:lnTo>
                <a:lnTo>
                  <a:pt x="663" y="173"/>
                </a:lnTo>
                <a:lnTo>
                  <a:pt x="663" y="174"/>
                </a:lnTo>
                <a:lnTo>
                  <a:pt x="662" y="174"/>
                </a:lnTo>
                <a:lnTo>
                  <a:pt x="662" y="173"/>
                </a:lnTo>
                <a:lnTo>
                  <a:pt x="661" y="173"/>
                </a:lnTo>
                <a:lnTo>
                  <a:pt x="661" y="174"/>
                </a:lnTo>
                <a:lnTo>
                  <a:pt x="662" y="174"/>
                </a:lnTo>
                <a:lnTo>
                  <a:pt x="661" y="174"/>
                </a:lnTo>
                <a:lnTo>
                  <a:pt x="660" y="174"/>
                </a:lnTo>
                <a:lnTo>
                  <a:pt x="660" y="173"/>
                </a:lnTo>
                <a:lnTo>
                  <a:pt x="660" y="172"/>
                </a:lnTo>
                <a:lnTo>
                  <a:pt x="660" y="173"/>
                </a:lnTo>
                <a:lnTo>
                  <a:pt x="659" y="173"/>
                </a:lnTo>
                <a:lnTo>
                  <a:pt x="660" y="172"/>
                </a:lnTo>
                <a:lnTo>
                  <a:pt x="659" y="172"/>
                </a:lnTo>
                <a:lnTo>
                  <a:pt x="659" y="171"/>
                </a:lnTo>
                <a:lnTo>
                  <a:pt x="658" y="171"/>
                </a:lnTo>
                <a:lnTo>
                  <a:pt x="658" y="172"/>
                </a:lnTo>
                <a:lnTo>
                  <a:pt x="658" y="171"/>
                </a:lnTo>
                <a:lnTo>
                  <a:pt x="658" y="172"/>
                </a:lnTo>
                <a:lnTo>
                  <a:pt x="657" y="172"/>
                </a:lnTo>
                <a:lnTo>
                  <a:pt x="658" y="172"/>
                </a:lnTo>
                <a:lnTo>
                  <a:pt x="659" y="172"/>
                </a:lnTo>
                <a:lnTo>
                  <a:pt x="659" y="173"/>
                </a:lnTo>
                <a:lnTo>
                  <a:pt x="660" y="174"/>
                </a:lnTo>
                <a:lnTo>
                  <a:pt x="660" y="175"/>
                </a:lnTo>
                <a:lnTo>
                  <a:pt x="660" y="174"/>
                </a:lnTo>
                <a:lnTo>
                  <a:pt x="661" y="174"/>
                </a:lnTo>
                <a:lnTo>
                  <a:pt x="661" y="175"/>
                </a:lnTo>
                <a:lnTo>
                  <a:pt x="661" y="174"/>
                </a:lnTo>
                <a:lnTo>
                  <a:pt x="662" y="174"/>
                </a:lnTo>
                <a:lnTo>
                  <a:pt x="662" y="175"/>
                </a:lnTo>
                <a:lnTo>
                  <a:pt x="661" y="175"/>
                </a:lnTo>
                <a:lnTo>
                  <a:pt x="661" y="176"/>
                </a:lnTo>
                <a:lnTo>
                  <a:pt x="662" y="176"/>
                </a:lnTo>
                <a:lnTo>
                  <a:pt x="662" y="175"/>
                </a:lnTo>
                <a:lnTo>
                  <a:pt x="662" y="176"/>
                </a:lnTo>
                <a:lnTo>
                  <a:pt x="662" y="175"/>
                </a:lnTo>
                <a:lnTo>
                  <a:pt x="663" y="175"/>
                </a:lnTo>
                <a:lnTo>
                  <a:pt x="662" y="175"/>
                </a:lnTo>
                <a:lnTo>
                  <a:pt x="662" y="174"/>
                </a:lnTo>
                <a:lnTo>
                  <a:pt x="663" y="174"/>
                </a:lnTo>
                <a:lnTo>
                  <a:pt x="664" y="174"/>
                </a:lnTo>
                <a:lnTo>
                  <a:pt x="664" y="175"/>
                </a:lnTo>
                <a:lnTo>
                  <a:pt x="665" y="174"/>
                </a:lnTo>
                <a:lnTo>
                  <a:pt x="665" y="175"/>
                </a:lnTo>
                <a:lnTo>
                  <a:pt x="664" y="175"/>
                </a:lnTo>
                <a:lnTo>
                  <a:pt x="664" y="176"/>
                </a:lnTo>
                <a:lnTo>
                  <a:pt x="665" y="175"/>
                </a:lnTo>
                <a:lnTo>
                  <a:pt x="665" y="174"/>
                </a:lnTo>
                <a:lnTo>
                  <a:pt x="666" y="174"/>
                </a:lnTo>
                <a:lnTo>
                  <a:pt x="666" y="175"/>
                </a:lnTo>
                <a:lnTo>
                  <a:pt x="665" y="175"/>
                </a:lnTo>
                <a:lnTo>
                  <a:pt x="665" y="176"/>
                </a:lnTo>
                <a:lnTo>
                  <a:pt x="665" y="177"/>
                </a:lnTo>
                <a:lnTo>
                  <a:pt x="664" y="177"/>
                </a:lnTo>
                <a:lnTo>
                  <a:pt x="665" y="177"/>
                </a:lnTo>
                <a:lnTo>
                  <a:pt x="665" y="178"/>
                </a:lnTo>
                <a:lnTo>
                  <a:pt x="664" y="178"/>
                </a:lnTo>
                <a:lnTo>
                  <a:pt x="663" y="178"/>
                </a:lnTo>
                <a:lnTo>
                  <a:pt x="664" y="178"/>
                </a:lnTo>
                <a:lnTo>
                  <a:pt x="664" y="179"/>
                </a:lnTo>
                <a:lnTo>
                  <a:pt x="664" y="178"/>
                </a:lnTo>
                <a:lnTo>
                  <a:pt x="664" y="179"/>
                </a:lnTo>
                <a:lnTo>
                  <a:pt x="664" y="180"/>
                </a:lnTo>
                <a:lnTo>
                  <a:pt x="663" y="181"/>
                </a:lnTo>
                <a:lnTo>
                  <a:pt x="663" y="180"/>
                </a:lnTo>
                <a:lnTo>
                  <a:pt x="663" y="181"/>
                </a:lnTo>
                <a:lnTo>
                  <a:pt x="663" y="182"/>
                </a:lnTo>
                <a:lnTo>
                  <a:pt x="662" y="182"/>
                </a:lnTo>
                <a:lnTo>
                  <a:pt x="661" y="182"/>
                </a:lnTo>
                <a:lnTo>
                  <a:pt x="661" y="181"/>
                </a:lnTo>
                <a:lnTo>
                  <a:pt x="662" y="181"/>
                </a:lnTo>
                <a:lnTo>
                  <a:pt x="663" y="181"/>
                </a:lnTo>
                <a:lnTo>
                  <a:pt x="662" y="181"/>
                </a:lnTo>
                <a:lnTo>
                  <a:pt x="661" y="180"/>
                </a:lnTo>
                <a:lnTo>
                  <a:pt x="662" y="180"/>
                </a:lnTo>
                <a:lnTo>
                  <a:pt x="663" y="180"/>
                </a:lnTo>
                <a:lnTo>
                  <a:pt x="662" y="179"/>
                </a:lnTo>
                <a:lnTo>
                  <a:pt x="661" y="179"/>
                </a:lnTo>
                <a:lnTo>
                  <a:pt x="661" y="178"/>
                </a:lnTo>
                <a:lnTo>
                  <a:pt x="662" y="178"/>
                </a:lnTo>
                <a:lnTo>
                  <a:pt x="661" y="178"/>
                </a:lnTo>
                <a:lnTo>
                  <a:pt x="661" y="177"/>
                </a:lnTo>
                <a:lnTo>
                  <a:pt x="661" y="178"/>
                </a:lnTo>
                <a:lnTo>
                  <a:pt x="661" y="177"/>
                </a:lnTo>
                <a:lnTo>
                  <a:pt x="660" y="177"/>
                </a:lnTo>
                <a:lnTo>
                  <a:pt x="661" y="178"/>
                </a:lnTo>
                <a:lnTo>
                  <a:pt x="661" y="179"/>
                </a:lnTo>
                <a:lnTo>
                  <a:pt x="661" y="180"/>
                </a:lnTo>
                <a:lnTo>
                  <a:pt x="661" y="181"/>
                </a:lnTo>
                <a:lnTo>
                  <a:pt x="660" y="181"/>
                </a:lnTo>
                <a:lnTo>
                  <a:pt x="660" y="180"/>
                </a:lnTo>
                <a:lnTo>
                  <a:pt x="660" y="179"/>
                </a:lnTo>
                <a:lnTo>
                  <a:pt x="660" y="180"/>
                </a:lnTo>
                <a:lnTo>
                  <a:pt x="659" y="180"/>
                </a:lnTo>
                <a:lnTo>
                  <a:pt x="659" y="179"/>
                </a:lnTo>
                <a:lnTo>
                  <a:pt x="659" y="178"/>
                </a:lnTo>
                <a:lnTo>
                  <a:pt x="659" y="179"/>
                </a:lnTo>
                <a:lnTo>
                  <a:pt x="658" y="179"/>
                </a:lnTo>
                <a:lnTo>
                  <a:pt x="659" y="180"/>
                </a:lnTo>
                <a:lnTo>
                  <a:pt x="658" y="180"/>
                </a:lnTo>
                <a:lnTo>
                  <a:pt x="658" y="179"/>
                </a:lnTo>
                <a:lnTo>
                  <a:pt x="658" y="178"/>
                </a:lnTo>
                <a:lnTo>
                  <a:pt x="657" y="178"/>
                </a:lnTo>
                <a:lnTo>
                  <a:pt x="656" y="178"/>
                </a:lnTo>
                <a:lnTo>
                  <a:pt x="656" y="177"/>
                </a:lnTo>
                <a:lnTo>
                  <a:pt x="655" y="177"/>
                </a:lnTo>
                <a:lnTo>
                  <a:pt x="656" y="178"/>
                </a:lnTo>
                <a:lnTo>
                  <a:pt x="655" y="178"/>
                </a:lnTo>
                <a:lnTo>
                  <a:pt x="655" y="177"/>
                </a:lnTo>
                <a:lnTo>
                  <a:pt x="654" y="177"/>
                </a:lnTo>
                <a:lnTo>
                  <a:pt x="654" y="178"/>
                </a:lnTo>
                <a:lnTo>
                  <a:pt x="654" y="177"/>
                </a:lnTo>
                <a:lnTo>
                  <a:pt x="654" y="176"/>
                </a:lnTo>
                <a:lnTo>
                  <a:pt x="653" y="177"/>
                </a:lnTo>
                <a:lnTo>
                  <a:pt x="653" y="176"/>
                </a:lnTo>
                <a:lnTo>
                  <a:pt x="652" y="176"/>
                </a:lnTo>
                <a:lnTo>
                  <a:pt x="652" y="175"/>
                </a:lnTo>
                <a:lnTo>
                  <a:pt x="652" y="176"/>
                </a:lnTo>
                <a:lnTo>
                  <a:pt x="651" y="175"/>
                </a:lnTo>
                <a:lnTo>
                  <a:pt x="650" y="176"/>
                </a:lnTo>
                <a:lnTo>
                  <a:pt x="650" y="175"/>
                </a:lnTo>
                <a:lnTo>
                  <a:pt x="649" y="175"/>
                </a:lnTo>
                <a:lnTo>
                  <a:pt x="648" y="175"/>
                </a:lnTo>
                <a:lnTo>
                  <a:pt x="647" y="175"/>
                </a:lnTo>
                <a:lnTo>
                  <a:pt x="648" y="175"/>
                </a:lnTo>
                <a:lnTo>
                  <a:pt x="647" y="175"/>
                </a:lnTo>
                <a:lnTo>
                  <a:pt x="647" y="176"/>
                </a:lnTo>
                <a:lnTo>
                  <a:pt x="648" y="176"/>
                </a:lnTo>
                <a:lnTo>
                  <a:pt x="649" y="176"/>
                </a:lnTo>
                <a:lnTo>
                  <a:pt x="650" y="176"/>
                </a:lnTo>
                <a:lnTo>
                  <a:pt x="651" y="177"/>
                </a:lnTo>
                <a:lnTo>
                  <a:pt x="651" y="176"/>
                </a:lnTo>
                <a:lnTo>
                  <a:pt x="651" y="177"/>
                </a:lnTo>
                <a:lnTo>
                  <a:pt x="652" y="177"/>
                </a:lnTo>
                <a:lnTo>
                  <a:pt x="653" y="177"/>
                </a:lnTo>
                <a:lnTo>
                  <a:pt x="653" y="178"/>
                </a:lnTo>
                <a:lnTo>
                  <a:pt x="652" y="178"/>
                </a:lnTo>
                <a:lnTo>
                  <a:pt x="651" y="178"/>
                </a:lnTo>
                <a:lnTo>
                  <a:pt x="652" y="178"/>
                </a:lnTo>
                <a:lnTo>
                  <a:pt x="652" y="179"/>
                </a:lnTo>
                <a:lnTo>
                  <a:pt x="652" y="178"/>
                </a:lnTo>
                <a:lnTo>
                  <a:pt x="653" y="178"/>
                </a:lnTo>
                <a:lnTo>
                  <a:pt x="654" y="179"/>
                </a:lnTo>
                <a:lnTo>
                  <a:pt x="654" y="180"/>
                </a:lnTo>
                <a:lnTo>
                  <a:pt x="654" y="179"/>
                </a:lnTo>
                <a:lnTo>
                  <a:pt x="655" y="179"/>
                </a:lnTo>
                <a:lnTo>
                  <a:pt x="655" y="180"/>
                </a:lnTo>
                <a:lnTo>
                  <a:pt x="656" y="180"/>
                </a:lnTo>
                <a:lnTo>
                  <a:pt x="656" y="179"/>
                </a:lnTo>
                <a:lnTo>
                  <a:pt x="655" y="179"/>
                </a:lnTo>
                <a:lnTo>
                  <a:pt x="656" y="179"/>
                </a:lnTo>
                <a:lnTo>
                  <a:pt x="657" y="178"/>
                </a:lnTo>
                <a:lnTo>
                  <a:pt x="657" y="179"/>
                </a:lnTo>
                <a:lnTo>
                  <a:pt x="658" y="180"/>
                </a:lnTo>
                <a:lnTo>
                  <a:pt x="657" y="180"/>
                </a:lnTo>
                <a:lnTo>
                  <a:pt x="658" y="180"/>
                </a:lnTo>
                <a:lnTo>
                  <a:pt x="658" y="181"/>
                </a:lnTo>
                <a:lnTo>
                  <a:pt x="659" y="181"/>
                </a:lnTo>
                <a:lnTo>
                  <a:pt x="659" y="182"/>
                </a:lnTo>
                <a:lnTo>
                  <a:pt x="658" y="181"/>
                </a:lnTo>
                <a:lnTo>
                  <a:pt x="657" y="181"/>
                </a:lnTo>
                <a:lnTo>
                  <a:pt x="658" y="182"/>
                </a:lnTo>
                <a:lnTo>
                  <a:pt x="657" y="182"/>
                </a:lnTo>
                <a:lnTo>
                  <a:pt x="657" y="181"/>
                </a:lnTo>
                <a:lnTo>
                  <a:pt x="657" y="182"/>
                </a:lnTo>
                <a:lnTo>
                  <a:pt x="657" y="183"/>
                </a:lnTo>
                <a:lnTo>
                  <a:pt x="657" y="182"/>
                </a:lnTo>
                <a:lnTo>
                  <a:pt x="658" y="182"/>
                </a:lnTo>
                <a:lnTo>
                  <a:pt x="658" y="183"/>
                </a:lnTo>
                <a:lnTo>
                  <a:pt x="659" y="183"/>
                </a:lnTo>
                <a:lnTo>
                  <a:pt x="659" y="182"/>
                </a:lnTo>
                <a:lnTo>
                  <a:pt x="659" y="183"/>
                </a:lnTo>
                <a:lnTo>
                  <a:pt x="659" y="184"/>
                </a:lnTo>
                <a:lnTo>
                  <a:pt x="658" y="183"/>
                </a:lnTo>
                <a:lnTo>
                  <a:pt x="658" y="184"/>
                </a:lnTo>
                <a:lnTo>
                  <a:pt x="659" y="184"/>
                </a:lnTo>
                <a:lnTo>
                  <a:pt x="659" y="185"/>
                </a:lnTo>
                <a:lnTo>
                  <a:pt x="658" y="184"/>
                </a:lnTo>
                <a:lnTo>
                  <a:pt x="657" y="184"/>
                </a:lnTo>
                <a:lnTo>
                  <a:pt x="656" y="184"/>
                </a:lnTo>
                <a:lnTo>
                  <a:pt x="656" y="183"/>
                </a:lnTo>
                <a:lnTo>
                  <a:pt x="655" y="183"/>
                </a:lnTo>
                <a:lnTo>
                  <a:pt x="655" y="184"/>
                </a:lnTo>
                <a:lnTo>
                  <a:pt x="656" y="184"/>
                </a:lnTo>
                <a:lnTo>
                  <a:pt x="657" y="185"/>
                </a:lnTo>
                <a:lnTo>
                  <a:pt x="657" y="184"/>
                </a:lnTo>
                <a:lnTo>
                  <a:pt x="658" y="185"/>
                </a:lnTo>
                <a:lnTo>
                  <a:pt x="658" y="184"/>
                </a:lnTo>
                <a:lnTo>
                  <a:pt x="658" y="185"/>
                </a:lnTo>
                <a:lnTo>
                  <a:pt x="658" y="186"/>
                </a:lnTo>
                <a:lnTo>
                  <a:pt x="659" y="186"/>
                </a:lnTo>
                <a:lnTo>
                  <a:pt x="659" y="185"/>
                </a:lnTo>
                <a:lnTo>
                  <a:pt x="660" y="185"/>
                </a:lnTo>
                <a:lnTo>
                  <a:pt x="661" y="185"/>
                </a:lnTo>
                <a:lnTo>
                  <a:pt x="661" y="186"/>
                </a:lnTo>
                <a:lnTo>
                  <a:pt x="660" y="186"/>
                </a:lnTo>
                <a:lnTo>
                  <a:pt x="659" y="186"/>
                </a:lnTo>
                <a:lnTo>
                  <a:pt x="658" y="186"/>
                </a:lnTo>
                <a:lnTo>
                  <a:pt x="659" y="186"/>
                </a:lnTo>
                <a:lnTo>
                  <a:pt x="659" y="187"/>
                </a:lnTo>
                <a:lnTo>
                  <a:pt x="658" y="187"/>
                </a:lnTo>
                <a:lnTo>
                  <a:pt x="658" y="188"/>
                </a:lnTo>
                <a:lnTo>
                  <a:pt x="659" y="189"/>
                </a:lnTo>
                <a:lnTo>
                  <a:pt x="658" y="189"/>
                </a:lnTo>
                <a:lnTo>
                  <a:pt x="658" y="190"/>
                </a:lnTo>
                <a:lnTo>
                  <a:pt x="659" y="190"/>
                </a:lnTo>
                <a:lnTo>
                  <a:pt x="659" y="191"/>
                </a:lnTo>
                <a:lnTo>
                  <a:pt x="658" y="191"/>
                </a:lnTo>
                <a:lnTo>
                  <a:pt x="658" y="190"/>
                </a:lnTo>
                <a:lnTo>
                  <a:pt x="657" y="190"/>
                </a:lnTo>
                <a:lnTo>
                  <a:pt x="657" y="189"/>
                </a:lnTo>
                <a:lnTo>
                  <a:pt x="657" y="188"/>
                </a:lnTo>
                <a:lnTo>
                  <a:pt x="657" y="187"/>
                </a:lnTo>
                <a:lnTo>
                  <a:pt x="656" y="187"/>
                </a:lnTo>
                <a:lnTo>
                  <a:pt x="656" y="188"/>
                </a:lnTo>
                <a:lnTo>
                  <a:pt x="656" y="189"/>
                </a:lnTo>
                <a:lnTo>
                  <a:pt x="656" y="190"/>
                </a:lnTo>
                <a:lnTo>
                  <a:pt x="655" y="190"/>
                </a:lnTo>
                <a:lnTo>
                  <a:pt x="655" y="191"/>
                </a:lnTo>
                <a:lnTo>
                  <a:pt x="656" y="190"/>
                </a:lnTo>
                <a:lnTo>
                  <a:pt x="658" y="191"/>
                </a:lnTo>
                <a:lnTo>
                  <a:pt x="657" y="191"/>
                </a:lnTo>
                <a:lnTo>
                  <a:pt x="656" y="192"/>
                </a:lnTo>
                <a:lnTo>
                  <a:pt x="657" y="192"/>
                </a:lnTo>
                <a:lnTo>
                  <a:pt x="658" y="192"/>
                </a:lnTo>
                <a:lnTo>
                  <a:pt x="658" y="193"/>
                </a:lnTo>
                <a:lnTo>
                  <a:pt x="658" y="192"/>
                </a:lnTo>
                <a:lnTo>
                  <a:pt x="659" y="193"/>
                </a:lnTo>
                <a:lnTo>
                  <a:pt x="660" y="194"/>
                </a:lnTo>
                <a:lnTo>
                  <a:pt x="659" y="195"/>
                </a:lnTo>
                <a:lnTo>
                  <a:pt x="658" y="196"/>
                </a:lnTo>
                <a:lnTo>
                  <a:pt x="657" y="195"/>
                </a:lnTo>
                <a:lnTo>
                  <a:pt x="657" y="196"/>
                </a:lnTo>
                <a:lnTo>
                  <a:pt x="657" y="195"/>
                </a:lnTo>
                <a:lnTo>
                  <a:pt x="655" y="195"/>
                </a:lnTo>
                <a:lnTo>
                  <a:pt x="654" y="195"/>
                </a:lnTo>
                <a:lnTo>
                  <a:pt x="655" y="195"/>
                </a:lnTo>
                <a:lnTo>
                  <a:pt x="656" y="196"/>
                </a:lnTo>
                <a:lnTo>
                  <a:pt x="657" y="196"/>
                </a:lnTo>
                <a:lnTo>
                  <a:pt x="658" y="197"/>
                </a:lnTo>
                <a:lnTo>
                  <a:pt x="658" y="198"/>
                </a:lnTo>
                <a:lnTo>
                  <a:pt x="657" y="198"/>
                </a:lnTo>
                <a:lnTo>
                  <a:pt x="657" y="197"/>
                </a:lnTo>
                <a:lnTo>
                  <a:pt x="656" y="197"/>
                </a:lnTo>
                <a:lnTo>
                  <a:pt x="655" y="197"/>
                </a:lnTo>
                <a:lnTo>
                  <a:pt x="655" y="196"/>
                </a:lnTo>
                <a:lnTo>
                  <a:pt x="654" y="196"/>
                </a:lnTo>
                <a:lnTo>
                  <a:pt x="654" y="197"/>
                </a:lnTo>
                <a:lnTo>
                  <a:pt x="655" y="197"/>
                </a:lnTo>
                <a:lnTo>
                  <a:pt x="655" y="198"/>
                </a:lnTo>
                <a:lnTo>
                  <a:pt x="656" y="198"/>
                </a:lnTo>
                <a:lnTo>
                  <a:pt x="655" y="198"/>
                </a:lnTo>
                <a:lnTo>
                  <a:pt x="656" y="198"/>
                </a:lnTo>
                <a:lnTo>
                  <a:pt x="657" y="198"/>
                </a:lnTo>
                <a:lnTo>
                  <a:pt x="656" y="199"/>
                </a:lnTo>
                <a:lnTo>
                  <a:pt x="655" y="199"/>
                </a:lnTo>
                <a:lnTo>
                  <a:pt x="654" y="199"/>
                </a:lnTo>
                <a:lnTo>
                  <a:pt x="655" y="199"/>
                </a:lnTo>
                <a:lnTo>
                  <a:pt x="655" y="200"/>
                </a:lnTo>
                <a:lnTo>
                  <a:pt x="656" y="199"/>
                </a:lnTo>
                <a:lnTo>
                  <a:pt x="657" y="199"/>
                </a:lnTo>
                <a:lnTo>
                  <a:pt x="657" y="200"/>
                </a:lnTo>
                <a:lnTo>
                  <a:pt x="656" y="200"/>
                </a:lnTo>
                <a:lnTo>
                  <a:pt x="657" y="200"/>
                </a:lnTo>
                <a:lnTo>
                  <a:pt x="657" y="201"/>
                </a:lnTo>
                <a:lnTo>
                  <a:pt x="656" y="201"/>
                </a:lnTo>
                <a:lnTo>
                  <a:pt x="655" y="201"/>
                </a:lnTo>
                <a:lnTo>
                  <a:pt x="654" y="201"/>
                </a:lnTo>
                <a:lnTo>
                  <a:pt x="654" y="200"/>
                </a:lnTo>
                <a:lnTo>
                  <a:pt x="653" y="200"/>
                </a:lnTo>
                <a:lnTo>
                  <a:pt x="654" y="201"/>
                </a:lnTo>
                <a:lnTo>
                  <a:pt x="655" y="201"/>
                </a:lnTo>
                <a:lnTo>
                  <a:pt x="656" y="202"/>
                </a:lnTo>
                <a:lnTo>
                  <a:pt x="657" y="202"/>
                </a:lnTo>
                <a:lnTo>
                  <a:pt x="658" y="202"/>
                </a:lnTo>
                <a:lnTo>
                  <a:pt x="658" y="201"/>
                </a:lnTo>
                <a:lnTo>
                  <a:pt x="658" y="200"/>
                </a:lnTo>
                <a:lnTo>
                  <a:pt x="659" y="200"/>
                </a:lnTo>
                <a:lnTo>
                  <a:pt x="659" y="201"/>
                </a:lnTo>
                <a:lnTo>
                  <a:pt x="659" y="202"/>
                </a:lnTo>
                <a:lnTo>
                  <a:pt x="658" y="202"/>
                </a:lnTo>
                <a:lnTo>
                  <a:pt x="658" y="203"/>
                </a:lnTo>
                <a:lnTo>
                  <a:pt x="657" y="203"/>
                </a:lnTo>
                <a:lnTo>
                  <a:pt x="657" y="202"/>
                </a:lnTo>
                <a:lnTo>
                  <a:pt x="656" y="202"/>
                </a:lnTo>
                <a:lnTo>
                  <a:pt x="655" y="202"/>
                </a:lnTo>
                <a:lnTo>
                  <a:pt x="654" y="202"/>
                </a:lnTo>
                <a:lnTo>
                  <a:pt x="654" y="203"/>
                </a:lnTo>
                <a:lnTo>
                  <a:pt x="654" y="204"/>
                </a:lnTo>
                <a:lnTo>
                  <a:pt x="654" y="203"/>
                </a:lnTo>
                <a:lnTo>
                  <a:pt x="653" y="203"/>
                </a:lnTo>
                <a:lnTo>
                  <a:pt x="653" y="202"/>
                </a:lnTo>
                <a:lnTo>
                  <a:pt x="652" y="202"/>
                </a:lnTo>
                <a:lnTo>
                  <a:pt x="652" y="201"/>
                </a:lnTo>
                <a:lnTo>
                  <a:pt x="651" y="201"/>
                </a:lnTo>
                <a:lnTo>
                  <a:pt x="650" y="201"/>
                </a:lnTo>
                <a:lnTo>
                  <a:pt x="649" y="201"/>
                </a:lnTo>
                <a:lnTo>
                  <a:pt x="649" y="200"/>
                </a:lnTo>
                <a:lnTo>
                  <a:pt x="648" y="200"/>
                </a:lnTo>
                <a:lnTo>
                  <a:pt x="648" y="199"/>
                </a:lnTo>
                <a:lnTo>
                  <a:pt x="648" y="198"/>
                </a:lnTo>
                <a:lnTo>
                  <a:pt x="648" y="199"/>
                </a:lnTo>
                <a:lnTo>
                  <a:pt x="649" y="199"/>
                </a:lnTo>
                <a:lnTo>
                  <a:pt x="650" y="199"/>
                </a:lnTo>
                <a:lnTo>
                  <a:pt x="651" y="199"/>
                </a:lnTo>
                <a:lnTo>
                  <a:pt x="651" y="198"/>
                </a:lnTo>
                <a:lnTo>
                  <a:pt x="650" y="198"/>
                </a:lnTo>
                <a:lnTo>
                  <a:pt x="649" y="198"/>
                </a:lnTo>
                <a:lnTo>
                  <a:pt x="648" y="198"/>
                </a:lnTo>
                <a:lnTo>
                  <a:pt x="648" y="197"/>
                </a:lnTo>
                <a:lnTo>
                  <a:pt x="649" y="197"/>
                </a:lnTo>
                <a:lnTo>
                  <a:pt x="649" y="196"/>
                </a:lnTo>
                <a:lnTo>
                  <a:pt x="649" y="197"/>
                </a:lnTo>
                <a:lnTo>
                  <a:pt x="648" y="197"/>
                </a:lnTo>
                <a:lnTo>
                  <a:pt x="647" y="197"/>
                </a:lnTo>
                <a:lnTo>
                  <a:pt x="648" y="197"/>
                </a:lnTo>
                <a:lnTo>
                  <a:pt x="648" y="198"/>
                </a:lnTo>
                <a:lnTo>
                  <a:pt x="647" y="198"/>
                </a:lnTo>
                <a:lnTo>
                  <a:pt x="646" y="198"/>
                </a:lnTo>
                <a:lnTo>
                  <a:pt x="647" y="198"/>
                </a:lnTo>
                <a:lnTo>
                  <a:pt x="647" y="199"/>
                </a:lnTo>
                <a:lnTo>
                  <a:pt x="646" y="199"/>
                </a:lnTo>
                <a:lnTo>
                  <a:pt x="646" y="198"/>
                </a:lnTo>
                <a:lnTo>
                  <a:pt x="645" y="198"/>
                </a:lnTo>
                <a:lnTo>
                  <a:pt x="645" y="197"/>
                </a:lnTo>
                <a:lnTo>
                  <a:pt x="645" y="196"/>
                </a:lnTo>
                <a:lnTo>
                  <a:pt x="646" y="196"/>
                </a:lnTo>
                <a:lnTo>
                  <a:pt x="646" y="195"/>
                </a:lnTo>
                <a:lnTo>
                  <a:pt x="646" y="196"/>
                </a:lnTo>
                <a:lnTo>
                  <a:pt x="646" y="195"/>
                </a:lnTo>
                <a:lnTo>
                  <a:pt x="646" y="194"/>
                </a:lnTo>
                <a:lnTo>
                  <a:pt x="645" y="194"/>
                </a:lnTo>
                <a:lnTo>
                  <a:pt x="645" y="193"/>
                </a:lnTo>
                <a:lnTo>
                  <a:pt x="646" y="193"/>
                </a:lnTo>
                <a:lnTo>
                  <a:pt x="646" y="192"/>
                </a:lnTo>
                <a:lnTo>
                  <a:pt x="647" y="192"/>
                </a:lnTo>
                <a:lnTo>
                  <a:pt x="648" y="192"/>
                </a:lnTo>
                <a:lnTo>
                  <a:pt x="649" y="191"/>
                </a:lnTo>
                <a:lnTo>
                  <a:pt x="650" y="191"/>
                </a:lnTo>
                <a:lnTo>
                  <a:pt x="650" y="190"/>
                </a:lnTo>
                <a:lnTo>
                  <a:pt x="649" y="190"/>
                </a:lnTo>
                <a:lnTo>
                  <a:pt x="648" y="190"/>
                </a:lnTo>
                <a:lnTo>
                  <a:pt x="648" y="191"/>
                </a:lnTo>
                <a:lnTo>
                  <a:pt x="647" y="191"/>
                </a:lnTo>
                <a:lnTo>
                  <a:pt x="647" y="192"/>
                </a:lnTo>
                <a:lnTo>
                  <a:pt x="646" y="192"/>
                </a:lnTo>
                <a:lnTo>
                  <a:pt x="645" y="192"/>
                </a:lnTo>
                <a:lnTo>
                  <a:pt x="645" y="193"/>
                </a:lnTo>
                <a:lnTo>
                  <a:pt x="644" y="193"/>
                </a:lnTo>
                <a:lnTo>
                  <a:pt x="644" y="192"/>
                </a:lnTo>
                <a:lnTo>
                  <a:pt x="643" y="192"/>
                </a:lnTo>
                <a:lnTo>
                  <a:pt x="643" y="191"/>
                </a:lnTo>
                <a:lnTo>
                  <a:pt x="643" y="192"/>
                </a:lnTo>
                <a:lnTo>
                  <a:pt x="642" y="191"/>
                </a:lnTo>
                <a:lnTo>
                  <a:pt x="642" y="190"/>
                </a:lnTo>
                <a:lnTo>
                  <a:pt x="641" y="190"/>
                </a:lnTo>
                <a:lnTo>
                  <a:pt x="641" y="189"/>
                </a:lnTo>
                <a:lnTo>
                  <a:pt x="642" y="189"/>
                </a:lnTo>
                <a:lnTo>
                  <a:pt x="643" y="188"/>
                </a:lnTo>
                <a:lnTo>
                  <a:pt x="643" y="187"/>
                </a:lnTo>
                <a:lnTo>
                  <a:pt x="644" y="187"/>
                </a:lnTo>
                <a:lnTo>
                  <a:pt x="643" y="187"/>
                </a:lnTo>
                <a:lnTo>
                  <a:pt x="643" y="188"/>
                </a:lnTo>
                <a:lnTo>
                  <a:pt x="642" y="188"/>
                </a:lnTo>
                <a:lnTo>
                  <a:pt x="642" y="189"/>
                </a:lnTo>
                <a:lnTo>
                  <a:pt x="641" y="188"/>
                </a:lnTo>
                <a:lnTo>
                  <a:pt x="640" y="187"/>
                </a:lnTo>
                <a:lnTo>
                  <a:pt x="640" y="188"/>
                </a:lnTo>
                <a:lnTo>
                  <a:pt x="640" y="189"/>
                </a:lnTo>
                <a:lnTo>
                  <a:pt x="641" y="189"/>
                </a:lnTo>
                <a:lnTo>
                  <a:pt x="641" y="190"/>
                </a:lnTo>
                <a:lnTo>
                  <a:pt x="640" y="190"/>
                </a:lnTo>
                <a:lnTo>
                  <a:pt x="641" y="190"/>
                </a:lnTo>
                <a:lnTo>
                  <a:pt x="641" y="191"/>
                </a:lnTo>
                <a:lnTo>
                  <a:pt x="642" y="191"/>
                </a:lnTo>
                <a:lnTo>
                  <a:pt x="642" y="192"/>
                </a:lnTo>
                <a:lnTo>
                  <a:pt x="643" y="192"/>
                </a:lnTo>
                <a:lnTo>
                  <a:pt x="643" y="193"/>
                </a:lnTo>
                <a:lnTo>
                  <a:pt x="644" y="193"/>
                </a:lnTo>
                <a:lnTo>
                  <a:pt x="643" y="193"/>
                </a:lnTo>
                <a:lnTo>
                  <a:pt x="644" y="194"/>
                </a:lnTo>
                <a:lnTo>
                  <a:pt x="644" y="195"/>
                </a:lnTo>
                <a:lnTo>
                  <a:pt x="643" y="194"/>
                </a:lnTo>
                <a:lnTo>
                  <a:pt x="643" y="193"/>
                </a:lnTo>
                <a:lnTo>
                  <a:pt x="643" y="194"/>
                </a:lnTo>
                <a:lnTo>
                  <a:pt x="642" y="194"/>
                </a:lnTo>
                <a:lnTo>
                  <a:pt x="643" y="194"/>
                </a:lnTo>
                <a:lnTo>
                  <a:pt x="643" y="195"/>
                </a:lnTo>
                <a:lnTo>
                  <a:pt x="644" y="195"/>
                </a:lnTo>
                <a:lnTo>
                  <a:pt x="644" y="196"/>
                </a:lnTo>
                <a:lnTo>
                  <a:pt x="643" y="196"/>
                </a:lnTo>
                <a:lnTo>
                  <a:pt x="643" y="197"/>
                </a:lnTo>
                <a:lnTo>
                  <a:pt x="642" y="198"/>
                </a:lnTo>
                <a:lnTo>
                  <a:pt x="642" y="197"/>
                </a:lnTo>
                <a:lnTo>
                  <a:pt x="641" y="197"/>
                </a:lnTo>
                <a:lnTo>
                  <a:pt x="642" y="197"/>
                </a:lnTo>
                <a:lnTo>
                  <a:pt x="642" y="198"/>
                </a:lnTo>
                <a:lnTo>
                  <a:pt x="641" y="198"/>
                </a:lnTo>
                <a:lnTo>
                  <a:pt x="642" y="198"/>
                </a:lnTo>
                <a:lnTo>
                  <a:pt x="643" y="198"/>
                </a:lnTo>
                <a:lnTo>
                  <a:pt x="643" y="199"/>
                </a:lnTo>
                <a:lnTo>
                  <a:pt x="642" y="199"/>
                </a:lnTo>
                <a:lnTo>
                  <a:pt x="641" y="199"/>
                </a:lnTo>
                <a:lnTo>
                  <a:pt x="640" y="198"/>
                </a:lnTo>
                <a:lnTo>
                  <a:pt x="639" y="197"/>
                </a:lnTo>
                <a:lnTo>
                  <a:pt x="639" y="196"/>
                </a:lnTo>
                <a:lnTo>
                  <a:pt x="639" y="195"/>
                </a:lnTo>
                <a:lnTo>
                  <a:pt x="639" y="194"/>
                </a:lnTo>
                <a:lnTo>
                  <a:pt x="639" y="193"/>
                </a:lnTo>
                <a:lnTo>
                  <a:pt x="639" y="192"/>
                </a:lnTo>
                <a:lnTo>
                  <a:pt x="639" y="191"/>
                </a:lnTo>
                <a:lnTo>
                  <a:pt x="639" y="190"/>
                </a:lnTo>
                <a:lnTo>
                  <a:pt x="638" y="190"/>
                </a:lnTo>
                <a:lnTo>
                  <a:pt x="638" y="191"/>
                </a:lnTo>
                <a:lnTo>
                  <a:pt x="638" y="192"/>
                </a:lnTo>
                <a:lnTo>
                  <a:pt x="639" y="192"/>
                </a:lnTo>
                <a:lnTo>
                  <a:pt x="638" y="192"/>
                </a:lnTo>
                <a:lnTo>
                  <a:pt x="637" y="191"/>
                </a:lnTo>
                <a:lnTo>
                  <a:pt x="637" y="190"/>
                </a:lnTo>
                <a:lnTo>
                  <a:pt x="636" y="189"/>
                </a:lnTo>
                <a:lnTo>
                  <a:pt x="636" y="188"/>
                </a:lnTo>
                <a:lnTo>
                  <a:pt x="636" y="187"/>
                </a:lnTo>
                <a:lnTo>
                  <a:pt x="636" y="186"/>
                </a:lnTo>
                <a:lnTo>
                  <a:pt x="635" y="186"/>
                </a:lnTo>
                <a:lnTo>
                  <a:pt x="636" y="186"/>
                </a:lnTo>
                <a:lnTo>
                  <a:pt x="636" y="185"/>
                </a:lnTo>
                <a:lnTo>
                  <a:pt x="636" y="184"/>
                </a:lnTo>
                <a:lnTo>
                  <a:pt x="636" y="185"/>
                </a:lnTo>
                <a:lnTo>
                  <a:pt x="635" y="185"/>
                </a:lnTo>
                <a:lnTo>
                  <a:pt x="635" y="186"/>
                </a:lnTo>
                <a:lnTo>
                  <a:pt x="634" y="185"/>
                </a:lnTo>
                <a:lnTo>
                  <a:pt x="635" y="185"/>
                </a:lnTo>
                <a:lnTo>
                  <a:pt x="634" y="185"/>
                </a:lnTo>
                <a:lnTo>
                  <a:pt x="634" y="186"/>
                </a:lnTo>
                <a:lnTo>
                  <a:pt x="634" y="185"/>
                </a:lnTo>
                <a:lnTo>
                  <a:pt x="633" y="185"/>
                </a:lnTo>
                <a:lnTo>
                  <a:pt x="633" y="184"/>
                </a:lnTo>
                <a:lnTo>
                  <a:pt x="634" y="184"/>
                </a:lnTo>
                <a:lnTo>
                  <a:pt x="633" y="184"/>
                </a:lnTo>
                <a:lnTo>
                  <a:pt x="632" y="183"/>
                </a:lnTo>
                <a:lnTo>
                  <a:pt x="631" y="184"/>
                </a:lnTo>
                <a:lnTo>
                  <a:pt x="631" y="183"/>
                </a:lnTo>
                <a:lnTo>
                  <a:pt x="632" y="183"/>
                </a:lnTo>
                <a:lnTo>
                  <a:pt x="631" y="182"/>
                </a:lnTo>
                <a:lnTo>
                  <a:pt x="630" y="182"/>
                </a:lnTo>
                <a:lnTo>
                  <a:pt x="630" y="183"/>
                </a:lnTo>
                <a:lnTo>
                  <a:pt x="630" y="182"/>
                </a:lnTo>
                <a:lnTo>
                  <a:pt x="630" y="181"/>
                </a:lnTo>
                <a:lnTo>
                  <a:pt x="629" y="181"/>
                </a:lnTo>
                <a:lnTo>
                  <a:pt x="629" y="182"/>
                </a:lnTo>
                <a:lnTo>
                  <a:pt x="630" y="182"/>
                </a:lnTo>
                <a:lnTo>
                  <a:pt x="630" y="183"/>
                </a:lnTo>
                <a:lnTo>
                  <a:pt x="629" y="183"/>
                </a:lnTo>
                <a:lnTo>
                  <a:pt x="628" y="183"/>
                </a:lnTo>
                <a:lnTo>
                  <a:pt x="628" y="182"/>
                </a:lnTo>
                <a:lnTo>
                  <a:pt x="627" y="181"/>
                </a:lnTo>
                <a:lnTo>
                  <a:pt x="626" y="180"/>
                </a:lnTo>
                <a:lnTo>
                  <a:pt x="627" y="180"/>
                </a:lnTo>
                <a:lnTo>
                  <a:pt x="628" y="179"/>
                </a:lnTo>
                <a:lnTo>
                  <a:pt x="628" y="178"/>
                </a:lnTo>
                <a:lnTo>
                  <a:pt x="627" y="179"/>
                </a:lnTo>
                <a:lnTo>
                  <a:pt x="626" y="179"/>
                </a:lnTo>
                <a:lnTo>
                  <a:pt x="626" y="180"/>
                </a:lnTo>
                <a:lnTo>
                  <a:pt x="625" y="180"/>
                </a:lnTo>
                <a:lnTo>
                  <a:pt x="624" y="180"/>
                </a:lnTo>
                <a:lnTo>
                  <a:pt x="623" y="180"/>
                </a:lnTo>
                <a:lnTo>
                  <a:pt x="623" y="179"/>
                </a:lnTo>
                <a:lnTo>
                  <a:pt x="622" y="179"/>
                </a:lnTo>
                <a:lnTo>
                  <a:pt x="622" y="178"/>
                </a:lnTo>
                <a:lnTo>
                  <a:pt x="621" y="177"/>
                </a:lnTo>
                <a:lnTo>
                  <a:pt x="621" y="176"/>
                </a:lnTo>
                <a:lnTo>
                  <a:pt x="622" y="176"/>
                </a:lnTo>
                <a:lnTo>
                  <a:pt x="621" y="176"/>
                </a:lnTo>
                <a:lnTo>
                  <a:pt x="621" y="175"/>
                </a:lnTo>
                <a:lnTo>
                  <a:pt x="620" y="175"/>
                </a:lnTo>
                <a:lnTo>
                  <a:pt x="621" y="175"/>
                </a:lnTo>
                <a:lnTo>
                  <a:pt x="621" y="174"/>
                </a:lnTo>
                <a:lnTo>
                  <a:pt x="622" y="174"/>
                </a:lnTo>
                <a:lnTo>
                  <a:pt x="623" y="174"/>
                </a:lnTo>
                <a:lnTo>
                  <a:pt x="623" y="173"/>
                </a:lnTo>
                <a:lnTo>
                  <a:pt x="624" y="172"/>
                </a:lnTo>
                <a:lnTo>
                  <a:pt x="623" y="172"/>
                </a:lnTo>
                <a:lnTo>
                  <a:pt x="623" y="173"/>
                </a:lnTo>
                <a:lnTo>
                  <a:pt x="622" y="173"/>
                </a:lnTo>
                <a:lnTo>
                  <a:pt x="622" y="174"/>
                </a:lnTo>
                <a:lnTo>
                  <a:pt x="621" y="174"/>
                </a:lnTo>
                <a:lnTo>
                  <a:pt x="620" y="174"/>
                </a:lnTo>
                <a:lnTo>
                  <a:pt x="620" y="175"/>
                </a:lnTo>
                <a:lnTo>
                  <a:pt x="619" y="174"/>
                </a:lnTo>
                <a:lnTo>
                  <a:pt x="618" y="174"/>
                </a:lnTo>
                <a:lnTo>
                  <a:pt x="619" y="173"/>
                </a:lnTo>
                <a:lnTo>
                  <a:pt x="618" y="172"/>
                </a:lnTo>
                <a:lnTo>
                  <a:pt x="618" y="171"/>
                </a:lnTo>
                <a:lnTo>
                  <a:pt x="617" y="170"/>
                </a:lnTo>
                <a:lnTo>
                  <a:pt x="616" y="170"/>
                </a:lnTo>
                <a:lnTo>
                  <a:pt x="615" y="169"/>
                </a:lnTo>
                <a:lnTo>
                  <a:pt x="614" y="169"/>
                </a:lnTo>
                <a:lnTo>
                  <a:pt x="613" y="169"/>
                </a:lnTo>
                <a:lnTo>
                  <a:pt x="612" y="168"/>
                </a:lnTo>
                <a:lnTo>
                  <a:pt x="612" y="167"/>
                </a:lnTo>
                <a:lnTo>
                  <a:pt x="611" y="166"/>
                </a:lnTo>
                <a:lnTo>
                  <a:pt x="612" y="166"/>
                </a:lnTo>
                <a:lnTo>
                  <a:pt x="612" y="165"/>
                </a:lnTo>
                <a:lnTo>
                  <a:pt x="612" y="164"/>
                </a:lnTo>
                <a:lnTo>
                  <a:pt x="611" y="164"/>
                </a:lnTo>
                <a:lnTo>
                  <a:pt x="611" y="165"/>
                </a:lnTo>
                <a:lnTo>
                  <a:pt x="610" y="164"/>
                </a:lnTo>
                <a:lnTo>
                  <a:pt x="610" y="163"/>
                </a:lnTo>
                <a:lnTo>
                  <a:pt x="609" y="163"/>
                </a:lnTo>
                <a:lnTo>
                  <a:pt x="608" y="163"/>
                </a:lnTo>
                <a:lnTo>
                  <a:pt x="607" y="163"/>
                </a:lnTo>
                <a:lnTo>
                  <a:pt x="607" y="162"/>
                </a:lnTo>
                <a:lnTo>
                  <a:pt x="607" y="161"/>
                </a:lnTo>
                <a:lnTo>
                  <a:pt x="608" y="160"/>
                </a:lnTo>
                <a:lnTo>
                  <a:pt x="607" y="160"/>
                </a:lnTo>
                <a:lnTo>
                  <a:pt x="607" y="159"/>
                </a:lnTo>
                <a:lnTo>
                  <a:pt x="607" y="158"/>
                </a:lnTo>
                <a:lnTo>
                  <a:pt x="607" y="156"/>
                </a:lnTo>
                <a:lnTo>
                  <a:pt x="607" y="155"/>
                </a:lnTo>
                <a:lnTo>
                  <a:pt x="606" y="154"/>
                </a:lnTo>
                <a:lnTo>
                  <a:pt x="604" y="154"/>
                </a:lnTo>
                <a:lnTo>
                  <a:pt x="604" y="155"/>
                </a:lnTo>
                <a:lnTo>
                  <a:pt x="604" y="156"/>
                </a:lnTo>
                <a:lnTo>
                  <a:pt x="604" y="157"/>
                </a:lnTo>
                <a:lnTo>
                  <a:pt x="604" y="158"/>
                </a:lnTo>
                <a:lnTo>
                  <a:pt x="605" y="158"/>
                </a:lnTo>
                <a:lnTo>
                  <a:pt x="604" y="159"/>
                </a:lnTo>
                <a:lnTo>
                  <a:pt x="604" y="158"/>
                </a:lnTo>
                <a:lnTo>
                  <a:pt x="604" y="157"/>
                </a:lnTo>
                <a:lnTo>
                  <a:pt x="604" y="156"/>
                </a:lnTo>
                <a:lnTo>
                  <a:pt x="603" y="157"/>
                </a:lnTo>
                <a:lnTo>
                  <a:pt x="604" y="157"/>
                </a:lnTo>
                <a:lnTo>
                  <a:pt x="604" y="158"/>
                </a:lnTo>
                <a:lnTo>
                  <a:pt x="603" y="158"/>
                </a:lnTo>
                <a:lnTo>
                  <a:pt x="603" y="157"/>
                </a:lnTo>
                <a:lnTo>
                  <a:pt x="603" y="158"/>
                </a:lnTo>
                <a:lnTo>
                  <a:pt x="604" y="158"/>
                </a:lnTo>
                <a:lnTo>
                  <a:pt x="604" y="159"/>
                </a:lnTo>
                <a:lnTo>
                  <a:pt x="604" y="160"/>
                </a:lnTo>
                <a:lnTo>
                  <a:pt x="604" y="161"/>
                </a:lnTo>
                <a:lnTo>
                  <a:pt x="605" y="161"/>
                </a:lnTo>
                <a:lnTo>
                  <a:pt x="605" y="162"/>
                </a:lnTo>
                <a:lnTo>
                  <a:pt x="604" y="162"/>
                </a:lnTo>
                <a:lnTo>
                  <a:pt x="603" y="162"/>
                </a:lnTo>
                <a:lnTo>
                  <a:pt x="604" y="163"/>
                </a:lnTo>
                <a:lnTo>
                  <a:pt x="603" y="163"/>
                </a:lnTo>
                <a:lnTo>
                  <a:pt x="604" y="164"/>
                </a:lnTo>
                <a:lnTo>
                  <a:pt x="605" y="164"/>
                </a:lnTo>
                <a:lnTo>
                  <a:pt x="606" y="164"/>
                </a:lnTo>
                <a:lnTo>
                  <a:pt x="607" y="164"/>
                </a:lnTo>
                <a:lnTo>
                  <a:pt x="607" y="165"/>
                </a:lnTo>
                <a:lnTo>
                  <a:pt x="608" y="165"/>
                </a:lnTo>
                <a:lnTo>
                  <a:pt x="607" y="165"/>
                </a:lnTo>
                <a:lnTo>
                  <a:pt x="607" y="166"/>
                </a:lnTo>
                <a:lnTo>
                  <a:pt x="607" y="167"/>
                </a:lnTo>
                <a:lnTo>
                  <a:pt x="608" y="167"/>
                </a:lnTo>
                <a:lnTo>
                  <a:pt x="609" y="168"/>
                </a:lnTo>
                <a:lnTo>
                  <a:pt x="609" y="169"/>
                </a:lnTo>
                <a:lnTo>
                  <a:pt x="610" y="169"/>
                </a:lnTo>
                <a:lnTo>
                  <a:pt x="610" y="170"/>
                </a:lnTo>
                <a:lnTo>
                  <a:pt x="610" y="171"/>
                </a:lnTo>
                <a:lnTo>
                  <a:pt x="612" y="171"/>
                </a:lnTo>
                <a:lnTo>
                  <a:pt x="612" y="172"/>
                </a:lnTo>
                <a:lnTo>
                  <a:pt x="613" y="172"/>
                </a:lnTo>
                <a:lnTo>
                  <a:pt x="613" y="173"/>
                </a:lnTo>
                <a:lnTo>
                  <a:pt x="614" y="173"/>
                </a:lnTo>
                <a:lnTo>
                  <a:pt x="615" y="173"/>
                </a:lnTo>
                <a:lnTo>
                  <a:pt x="615" y="174"/>
                </a:lnTo>
                <a:lnTo>
                  <a:pt x="615" y="175"/>
                </a:lnTo>
                <a:lnTo>
                  <a:pt x="616" y="176"/>
                </a:lnTo>
                <a:lnTo>
                  <a:pt x="616" y="177"/>
                </a:lnTo>
                <a:lnTo>
                  <a:pt x="617" y="177"/>
                </a:lnTo>
                <a:lnTo>
                  <a:pt x="617" y="178"/>
                </a:lnTo>
                <a:lnTo>
                  <a:pt x="617" y="179"/>
                </a:lnTo>
                <a:lnTo>
                  <a:pt x="618" y="180"/>
                </a:lnTo>
                <a:lnTo>
                  <a:pt x="618" y="181"/>
                </a:lnTo>
                <a:lnTo>
                  <a:pt x="619" y="181"/>
                </a:lnTo>
                <a:lnTo>
                  <a:pt x="619" y="182"/>
                </a:lnTo>
                <a:lnTo>
                  <a:pt x="619" y="183"/>
                </a:lnTo>
                <a:lnTo>
                  <a:pt x="620" y="184"/>
                </a:lnTo>
                <a:lnTo>
                  <a:pt x="621" y="184"/>
                </a:lnTo>
                <a:lnTo>
                  <a:pt x="622" y="185"/>
                </a:lnTo>
                <a:lnTo>
                  <a:pt x="623" y="184"/>
                </a:lnTo>
                <a:lnTo>
                  <a:pt x="624" y="185"/>
                </a:lnTo>
                <a:lnTo>
                  <a:pt x="625" y="185"/>
                </a:lnTo>
                <a:lnTo>
                  <a:pt x="624" y="186"/>
                </a:lnTo>
                <a:lnTo>
                  <a:pt x="625" y="187"/>
                </a:lnTo>
                <a:lnTo>
                  <a:pt x="626" y="188"/>
                </a:lnTo>
                <a:lnTo>
                  <a:pt x="625" y="189"/>
                </a:lnTo>
                <a:lnTo>
                  <a:pt x="626" y="189"/>
                </a:lnTo>
                <a:lnTo>
                  <a:pt x="627" y="190"/>
                </a:lnTo>
                <a:lnTo>
                  <a:pt x="628" y="190"/>
                </a:lnTo>
                <a:lnTo>
                  <a:pt x="630" y="190"/>
                </a:lnTo>
                <a:lnTo>
                  <a:pt x="631" y="190"/>
                </a:lnTo>
                <a:lnTo>
                  <a:pt x="631" y="191"/>
                </a:lnTo>
                <a:lnTo>
                  <a:pt x="631" y="190"/>
                </a:lnTo>
                <a:lnTo>
                  <a:pt x="630" y="190"/>
                </a:lnTo>
                <a:lnTo>
                  <a:pt x="630" y="191"/>
                </a:lnTo>
                <a:lnTo>
                  <a:pt x="630" y="190"/>
                </a:lnTo>
                <a:lnTo>
                  <a:pt x="631" y="191"/>
                </a:lnTo>
                <a:lnTo>
                  <a:pt x="631" y="192"/>
                </a:lnTo>
                <a:lnTo>
                  <a:pt x="630" y="192"/>
                </a:lnTo>
                <a:lnTo>
                  <a:pt x="630" y="193"/>
                </a:lnTo>
                <a:lnTo>
                  <a:pt x="631" y="192"/>
                </a:lnTo>
                <a:lnTo>
                  <a:pt x="632" y="192"/>
                </a:lnTo>
                <a:lnTo>
                  <a:pt x="632" y="193"/>
                </a:lnTo>
                <a:lnTo>
                  <a:pt x="633" y="193"/>
                </a:lnTo>
                <a:lnTo>
                  <a:pt x="633" y="194"/>
                </a:lnTo>
                <a:lnTo>
                  <a:pt x="633" y="195"/>
                </a:lnTo>
                <a:lnTo>
                  <a:pt x="632" y="196"/>
                </a:lnTo>
                <a:lnTo>
                  <a:pt x="633" y="196"/>
                </a:lnTo>
                <a:lnTo>
                  <a:pt x="633" y="195"/>
                </a:lnTo>
                <a:lnTo>
                  <a:pt x="633" y="196"/>
                </a:lnTo>
                <a:lnTo>
                  <a:pt x="634" y="196"/>
                </a:lnTo>
                <a:lnTo>
                  <a:pt x="634" y="198"/>
                </a:lnTo>
                <a:lnTo>
                  <a:pt x="635" y="198"/>
                </a:lnTo>
                <a:lnTo>
                  <a:pt x="634" y="198"/>
                </a:lnTo>
                <a:lnTo>
                  <a:pt x="633" y="198"/>
                </a:lnTo>
                <a:lnTo>
                  <a:pt x="632" y="198"/>
                </a:lnTo>
                <a:lnTo>
                  <a:pt x="632" y="197"/>
                </a:lnTo>
                <a:lnTo>
                  <a:pt x="631" y="197"/>
                </a:lnTo>
                <a:lnTo>
                  <a:pt x="631" y="198"/>
                </a:lnTo>
                <a:lnTo>
                  <a:pt x="630" y="198"/>
                </a:lnTo>
                <a:lnTo>
                  <a:pt x="631" y="198"/>
                </a:lnTo>
                <a:lnTo>
                  <a:pt x="632" y="198"/>
                </a:lnTo>
                <a:lnTo>
                  <a:pt x="633" y="198"/>
                </a:lnTo>
                <a:lnTo>
                  <a:pt x="633" y="199"/>
                </a:lnTo>
                <a:lnTo>
                  <a:pt x="634" y="198"/>
                </a:lnTo>
                <a:lnTo>
                  <a:pt x="634" y="199"/>
                </a:lnTo>
                <a:lnTo>
                  <a:pt x="635" y="199"/>
                </a:lnTo>
                <a:lnTo>
                  <a:pt x="636" y="199"/>
                </a:lnTo>
                <a:lnTo>
                  <a:pt x="635" y="200"/>
                </a:lnTo>
                <a:lnTo>
                  <a:pt x="635" y="199"/>
                </a:lnTo>
                <a:lnTo>
                  <a:pt x="634" y="199"/>
                </a:lnTo>
                <a:lnTo>
                  <a:pt x="633" y="199"/>
                </a:lnTo>
                <a:lnTo>
                  <a:pt x="633" y="200"/>
                </a:lnTo>
                <a:lnTo>
                  <a:pt x="633" y="199"/>
                </a:lnTo>
                <a:lnTo>
                  <a:pt x="634" y="200"/>
                </a:lnTo>
                <a:lnTo>
                  <a:pt x="635" y="200"/>
                </a:lnTo>
                <a:lnTo>
                  <a:pt x="635" y="201"/>
                </a:lnTo>
                <a:lnTo>
                  <a:pt x="636" y="201"/>
                </a:lnTo>
                <a:lnTo>
                  <a:pt x="636" y="202"/>
                </a:lnTo>
                <a:lnTo>
                  <a:pt x="635" y="202"/>
                </a:lnTo>
                <a:lnTo>
                  <a:pt x="635" y="203"/>
                </a:lnTo>
                <a:lnTo>
                  <a:pt x="634" y="203"/>
                </a:lnTo>
                <a:lnTo>
                  <a:pt x="634" y="204"/>
                </a:lnTo>
                <a:lnTo>
                  <a:pt x="635" y="204"/>
                </a:lnTo>
                <a:lnTo>
                  <a:pt x="636" y="203"/>
                </a:lnTo>
                <a:lnTo>
                  <a:pt x="636" y="202"/>
                </a:lnTo>
                <a:lnTo>
                  <a:pt x="637" y="202"/>
                </a:lnTo>
                <a:lnTo>
                  <a:pt x="637" y="203"/>
                </a:lnTo>
                <a:lnTo>
                  <a:pt x="638" y="204"/>
                </a:lnTo>
                <a:lnTo>
                  <a:pt x="639" y="204"/>
                </a:lnTo>
                <a:lnTo>
                  <a:pt x="640" y="204"/>
                </a:lnTo>
                <a:lnTo>
                  <a:pt x="642" y="204"/>
                </a:lnTo>
                <a:lnTo>
                  <a:pt x="642" y="205"/>
                </a:lnTo>
                <a:lnTo>
                  <a:pt x="642" y="204"/>
                </a:lnTo>
                <a:lnTo>
                  <a:pt x="643" y="204"/>
                </a:lnTo>
                <a:lnTo>
                  <a:pt x="644" y="204"/>
                </a:lnTo>
                <a:lnTo>
                  <a:pt x="645" y="204"/>
                </a:lnTo>
                <a:lnTo>
                  <a:pt x="645" y="205"/>
                </a:lnTo>
                <a:lnTo>
                  <a:pt x="645" y="204"/>
                </a:lnTo>
                <a:lnTo>
                  <a:pt x="646" y="204"/>
                </a:lnTo>
                <a:lnTo>
                  <a:pt x="647" y="204"/>
                </a:lnTo>
                <a:lnTo>
                  <a:pt x="648" y="204"/>
                </a:lnTo>
                <a:lnTo>
                  <a:pt x="648" y="205"/>
                </a:lnTo>
                <a:lnTo>
                  <a:pt x="647" y="205"/>
                </a:lnTo>
                <a:lnTo>
                  <a:pt x="648" y="205"/>
                </a:lnTo>
                <a:lnTo>
                  <a:pt x="647" y="205"/>
                </a:lnTo>
                <a:lnTo>
                  <a:pt x="647" y="206"/>
                </a:lnTo>
                <a:lnTo>
                  <a:pt x="648" y="206"/>
                </a:lnTo>
                <a:lnTo>
                  <a:pt x="648" y="207"/>
                </a:lnTo>
                <a:lnTo>
                  <a:pt x="647" y="207"/>
                </a:lnTo>
                <a:lnTo>
                  <a:pt x="648" y="207"/>
                </a:lnTo>
                <a:lnTo>
                  <a:pt x="649" y="207"/>
                </a:lnTo>
                <a:lnTo>
                  <a:pt x="650" y="207"/>
                </a:lnTo>
                <a:lnTo>
                  <a:pt x="651" y="208"/>
                </a:lnTo>
                <a:lnTo>
                  <a:pt x="652" y="208"/>
                </a:lnTo>
                <a:lnTo>
                  <a:pt x="653" y="208"/>
                </a:lnTo>
                <a:lnTo>
                  <a:pt x="654" y="208"/>
                </a:lnTo>
                <a:lnTo>
                  <a:pt x="655" y="208"/>
                </a:lnTo>
                <a:lnTo>
                  <a:pt x="656" y="208"/>
                </a:lnTo>
                <a:lnTo>
                  <a:pt x="655" y="208"/>
                </a:lnTo>
                <a:lnTo>
                  <a:pt x="655" y="209"/>
                </a:lnTo>
                <a:lnTo>
                  <a:pt x="654" y="209"/>
                </a:lnTo>
                <a:lnTo>
                  <a:pt x="655" y="210"/>
                </a:lnTo>
                <a:lnTo>
                  <a:pt x="656" y="209"/>
                </a:lnTo>
                <a:lnTo>
                  <a:pt x="656" y="208"/>
                </a:lnTo>
                <a:lnTo>
                  <a:pt x="657" y="208"/>
                </a:lnTo>
                <a:lnTo>
                  <a:pt x="657" y="209"/>
                </a:lnTo>
                <a:lnTo>
                  <a:pt x="658" y="209"/>
                </a:lnTo>
                <a:lnTo>
                  <a:pt x="658" y="208"/>
                </a:lnTo>
                <a:lnTo>
                  <a:pt x="659" y="209"/>
                </a:lnTo>
                <a:lnTo>
                  <a:pt x="659" y="210"/>
                </a:lnTo>
                <a:lnTo>
                  <a:pt x="658" y="210"/>
                </a:lnTo>
                <a:lnTo>
                  <a:pt x="658" y="211"/>
                </a:lnTo>
                <a:lnTo>
                  <a:pt x="658" y="210"/>
                </a:lnTo>
                <a:lnTo>
                  <a:pt x="658" y="211"/>
                </a:lnTo>
                <a:lnTo>
                  <a:pt x="657" y="211"/>
                </a:lnTo>
                <a:lnTo>
                  <a:pt x="657" y="210"/>
                </a:lnTo>
                <a:lnTo>
                  <a:pt x="656" y="210"/>
                </a:lnTo>
                <a:lnTo>
                  <a:pt x="656" y="211"/>
                </a:lnTo>
                <a:lnTo>
                  <a:pt x="656" y="210"/>
                </a:lnTo>
                <a:lnTo>
                  <a:pt x="655" y="210"/>
                </a:lnTo>
                <a:lnTo>
                  <a:pt x="656" y="211"/>
                </a:lnTo>
                <a:lnTo>
                  <a:pt x="657" y="211"/>
                </a:lnTo>
                <a:lnTo>
                  <a:pt x="657" y="212"/>
                </a:lnTo>
                <a:lnTo>
                  <a:pt x="657" y="213"/>
                </a:lnTo>
                <a:lnTo>
                  <a:pt x="657" y="212"/>
                </a:lnTo>
                <a:lnTo>
                  <a:pt x="656" y="211"/>
                </a:lnTo>
                <a:lnTo>
                  <a:pt x="655" y="211"/>
                </a:lnTo>
                <a:lnTo>
                  <a:pt x="655" y="212"/>
                </a:lnTo>
                <a:lnTo>
                  <a:pt x="654" y="211"/>
                </a:lnTo>
                <a:lnTo>
                  <a:pt x="654" y="212"/>
                </a:lnTo>
                <a:lnTo>
                  <a:pt x="653" y="212"/>
                </a:lnTo>
                <a:lnTo>
                  <a:pt x="653" y="211"/>
                </a:lnTo>
                <a:lnTo>
                  <a:pt x="652" y="212"/>
                </a:lnTo>
                <a:lnTo>
                  <a:pt x="651" y="211"/>
                </a:lnTo>
                <a:lnTo>
                  <a:pt x="651" y="212"/>
                </a:lnTo>
                <a:lnTo>
                  <a:pt x="650" y="212"/>
                </a:lnTo>
                <a:lnTo>
                  <a:pt x="649" y="212"/>
                </a:lnTo>
                <a:lnTo>
                  <a:pt x="649" y="213"/>
                </a:lnTo>
                <a:lnTo>
                  <a:pt x="649" y="214"/>
                </a:lnTo>
                <a:lnTo>
                  <a:pt x="648" y="213"/>
                </a:lnTo>
                <a:lnTo>
                  <a:pt x="647" y="213"/>
                </a:lnTo>
                <a:lnTo>
                  <a:pt x="647" y="214"/>
                </a:lnTo>
                <a:lnTo>
                  <a:pt x="648" y="214"/>
                </a:lnTo>
                <a:lnTo>
                  <a:pt x="647" y="214"/>
                </a:lnTo>
                <a:lnTo>
                  <a:pt x="646" y="214"/>
                </a:lnTo>
                <a:lnTo>
                  <a:pt x="646" y="213"/>
                </a:lnTo>
                <a:lnTo>
                  <a:pt x="645" y="213"/>
                </a:lnTo>
                <a:lnTo>
                  <a:pt x="645" y="212"/>
                </a:lnTo>
                <a:lnTo>
                  <a:pt x="644" y="212"/>
                </a:lnTo>
                <a:lnTo>
                  <a:pt x="643" y="212"/>
                </a:lnTo>
                <a:lnTo>
                  <a:pt x="642" y="212"/>
                </a:lnTo>
                <a:lnTo>
                  <a:pt x="642" y="211"/>
                </a:lnTo>
                <a:lnTo>
                  <a:pt x="643" y="211"/>
                </a:lnTo>
                <a:lnTo>
                  <a:pt x="642" y="211"/>
                </a:lnTo>
                <a:lnTo>
                  <a:pt x="641" y="210"/>
                </a:lnTo>
                <a:lnTo>
                  <a:pt x="641" y="211"/>
                </a:lnTo>
                <a:lnTo>
                  <a:pt x="642" y="212"/>
                </a:lnTo>
                <a:lnTo>
                  <a:pt x="642" y="213"/>
                </a:lnTo>
                <a:lnTo>
                  <a:pt x="643" y="213"/>
                </a:lnTo>
                <a:lnTo>
                  <a:pt x="645" y="213"/>
                </a:lnTo>
                <a:lnTo>
                  <a:pt x="646" y="214"/>
                </a:lnTo>
                <a:lnTo>
                  <a:pt x="646" y="215"/>
                </a:lnTo>
                <a:lnTo>
                  <a:pt x="647" y="215"/>
                </a:lnTo>
                <a:lnTo>
                  <a:pt x="648" y="216"/>
                </a:lnTo>
                <a:lnTo>
                  <a:pt x="649" y="216"/>
                </a:lnTo>
                <a:lnTo>
                  <a:pt x="650" y="216"/>
                </a:lnTo>
                <a:lnTo>
                  <a:pt x="650" y="215"/>
                </a:lnTo>
                <a:lnTo>
                  <a:pt x="650" y="214"/>
                </a:lnTo>
                <a:lnTo>
                  <a:pt x="651" y="214"/>
                </a:lnTo>
                <a:lnTo>
                  <a:pt x="651" y="215"/>
                </a:lnTo>
                <a:lnTo>
                  <a:pt x="651" y="214"/>
                </a:lnTo>
                <a:lnTo>
                  <a:pt x="652" y="214"/>
                </a:lnTo>
                <a:lnTo>
                  <a:pt x="653" y="214"/>
                </a:lnTo>
                <a:lnTo>
                  <a:pt x="653" y="215"/>
                </a:lnTo>
                <a:lnTo>
                  <a:pt x="654" y="215"/>
                </a:lnTo>
                <a:lnTo>
                  <a:pt x="654" y="214"/>
                </a:lnTo>
                <a:lnTo>
                  <a:pt x="655" y="214"/>
                </a:lnTo>
                <a:lnTo>
                  <a:pt x="654" y="215"/>
                </a:lnTo>
                <a:lnTo>
                  <a:pt x="655" y="216"/>
                </a:lnTo>
                <a:lnTo>
                  <a:pt x="654" y="216"/>
                </a:lnTo>
                <a:lnTo>
                  <a:pt x="655" y="216"/>
                </a:lnTo>
                <a:lnTo>
                  <a:pt x="656" y="216"/>
                </a:lnTo>
                <a:lnTo>
                  <a:pt x="657" y="216"/>
                </a:lnTo>
                <a:lnTo>
                  <a:pt x="657" y="217"/>
                </a:lnTo>
                <a:lnTo>
                  <a:pt x="658" y="217"/>
                </a:lnTo>
                <a:lnTo>
                  <a:pt x="657" y="218"/>
                </a:lnTo>
                <a:lnTo>
                  <a:pt x="657" y="217"/>
                </a:lnTo>
                <a:lnTo>
                  <a:pt x="657" y="218"/>
                </a:lnTo>
                <a:lnTo>
                  <a:pt x="656" y="218"/>
                </a:lnTo>
                <a:lnTo>
                  <a:pt x="655" y="218"/>
                </a:lnTo>
                <a:lnTo>
                  <a:pt x="655" y="219"/>
                </a:lnTo>
                <a:lnTo>
                  <a:pt x="656" y="219"/>
                </a:lnTo>
                <a:lnTo>
                  <a:pt x="657" y="219"/>
                </a:lnTo>
                <a:lnTo>
                  <a:pt x="658" y="219"/>
                </a:lnTo>
                <a:lnTo>
                  <a:pt x="658" y="218"/>
                </a:lnTo>
                <a:lnTo>
                  <a:pt x="659" y="218"/>
                </a:lnTo>
                <a:lnTo>
                  <a:pt x="660" y="218"/>
                </a:lnTo>
                <a:lnTo>
                  <a:pt x="660" y="219"/>
                </a:lnTo>
                <a:lnTo>
                  <a:pt x="659" y="219"/>
                </a:lnTo>
                <a:lnTo>
                  <a:pt x="660" y="219"/>
                </a:lnTo>
                <a:lnTo>
                  <a:pt x="661" y="219"/>
                </a:lnTo>
                <a:lnTo>
                  <a:pt x="662" y="220"/>
                </a:lnTo>
                <a:lnTo>
                  <a:pt x="661" y="220"/>
                </a:lnTo>
                <a:lnTo>
                  <a:pt x="660" y="220"/>
                </a:lnTo>
                <a:lnTo>
                  <a:pt x="659" y="220"/>
                </a:lnTo>
                <a:lnTo>
                  <a:pt x="658" y="220"/>
                </a:lnTo>
                <a:lnTo>
                  <a:pt x="658" y="221"/>
                </a:lnTo>
                <a:lnTo>
                  <a:pt x="658" y="222"/>
                </a:lnTo>
                <a:lnTo>
                  <a:pt x="659" y="221"/>
                </a:lnTo>
                <a:lnTo>
                  <a:pt x="659" y="222"/>
                </a:lnTo>
                <a:lnTo>
                  <a:pt x="660" y="221"/>
                </a:lnTo>
                <a:lnTo>
                  <a:pt x="661" y="221"/>
                </a:lnTo>
                <a:lnTo>
                  <a:pt x="661" y="222"/>
                </a:lnTo>
                <a:lnTo>
                  <a:pt x="661" y="223"/>
                </a:lnTo>
                <a:lnTo>
                  <a:pt x="661" y="222"/>
                </a:lnTo>
                <a:lnTo>
                  <a:pt x="662" y="222"/>
                </a:lnTo>
                <a:lnTo>
                  <a:pt x="661" y="221"/>
                </a:lnTo>
                <a:lnTo>
                  <a:pt x="661" y="220"/>
                </a:lnTo>
                <a:lnTo>
                  <a:pt x="662" y="220"/>
                </a:lnTo>
                <a:lnTo>
                  <a:pt x="662" y="221"/>
                </a:lnTo>
                <a:lnTo>
                  <a:pt x="663" y="221"/>
                </a:lnTo>
                <a:lnTo>
                  <a:pt x="663" y="222"/>
                </a:lnTo>
                <a:lnTo>
                  <a:pt x="663" y="221"/>
                </a:lnTo>
                <a:lnTo>
                  <a:pt x="663" y="222"/>
                </a:lnTo>
                <a:lnTo>
                  <a:pt x="662" y="222"/>
                </a:lnTo>
                <a:lnTo>
                  <a:pt x="663" y="223"/>
                </a:lnTo>
                <a:lnTo>
                  <a:pt x="663" y="222"/>
                </a:lnTo>
                <a:lnTo>
                  <a:pt x="664" y="222"/>
                </a:lnTo>
                <a:lnTo>
                  <a:pt x="664" y="223"/>
                </a:lnTo>
                <a:lnTo>
                  <a:pt x="664" y="222"/>
                </a:lnTo>
                <a:lnTo>
                  <a:pt x="664" y="221"/>
                </a:lnTo>
                <a:lnTo>
                  <a:pt x="663" y="221"/>
                </a:lnTo>
                <a:lnTo>
                  <a:pt x="663" y="220"/>
                </a:lnTo>
                <a:lnTo>
                  <a:pt x="664" y="221"/>
                </a:lnTo>
                <a:lnTo>
                  <a:pt x="664" y="222"/>
                </a:lnTo>
                <a:lnTo>
                  <a:pt x="664" y="223"/>
                </a:lnTo>
                <a:lnTo>
                  <a:pt x="664" y="224"/>
                </a:lnTo>
                <a:lnTo>
                  <a:pt x="664" y="225"/>
                </a:lnTo>
                <a:lnTo>
                  <a:pt x="664" y="226"/>
                </a:lnTo>
                <a:lnTo>
                  <a:pt x="664" y="227"/>
                </a:lnTo>
                <a:lnTo>
                  <a:pt x="665" y="228"/>
                </a:lnTo>
                <a:lnTo>
                  <a:pt x="664" y="229"/>
                </a:lnTo>
                <a:lnTo>
                  <a:pt x="664" y="230"/>
                </a:lnTo>
                <a:lnTo>
                  <a:pt x="664" y="229"/>
                </a:lnTo>
                <a:lnTo>
                  <a:pt x="663" y="229"/>
                </a:lnTo>
                <a:lnTo>
                  <a:pt x="662" y="229"/>
                </a:lnTo>
                <a:lnTo>
                  <a:pt x="661" y="229"/>
                </a:lnTo>
                <a:lnTo>
                  <a:pt x="661" y="230"/>
                </a:lnTo>
                <a:lnTo>
                  <a:pt x="662" y="230"/>
                </a:lnTo>
                <a:lnTo>
                  <a:pt x="663" y="230"/>
                </a:lnTo>
                <a:lnTo>
                  <a:pt x="664" y="230"/>
                </a:lnTo>
                <a:lnTo>
                  <a:pt x="664" y="231"/>
                </a:lnTo>
                <a:lnTo>
                  <a:pt x="663" y="231"/>
                </a:lnTo>
                <a:lnTo>
                  <a:pt x="663" y="232"/>
                </a:lnTo>
                <a:lnTo>
                  <a:pt x="663" y="231"/>
                </a:lnTo>
                <a:lnTo>
                  <a:pt x="662" y="231"/>
                </a:lnTo>
                <a:lnTo>
                  <a:pt x="661" y="231"/>
                </a:lnTo>
                <a:lnTo>
                  <a:pt x="660" y="231"/>
                </a:lnTo>
                <a:lnTo>
                  <a:pt x="660" y="230"/>
                </a:lnTo>
                <a:lnTo>
                  <a:pt x="659" y="230"/>
                </a:lnTo>
                <a:lnTo>
                  <a:pt x="658" y="230"/>
                </a:lnTo>
                <a:lnTo>
                  <a:pt x="658" y="231"/>
                </a:lnTo>
                <a:lnTo>
                  <a:pt x="659" y="231"/>
                </a:lnTo>
                <a:lnTo>
                  <a:pt x="660" y="231"/>
                </a:lnTo>
                <a:lnTo>
                  <a:pt x="661" y="231"/>
                </a:lnTo>
                <a:lnTo>
                  <a:pt x="661" y="232"/>
                </a:lnTo>
                <a:lnTo>
                  <a:pt x="662" y="232"/>
                </a:lnTo>
                <a:lnTo>
                  <a:pt x="662" y="233"/>
                </a:lnTo>
                <a:lnTo>
                  <a:pt x="663" y="234"/>
                </a:lnTo>
                <a:lnTo>
                  <a:pt x="662" y="234"/>
                </a:lnTo>
                <a:lnTo>
                  <a:pt x="661" y="234"/>
                </a:lnTo>
                <a:lnTo>
                  <a:pt x="661" y="233"/>
                </a:lnTo>
                <a:lnTo>
                  <a:pt x="661" y="234"/>
                </a:lnTo>
                <a:lnTo>
                  <a:pt x="661" y="235"/>
                </a:lnTo>
                <a:lnTo>
                  <a:pt x="662" y="235"/>
                </a:lnTo>
                <a:lnTo>
                  <a:pt x="662" y="236"/>
                </a:lnTo>
                <a:lnTo>
                  <a:pt x="663" y="236"/>
                </a:lnTo>
                <a:lnTo>
                  <a:pt x="662" y="237"/>
                </a:lnTo>
                <a:lnTo>
                  <a:pt x="662" y="238"/>
                </a:lnTo>
                <a:lnTo>
                  <a:pt x="661" y="238"/>
                </a:lnTo>
                <a:lnTo>
                  <a:pt x="661" y="237"/>
                </a:lnTo>
                <a:lnTo>
                  <a:pt x="662" y="237"/>
                </a:lnTo>
                <a:lnTo>
                  <a:pt x="661" y="237"/>
                </a:lnTo>
                <a:lnTo>
                  <a:pt x="661" y="236"/>
                </a:lnTo>
                <a:lnTo>
                  <a:pt x="661" y="235"/>
                </a:lnTo>
                <a:lnTo>
                  <a:pt x="660" y="235"/>
                </a:lnTo>
                <a:lnTo>
                  <a:pt x="659" y="235"/>
                </a:lnTo>
                <a:lnTo>
                  <a:pt x="658" y="234"/>
                </a:lnTo>
                <a:lnTo>
                  <a:pt x="659" y="234"/>
                </a:lnTo>
                <a:lnTo>
                  <a:pt x="658" y="234"/>
                </a:lnTo>
                <a:lnTo>
                  <a:pt x="659" y="234"/>
                </a:lnTo>
                <a:lnTo>
                  <a:pt x="659" y="233"/>
                </a:lnTo>
                <a:lnTo>
                  <a:pt x="659" y="232"/>
                </a:lnTo>
                <a:lnTo>
                  <a:pt x="658" y="233"/>
                </a:lnTo>
                <a:lnTo>
                  <a:pt x="658" y="232"/>
                </a:lnTo>
                <a:lnTo>
                  <a:pt x="657" y="232"/>
                </a:lnTo>
                <a:lnTo>
                  <a:pt x="657" y="231"/>
                </a:lnTo>
                <a:lnTo>
                  <a:pt x="656" y="231"/>
                </a:lnTo>
                <a:lnTo>
                  <a:pt x="657" y="231"/>
                </a:lnTo>
                <a:lnTo>
                  <a:pt x="657" y="230"/>
                </a:lnTo>
                <a:lnTo>
                  <a:pt x="657" y="229"/>
                </a:lnTo>
                <a:lnTo>
                  <a:pt x="657" y="228"/>
                </a:lnTo>
                <a:lnTo>
                  <a:pt x="656" y="227"/>
                </a:lnTo>
                <a:lnTo>
                  <a:pt x="656" y="226"/>
                </a:lnTo>
                <a:lnTo>
                  <a:pt x="657" y="226"/>
                </a:lnTo>
                <a:lnTo>
                  <a:pt x="657" y="225"/>
                </a:lnTo>
                <a:lnTo>
                  <a:pt x="658" y="224"/>
                </a:lnTo>
                <a:lnTo>
                  <a:pt x="657" y="224"/>
                </a:lnTo>
                <a:lnTo>
                  <a:pt x="657" y="225"/>
                </a:lnTo>
                <a:lnTo>
                  <a:pt x="656" y="225"/>
                </a:lnTo>
                <a:lnTo>
                  <a:pt x="656" y="226"/>
                </a:lnTo>
                <a:lnTo>
                  <a:pt x="655" y="225"/>
                </a:lnTo>
                <a:lnTo>
                  <a:pt x="656" y="225"/>
                </a:lnTo>
                <a:lnTo>
                  <a:pt x="655" y="225"/>
                </a:lnTo>
                <a:lnTo>
                  <a:pt x="654" y="225"/>
                </a:lnTo>
                <a:lnTo>
                  <a:pt x="654" y="224"/>
                </a:lnTo>
                <a:lnTo>
                  <a:pt x="654" y="223"/>
                </a:lnTo>
                <a:lnTo>
                  <a:pt x="655" y="223"/>
                </a:lnTo>
                <a:lnTo>
                  <a:pt x="655" y="222"/>
                </a:lnTo>
                <a:lnTo>
                  <a:pt x="655" y="223"/>
                </a:lnTo>
                <a:lnTo>
                  <a:pt x="654" y="223"/>
                </a:lnTo>
                <a:lnTo>
                  <a:pt x="654" y="224"/>
                </a:lnTo>
                <a:lnTo>
                  <a:pt x="654" y="225"/>
                </a:lnTo>
                <a:lnTo>
                  <a:pt x="655" y="225"/>
                </a:lnTo>
                <a:lnTo>
                  <a:pt x="655" y="226"/>
                </a:lnTo>
                <a:lnTo>
                  <a:pt x="655" y="227"/>
                </a:lnTo>
                <a:lnTo>
                  <a:pt x="655" y="228"/>
                </a:lnTo>
                <a:lnTo>
                  <a:pt x="656" y="228"/>
                </a:lnTo>
                <a:lnTo>
                  <a:pt x="656" y="229"/>
                </a:lnTo>
                <a:lnTo>
                  <a:pt x="655" y="230"/>
                </a:lnTo>
                <a:lnTo>
                  <a:pt x="655" y="231"/>
                </a:lnTo>
                <a:lnTo>
                  <a:pt x="654" y="230"/>
                </a:lnTo>
                <a:lnTo>
                  <a:pt x="654" y="229"/>
                </a:lnTo>
                <a:lnTo>
                  <a:pt x="653" y="229"/>
                </a:lnTo>
                <a:lnTo>
                  <a:pt x="652" y="229"/>
                </a:lnTo>
                <a:lnTo>
                  <a:pt x="652" y="228"/>
                </a:lnTo>
                <a:lnTo>
                  <a:pt x="652" y="229"/>
                </a:lnTo>
                <a:lnTo>
                  <a:pt x="652" y="228"/>
                </a:lnTo>
                <a:lnTo>
                  <a:pt x="652" y="227"/>
                </a:lnTo>
                <a:lnTo>
                  <a:pt x="651" y="227"/>
                </a:lnTo>
                <a:lnTo>
                  <a:pt x="651" y="226"/>
                </a:lnTo>
                <a:lnTo>
                  <a:pt x="651" y="225"/>
                </a:lnTo>
                <a:lnTo>
                  <a:pt x="652" y="225"/>
                </a:lnTo>
                <a:lnTo>
                  <a:pt x="652" y="224"/>
                </a:lnTo>
                <a:lnTo>
                  <a:pt x="651" y="225"/>
                </a:lnTo>
                <a:lnTo>
                  <a:pt x="651" y="224"/>
                </a:lnTo>
                <a:lnTo>
                  <a:pt x="651" y="225"/>
                </a:lnTo>
                <a:lnTo>
                  <a:pt x="651" y="224"/>
                </a:lnTo>
                <a:lnTo>
                  <a:pt x="650" y="224"/>
                </a:lnTo>
                <a:lnTo>
                  <a:pt x="651" y="224"/>
                </a:lnTo>
                <a:lnTo>
                  <a:pt x="651" y="223"/>
                </a:lnTo>
                <a:lnTo>
                  <a:pt x="650" y="223"/>
                </a:lnTo>
                <a:lnTo>
                  <a:pt x="650" y="224"/>
                </a:lnTo>
                <a:lnTo>
                  <a:pt x="649" y="224"/>
                </a:lnTo>
                <a:lnTo>
                  <a:pt x="650" y="225"/>
                </a:lnTo>
                <a:lnTo>
                  <a:pt x="651" y="225"/>
                </a:lnTo>
                <a:lnTo>
                  <a:pt x="650" y="225"/>
                </a:lnTo>
                <a:lnTo>
                  <a:pt x="649" y="225"/>
                </a:lnTo>
                <a:lnTo>
                  <a:pt x="648" y="225"/>
                </a:lnTo>
                <a:lnTo>
                  <a:pt x="647" y="225"/>
                </a:lnTo>
                <a:lnTo>
                  <a:pt x="647" y="224"/>
                </a:lnTo>
                <a:lnTo>
                  <a:pt x="647" y="223"/>
                </a:lnTo>
                <a:lnTo>
                  <a:pt x="647" y="222"/>
                </a:lnTo>
                <a:lnTo>
                  <a:pt x="646" y="223"/>
                </a:lnTo>
                <a:lnTo>
                  <a:pt x="646" y="224"/>
                </a:lnTo>
                <a:lnTo>
                  <a:pt x="646" y="225"/>
                </a:lnTo>
                <a:lnTo>
                  <a:pt x="645" y="226"/>
                </a:lnTo>
                <a:lnTo>
                  <a:pt x="646" y="226"/>
                </a:lnTo>
                <a:lnTo>
                  <a:pt x="646" y="225"/>
                </a:lnTo>
                <a:lnTo>
                  <a:pt x="647" y="226"/>
                </a:lnTo>
                <a:lnTo>
                  <a:pt x="647" y="227"/>
                </a:lnTo>
                <a:lnTo>
                  <a:pt x="648" y="226"/>
                </a:lnTo>
                <a:lnTo>
                  <a:pt x="649" y="226"/>
                </a:lnTo>
                <a:lnTo>
                  <a:pt x="649" y="227"/>
                </a:lnTo>
                <a:lnTo>
                  <a:pt x="649" y="226"/>
                </a:lnTo>
                <a:lnTo>
                  <a:pt x="650" y="226"/>
                </a:lnTo>
                <a:lnTo>
                  <a:pt x="650" y="227"/>
                </a:lnTo>
                <a:lnTo>
                  <a:pt x="649" y="228"/>
                </a:lnTo>
                <a:lnTo>
                  <a:pt x="649" y="227"/>
                </a:lnTo>
                <a:lnTo>
                  <a:pt x="649" y="228"/>
                </a:lnTo>
                <a:lnTo>
                  <a:pt x="650" y="229"/>
                </a:lnTo>
                <a:lnTo>
                  <a:pt x="649" y="229"/>
                </a:lnTo>
                <a:lnTo>
                  <a:pt x="650" y="229"/>
                </a:lnTo>
                <a:lnTo>
                  <a:pt x="650" y="230"/>
                </a:lnTo>
                <a:lnTo>
                  <a:pt x="649" y="230"/>
                </a:lnTo>
                <a:lnTo>
                  <a:pt x="650" y="230"/>
                </a:lnTo>
                <a:lnTo>
                  <a:pt x="650" y="231"/>
                </a:lnTo>
                <a:lnTo>
                  <a:pt x="649" y="231"/>
                </a:lnTo>
                <a:lnTo>
                  <a:pt x="649" y="230"/>
                </a:lnTo>
                <a:lnTo>
                  <a:pt x="649" y="229"/>
                </a:lnTo>
                <a:lnTo>
                  <a:pt x="648" y="229"/>
                </a:lnTo>
                <a:lnTo>
                  <a:pt x="648" y="230"/>
                </a:lnTo>
                <a:lnTo>
                  <a:pt x="647" y="229"/>
                </a:lnTo>
                <a:lnTo>
                  <a:pt x="646" y="230"/>
                </a:lnTo>
                <a:lnTo>
                  <a:pt x="646" y="229"/>
                </a:lnTo>
                <a:lnTo>
                  <a:pt x="646" y="228"/>
                </a:lnTo>
                <a:lnTo>
                  <a:pt x="645" y="228"/>
                </a:lnTo>
                <a:lnTo>
                  <a:pt x="644" y="228"/>
                </a:lnTo>
                <a:lnTo>
                  <a:pt x="645" y="227"/>
                </a:lnTo>
                <a:lnTo>
                  <a:pt x="644" y="227"/>
                </a:lnTo>
                <a:lnTo>
                  <a:pt x="643" y="227"/>
                </a:lnTo>
                <a:lnTo>
                  <a:pt x="643" y="226"/>
                </a:lnTo>
                <a:lnTo>
                  <a:pt x="642" y="226"/>
                </a:lnTo>
                <a:lnTo>
                  <a:pt x="643" y="227"/>
                </a:lnTo>
                <a:lnTo>
                  <a:pt x="643" y="228"/>
                </a:lnTo>
                <a:lnTo>
                  <a:pt x="644" y="228"/>
                </a:lnTo>
                <a:lnTo>
                  <a:pt x="645" y="228"/>
                </a:lnTo>
                <a:lnTo>
                  <a:pt x="645" y="229"/>
                </a:lnTo>
                <a:lnTo>
                  <a:pt x="645" y="230"/>
                </a:lnTo>
                <a:lnTo>
                  <a:pt x="645" y="231"/>
                </a:lnTo>
                <a:lnTo>
                  <a:pt x="644" y="231"/>
                </a:lnTo>
                <a:lnTo>
                  <a:pt x="643" y="230"/>
                </a:lnTo>
                <a:lnTo>
                  <a:pt x="643" y="231"/>
                </a:lnTo>
                <a:lnTo>
                  <a:pt x="643" y="232"/>
                </a:lnTo>
                <a:lnTo>
                  <a:pt x="644" y="231"/>
                </a:lnTo>
                <a:lnTo>
                  <a:pt x="644" y="232"/>
                </a:lnTo>
                <a:lnTo>
                  <a:pt x="645" y="232"/>
                </a:lnTo>
                <a:lnTo>
                  <a:pt x="645" y="231"/>
                </a:lnTo>
                <a:lnTo>
                  <a:pt x="646" y="232"/>
                </a:lnTo>
                <a:lnTo>
                  <a:pt x="646" y="233"/>
                </a:lnTo>
                <a:lnTo>
                  <a:pt x="647" y="233"/>
                </a:lnTo>
                <a:lnTo>
                  <a:pt x="647" y="232"/>
                </a:lnTo>
                <a:lnTo>
                  <a:pt x="646" y="231"/>
                </a:lnTo>
                <a:lnTo>
                  <a:pt x="647" y="231"/>
                </a:lnTo>
                <a:lnTo>
                  <a:pt x="647" y="232"/>
                </a:lnTo>
                <a:lnTo>
                  <a:pt x="648" y="232"/>
                </a:lnTo>
                <a:lnTo>
                  <a:pt x="648" y="233"/>
                </a:lnTo>
                <a:lnTo>
                  <a:pt x="649" y="233"/>
                </a:lnTo>
                <a:lnTo>
                  <a:pt x="648" y="233"/>
                </a:lnTo>
                <a:lnTo>
                  <a:pt x="648" y="234"/>
                </a:lnTo>
                <a:lnTo>
                  <a:pt x="649" y="234"/>
                </a:lnTo>
                <a:lnTo>
                  <a:pt x="650" y="234"/>
                </a:lnTo>
                <a:lnTo>
                  <a:pt x="651" y="234"/>
                </a:lnTo>
                <a:lnTo>
                  <a:pt x="651" y="235"/>
                </a:lnTo>
                <a:lnTo>
                  <a:pt x="650" y="235"/>
                </a:lnTo>
                <a:lnTo>
                  <a:pt x="649" y="235"/>
                </a:lnTo>
                <a:lnTo>
                  <a:pt x="650" y="235"/>
                </a:lnTo>
                <a:lnTo>
                  <a:pt x="650" y="236"/>
                </a:lnTo>
                <a:lnTo>
                  <a:pt x="650" y="235"/>
                </a:lnTo>
                <a:lnTo>
                  <a:pt x="650" y="236"/>
                </a:lnTo>
                <a:lnTo>
                  <a:pt x="649" y="236"/>
                </a:lnTo>
                <a:lnTo>
                  <a:pt x="648" y="236"/>
                </a:lnTo>
                <a:lnTo>
                  <a:pt x="648" y="235"/>
                </a:lnTo>
                <a:lnTo>
                  <a:pt x="648" y="236"/>
                </a:lnTo>
                <a:lnTo>
                  <a:pt x="647" y="236"/>
                </a:lnTo>
                <a:lnTo>
                  <a:pt x="647" y="235"/>
                </a:lnTo>
                <a:lnTo>
                  <a:pt x="646" y="235"/>
                </a:lnTo>
                <a:lnTo>
                  <a:pt x="645" y="235"/>
                </a:lnTo>
                <a:lnTo>
                  <a:pt x="645" y="236"/>
                </a:lnTo>
                <a:lnTo>
                  <a:pt x="645" y="235"/>
                </a:lnTo>
                <a:lnTo>
                  <a:pt x="644" y="234"/>
                </a:lnTo>
                <a:lnTo>
                  <a:pt x="643" y="234"/>
                </a:lnTo>
                <a:lnTo>
                  <a:pt x="644" y="235"/>
                </a:lnTo>
                <a:lnTo>
                  <a:pt x="643" y="235"/>
                </a:lnTo>
                <a:lnTo>
                  <a:pt x="644" y="236"/>
                </a:lnTo>
                <a:lnTo>
                  <a:pt x="644" y="235"/>
                </a:lnTo>
                <a:lnTo>
                  <a:pt x="644" y="236"/>
                </a:lnTo>
                <a:lnTo>
                  <a:pt x="644" y="237"/>
                </a:lnTo>
                <a:lnTo>
                  <a:pt x="643" y="237"/>
                </a:lnTo>
                <a:lnTo>
                  <a:pt x="644" y="237"/>
                </a:lnTo>
                <a:lnTo>
                  <a:pt x="645" y="237"/>
                </a:lnTo>
                <a:lnTo>
                  <a:pt x="646" y="237"/>
                </a:lnTo>
                <a:lnTo>
                  <a:pt x="646" y="236"/>
                </a:lnTo>
                <a:lnTo>
                  <a:pt x="647" y="236"/>
                </a:lnTo>
                <a:lnTo>
                  <a:pt x="647" y="237"/>
                </a:lnTo>
                <a:lnTo>
                  <a:pt x="646" y="237"/>
                </a:lnTo>
                <a:lnTo>
                  <a:pt x="647" y="237"/>
                </a:lnTo>
                <a:lnTo>
                  <a:pt x="647" y="238"/>
                </a:lnTo>
                <a:lnTo>
                  <a:pt x="646" y="238"/>
                </a:lnTo>
                <a:lnTo>
                  <a:pt x="645" y="238"/>
                </a:lnTo>
                <a:lnTo>
                  <a:pt x="646" y="238"/>
                </a:lnTo>
                <a:lnTo>
                  <a:pt x="646" y="239"/>
                </a:lnTo>
                <a:lnTo>
                  <a:pt x="645" y="239"/>
                </a:lnTo>
                <a:lnTo>
                  <a:pt x="645" y="240"/>
                </a:lnTo>
                <a:lnTo>
                  <a:pt x="646" y="240"/>
                </a:lnTo>
                <a:lnTo>
                  <a:pt x="647" y="240"/>
                </a:lnTo>
                <a:lnTo>
                  <a:pt x="646" y="240"/>
                </a:lnTo>
                <a:lnTo>
                  <a:pt x="646" y="239"/>
                </a:lnTo>
                <a:lnTo>
                  <a:pt x="646" y="238"/>
                </a:lnTo>
                <a:lnTo>
                  <a:pt x="647" y="238"/>
                </a:lnTo>
                <a:lnTo>
                  <a:pt x="647" y="239"/>
                </a:lnTo>
                <a:lnTo>
                  <a:pt x="647" y="238"/>
                </a:lnTo>
                <a:lnTo>
                  <a:pt x="648" y="238"/>
                </a:lnTo>
                <a:lnTo>
                  <a:pt x="647" y="238"/>
                </a:lnTo>
                <a:lnTo>
                  <a:pt x="648" y="238"/>
                </a:lnTo>
                <a:lnTo>
                  <a:pt x="648" y="237"/>
                </a:lnTo>
                <a:lnTo>
                  <a:pt x="649" y="237"/>
                </a:lnTo>
                <a:lnTo>
                  <a:pt x="649" y="238"/>
                </a:lnTo>
                <a:lnTo>
                  <a:pt x="650" y="237"/>
                </a:lnTo>
                <a:lnTo>
                  <a:pt x="651" y="237"/>
                </a:lnTo>
                <a:lnTo>
                  <a:pt x="652" y="237"/>
                </a:lnTo>
                <a:lnTo>
                  <a:pt x="652" y="238"/>
                </a:lnTo>
                <a:lnTo>
                  <a:pt x="651" y="238"/>
                </a:lnTo>
                <a:lnTo>
                  <a:pt x="651" y="239"/>
                </a:lnTo>
                <a:lnTo>
                  <a:pt x="652" y="239"/>
                </a:lnTo>
                <a:lnTo>
                  <a:pt x="651" y="239"/>
                </a:lnTo>
                <a:lnTo>
                  <a:pt x="652" y="239"/>
                </a:lnTo>
                <a:lnTo>
                  <a:pt x="652" y="238"/>
                </a:lnTo>
                <a:lnTo>
                  <a:pt x="652" y="239"/>
                </a:lnTo>
                <a:lnTo>
                  <a:pt x="652" y="240"/>
                </a:lnTo>
                <a:lnTo>
                  <a:pt x="653" y="240"/>
                </a:lnTo>
                <a:lnTo>
                  <a:pt x="653" y="239"/>
                </a:lnTo>
                <a:lnTo>
                  <a:pt x="653" y="240"/>
                </a:lnTo>
                <a:lnTo>
                  <a:pt x="653" y="241"/>
                </a:lnTo>
                <a:lnTo>
                  <a:pt x="652" y="240"/>
                </a:lnTo>
                <a:lnTo>
                  <a:pt x="652" y="241"/>
                </a:lnTo>
                <a:lnTo>
                  <a:pt x="651" y="241"/>
                </a:lnTo>
                <a:lnTo>
                  <a:pt x="651" y="242"/>
                </a:lnTo>
                <a:lnTo>
                  <a:pt x="652" y="242"/>
                </a:lnTo>
                <a:lnTo>
                  <a:pt x="652" y="243"/>
                </a:lnTo>
                <a:lnTo>
                  <a:pt x="651" y="243"/>
                </a:lnTo>
                <a:lnTo>
                  <a:pt x="650" y="243"/>
                </a:lnTo>
                <a:lnTo>
                  <a:pt x="649" y="242"/>
                </a:lnTo>
                <a:lnTo>
                  <a:pt x="649" y="243"/>
                </a:lnTo>
                <a:lnTo>
                  <a:pt x="649" y="242"/>
                </a:lnTo>
                <a:lnTo>
                  <a:pt x="648" y="242"/>
                </a:lnTo>
                <a:lnTo>
                  <a:pt x="648" y="241"/>
                </a:lnTo>
                <a:lnTo>
                  <a:pt x="647" y="241"/>
                </a:lnTo>
                <a:lnTo>
                  <a:pt x="648" y="242"/>
                </a:lnTo>
                <a:lnTo>
                  <a:pt x="648" y="243"/>
                </a:lnTo>
                <a:lnTo>
                  <a:pt x="649" y="243"/>
                </a:lnTo>
                <a:lnTo>
                  <a:pt x="648" y="243"/>
                </a:lnTo>
                <a:lnTo>
                  <a:pt x="647" y="243"/>
                </a:lnTo>
                <a:lnTo>
                  <a:pt x="646" y="243"/>
                </a:lnTo>
                <a:lnTo>
                  <a:pt x="646" y="244"/>
                </a:lnTo>
                <a:lnTo>
                  <a:pt x="645" y="244"/>
                </a:lnTo>
                <a:lnTo>
                  <a:pt x="644" y="244"/>
                </a:lnTo>
                <a:lnTo>
                  <a:pt x="643" y="244"/>
                </a:lnTo>
                <a:lnTo>
                  <a:pt x="644" y="244"/>
                </a:lnTo>
                <a:lnTo>
                  <a:pt x="644" y="243"/>
                </a:lnTo>
                <a:lnTo>
                  <a:pt x="645" y="243"/>
                </a:lnTo>
                <a:lnTo>
                  <a:pt x="646" y="243"/>
                </a:lnTo>
                <a:lnTo>
                  <a:pt x="645" y="243"/>
                </a:lnTo>
                <a:lnTo>
                  <a:pt x="645" y="242"/>
                </a:lnTo>
                <a:lnTo>
                  <a:pt x="645" y="243"/>
                </a:lnTo>
                <a:lnTo>
                  <a:pt x="644" y="243"/>
                </a:lnTo>
                <a:lnTo>
                  <a:pt x="643" y="242"/>
                </a:lnTo>
                <a:lnTo>
                  <a:pt x="643" y="241"/>
                </a:lnTo>
                <a:lnTo>
                  <a:pt x="643" y="242"/>
                </a:lnTo>
                <a:lnTo>
                  <a:pt x="643" y="243"/>
                </a:lnTo>
                <a:lnTo>
                  <a:pt x="643" y="244"/>
                </a:lnTo>
                <a:lnTo>
                  <a:pt x="642" y="244"/>
                </a:lnTo>
                <a:lnTo>
                  <a:pt x="641" y="244"/>
                </a:lnTo>
                <a:lnTo>
                  <a:pt x="641" y="243"/>
                </a:lnTo>
                <a:lnTo>
                  <a:pt x="641" y="242"/>
                </a:lnTo>
                <a:lnTo>
                  <a:pt x="641" y="241"/>
                </a:lnTo>
                <a:lnTo>
                  <a:pt x="640" y="241"/>
                </a:lnTo>
                <a:lnTo>
                  <a:pt x="639" y="241"/>
                </a:lnTo>
                <a:lnTo>
                  <a:pt x="638" y="240"/>
                </a:lnTo>
                <a:lnTo>
                  <a:pt x="639" y="240"/>
                </a:lnTo>
                <a:lnTo>
                  <a:pt x="639" y="239"/>
                </a:lnTo>
                <a:lnTo>
                  <a:pt x="639" y="238"/>
                </a:lnTo>
                <a:lnTo>
                  <a:pt x="639" y="237"/>
                </a:lnTo>
                <a:lnTo>
                  <a:pt x="638" y="237"/>
                </a:lnTo>
                <a:lnTo>
                  <a:pt x="639" y="238"/>
                </a:lnTo>
                <a:lnTo>
                  <a:pt x="639" y="239"/>
                </a:lnTo>
                <a:lnTo>
                  <a:pt x="638" y="239"/>
                </a:lnTo>
                <a:lnTo>
                  <a:pt x="639" y="240"/>
                </a:lnTo>
                <a:lnTo>
                  <a:pt x="638" y="240"/>
                </a:lnTo>
                <a:lnTo>
                  <a:pt x="637" y="240"/>
                </a:lnTo>
                <a:lnTo>
                  <a:pt x="637" y="239"/>
                </a:lnTo>
                <a:lnTo>
                  <a:pt x="637" y="238"/>
                </a:lnTo>
                <a:lnTo>
                  <a:pt x="637" y="239"/>
                </a:lnTo>
                <a:lnTo>
                  <a:pt x="637" y="238"/>
                </a:lnTo>
                <a:lnTo>
                  <a:pt x="636" y="239"/>
                </a:lnTo>
                <a:lnTo>
                  <a:pt x="636" y="238"/>
                </a:lnTo>
                <a:lnTo>
                  <a:pt x="637" y="238"/>
                </a:lnTo>
                <a:lnTo>
                  <a:pt x="637" y="237"/>
                </a:lnTo>
                <a:lnTo>
                  <a:pt x="638" y="237"/>
                </a:lnTo>
                <a:lnTo>
                  <a:pt x="637" y="237"/>
                </a:lnTo>
                <a:lnTo>
                  <a:pt x="636" y="237"/>
                </a:lnTo>
                <a:lnTo>
                  <a:pt x="635" y="236"/>
                </a:lnTo>
                <a:lnTo>
                  <a:pt x="636" y="235"/>
                </a:lnTo>
                <a:lnTo>
                  <a:pt x="635" y="235"/>
                </a:lnTo>
                <a:lnTo>
                  <a:pt x="635" y="236"/>
                </a:lnTo>
                <a:lnTo>
                  <a:pt x="635" y="237"/>
                </a:lnTo>
                <a:lnTo>
                  <a:pt x="634" y="237"/>
                </a:lnTo>
                <a:lnTo>
                  <a:pt x="634" y="236"/>
                </a:lnTo>
                <a:lnTo>
                  <a:pt x="633" y="235"/>
                </a:lnTo>
                <a:lnTo>
                  <a:pt x="633" y="234"/>
                </a:lnTo>
                <a:lnTo>
                  <a:pt x="634" y="234"/>
                </a:lnTo>
                <a:lnTo>
                  <a:pt x="633" y="234"/>
                </a:lnTo>
                <a:lnTo>
                  <a:pt x="633" y="233"/>
                </a:lnTo>
                <a:lnTo>
                  <a:pt x="633" y="234"/>
                </a:lnTo>
                <a:lnTo>
                  <a:pt x="632" y="234"/>
                </a:lnTo>
                <a:lnTo>
                  <a:pt x="632" y="233"/>
                </a:lnTo>
                <a:lnTo>
                  <a:pt x="631" y="232"/>
                </a:lnTo>
                <a:lnTo>
                  <a:pt x="630" y="231"/>
                </a:lnTo>
                <a:lnTo>
                  <a:pt x="630" y="230"/>
                </a:lnTo>
                <a:lnTo>
                  <a:pt x="629" y="229"/>
                </a:lnTo>
                <a:lnTo>
                  <a:pt x="628" y="229"/>
                </a:lnTo>
                <a:lnTo>
                  <a:pt x="628" y="228"/>
                </a:lnTo>
                <a:lnTo>
                  <a:pt x="627" y="227"/>
                </a:lnTo>
                <a:lnTo>
                  <a:pt x="628" y="227"/>
                </a:lnTo>
                <a:lnTo>
                  <a:pt x="627" y="226"/>
                </a:lnTo>
                <a:lnTo>
                  <a:pt x="626" y="226"/>
                </a:lnTo>
                <a:lnTo>
                  <a:pt x="625" y="226"/>
                </a:lnTo>
                <a:lnTo>
                  <a:pt x="625" y="225"/>
                </a:lnTo>
                <a:lnTo>
                  <a:pt x="625" y="224"/>
                </a:lnTo>
                <a:lnTo>
                  <a:pt x="624" y="224"/>
                </a:lnTo>
                <a:lnTo>
                  <a:pt x="624" y="223"/>
                </a:lnTo>
                <a:lnTo>
                  <a:pt x="625" y="222"/>
                </a:lnTo>
                <a:lnTo>
                  <a:pt x="624" y="222"/>
                </a:lnTo>
                <a:lnTo>
                  <a:pt x="624" y="223"/>
                </a:lnTo>
                <a:lnTo>
                  <a:pt x="623" y="223"/>
                </a:lnTo>
                <a:lnTo>
                  <a:pt x="622" y="222"/>
                </a:lnTo>
                <a:lnTo>
                  <a:pt x="622" y="220"/>
                </a:lnTo>
                <a:lnTo>
                  <a:pt x="621" y="220"/>
                </a:lnTo>
                <a:lnTo>
                  <a:pt x="621" y="219"/>
                </a:lnTo>
                <a:lnTo>
                  <a:pt x="621" y="218"/>
                </a:lnTo>
                <a:lnTo>
                  <a:pt x="620" y="218"/>
                </a:lnTo>
                <a:lnTo>
                  <a:pt x="620" y="217"/>
                </a:lnTo>
                <a:lnTo>
                  <a:pt x="619" y="217"/>
                </a:lnTo>
                <a:lnTo>
                  <a:pt x="618" y="216"/>
                </a:lnTo>
                <a:lnTo>
                  <a:pt x="617" y="215"/>
                </a:lnTo>
                <a:lnTo>
                  <a:pt x="617" y="214"/>
                </a:lnTo>
                <a:lnTo>
                  <a:pt x="617" y="213"/>
                </a:lnTo>
                <a:lnTo>
                  <a:pt x="616" y="212"/>
                </a:lnTo>
                <a:lnTo>
                  <a:pt x="616" y="213"/>
                </a:lnTo>
                <a:lnTo>
                  <a:pt x="616" y="214"/>
                </a:lnTo>
                <a:lnTo>
                  <a:pt x="616" y="215"/>
                </a:lnTo>
                <a:lnTo>
                  <a:pt x="616" y="214"/>
                </a:lnTo>
                <a:lnTo>
                  <a:pt x="615" y="214"/>
                </a:lnTo>
                <a:lnTo>
                  <a:pt x="614" y="213"/>
                </a:lnTo>
                <a:lnTo>
                  <a:pt x="613" y="211"/>
                </a:lnTo>
                <a:lnTo>
                  <a:pt x="613" y="212"/>
                </a:lnTo>
                <a:lnTo>
                  <a:pt x="613" y="213"/>
                </a:lnTo>
                <a:lnTo>
                  <a:pt x="614" y="213"/>
                </a:lnTo>
                <a:lnTo>
                  <a:pt x="614" y="214"/>
                </a:lnTo>
                <a:lnTo>
                  <a:pt x="615" y="215"/>
                </a:lnTo>
                <a:lnTo>
                  <a:pt x="614" y="215"/>
                </a:lnTo>
                <a:lnTo>
                  <a:pt x="614" y="216"/>
                </a:lnTo>
                <a:lnTo>
                  <a:pt x="614" y="217"/>
                </a:lnTo>
                <a:lnTo>
                  <a:pt x="615" y="217"/>
                </a:lnTo>
                <a:lnTo>
                  <a:pt x="616" y="218"/>
                </a:lnTo>
                <a:lnTo>
                  <a:pt x="617" y="218"/>
                </a:lnTo>
                <a:lnTo>
                  <a:pt x="618" y="219"/>
                </a:lnTo>
                <a:lnTo>
                  <a:pt x="618" y="220"/>
                </a:lnTo>
                <a:lnTo>
                  <a:pt x="618" y="221"/>
                </a:lnTo>
                <a:lnTo>
                  <a:pt x="619" y="221"/>
                </a:lnTo>
                <a:lnTo>
                  <a:pt x="619" y="222"/>
                </a:lnTo>
                <a:lnTo>
                  <a:pt x="620" y="222"/>
                </a:lnTo>
                <a:lnTo>
                  <a:pt x="620" y="223"/>
                </a:lnTo>
                <a:lnTo>
                  <a:pt x="621" y="224"/>
                </a:lnTo>
                <a:lnTo>
                  <a:pt x="621" y="225"/>
                </a:lnTo>
                <a:lnTo>
                  <a:pt x="622" y="225"/>
                </a:lnTo>
                <a:lnTo>
                  <a:pt x="623" y="226"/>
                </a:lnTo>
                <a:lnTo>
                  <a:pt x="624" y="226"/>
                </a:lnTo>
                <a:lnTo>
                  <a:pt x="624" y="227"/>
                </a:lnTo>
                <a:lnTo>
                  <a:pt x="625" y="227"/>
                </a:lnTo>
                <a:lnTo>
                  <a:pt x="625" y="228"/>
                </a:lnTo>
                <a:lnTo>
                  <a:pt x="625" y="229"/>
                </a:lnTo>
                <a:lnTo>
                  <a:pt x="626" y="229"/>
                </a:lnTo>
                <a:lnTo>
                  <a:pt x="626" y="230"/>
                </a:lnTo>
                <a:lnTo>
                  <a:pt x="627" y="231"/>
                </a:lnTo>
                <a:lnTo>
                  <a:pt x="628" y="231"/>
                </a:lnTo>
                <a:lnTo>
                  <a:pt x="628" y="232"/>
                </a:lnTo>
                <a:lnTo>
                  <a:pt x="628" y="233"/>
                </a:lnTo>
                <a:lnTo>
                  <a:pt x="628" y="234"/>
                </a:lnTo>
                <a:lnTo>
                  <a:pt x="629" y="234"/>
                </a:lnTo>
                <a:lnTo>
                  <a:pt x="629" y="235"/>
                </a:lnTo>
                <a:lnTo>
                  <a:pt x="630" y="235"/>
                </a:lnTo>
                <a:lnTo>
                  <a:pt x="630" y="236"/>
                </a:lnTo>
                <a:lnTo>
                  <a:pt x="630" y="237"/>
                </a:lnTo>
                <a:lnTo>
                  <a:pt x="631" y="237"/>
                </a:lnTo>
                <a:lnTo>
                  <a:pt x="631" y="238"/>
                </a:lnTo>
                <a:lnTo>
                  <a:pt x="630" y="238"/>
                </a:lnTo>
                <a:lnTo>
                  <a:pt x="630" y="239"/>
                </a:lnTo>
                <a:lnTo>
                  <a:pt x="631" y="239"/>
                </a:lnTo>
                <a:lnTo>
                  <a:pt x="631" y="238"/>
                </a:lnTo>
                <a:lnTo>
                  <a:pt x="632" y="238"/>
                </a:lnTo>
                <a:lnTo>
                  <a:pt x="632" y="239"/>
                </a:lnTo>
                <a:lnTo>
                  <a:pt x="633" y="239"/>
                </a:lnTo>
                <a:lnTo>
                  <a:pt x="633" y="240"/>
                </a:lnTo>
                <a:lnTo>
                  <a:pt x="634" y="240"/>
                </a:lnTo>
                <a:lnTo>
                  <a:pt x="635" y="241"/>
                </a:lnTo>
                <a:lnTo>
                  <a:pt x="634" y="241"/>
                </a:lnTo>
                <a:lnTo>
                  <a:pt x="634" y="240"/>
                </a:lnTo>
                <a:lnTo>
                  <a:pt x="633" y="240"/>
                </a:lnTo>
                <a:lnTo>
                  <a:pt x="633" y="241"/>
                </a:lnTo>
                <a:lnTo>
                  <a:pt x="634" y="241"/>
                </a:lnTo>
                <a:lnTo>
                  <a:pt x="634" y="242"/>
                </a:lnTo>
                <a:lnTo>
                  <a:pt x="635" y="243"/>
                </a:lnTo>
                <a:lnTo>
                  <a:pt x="635" y="242"/>
                </a:lnTo>
                <a:lnTo>
                  <a:pt x="634" y="242"/>
                </a:lnTo>
                <a:lnTo>
                  <a:pt x="634" y="241"/>
                </a:lnTo>
                <a:lnTo>
                  <a:pt x="635" y="241"/>
                </a:lnTo>
                <a:lnTo>
                  <a:pt x="636" y="241"/>
                </a:lnTo>
                <a:lnTo>
                  <a:pt x="636" y="242"/>
                </a:lnTo>
                <a:lnTo>
                  <a:pt x="637" y="242"/>
                </a:lnTo>
                <a:lnTo>
                  <a:pt x="636" y="242"/>
                </a:lnTo>
                <a:lnTo>
                  <a:pt x="636" y="243"/>
                </a:lnTo>
                <a:lnTo>
                  <a:pt x="637" y="243"/>
                </a:lnTo>
                <a:lnTo>
                  <a:pt x="636" y="242"/>
                </a:lnTo>
                <a:lnTo>
                  <a:pt x="637" y="242"/>
                </a:lnTo>
                <a:lnTo>
                  <a:pt x="637" y="243"/>
                </a:lnTo>
                <a:lnTo>
                  <a:pt x="638" y="243"/>
                </a:lnTo>
                <a:lnTo>
                  <a:pt x="639" y="244"/>
                </a:lnTo>
                <a:lnTo>
                  <a:pt x="640" y="245"/>
                </a:lnTo>
                <a:lnTo>
                  <a:pt x="641" y="245"/>
                </a:lnTo>
                <a:lnTo>
                  <a:pt x="642" y="246"/>
                </a:lnTo>
                <a:lnTo>
                  <a:pt x="643" y="246"/>
                </a:lnTo>
                <a:lnTo>
                  <a:pt x="643" y="247"/>
                </a:lnTo>
                <a:lnTo>
                  <a:pt x="644" y="247"/>
                </a:lnTo>
                <a:lnTo>
                  <a:pt x="643" y="247"/>
                </a:lnTo>
                <a:lnTo>
                  <a:pt x="643" y="248"/>
                </a:lnTo>
                <a:lnTo>
                  <a:pt x="643" y="247"/>
                </a:lnTo>
                <a:lnTo>
                  <a:pt x="642" y="248"/>
                </a:lnTo>
                <a:lnTo>
                  <a:pt x="643" y="248"/>
                </a:lnTo>
                <a:lnTo>
                  <a:pt x="644" y="248"/>
                </a:lnTo>
                <a:lnTo>
                  <a:pt x="645" y="248"/>
                </a:lnTo>
                <a:lnTo>
                  <a:pt x="644" y="248"/>
                </a:lnTo>
                <a:lnTo>
                  <a:pt x="644" y="249"/>
                </a:lnTo>
                <a:lnTo>
                  <a:pt x="645" y="249"/>
                </a:lnTo>
                <a:lnTo>
                  <a:pt x="645" y="248"/>
                </a:lnTo>
                <a:lnTo>
                  <a:pt x="645" y="247"/>
                </a:lnTo>
                <a:lnTo>
                  <a:pt x="646" y="247"/>
                </a:lnTo>
                <a:lnTo>
                  <a:pt x="647" y="247"/>
                </a:lnTo>
                <a:lnTo>
                  <a:pt x="648" y="247"/>
                </a:lnTo>
                <a:lnTo>
                  <a:pt x="649" y="247"/>
                </a:lnTo>
                <a:lnTo>
                  <a:pt x="649" y="248"/>
                </a:lnTo>
                <a:lnTo>
                  <a:pt x="649" y="249"/>
                </a:lnTo>
                <a:lnTo>
                  <a:pt x="648" y="249"/>
                </a:lnTo>
                <a:lnTo>
                  <a:pt x="647" y="249"/>
                </a:lnTo>
                <a:lnTo>
                  <a:pt x="646" y="249"/>
                </a:lnTo>
                <a:lnTo>
                  <a:pt x="647" y="249"/>
                </a:lnTo>
                <a:lnTo>
                  <a:pt x="648" y="249"/>
                </a:lnTo>
                <a:lnTo>
                  <a:pt x="649" y="249"/>
                </a:lnTo>
                <a:lnTo>
                  <a:pt x="650" y="250"/>
                </a:lnTo>
                <a:lnTo>
                  <a:pt x="650" y="249"/>
                </a:lnTo>
                <a:lnTo>
                  <a:pt x="651" y="250"/>
                </a:lnTo>
                <a:lnTo>
                  <a:pt x="651" y="251"/>
                </a:lnTo>
                <a:lnTo>
                  <a:pt x="651" y="250"/>
                </a:lnTo>
                <a:lnTo>
                  <a:pt x="651" y="251"/>
                </a:lnTo>
                <a:lnTo>
                  <a:pt x="651" y="252"/>
                </a:lnTo>
                <a:lnTo>
                  <a:pt x="651" y="251"/>
                </a:lnTo>
                <a:lnTo>
                  <a:pt x="650" y="251"/>
                </a:lnTo>
                <a:lnTo>
                  <a:pt x="651" y="252"/>
                </a:lnTo>
                <a:lnTo>
                  <a:pt x="650" y="252"/>
                </a:lnTo>
                <a:lnTo>
                  <a:pt x="650" y="251"/>
                </a:lnTo>
                <a:lnTo>
                  <a:pt x="649" y="251"/>
                </a:lnTo>
                <a:lnTo>
                  <a:pt x="649" y="250"/>
                </a:lnTo>
                <a:lnTo>
                  <a:pt x="648" y="250"/>
                </a:lnTo>
                <a:lnTo>
                  <a:pt x="648" y="251"/>
                </a:lnTo>
                <a:lnTo>
                  <a:pt x="648" y="250"/>
                </a:lnTo>
                <a:lnTo>
                  <a:pt x="647" y="251"/>
                </a:lnTo>
                <a:lnTo>
                  <a:pt x="646" y="251"/>
                </a:lnTo>
                <a:lnTo>
                  <a:pt x="646" y="252"/>
                </a:lnTo>
                <a:lnTo>
                  <a:pt x="647" y="252"/>
                </a:lnTo>
                <a:lnTo>
                  <a:pt x="648" y="252"/>
                </a:lnTo>
                <a:lnTo>
                  <a:pt x="649" y="251"/>
                </a:lnTo>
                <a:lnTo>
                  <a:pt x="649" y="252"/>
                </a:lnTo>
                <a:lnTo>
                  <a:pt x="650" y="252"/>
                </a:lnTo>
                <a:lnTo>
                  <a:pt x="649" y="253"/>
                </a:lnTo>
                <a:lnTo>
                  <a:pt x="649" y="252"/>
                </a:lnTo>
                <a:lnTo>
                  <a:pt x="649" y="253"/>
                </a:lnTo>
                <a:lnTo>
                  <a:pt x="650" y="253"/>
                </a:lnTo>
                <a:lnTo>
                  <a:pt x="649" y="253"/>
                </a:lnTo>
                <a:lnTo>
                  <a:pt x="649" y="254"/>
                </a:lnTo>
                <a:lnTo>
                  <a:pt x="648" y="254"/>
                </a:lnTo>
                <a:lnTo>
                  <a:pt x="648" y="253"/>
                </a:lnTo>
                <a:lnTo>
                  <a:pt x="648" y="254"/>
                </a:lnTo>
                <a:lnTo>
                  <a:pt x="649" y="255"/>
                </a:lnTo>
                <a:lnTo>
                  <a:pt x="648" y="255"/>
                </a:lnTo>
                <a:lnTo>
                  <a:pt x="647" y="255"/>
                </a:lnTo>
                <a:lnTo>
                  <a:pt x="646" y="256"/>
                </a:lnTo>
                <a:lnTo>
                  <a:pt x="647" y="256"/>
                </a:lnTo>
                <a:lnTo>
                  <a:pt x="648" y="256"/>
                </a:lnTo>
                <a:lnTo>
                  <a:pt x="649" y="256"/>
                </a:lnTo>
                <a:lnTo>
                  <a:pt x="649" y="255"/>
                </a:lnTo>
                <a:lnTo>
                  <a:pt x="650" y="254"/>
                </a:lnTo>
                <a:lnTo>
                  <a:pt x="651" y="254"/>
                </a:lnTo>
                <a:lnTo>
                  <a:pt x="651" y="253"/>
                </a:lnTo>
                <a:lnTo>
                  <a:pt x="651" y="254"/>
                </a:lnTo>
                <a:lnTo>
                  <a:pt x="651" y="255"/>
                </a:lnTo>
                <a:lnTo>
                  <a:pt x="652" y="254"/>
                </a:lnTo>
                <a:lnTo>
                  <a:pt x="651" y="254"/>
                </a:lnTo>
                <a:lnTo>
                  <a:pt x="652" y="254"/>
                </a:lnTo>
                <a:lnTo>
                  <a:pt x="653" y="254"/>
                </a:lnTo>
                <a:lnTo>
                  <a:pt x="652" y="255"/>
                </a:lnTo>
                <a:lnTo>
                  <a:pt x="653" y="255"/>
                </a:lnTo>
                <a:lnTo>
                  <a:pt x="652" y="255"/>
                </a:lnTo>
                <a:lnTo>
                  <a:pt x="652" y="256"/>
                </a:lnTo>
                <a:lnTo>
                  <a:pt x="653" y="256"/>
                </a:lnTo>
                <a:lnTo>
                  <a:pt x="653" y="255"/>
                </a:lnTo>
                <a:lnTo>
                  <a:pt x="654" y="256"/>
                </a:lnTo>
                <a:lnTo>
                  <a:pt x="655" y="257"/>
                </a:lnTo>
                <a:lnTo>
                  <a:pt x="654" y="256"/>
                </a:lnTo>
                <a:lnTo>
                  <a:pt x="655" y="256"/>
                </a:lnTo>
                <a:lnTo>
                  <a:pt x="654" y="256"/>
                </a:lnTo>
                <a:lnTo>
                  <a:pt x="654" y="255"/>
                </a:lnTo>
                <a:lnTo>
                  <a:pt x="655" y="255"/>
                </a:lnTo>
                <a:lnTo>
                  <a:pt x="656" y="255"/>
                </a:lnTo>
                <a:lnTo>
                  <a:pt x="655" y="255"/>
                </a:lnTo>
                <a:lnTo>
                  <a:pt x="655" y="254"/>
                </a:lnTo>
                <a:lnTo>
                  <a:pt x="654" y="254"/>
                </a:lnTo>
                <a:lnTo>
                  <a:pt x="653" y="253"/>
                </a:lnTo>
                <a:lnTo>
                  <a:pt x="654" y="253"/>
                </a:lnTo>
                <a:lnTo>
                  <a:pt x="655" y="253"/>
                </a:lnTo>
                <a:lnTo>
                  <a:pt x="654" y="253"/>
                </a:lnTo>
                <a:lnTo>
                  <a:pt x="655" y="253"/>
                </a:lnTo>
                <a:lnTo>
                  <a:pt x="656" y="253"/>
                </a:lnTo>
                <a:lnTo>
                  <a:pt x="656" y="254"/>
                </a:lnTo>
                <a:lnTo>
                  <a:pt x="657" y="254"/>
                </a:lnTo>
                <a:lnTo>
                  <a:pt x="656" y="255"/>
                </a:lnTo>
                <a:lnTo>
                  <a:pt x="657" y="255"/>
                </a:lnTo>
                <a:lnTo>
                  <a:pt x="657" y="256"/>
                </a:lnTo>
                <a:lnTo>
                  <a:pt x="658" y="256"/>
                </a:lnTo>
                <a:lnTo>
                  <a:pt x="658" y="257"/>
                </a:lnTo>
                <a:lnTo>
                  <a:pt x="658" y="258"/>
                </a:lnTo>
                <a:lnTo>
                  <a:pt x="659" y="258"/>
                </a:lnTo>
                <a:lnTo>
                  <a:pt x="660" y="257"/>
                </a:lnTo>
                <a:lnTo>
                  <a:pt x="660" y="258"/>
                </a:lnTo>
                <a:lnTo>
                  <a:pt x="661" y="258"/>
                </a:lnTo>
                <a:lnTo>
                  <a:pt x="661" y="259"/>
                </a:lnTo>
                <a:lnTo>
                  <a:pt x="660" y="259"/>
                </a:lnTo>
                <a:lnTo>
                  <a:pt x="660" y="260"/>
                </a:lnTo>
                <a:lnTo>
                  <a:pt x="660" y="259"/>
                </a:lnTo>
                <a:lnTo>
                  <a:pt x="660" y="260"/>
                </a:lnTo>
                <a:lnTo>
                  <a:pt x="661" y="260"/>
                </a:lnTo>
                <a:lnTo>
                  <a:pt x="661" y="261"/>
                </a:lnTo>
                <a:lnTo>
                  <a:pt x="662" y="261"/>
                </a:lnTo>
                <a:lnTo>
                  <a:pt x="662" y="262"/>
                </a:lnTo>
                <a:lnTo>
                  <a:pt x="662" y="263"/>
                </a:lnTo>
                <a:lnTo>
                  <a:pt x="661" y="264"/>
                </a:lnTo>
                <a:lnTo>
                  <a:pt x="661" y="265"/>
                </a:lnTo>
                <a:lnTo>
                  <a:pt x="661" y="266"/>
                </a:lnTo>
                <a:lnTo>
                  <a:pt x="660" y="268"/>
                </a:lnTo>
                <a:lnTo>
                  <a:pt x="660" y="269"/>
                </a:lnTo>
                <a:lnTo>
                  <a:pt x="660" y="270"/>
                </a:lnTo>
                <a:lnTo>
                  <a:pt x="659" y="271"/>
                </a:lnTo>
                <a:lnTo>
                  <a:pt x="659" y="272"/>
                </a:lnTo>
                <a:lnTo>
                  <a:pt x="658" y="272"/>
                </a:lnTo>
                <a:lnTo>
                  <a:pt x="657" y="271"/>
                </a:lnTo>
                <a:lnTo>
                  <a:pt x="657" y="270"/>
                </a:lnTo>
                <a:lnTo>
                  <a:pt x="656" y="270"/>
                </a:lnTo>
                <a:lnTo>
                  <a:pt x="656" y="269"/>
                </a:lnTo>
                <a:lnTo>
                  <a:pt x="657" y="268"/>
                </a:lnTo>
                <a:lnTo>
                  <a:pt x="657" y="267"/>
                </a:lnTo>
                <a:lnTo>
                  <a:pt x="656" y="268"/>
                </a:lnTo>
                <a:lnTo>
                  <a:pt x="656" y="269"/>
                </a:lnTo>
                <a:lnTo>
                  <a:pt x="656" y="270"/>
                </a:lnTo>
                <a:lnTo>
                  <a:pt x="655" y="271"/>
                </a:lnTo>
                <a:lnTo>
                  <a:pt x="654" y="271"/>
                </a:lnTo>
                <a:lnTo>
                  <a:pt x="653" y="272"/>
                </a:lnTo>
                <a:lnTo>
                  <a:pt x="652" y="273"/>
                </a:lnTo>
                <a:lnTo>
                  <a:pt x="651" y="273"/>
                </a:lnTo>
                <a:lnTo>
                  <a:pt x="651" y="274"/>
                </a:lnTo>
                <a:lnTo>
                  <a:pt x="650" y="274"/>
                </a:lnTo>
                <a:lnTo>
                  <a:pt x="650" y="275"/>
                </a:lnTo>
                <a:lnTo>
                  <a:pt x="650" y="276"/>
                </a:lnTo>
                <a:lnTo>
                  <a:pt x="649" y="276"/>
                </a:lnTo>
                <a:lnTo>
                  <a:pt x="649" y="275"/>
                </a:lnTo>
                <a:lnTo>
                  <a:pt x="648" y="275"/>
                </a:lnTo>
                <a:lnTo>
                  <a:pt x="648" y="274"/>
                </a:lnTo>
                <a:lnTo>
                  <a:pt x="647" y="273"/>
                </a:lnTo>
                <a:lnTo>
                  <a:pt x="646" y="272"/>
                </a:lnTo>
                <a:lnTo>
                  <a:pt x="646" y="271"/>
                </a:lnTo>
                <a:lnTo>
                  <a:pt x="646" y="270"/>
                </a:lnTo>
                <a:lnTo>
                  <a:pt x="646" y="269"/>
                </a:lnTo>
                <a:lnTo>
                  <a:pt x="645" y="268"/>
                </a:lnTo>
                <a:lnTo>
                  <a:pt x="644" y="268"/>
                </a:lnTo>
                <a:lnTo>
                  <a:pt x="643" y="268"/>
                </a:lnTo>
                <a:lnTo>
                  <a:pt x="643" y="267"/>
                </a:lnTo>
                <a:lnTo>
                  <a:pt x="641" y="266"/>
                </a:lnTo>
                <a:lnTo>
                  <a:pt x="641" y="265"/>
                </a:lnTo>
                <a:lnTo>
                  <a:pt x="640" y="265"/>
                </a:lnTo>
                <a:lnTo>
                  <a:pt x="639" y="265"/>
                </a:lnTo>
                <a:lnTo>
                  <a:pt x="639" y="264"/>
                </a:lnTo>
                <a:lnTo>
                  <a:pt x="639" y="263"/>
                </a:lnTo>
                <a:lnTo>
                  <a:pt x="639" y="262"/>
                </a:lnTo>
                <a:lnTo>
                  <a:pt x="640" y="263"/>
                </a:lnTo>
                <a:lnTo>
                  <a:pt x="640" y="262"/>
                </a:lnTo>
                <a:lnTo>
                  <a:pt x="639" y="263"/>
                </a:lnTo>
                <a:lnTo>
                  <a:pt x="639" y="262"/>
                </a:lnTo>
                <a:lnTo>
                  <a:pt x="638" y="262"/>
                </a:lnTo>
                <a:lnTo>
                  <a:pt x="638" y="261"/>
                </a:lnTo>
                <a:lnTo>
                  <a:pt x="637" y="261"/>
                </a:lnTo>
                <a:lnTo>
                  <a:pt x="637" y="260"/>
                </a:lnTo>
                <a:lnTo>
                  <a:pt x="636" y="259"/>
                </a:lnTo>
                <a:lnTo>
                  <a:pt x="636" y="260"/>
                </a:lnTo>
                <a:lnTo>
                  <a:pt x="636" y="261"/>
                </a:lnTo>
                <a:lnTo>
                  <a:pt x="637" y="261"/>
                </a:lnTo>
                <a:lnTo>
                  <a:pt x="637" y="262"/>
                </a:lnTo>
                <a:lnTo>
                  <a:pt x="637" y="263"/>
                </a:lnTo>
                <a:lnTo>
                  <a:pt x="637" y="262"/>
                </a:lnTo>
                <a:lnTo>
                  <a:pt x="637" y="263"/>
                </a:lnTo>
                <a:lnTo>
                  <a:pt x="637" y="262"/>
                </a:lnTo>
                <a:lnTo>
                  <a:pt x="637" y="263"/>
                </a:lnTo>
                <a:lnTo>
                  <a:pt x="636" y="263"/>
                </a:lnTo>
                <a:lnTo>
                  <a:pt x="636" y="262"/>
                </a:lnTo>
                <a:lnTo>
                  <a:pt x="635" y="262"/>
                </a:lnTo>
                <a:lnTo>
                  <a:pt x="635" y="261"/>
                </a:lnTo>
                <a:lnTo>
                  <a:pt x="634" y="261"/>
                </a:lnTo>
                <a:lnTo>
                  <a:pt x="634" y="260"/>
                </a:lnTo>
                <a:lnTo>
                  <a:pt x="633" y="260"/>
                </a:lnTo>
                <a:lnTo>
                  <a:pt x="633" y="259"/>
                </a:lnTo>
                <a:lnTo>
                  <a:pt x="632" y="259"/>
                </a:lnTo>
                <a:lnTo>
                  <a:pt x="631" y="259"/>
                </a:lnTo>
                <a:lnTo>
                  <a:pt x="631" y="258"/>
                </a:lnTo>
                <a:lnTo>
                  <a:pt x="630" y="258"/>
                </a:lnTo>
                <a:lnTo>
                  <a:pt x="630" y="257"/>
                </a:lnTo>
                <a:lnTo>
                  <a:pt x="631" y="257"/>
                </a:lnTo>
                <a:lnTo>
                  <a:pt x="631" y="256"/>
                </a:lnTo>
                <a:lnTo>
                  <a:pt x="631" y="255"/>
                </a:lnTo>
                <a:lnTo>
                  <a:pt x="632" y="255"/>
                </a:lnTo>
                <a:lnTo>
                  <a:pt x="632" y="254"/>
                </a:lnTo>
                <a:lnTo>
                  <a:pt x="633" y="254"/>
                </a:lnTo>
                <a:lnTo>
                  <a:pt x="632" y="254"/>
                </a:lnTo>
                <a:lnTo>
                  <a:pt x="632" y="253"/>
                </a:lnTo>
                <a:lnTo>
                  <a:pt x="631" y="252"/>
                </a:lnTo>
                <a:lnTo>
                  <a:pt x="631" y="251"/>
                </a:lnTo>
                <a:lnTo>
                  <a:pt x="631" y="250"/>
                </a:lnTo>
                <a:lnTo>
                  <a:pt x="631" y="249"/>
                </a:lnTo>
                <a:lnTo>
                  <a:pt x="630" y="248"/>
                </a:lnTo>
                <a:lnTo>
                  <a:pt x="629" y="247"/>
                </a:lnTo>
                <a:lnTo>
                  <a:pt x="628" y="247"/>
                </a:lnTo>
                <a:lnTo>
                  <a:pt x="627" y="247"/>
                </a:lnTo>
                <a:lnTo>
                  <a:pt x="626" y="247"/>
                </a:lnTo>
                <a:lnTo>
                  <a:pt x="625" y="247"/>
                </a:lnTo>
                <a:lnTo>
                  <a:pt x="624" y="247"/>
                </a:lnTo>
                <a:lnTo>
                  <a:pt x="624" y="246"/>
                </a:lnTo>
                <a:lnTo>
                  <a:pt x="625" y="246"/>
                </a:lnTo>
                <a:lnTo>
                  <a:pt x="624" y="246"/>
                </a:lnTo>
                <a:lnTo>
                  <a:pt x="623" y="246"/>
                </a:lnTo>
                <a:lnTo>
                  <a:pt x="623" y="247"/>
                </a:lnTo>
                <a:lnTo>
                  <a:pt x="624" y="247"/>
                </a:lnTo>
                <a:lnTo>
                  <a:pt x="624" y="248"/>
                </a:lnTo>
                <a:lnTo>
                  <a:pt x="623" y="248"/>
                </a:lnTo>
                <a:lnTo>
                  <a:pt x="622" y="248"/>
                </a:lnTo>
                <a:lnTo>
                  <a:pt x="621" y="248"/>
                </a:lnTo>
                <a:lnTo>
                  <a:pt x="620" y="248"/>
                </a:lnTo>
                <a:lnTo>
                  <a:pt x="619" y="248"/>
                </a:lnTo>
                <a:lnTo>
                  <a:pt x="620" y="248"/>
                </a:lnTo>
                <a:lnTo>
                  <a:pt x="620" y="249"/>
                </a:lnTo>
                <a:lnTo>
                  <a:pt x="621" y="249"/>
                </a:lnTo>
                <a:lnTo>
                  <a:pt x="621" y="250"/>
                </a:lnTo>
                <a:lnTo>
                  <a:pt x="620" y="250"/>
                </a:lnTo>
                <a:lnTo>
                  <a:pt x="619" y="250"/>
                </a:lnTo>
                <a:lnTo>
                  <a:pt x="618" y="249"/>
                </a:lnTo>
                <a:lnTo>
                  <a:pt x="617" y="249"/>
                </a:lnTo>
                <a:lnTo>
                  <a:pt x="617" y="248"/>
                </a:lnTo>
                <a:lnTo>
                  <a:pt x="617" y="247"/>
                </a:lnTo>
                <a:lnTo>
                  <a:pt x="616" y="247"/>
                </a:lnTo>
                <a:lnTo>
                  <a:pt x="616" y="246"/>
                </a:lnTo>
                <a:lnTo>
                  <a:pt x="615" y="246"/>
                </a:lnTo>
                <a:lnTo>
                  <a:pt x="615" y="245"/>
                </a:lnTo>
                <a:lnTo>
                  <a:pt x="614" y="245"/>
                </a:lnTo>
                <a:lnTo>
                  <a:pt x="613" y="245"/>
                </a:lnTo>
                <a:lnTo>
                  <a:pt x="612" y="245"/>
                </a:lnTo>
                <a:lnTo>
                  <a:pt x="611" y="245"/>
                </a:lnTo>
                <a:lnTo>
                  <a:pt x="610" y="245"/>
                </a:lnTo>
                <a:lnTo>
                  <a:pt x="609" y="245"/>
                </a:lnTo>
                <a:lnTo>
                  <a:pt x="609" y="244"/>
                </a:lnTo>
                <a:lnTo>
                  <a:pt x="609" y="243"/>
                </a:lnTo>
                <a:lnTo>
                  <a:pt x="609" y="242"/>
                </a:lnTo>
                <a:lnTo>
                  <a:pt x="609" y="241"/>
                </a:lnTo>
                <a:lnTo>
                  <a:pt x="608" y="241"/>
                </a:lnTo>
                <a:lnTo>
                  <a:pt x="608" y="240"/>
                </a:lnTo>
                <a:lnTo>
                  <a:pt x="609" y="240"/>
                </a:lnTo>
                <a:lnTo>
                  <a:pt x="610" y="239"/>
                </a:lnTo>
                <a:lnTo>
                  <a:pt x="610" y="240"/>
                </a:lnTo>
                <a:lnTo>
                  <a:pt x="610" y="239"/>
                </a:lnTo>
                <a:lnTo>
                  <a:pt x="610" y="238"/>
                </a:lnTo>
                <a:lnTo>
                  <a:pt x="609" y="238"/>
                </a:lnTo>
                <a:lnTo>
                  <a:pt x="609" y="237"/>
                </a:lnTo>
                <a:lnTo>
                  <a:pt x="609" y="236"/>
                </a:lnTo>
                <a:lnTo>
                  <a:pt x="609" y="235"/>
                </a:lnTo>
                <a:lnTo>
                  <a:pt x="608" y="234"/>
                </a:lnTo>
                <a:lnTo>
                  <a:pt x="608" y="236"/>
                </a:lnTo>
                <a:lnTo>
                  <a:pt x="608" y="237"/>
                </a:lnTo>
                <a:lnTo>
                  <a:pt x="608" y="238"/>
                </a:lnTo>
                <a:lnTo>
                  <a:pt x="609" y="239"/>
                </a:lnTo>
                <a:lnTo>
                  <a:pt x="608" y="240"/>
                </a:lnTo>
                <a:lnTo>
                  <a:pt x="607" y="241"/>
                </a:lnTo>
                <a:lnTo>
                  <a:pt x="608" y="242"/>
                </a:lnTo>
                <a:lnTo>
                  <a:pt x="608" y="243"/>
                </a:lnTo>
                <a:lnTo>
                  <a:pt x="608" y="244"/>
                </a:lnTo>
                <a:lnTo>
                  <a:pt x="607" y="243"/>
                </a:lnTo>
                <a:lnTo>
                  <a:pt x="607" y="244"/>
                </a:lnTo>
                <a:lnTo>
                  <a:pt x="606" y="244"/>
                </a:lnTo>
                <a:lnTo>
                  <a:pt x="606" y="245"/>
                </a:lnTo>
                <a:lnTo>
                  <a:pt x="605" y="245"/>
                </a:lnTo>
                <a:lnTo>
                  <a:pt x="605" y="246"/>
                </a:lnTo>
                <a:lnTo>
                  <a:pt x="604" y="246"/>
                </a:lnTo>
                <a:lnTo>
                  <a:pt x="603" y="245"/>
                </a:lnTo>
                <a:lnTo>
                  <a:pt x="602" y="245"/>
                </a:lnTo>
                <a:lnTo>
                  <a:pt x="601" y="244"/>
                </a:lnTo>
                <a:lnTo>
                  <a:pt x="601" y="243"/>
                </a:lnTo>
                <a:lnTo>
                  <a:pt x="600" y="243"/>
                </a:lnTo>
                <a:lnTo>
                  <a:pt x="600" y="242"/>
                </a:lnTo>
                <a:lnTo>
                  <a:pt x="599" y="241"/>
                </a:lnTo>
                <a:lnTo>
                  <a:pt x="599" y="240"/>
                </a:lnTo>
                <a:lnTo>
                  <a:pt x="599" y="239"/>
                </a:lnTo>
                <a:lnTo>
                  <a:pt x="598" y="238"/>
                </a:lnTo>
                <a:lnTo>
                  <a:pt x="598" y="239"/>
                </a:lnTo>
                <a:lnTo>
                  <a:pt x="598" y="238"/>
                </a:lnTo>
                <a:lnTo>
                  <a:pt x="597" y="238"/>
                </a:lnTo>
                <a:lnTo>
                  <a:pt x="596" y="238"/>
                </a:lnTo>
                <a:lnTo>
                  <a:pt x="595" y="238"/>
                </a:lnTo>
                <a:lnTo>
                  <a:pt x="594" y="240"/>
                </a:lnTo>
                <a:lnTo>
                  <a:pt x="592" y="241"/>
                </a:lnTo>
                <a:lnTo>
                  <a:pt x="591" y="242"/>
                </a:lnTo>
                <a:lnTo>
                  <a:pt x="590" y="242"/>
                </a:lnTo>
                <a:lnTo>
                  <a:pt x="590" y="241"/>
                </a:lnTo>
                <a:lnTo>
                  <a:pt x="589" y="238"/>
                </a:lnTo>
                <a:lnTo>
                  <a:pt x="589" y="237"/>
                </a:lnTo>
                <a:lnTo>
                  <a:pt x="588" y="237"/>
                </a:lnTo>
                <a:lnTo>
                  <a:pt x="586" y="238"/>
                </a:lnTo>
                <a:lnTo>
                  <a:pt x="585" y="238"/>
                </a:lnTo>
                <a:lnTo>
                  <a:pt x="585" y="239"/>
                </a:lnTo>
                <a:lnTo>
                  <a:pt x="586" y="239"/>
                </a:lnTo>
                <a:lnTo>
                  <a:pt x="587" y="239"/>
                </a:lnTo>
                <a:lnTo>
                  <a:pt x="588" y="239"/>
                </a:lnTo>
                <a:lnTo>
                  <a:pt x="588" y="238"/>
                </a:lnTo>
                <a:lnTo>
                  <a:pt x="589" y="238"/>
                </a:lnTo>
                <a:lnTo>
                  <a:pt x="589" y="239"/>
                </a:lnTo>
                <a:lnTo>
                  <a:pt x="589" y="240"/>
                </a:lnTo>
                <a:lnTo>
                  <a:pt x="589" y="241"/>
                </a:lnTo>
                <a:lnTo>
                  <a:pt x="590" y="242"/>
                </a:lnTo>
                <a:lnTo>
                  <a:pt x="591" y="243"/>
                </a:lnTo>
                <a:lnTo>
                  <a:pt x="592" y="243"/>
                </a:lnTo>
                <a:lnTo>
                  <a:pt x="593" y="243"/>
                </a:lnTo>
                <a:lnTo>
                  <a:pt x="593" y="242"/>
                </a:lnTo>
                <a:lnTo>
                  <a:pt x="594" y="241"/>
                </a:lnTo>
                <a:lnTo>
                  <a:pt x="594" y="240"/>
                </a:lnTo>
                <a:lnTo>
                  <a:pt x="595" y="240"/>
                </a:lnTo>
                <a:lnTo>
                  <a:pt x="595" y="239"/>
                </a:lnTo>
                <a:lnTo>
                  <a:pt x="596" y="239"/>
                </a:lnTo>
                <a:lnTo>
                  <a:pt x="596" y="238"/>
                </a:lnTo>
                <a:lnTo>
                  <a:pt x="597" y="239"/>
                </a:lnTo>
                <a:lnTo>
                  <a:pt x="598" y="240"/>
                </a:lnTo>
                <a:lnTo>
                  <a:pt x="597" y="240"/>
                </a:lnTo>
                <a:lnTo>
                  <a:pt x="597" y="241"/>
                </a:lnTo>
                <a:lnTo>
                  <a:pt x="598" y="242"/>
                </a:lnTo>
                <a:lnTo>
                  <a:pt x="598" y="243"/>
                </a:lnTo>
                <a:lnTo>
                  <a:pt x="598" y="244"/>
                </a:lnTo>
                <a:lnTo>
                  <a:pt x="598" y="245"/>
                </a:lnTo>
                <a:lnTo>
                  <a:pt x="598" y="246"/>
                </a:lnTo>
                <a:lnTo>
                  <a:pt x="599" y="246"/>
                </a:lnTo>
                <a:lnTo>
                  <a:pt x="600" y="246"/>
                </a:lnTo>
                <a:lnTo>
                  <a:pt x="601" y="246"/>
                </a:lnTo>
                <a:lnTo>
                  <a:pt x="602" y="247"/>
                </a:lnTo>
                <a:lnTo>
                  <a:pt x="603" y="247"/>
                </a:lnTo>
                <a:lnTo>
                  <a:pt x="603" y="248"/>
                </a:lnTo>
                <a:lnTo>
                  <a:pt x="604" y="248"/>
                </a:lnTo>
                <a:lnTo>
                  <a:pt x="604" y="249"/>
                </a:lnTo>
                <a:lnTo>
                  <a:pt x="606" y="250"/>
                </a:lnTo>
                <a:lnTo>
                  <a:pt x="607" y="250"/>
                </a:lnTo>
                <a:lnTo>
                  <a:pt x="607" y="249"/>
                </a:lnTo>
                <a:lnTo>
                  <a:pt x="608" y="249"/>
                </a:lnTo>
                <a:lnTo>
                  <a:pt x="609" y="249"/>
                </a:lnTo>
                <a:lnTo>
                  <a:pt x="610" y="249"/>
                </a:lnTo>
                <a:lnTo>
                  <a:pt x="611" y="249"/>
                </a:lnTo>
                <a:lnTo>
                  <a:pt x="612" y="250"/>
                </a:lnTo>
                <a:lnTo>
                  <a:pt x="612" y="249"/>
                </a:lnTo>
                <a:lnTo>
                  <a:pt x="613" y="249"/>
                </a:lnTo>
                <a:lnTo>
                  <a:pt x="614" y="249"/>
                </a:lnTo>
                <a:lnTo>
                  <a:pt x="615" y="249"/>
                </a:lnTo>
                <a:lnTo>
                  <a:pt x="615" y="250"/>
                </a:lnTo>
                <a:lnTo>
                  <a:pt x="615" y="251"/>
                </a:lnTo>
                <a:lnTo>
                  <a:pt x="614" y="251"/>
                </a:lnTo>
                <a:lnTo>
                  <a:pt x="614" y="252"/>
                </a:lnTo>
                <a:lnTo>
                  <a:pt x="615" y="251"/>
                </a:lnTo>
                <a:lnTo>
                  <a:pt x="616" y="251"/>
                </a:lnTo>
                <a:lnTo>
                  <a:pt x="616" y="252"/>
                </a:lnTo>
                <a:lnTo>
                  <a:pt x="617" y="253"/>
                </a:lnTo>
                <a:lnTo>
                  <a:pt x="618" y="253"/>
                </a:lnTo>
                <a:lnTo>
                  <a:pt x="618" y="254"/>
                </a:lnTo>
                <a:lnTo>
                  <a:pt x="619" y="255"/>
                </a:lnTo>
                <a:lnTo>
                  <a:pt x="620" y="256"/>
                </a:lnTo>
                <a:lnTo>
                  <a:pt x="621" y="256"/>
                </a:lnTo>
                <a:lnTo>
                  <a:pt x="622" y="256"/>
                </a:lnTo>
                <a:lnTo>
                  <a:pt x="623" y="255"/>
                </a:lnTo>
                <a:lnTo>
                  <a:pt x="623" y="254"/>
                </a:lnTo>
                <a:lnTo>
                  <a:pt x="624" y="253"/>
                </a:lnTo>
                <a:lnTo>
                  <a:pt x="624" y="252"/>
                </a:lnTo>
                <a:lnTo>
                  <a:pt x="625" y="252"/>
                </a:lnTo>
                <a:lnTo>
                  <a:pt x="625" y="251"/>
                </a:lnTo>
                <a:lnTo>
                  <a:pt x="625" y="250"/>
                </a:lnTo>
                <a:lnTo>
                  <a:pt x="625" y="251"/>
                </a:lnTo>
                <a:lnTo>
                  <a:pt x="626" y="252"/>
                </a:lnTo>
                <a:lnTo>
                  <a:pt x="627" y="252"/>
                </a:lnTo>
                <a:lnTo>
                  <a:pt x="627" y="253"/>
                </a:lnTo>
                <a:lnTo>
                  <a:pt x="627" y="254"/>
                </a:lnTo>
                <a:lnTo>
                  <a:pt x="626" y="254"/>
                </a:lnTo>
                <a:lnTo>
                  <a:pt x="626" y="255"/>
                </a:lnTo>
                <a:lnTo>
                  <a:pt x="627" y="256"/>
                </a:lnTo>
                <a:lnTo>
                  <a:pt x="627" y="257"/>
                </a:lnTo>
                <a:lnTo>
                  <a:pt x="627" y="258"/>
                </a:lnTo>
                <a:lnTo>
                  <a:pt x="627" y="259"/>
                </a:lnTo>
                <a:lnTo>
                  <a:pt x="628" y="259"/>
                </a:lnTo>
                <a:lnTo>
                  <a:pt x="628" y="260"/>
                </a:lnTo>
                <a:lnTo>
                  <a:pt x="628" y="261"/>
                </a:lnTo>
                <a:lnTo>
                  <a:pt x="628" y="262"/>
                </a:lnTo>
                <a:lnTo>
                  <a:pt x="627" y="262"/>
                </a:lnTo>
                <a:lnTo>
                  <a:pt x="627" y="264"/>
                </a:lnTo>
                <a:lnTo>
                  <a:pt x="627" y="265"/>
                </a:lnTo>
                <a:lnTo>
                  <a:pt x="627" y="266"/>
                </a:lnTo>
                <a:lnTo>
                  <a:pt x="627" y="267"/>
                </a:lnTo>
                <a:lnTo>
                  <a:pt x="628" y="267"/>
                </a:lnTo>
                <a:lnTo>
                  <a:pt x="629" y="268"/>
                </a:lnTo>
                <a:lnTo>
                  <a:pt x="630" y="268"/>
                </a:lnTo>
                <a:lnTo>
                  <a:pt x="631" y="268"/>
                </a:lnTo>
                <a:lnTo>
                  <a:pt x="632" y="268"/>
                </a:lnTo>
                <a:lnTo>
                  <a:pt x="633" y="268"/>
                </a:lnTo>
                <a:lnTo>
                  <a:pt x="634" y="268"/>
                </a:lnTo>
                <a:lnTo>
                  <a:pt x="634" y="269"/>
                </a:lnTo>
                <a:lnTo>
                  <a:pt x="635" y="269"/>
                </a:lnTo>
                <a:lnTo>
                  <a:pt x="635" y="270"/>
                </a:lnTo>
                <a:lnTo>
                  <a:pt x="634" y="270"/>
                </a:lnTo>
                <a:lnTo>
                  <a:pt x="635" y="270"/>
                </a:lnTo>
                <a:lnTo>
                  <a:pt x="635" y="271"/>
                </a:lnTo>
                <a:lnTo>
                  <a:pt x="634" y="271"/>
                </a:lnTo>
                <a:lnTo>
                  <a:pt x="635" y="271"/>
                </a:lnTo>
                <a:lnTo>
                  <a:pt x="634" y="271"/>
                </a:lnTo>
                <a:lnTo>
                  <a:pt x="634" y="272"/>
                </a:lnTo>
                <a:lnTo>
                  <a:pt x="634" y="271"/>
                </a:lnTo>
                <a:lnTo>
                  <a:pt x="634" y="272"/>
                </a:lnTo>
                <a:lnTo>
                  <a:pt x="635" y="272"/>
                </a:lnTo>
                <a:lnTo>
                  <a:pt x="636" y="272"/>
                </a:lnTo>
                <a:lnTo>
                  <a:pt x="636" y="271"/>
                </a:lnTo>
                <a:lnTo>
                  <a:pt x="637" y="271"/>
                </a:lnTo>
                <a:lnTo>
                  <a:pt x="637" y="272"/>
                </a:lnTo>
                <a:lnTo>
                  <a:pt x="638" y="272"/>
                </a:lnTo>
                <a:lnTo>
                  <a:pt x="638" y="273"/>
                </a:lnTo>
                <a:lnTo>
                  <a:pt x="639" y="273"/>
                </a:lnTo>
                <a:lnTo>
                  <a:pt x="639" y="274"/>
                </a:lnTo>
                <a:lnTo>
                  <a:pt x="640" y="274"/>
                </a:lnTo>
                <a:lnTo>
                  <a:pt x="641" y="275"/>
                </a:lnTo>
                <a:lnTo>
                  <a:pt x="642" y="275"/>
                </a:lnTo>
                <a:lnTo>
                  <a:pt x="643" y="276"/>
                </a:lnTo>
                <a:lnTo>
                  <a:pt x="643" y="277"/>
                </a:lnTo>
                <a:lnTo>
                  <a:pt x="643" y="278"/>
                </a:lnTo>
                <a:lnTo>
                  <a:pt x="642" y="277"/>
                </a:lnTo>
                <a:lnTo>
                  <a:pt x="641" y="277"/>
                </a:lnTo>
                <a:lnTo>
                  <a:pt x="642" y="277"/>
                </a:lnTo>
                <a:lnTo>
                  <a:pt x="642" y="278"/>
                </a:lnTo>
                <a:lnTo>
                  <a:pt x="642" y="279"/>
                </a:lnTo>
                <a:lnTo>
                  <a:pt x="642" y="280"/>
                </a:lnTo>
                <a:lnTo>
                  <a:pt x="641" y="280"/>
                </a:lnTo>
                <a:lnTo>
                  <a:pt x="640" y="280"/>
                </a:lnTo>
                <a:lnTo>
                  <a:pt x="640" y="281"/>
                </a:lnTo>
                <a:lnTo>
                  <a:pt x="639" y="281"/>
                </a:lnTo>
                <a:lnTo>
                  <a:pt x="640" y="282"/>
                </a:lnTo>
                <a:lnTo>
                  <a:pt x="639" y="283"/>
                </a:lnTo>
                <a:lnTo>
                  <a:pt x="640" y="283"/>
                </a:lnTo>
                <a:lnTo>
                  <a:pt x="640" y="282"/>
                </a:lnTo>
                <a:lnTo>
                  <a:pt x="641" y="282"/>
                </a:lnTo>
                <a:lnTo>
                  <a:pt x="642" y="282"/>
                </a:lnTo>
                <a:lnTo>
                  <a:pt x="642" y="281"/>
                </a:lnTo>
                <a:lnTo>
                  <a:pt x="643" y="281"/>
                </a:lnTo>
                <a:lnTo>
                  <a:pt x="643" y="280"/>
                </a:lnTo>
                <a:lnTo>
                  <a:pt x="643" y="281"/>
                </a:lnTo>
                <a:lnTo>
                  <a:pt x="644" y="281"/>
                </a:lnTo>
                <a:lnTo>
                  <a:pt x="644" y="282"/>
                </a:lnTo>
                <a:lnTo>
                  <a:pt x="643" y="282"/>
                </a:lnTo>
                <a:lnTo>
                  <a:pt x="643" y="283"/>
                </a:lnTo>
                <a:lnTo>
                  <a:pt x="642" y="283"/>
                </a:lnTo>
                <a:lnTo>
                  <a:pt x="642" y="284"/>
                </a:lnTo>
                <a:lnTo>
                  <a:pt x="641" y="284"/>
                </a:lnTo>
                <a:lnTo>
                  <a:pt x="641" y="285"/>
                </a:lnTo>
                <a:lnTo>
                  <a:pt x="640" y="285"/>
                </a:lnTo>
                <a:lnTo>
                  <a:pt x="640" y="286"/>
                </a:lnTo>
                <a:lnTo>
                  <a:pt x="639" y="286"/>
                </a:lnTo>
                <a:lnTo>
                  <a:pt x="639" y="287"/>
                </a:lnTo>
                <a:lnTo>
                  <a:pt x="639" y="288"/>
                </a:lnTo>
                <a:lnTo>
                  <a:pt x="638" y="288"/>
                </a:lnTo>
                <a:lnTo>
                  <a:pt x="638" y="289"/>
                </a:lnTo>
                <a:lnTo>
                  <a:pt x="637" y="289"/>
                </a:lnTo>
                <a:lnTo>
                  <a:pt x="636" y="289"/>
                </a:lnTo>
                <a:lnTo>
                  <a:pt x="636" y="290"/>
                </a:lnTo>
                <a:lnTo>
                  <a:pt x="636" y="291"/>
                </a:lnTo>
                <a:lnTo>
                  <a:pt x="637" y="292"/>
                </a:lnTo>
                <a:lnTo>
                  <a:pt x="636" y="292"/>
                </a:lnTo>
                <a:lnTo>
                  <a:pt x="637" y="293"/>
                </a:lnTo>
                <a:lnTo>
                  <a:pt x="636" y="293"/>
                </a:lnTo>
                <a:lnTo>
                  <a:pt x="636" y="294"/>
                </a:lnTo>
                <a:lnTo>
                  <a:pt x="636" y="295"/>
                </a:lnTo>
                <a:lnTo>
                  <a:pt x="637" y="295"/>
                </a:lnTo>
                <a:lnTo>
                  <a:pt x="637" y="294"/>
                </a:lnTo>
                <a:lnTo>
                  <a:pt x="637" y="293"/>
                </a:lnTo>
                <a:lnTo>
                  <a:pt x="637" y="292"/>
                </a:lnTo>
                <a:lnTo>
                  <a:pt x="637" y="291"/>
                </a:lnTo>
                <a:lnTo>
                  <a:pt x="637" y="290"/>
                </a:lnTo>
                <a:lnTo>
                  <a:pt x="638" y="290"/>
                </a:lnTo>
                <a:lnTo>
                  <a:pt x="639" y="290"/>
                </a:lnTo>
                <a:lnTo>
                  <a:pt x="639" y="289"/>
                </a:lnTo>
                <a:lnTo>
                  <a:pt x="640" y="289"/>
                </a:lnTo>
                <a:lnTo>
                  <a:pt x="640" y="288"/>
                </a:lnTo>
                <a:lnTo>
                  <a:pt x="641" y="288"/>
                </a:lnTo>
                <a:lnTo>
                  <a:pt x="640" y="288"/>
                </a:lnTo>
                <a:lnTo>
                  <a:pt x="641" y="287"/>
                </a:lnTo>
                <a:lnTo>
                  <a:pt x="641" y="286"/>
                </a:lnTo>
                <a:lnTo>
                  <a:pt x="642" y="286"/>
                </a:lnTo>
                <a:lnTo>
                  <a:pt x="643" y="286"/>
                </a:lnTo>
                <a:lnTo>
                  <a:pt x="643" y="285"/>
                </a:lnTo>
                <a:lnTo>
                  <a:pt x="643" y="286"/>
                </a:lnTo>
                <a:lnTo>
                  <a:pt x="642" y="287"/>
                </a:lnTo>
                <a:lnTo>
                  <a:pt x="642" y="288"/>
                </a:lnTo>
                <a:lnTo>
                  <a:pt x="642" y="289"/>
                </a:lnTo>
                <a:lnTo>
                  <a:pt x="641" y="289"/>
                </a:lnTo>
                <a:lnTo>
                  <a:pt x="641" y="290"/>
                </a:lnTo>
                <a:lnTo>
                  <a:pt x="642" y="290"/>
                </a:lnTo>
                <a:lnTo>
                  <a:pt x="642" y="291"/>
                </a:lnTo>
                <a:lnTo>
                  <a:pt x="643" y="290"/>
                </a:lnTo>
                <a:lnTo>
                  <a:pt x="643" y="289"/>
                </a:lnTo>
                <a:lnTo>
                  <a:pt x="642" y="289"/>
                </a:lnTo>
                <a:lnTo>
                  <a:pt x="643" y="289"/>
                </a:lnTo>
                <a:lnTo>
                  <a:pt x="643" y="288"/>
                </a:lnTo>
                <a:lnTo>
                  <a:pt x="643" y="287"/>
                </a:lnTo>
                <a:lnTo>
                  <a:pt x="644" y="287"/>
                </a:lnTo>
                <a:lnTo>
                  <a:pt x="644" y="286"/>
                </a:lnTo>
                <a:lnTo>
                  <a:pt x="643" y="286"/>
                </a:lnTo>
                <a:lnTo>
                  <a:pt x="643" y="285"/>
                </a:lnTo>
                <a:lnTo>
                  <a:pt x="644" y="285"/>
                </a:lnTo>
                <a:lnTo>
                  <a:pt x="645" y="285"/>
                </a:lnTo>
                <a:lnTo>
                  <a:pt x="646" y="285"/>
                </a:lnTo>
                <a:lnTo>
                  <a:pt x="646" y="284"/>
                </a:lnTo>
                <a:lnTo>
                  <a:pt x="646" y="283"/>
                </a:lnTo>
                <a:lnTo>
                  <a:pt x="646" y="282"/>
                </a:lnTo>
                <a:lnTo>
                  <a:pt x="647" y="282"/>
                </a:lnTo>
                <a:lnTo>
                  <a:pt x="648" y="282"/>
                </a:lnTo>
                <a:lnTo>
                  <a:pt x="649" y="282"/>
                </a:lnTo>
                <a:lnTo>
                  <a:pt x="649" y="283"/>
                </a:lnTo>
                <a:lnTo>
                  <a:pt x="650" y="283"/>
                </a:lnTo>
                <a:lnTo>
                  <a:pt x="651" y="282"/>
                </a:lnTo>
                <a:lnTo>
                  <a:pt x="652" y="282"/>
                </a:lnTo>
                <a:lnTo>
                  <a:pt x="652" y="283"/>
                </a:lnTo>
                <a:lnTo>
                  <a:pt x="653" y="283"/>
                </a:lnTo>
                <a:lnTo>
                  <a:pt x="654" y="283"/>
                </a:lnTo>
                <a:lnTo>
                  <a:pt x="655" y="283"/>
                </a:lnTo>
                <a:lnTo>
                  <a:pt x="656" y="283"/>
                </a:lnTo>
                <a:lnTo>
                  <a:pt x="657" y="283"/>
                </a:lnTo>
                <a:lnTo>
                  <a:pt x="657" y="284"/>
                </a:lnTo>
                <a:lnTo>
                  <a:pt x="656" y="284"/>
                </a:lnTo>
                <a:lnTo>
                  <a:pt x="656" y="283"/>
                </a:lnTo>
                <a:lnTo>
                  <a:pt x="655" y="283"/>
                </a:lnTo>
                <a:lnTo>
                  <a:pt x="654" y="284"/>
                </a:lnTo>
                <a:lnTo>
                  <a:pt x="655" y="284"/>
                </a:lnTo>
                <a:lnTo>
                  <a:pt x="655" y="285"/>
                </a:lnTo>
                <a:lnTo>
                  <a:pt x="656" y="285"/>
                </a:lnTo>
                <a:lnTo>
                  <a:pt x="656" y="286"/>
                </a:lnTo>
                <a:lnTo>
                  <a:pt x="655" y="287"/>
                </a:lnTo>
                <a:lnTo>
                  <a:pt x="655" y="288"/>
                </a:lnTo>
                <a:lnTo>
                  <a:pt x="654" y="288"/>
                </a:lnTo>
                <a:lnTo>
                  <a:pt x="654" y="289"/>
                </a:lnTo>
                <a:lnTo>
                  <a:pt x="653" y="289"/>
                </a:lnTo>
                <a:lnTo>
                  <a:pt x="654" y="289"/>
                </a:lnTo>
                <a:lnTo>
                  <a:pt x="655" y="289"/>
                </a:lnTo>
                <a:lnTo>
                  <a:pt x="655" y="288"/>
                </a:lnTo>
                <a:lnTo>
                  <a:pt x="656" y="288"/>
                </a:lnTo>
                <a:lnTo>
                  <a:pt x="656" y="287"/>
                </a:lnTo>
                <a:lnTo>
                  <a:pt x="657" y="287"/>
                </a:lnTo>
                <a:lnTo>
                  <a:pt x="658" y="287"/>
                </a:lnTo>
                <a:lnTo>
                  <a:pt x="658" y="288"/>
                </a:lnTo>
                <a:lnTo>
                  <a:pt x="657" y="288"/>
                </a:lnTo>
                <a:lnTo>
                  <a:pt x="658" y="289"/>
                </a:lnTo>
                <a:lnTo>
                  <a:pt x="658" y="288"/>
                </a:lnTo>
                <a:lnTo>
                  <a:pt x="659" y="288"/>
                </a:lnTo>
                <a:lnTo>
                  <a:pt x="659" y="289"/>
                </a:lnTo>
                <a:lnTo>
                  <a:pt x="660" y="289"/>
                </a:lnTo>
                <a:lnTo>
                  <a:pt x="660" y="290"/>
                </a:lnTo>
                <a:lnTo>
                  <a:pt x="660" y="291"/>
                </a:lnTo>
                <a:lnTo>
                  <a:pt x="660" y="292"/>
                </a:lnTo>
                <a:lnTo>
                  <a:pt x="660" y="293"/>
                </a:lnTo>
                <a:lnTo>
                  <a:pt x="660" y="294"/>
                </a:lnTo>
                <a:lnTo>
                  <a:pt x="659" y="294"/>
                </a:lnTo>
                <a:lnTo>
                  <a:pt x="659" y="295"/>
                </a:lnTo>
                <a:lnTo>
                  <a:pt x="658" y="295"/>
                </a:lnTo>
                <a:lnTo>
                  <a:pt x="657" y="295"/>
                </a:lnTo>
                <a:lnTo>
                  <a:pt x="658" y="295"/>
                </a:lnTo>
                <a:lnTo>
                  <a:pt x="658" y="296"/>
                </a:lnTo>
                <a:lnTo>
                  <a:pt x="659" y="296"/>
                </a:lnTo>
                <a:lnTo>
                  <a:pt x="660" y="297"/>
                </a:lnTo>
                <a:lnTo>
                  <a:pt x="660" y="298"/>
                </a:lnTo>
                <a:lnTo>
                  <a:pt x="660" y="299"/>
                </a:lnTo>
                <a:lnTo>
                  <a:pt x="660" y="300"/>
                </a:lnTo>
                <a:lnTo>
                  <a:pt x="660" y="301"/>
                </a:lnTo>
                <a:lnTo>
                  <a:pt x="661" y="301"/>
                </a:lnTo>
                <a:lnTo>
                  <a:pt x="662" y="301"/>
                </a:lnTo>
                <a:lnTo>
                  <a:pt x="663" y="301"/>
                </a:lnTo>
                <a:lnTo>
                  <a:pt x="663" y="302"/>
                </a:lnTo>
                <a:lnTo>
                  <a:pt x="664" y="301"/>
                </a:lnTo>
                <a:lnTo>
                  <a:pt x="663" y="301"/>
                </a:lnTo>
                <a:lnTo>
                  <a:pt x="662" y="301"/>
                </a:lnTo>
                <a:lnTo>
                  <a:pt x="661" y="301"/>
                </a:lnTo>
                <a:lnTo>
                  <a:pt x="660" y="300"/>
                </a:lnTo>
                <a:lnTo>
                  <a:pt x="660" y="299"/>
                </a:lnTo>
                <a:lnTo>
                  <a:pt x="660" y="298"/>
                </a:lnTo>
                <a:lnTo>
                  <a:pt x="660" y="297"/>
                </a:lnTo>
                <a:lnTo>
                  <a:pt x="660" y="296"/>
                </a:lnTo>
                <a:lnTo>
                  <a:pt x="659" y="296"/>
                </a:lnTo>
                <a:lnTo>
                  <a:pt x="659" y="295"/>
                </a:lnTo>
                <a:lnTo>
                  <a:pt x="660" y="295"/>
                </a:lnTo>
                <a:lnTo>
                  <a:pt x="660" y="294"/>
                </a:lnTo>
                <a:lnTo>
                  <a:pt x="661" y="294"/>
                </a:lnTo>
                <a:lnTo>
                  <a:pt x="660" y="294"/>
                </a:lnTo>
                <a:lnTo>
                  <a:pt x="661" y="294"/>
                </a:lnTo>
                <a:lnTo>
                  <a:pt x="661" y="293"/>
                </a:lnTo>
                <a:lnTo>
                  <a:pt x="661" y="292"/>
                </a:lnTo>
                <a:lnTo>
                  <a:pt x="661" y="291"/>
                </a:lnTo>
                <a:lnTo>
                  <a:pt x="661" y="289"/>
                </a:lnTo>
                <a:lnTo>
                  <a:pt x="662" y="289"/>
                </a:lnTo>
                <a:lnTo>
                  <a:pt x="663" y="289"/>
                </a:lnTo>
                <a:lnTo>
                  <a:pt x="664" y="290"/>
                </a:lnTo>
                <a:lnTo>
                  <a:pt x="665" y="290"/>
                </a:lnTo>
                <a:lnTo>
                  <a:pt x="665" y="291"/>
                </a:lnTo>
                <a:lnTo>
                  <a:pt x="666" y="291"/>
                </a:lnTo>
                <a:lnTo>
                  <a:pt x="666" y="290"/>
                </a:lnTo>
                <a:lnTo>
                  <a:pt x="665" y="290"/>
                </a:lnTo>
                <a:lnTo>
                  <a:pt x="665" y="289"/>
                </a:lnTo>
                <a:lnTo>
                  <a:pt x="666" y="289"/>
                </a:lnTo>
                <a:lnTo>
                  <a:pt x="667" y="289"/>
                </a:lnTo>
                <a:lnTo>
                  <a:pt x="667" y="288"/>
                </a:lnTo>
                <a:lnTo>
                  <a:pt x="666" y="288"/>
                </a:lnTo>
                <a:lnTo>
                  <a:pt x="666" y="287"/>
                </a:lnTo>
                <a:lnTo>
                  <a:pt x="667" y="286"/>
                </a:lnTo>
                <a:lnTo>
                  <a:pt x="666" y="287"/>
                </a:lnTo>
                <a:lnTo>
                  <a:pt x="666" y="288"/>
                </a:lnTo>
                <a:lnTo>
                  <a:pt x="666" y="289"/>
                </a:lnTo>
                <a:lnTo>
                  <a:pt x="665" y="289"/>
                </a:lnTo>
                <a:lnTo>
                  <a:pt x="664" y="289"/>
                </a:lnTo>
                <a:lnTo>
                  <a:pt x="663" y="288"/>
                </a:lnTo>
                <a:lnTo>
                  <a:pt x="663" y="289"/>
                </a:lnTo>
                <a:lnTo>
                  <a:pt x="662" y="289"/>
                </a:lnTo>
                <a:lnTo>
                  <a:pt x="661" y="288"/>
                </a:lnTo>
                <a:lnTo>
                  <a:pt x="660" y="287"/>
                </a:lnTo>
                <a:lnTo>
                  <a:pt x="659" y="287"/>
                </a:lnTo>
                <a:lnTo>
                  <a:pt x="659" y="286"/>
                </a:lnTo>
                <a:lnTo>
                  <a:pt x="658" y="286"/>
                </a:lnTo>
                <a:lnTo>
                  <a:pt x="658" y="285"/>
                </a:lnTo>
                <a:lnTo>
                  <a:pt x="658" y="284"/>
                </a:lnTo>
                <a:lnTo>
                  <a:pt x="659" y="283"/>
                </a:lnTo>
                <a:lnTo>
                  <a:pt x="659" y="282"/>
                </a:lnTo>
                <a:lnTo>
                  <a:pt x="660" y="282"/>
                </a:lnTo>
                <a:lnTo>
                  <a:pt x="660" y="283"/>
                </a:lnTo>
                <a:lnTo>
                  <a:pt x="661" y="283"/>
                </a:lnTo>
                <a:lnTo>
                  <a:pt x="662" y="284"/>
                </a:lnTo>
                <a:lnTo>
                  <a:pt x="662" y="285"/>
                </a:lnTo>
                <a:lnTo>
                  <a:pt x="663" y="285"/>
                </a:lnTo>
                <a:lnTo>
                  <a:pt x="663" y="284"/>
                </a:lnTo>
                <a:lnTo>
                  <a:pt x="662" y="284"/>
                </a:lnTo>
                <a:lnTo>
                  <a:pt x="663" y="283"/>
                </a:lnTo>
                <a:lnTo>
                  <a:pt x="662" y="283"/>
                </a:lnTo>
                <a:lnTo>
                  <a:pt x="661" y="283"/>
                </a:lnTo>
                <a:lnTo>
                  <a:pt x="661" y="282"/>
                </a:lnTo>
                <a:lnTo>
                  <a:pt x="661" y="281"/>
                </a:lnTo>
                <a:lnTo>
                  <a:pt x="661" y="282"/>
                </a:lnTo>
                <a:lnTo>
                  <a:pt x="660" y="282"/>
                </a:lnTo>
                <a:lnTo>
                  <a:pt x="660" y="281"/>
                </a:lnTo>
                <a:lnTo>
                  <a:pt x="660" y="282"/>
                </a:lnTo>
                <a:lnTo>
                  <a:pt x="660" y="281"/>
                </a:lnTo>
                <a:lnTo>
                  <a:pt x="659" y="281"/>
                </a:lnTo>
                <a:lnTo>
                  <a:pt x="658" y="281"/>
                </a:lnTo>
                <a:lnTo>
                  <a:pt x="658" y="280"/>
                </a:lnTo>
                <a:lnTo>
                  <a:pt x="657" y="280"/>
                </a:lnTo>
                <a:lnTo>
                  <a:pt x="658" y="280"/>
                </a:lnTo>
                <a:lnTo>
                  <a:pt x="657" y="280"/>
                </a:lnTo>
                <a:lnTo>
                  <a:pt x="657" y="279"/>
                </a:lnTo>
                <a:lnTo>
                  <a:pt x="657" y="278"/>
                </a:lnTo>
                <a:lnTo>
                  <a:pt x="657" y="277"/>
                </a:lnTo>
                <a:lnTo>
                  <a:pt x="658" y="277"/>
                </a:lnTo>
                <a:lnTo>
                  <a:pt x="657" y="277"/>
                </a:lnTo>
                <a:lnTo>
                  <a:pt x="658" y="277"/>
                </a:lnTo>
                <a:lnTo>
                  <a:pt x="658" y="276"/>
                </a:lnTo>
                <a:lnTo>
                  <a:pt x="659" y="276"/>
                </a:lnTo>
                <a:lnTo>
                  <a:pt x="659" y="277"/>
                </a:lnTo>
                <a:lnTo>
                  <a:pt x="659" y="276"/>
                </a:lnTo>
                <a:lnTo>
                  <a:pt x="660" y="276"/>
                </a:lnTo>
                <a:lnTo>
                  <a:pt x="660" y="277"/>
                </a:lnTo>
                <a:lnTo>
                  <a:pt x="661" y="277"/>
                </a:lnTo>
                <a:lnTo>
                  <a:pt x="660" y="277"/>
                </a:lnTo>
                <a:lnTo>
                  <a:pt x="661" y="277"/>
                </a:lnTo>
                <a:lnTo>
                  <a:pt x="663" y="277"/>
                </a:lnTo>
                <a:lnTo>
                  <a:pt x="663" y="276"/>
                </a:lnTo>
                <a:lnTo>
                  <a:pt x="662" y="276"/>
                </a:lnTo>
                <a:lnTo>
                  <a:pt x="661" y="276"/>
                </a:lnTo>
                <a:lnTo>
                  <a:pt x="660" y="275"/>
                </a:lnTo>
                <a:lnTo>
                  <a:pt x="660" y="276"/>
                </a:lnTo>
                <a:lnTo>
                  <a:pt x="660" y="275"/>
                </a:lnTo>
                <a:lnTo>
                  <a:pt x="661" y="275"/>
                </a:lnTo>
                <a:lnTo>
                  <a:pt x="662" y="275"/>
                </a:lnTo>
                <a:lnTo>
                  <a:pt x="663" y="275"/>
                </a:lnTo>
                <a:lnTo>
                  <a:pt x="664" y="276"/>
                </a:lnTo>
                <a:lnTo>
                  <a:pt x="664" y="277"/>
                </a:lnTo>
                <a:lnTo>
                  <a:pt x="666" y="278"/>
                </a:lnTo>
                <a:lnTo>
                  <a:pt x="667" y="279"/>
                </a:lnTo>
                <a:lnTo>
                  <a:pt x="668" y="279"/>
                </a:lnTo>
                <a:lnTo>
                  <a:pt x="669" y="279"/>
                </a:lnTo>
                <a:lnTo>
                  <a:pt x="670" y="279"/>
                </a:lnTo>
                <a:lnTo>
                  <a:pt x="670" y="280"/>
                </a:lnTo>
                <a:lnTo>
                  <a:pt x="670" y="281"/>
                </a:lnTo>
                <a:lnTo>
                  <a:pt x="670" y="282"/>
                </a:lnTo>
                <a:lnTo>
                  <a:pt x="670" y="281"/>
                </a:lnTo>
                <a:lnTo>
                  <a:pt x="669" y="281"/>
                </a:lnTo>
                <a:lnTo>
                  <a:pt x="669" y="282"/>
                </a:lnTo>
                <a:lnTo>
                  <a:pt x="668" y="282"/>
                </a:lnTo>
                <a:lnTo>
                  <a:pt x="667" y="282"/>
                </a:lnTo>
                <a:lnTo>
                  <a:pt x="668" y="282"/>
                </a:lnTo>
                <a:lnTo>
                  <a:pt x="668" y="283"/>
                </a:lnTo>
                <a:lnTo>
                  <a:pt x="669" y="283"/>
                </a:lnTo>
                <a:lnTo>
                  <a:pt x="669" y="282"/>
                </a:lnTo>
                <a:lnTo>
                  <a:pt x="670" y="282"/>
                </a:lnTo>
                <a:lnTo>
                  <a:pt x="670" y="281"/>
                </a:lnTo>
                <a:lnTo>
                  <a:pt x="670" y="282"/>
                </a:lnTo>
                <a:lnTo>
                  <a:pt x="671" y="282"/>
                </a:lnTo>
                <a:lnTo>
                  <a:pt x="672" y="282"/>
                </a:lnTo>
                <a:lnTo>
                  <a:pt x="672" y="281"/>
                </a:lnTo>
                <a:lnTo>
                  <a:pt x="671" y="281"/>
                </a:lnTo>
                <a:lnTo>
                  <a:pt x="672" y="281"/>
                </a:lnTo>
                <a:lnTo>
                  <a:pt x="672" y="280"/>
                </a:lnTo>
                <a:lnTo>
                  <a:pt x="671" y="280"/>
                </a:lnTo>
                <a:lnTo>
                  <a:pt x="672" y="280"/>
                </a:lnTo>
                <a:lnTo>
                  <a:pt x="673" y="280"/>
                </a:lnTo>
                <a:lnTo>
                  <a:pt x="674" y="280"/>
                </a:lnTo>
                <a:lnTo>
                  <a:pt x="675" y="281"/>
                </a:lnTo>
                <a:lnTo>
                  <a:pt x="676" y="282"/>
                </a:lnTo>
                <a:lnTo>
                  <a:pt x="677" y="282"/>
                </a:lnTo>
                <a:lnTo>
                  <a:pt x="677" y="283"/>
                </a:lnTo>
                <a:lnTo>
                  <a:pt x="676" y="282"/>
                </a:lnTo>
                <a:lnTo>
                  <a:pt x="676" y="283"/>
                </a:lnTo>
                <a:lnTo>
                  <a:pt x="676" y="284"/>
                </a:lnTo>
                <a:lnTo>
                  <a:pt x="675" y="284"/>
                </a:lnTo>
                <a:lnTo>
                  <a:pt x="676" y="285"/>
                </a:lnTo>
                <a:lnTo>
                  <a:pt x="675" y="285"/>
                </a:lnTo>
                <a:lnTo>
                  <a:pt x="676" y="285"/>
                </a:lnTo>
                <a:lnTo>
                  <a:pt x="676" y="286"/>
                </a:lnTo>
                <a:lnTo>
                  <a:pt x="675" y="286"/>
                </a:lnTo>
                <a:lnTo>
                  <a:pt x="675" y="287"/>
                </a:lnTo>
                <a:lnTo>
                  <a:pt x="675" y="288"/>
                </a:lnTo>
                <a:lnTo>
                  <a:pt x="676" y="288"/>
                </a:lnTo>
                <a:lnTo>
                  <a:pt x="676" y="287"/>
                </a:lnTo>
                <a:lnTo>
                  <a:pt x="676" y="286"/>
                </a:lnTo>
                <a:lnTo>
                  <a:pt x="676" y="285"/>
                </a:lnTo>
                <a:lnTo>
                  <a:pt x="677" y="284"/>
                </a:lnTo>
                <a:lnTo>
                  <a:pt x="678" y="284"/>
                </a:lnTo>
                <a:lnTo>
                  <a:pt x="677" y="285"/>
                </a:lnTo>
                <a:lnTo>
                  <a:pt x="678" y="285"/>
                </a:lnTo>
                <a:lnTo>
                  <a:pt x="679" y="285"/>
                </a:lnTo>
                <a:lnTo>
                  <a:pt x="679" y="286"/>
                </a:lnTo>
                <a:lnTo>
                  <a:pt x="679" y="287"/>
                </a:lnTo>
                <a:lnTo>
                  <a:pt x="679" y="288"/>
                </a:lnTo>
                <a:lnTo>
                  <a:pt x="680" y="288"/>
                </a:lnTo>
                <a:lnTo>
                  <a:pt x="680" y="289"/>
                </a:lnTo>
                <a:lnTo>
                  <a:pt x="680" y="288"/>
                </a:lnTo>
                <a:lnTo>
                  <a:pt x="681" y="288"/>
                </a:lnTo>
                <a:lnTo>
                  <a:pt x="680" y="288"/>
                </a:lnTo>
                <a:lnTo>
                  <a:pt x="679" y="287"/>
                </a:lnTo>
                <a:lnTo>
                  <a:pt x="679" y="286"/>
                </a:lnTo>
                <a:lnTo>
                  <a:pt x="680" y="286"/>
                </a:lnTo>
                <a:lnTo>
                  <a:pt x="681" y="286"/>
                </a:lnTo>
                <a:lnTo>
                  <a:pt x="681" y="285"/>
                </a:lnTo>
                <a:lnTo>
                  <a:pt x="680" y="285"/>
                </a:lnTo>
                <a:lnTo>
                  <a:pt x="679" y="285"/>
                </a:lnTo>
                <a:lnTo>
                  <a:pt x="679" y="284"/>
                </a:lnTo>
                <a:lnTo>
                  <a:pt x="680" y="284"/>
                </a:lnTo>
                <a:lnTo>
                  <a:pt x="679" y="284"/>
                </a:lnTo>
                <a:lnTo>
                  <a:pt x="680" y="283"/>
                </a:lnTo>
                <a:lnTo>
                  <a:pt x="679" y="283"/>
                </a:lnTo>
                <a:lnTo>
                  <a:pt x="678" y="283"/>
                </a:lnTo>
                <a:lnTo>
                  <a:pt x="678" y="282"/>
                </a:lnTo>
                <a:lnTo>
                  <a:pt x="679" y="281"/>
                </a:lnTo>
                <a:lnTo>
                  <a:pt x="680" y="281"/>
                </a:lnTo>
                <a:lnTo>
                  <a:pt x="681" y="280"/>
                </a:lnTo>
                <a:lnTo>
                  <a:pt x="682" y="279"/>
                </a:lnTo>
                <a:lnTo>
                  <a:pt x="683" y="279"/>
                </a:lnTo>
                <a:lnTo>
                  <a:pt x="684" y="279"/>
                </a:lnTo>
                <a:lnTo>
                  <a:pt x="684" y="280"/>
                </a:lnTo>
                <a:lnTo>
                  <a:pt x="685" y="280"/>
                </a:lnTo>
                <a:lnTo>
                  <a:pt x="685" y="282"/>
                </a:lnTo>
                <a:lnTo>
                  <a:pt x="686" y="284"/>
                </a:lnTo>
                <a:lnTo>
                  <a:pt x="688" y="291"/>
                </a:lnTo>
                <a:lnTo>
                  <a:pt x="689" y="294"/>
                </a:lnTo>
                <a:lnTo>
                  <a:pt x="690" y="296"/>
                </a:lnTo>
                <a:lnTo>
                  <a:pt x="691" y="297"/>
                </a:lnTo>
                <a:lnTo>
                  <a:pt x="697" y="316"/>
                </a:lnTo>
                <a:lnTo>
                  <a:pt x="698" y="321"/>
                </a:lnTo>
                <a:lnTo>
                  <a:pt x="696" y="321"/>
                </a:lnTo>
                <a:lnTo>
                  <a:pt x="696" y="320"/>
                </a:lnTo>
                <a:lnTo>
                  <a:pt x="697" y="319"/>
                </a:lnTo>
                <a:lnTo>
                  <a:pt x="696" y="317"/>
                </a:lnTo>
                <a:lnTo>
                  <a:pt x="696" y="316"/>
                </a:lnTo>
                <a:lnTo>
                  <a:pt x="694" y="312"/>
                </a:lnTo>
                <a:lnTo>
                  <a:pt x="694" y="307"/>
                </a:lnTo>
                <a:lnTo>
                  <a:pt x="692" y="303"/>
                </a:lnTo>
                <a:lnTo>
                  <a:pt x="689" y="303"/>
                </a:lnTo>
                <a:lnTo>
                  <a:pt x="691" y="304"/>
                </a:lnTo>
                <a:lnTo>
                  <a:pt x="689" y="307"/>
                </a:lnTo>
                <a:lnTo>
                  <a:pt x="690" y="310"/>
                </a:lnTo>
                <a:lnTo>
                  <a:pt x="689" y="309"/>
                </a:lnTo>
                <a:lnTo>
                  <a:pt x="687" y="311"/>
                </a:lnTo>
                <a:lnTo>
                  <a:pt x="688" y="317"/>
                </a:lnTo>
                <a:lnTo>
                  <a:pt x="687" y="320"/>
                </a:lnTo>
                <a:lnTo>
                  <a:pt x="688" y="320"/>
                </a:lnTo>
                <a:lnTo>
                  <a:pt x="690" y="321"/>
                </a:lnTo>
                <a:lnTo>
                  <a:pt x="687" y="321"/>
                </a:lnTo>
                <a:lnTo>
                  <a:pt x="685" y="321"/>
                </a:lnTo>
                <a:lnTo>
                  <a:pt x="681" y="321"/>
                </a:lnTo>
                <a:lnTo>
                  <a:pt x="678" y="321"/>
                </a:lnTo>
                <a:lnTo>
                  <a:pt x="669" y="321"/>
                </a:lnTo>
                <a:lnTo>
                  <a:pt x="664" y="321"/>
                </a:lnTo>
                <a:lnTo>
                  <a:pt x="648" y="321"/>
                </a:lnTo>
                <a:lnTo>
                  <a:pt x="635" y="321"/>
                </a:lnTo>
                <a:lnTo>
                  <a:pt x="633" y="321"/>
                </a:lnTo>
                <a:lnTo>
                  <a:pt x="630" y="321"/>
                </a:lnTo>
                <a:lnTo>
                  <a:pt x="627" y="321"/>
                </a:lnTo>
                <a:lnTo>
                  <a:pt x="622" y="321"/>
                </a:lnTo>
                <a:lnTo>
                  <a:pt x="621" y="321"/>
                </a:lnTo>
                <a:lnTo>
                  <a:pt x="620" y="321"/>
                </a:lnTo>
                <a:lnTo>
                  <a:pt x="616" y="321"/>
                </a:lnTo>
                <a:lnTo>
                  <a:pt x="613" y="321"/>
                </a:lnTo>
                <a:lnTo>
                  <a:pt x="606" y="321"/>
                </a:lnTo>
                <a:lnTo>
                  <a:pt x="605" y="321"/>
                </a:lnTo>
                <a:lnTo>
                  <a:pt x="603" y="321"/>
                </a:lnTo>
                <a:lnTo>
                  <a:pt x="585" y="321"/>
                </a:lnTo>
                <a:lnTo>
                  <a:pt x="582" y="321"/>
                </a:lnTo>
                <a:lnTo>
                  <a:pt x="571" y="321"/>
                </a:lnTo>
                <a:lnTo>
                  <a:pt x="569" y="321"/>
                </a:lnTo>
                <a:lnTo>
                  <a:pt x="568" y="321"/>
                </a:lnTo>
                <a:lnTo>
                  <a:pt x="550" y="321"/>
                </a:lnTo>
                <a:lnTo>
                  <a:pt x="539" y="321"/>
                </a:lnTo>
                <a:lnTo>
                  <a:pt x="537" y="322"/>
                </a:lnTo>
                <a:lnTo>
                  <a:pt x="530" y="321"/>
                </a:lnTo>
                <a:lnTo>
                  <a:pt x="521" y="321"/>
                </a:lnTo>
                <a:lnTo>
                  <a:pt x="520" y="322"/>
                </a:lnTo>
                <a:lnTo>
                  <a:pt x="518" y="321"/>
                </a:lnTo>
                <a:lnTo>
                  <a:pt x="516" y="322"/>
                </a:lnTo>
                <a:lnTo>
                  <a:pt x="516" y="321"/>
                </a:lnTo>
                <a:lnTo>
                  <a:pt x="504" y="322"/>
                </a:lnTo>
                <a:lnTo>
                  <a:pt x="500" y="321"/>
                </a:lnTo>
                <a:lnTo>
                  <a:pt x="493" y="322"/>
                </a:lnTo>
                <a:lnTo>
                  <a:pt x="489" y="321"/>
                </a:lnTo>
                <a:lnTo>
                  <a:pt x="457" y="322"/>
                </a:lnTo>
                <a:lnTo>
                  <a:pt x="455" y="321"/>
                </a:lnTo>
                <a:lnTo>
                  <a:pt x="454" y="322"/>
                </a:lnTo>
                <a:lnTo>
                  <a:pt x="443" y="322"/>
                </a:lnTo>
                <a:lnTo>
                  <a:pt x="443" y="321"/>
                </a:lnTo>
                <a:lnTo>
                  <a:pt x="443" y="322"/>
                </a:lnTo>
                <a:lnTo>
                  <a:pt x="441" y="322"/>
                </a:lnTo>
                <a:lnTo>
                  <a:pt x="437" y="321"/>
                </a:lnTo>
                <a:lnTo>
                  <a:pt x="434" y="322"/>
                </a:lnTo>
                <a:lnTo>
                  <a:pt x="424" y="321"/>
                </a:lnTo>
                <a:lnTo>
                  <a:pt x="414" y="322"/>
                </a:lnTo>
                <a:lnTo>
                  <a:pt x="412" y="322"/>
                </a:lnTo>
                <a:lnTo>
                  <a:pt x="411" y="322"/>
                </a:lnTo>
                <a:lnTo>
                  <a:pt x="407" y="322"/>
                </a:lnTo>
                <a:lnTo>
                  <a:pt x="404" y="322"/>
                </a:lnTo>
                <a:lnTo>
                  <a:pt x="400" y="322"/>
                </a:lnTo>
                <a:lnTo>
                  <a:pt x="400" y="321"/>
                </a:lnTo>
                <a:lnTo>
                  <a:pt x="400" y="322"/>
                </a:lnTo>
                <a:lnTo>
                  <a:pt x="397" y="322"/>
                </a:lnTo>
                <a:lnTo>
                  <a:pt x="396" y="322"/>
                </a:lnTo>
                <a:lnTo>
                  <a:pt x="376" y="322"/>
                </a:lnTo>
                <a:lnTo>
                  <a:pt x="372" y="322"/>
                </a:lnTo>
                <a:lnTo>
                  <a:pt x="370" y="322"/>
                </a:lnTo>
                <a:lnTo>
                  <a:pt x="363" y="322"/>
                </a:lnTo>
                <a:lnTo>
                  <a:pt x="360" y="322"/>
                </a:lnTo>
                <a:lnTo>
                  <a:pt x="357" y="322"/>
                </a:lnTo>
                <a:lnTo>
                  <a:pt x="348" y="322"/>
                </a:lnTo>
                <a:lnTo>
                  <a:pt x="343" y="322"/>
                </a:lnTo>
                <a:lnTo>
                  <a:pt x="340" y="322"/>
                </a:lnTo>
                <a:lnTo>
                  <a:pt x="315" y="322"/>
                </a:lnTo>
                <a:lnTo>
                  <a:pt x="313" y="321"/>
                </a:lnTo>
                <a:lnTo>
                  <a:pt x="313" y="322"/>
                </a:lnTo>
                <a:lnTo>
                  <a:pt x="301" y="321"/>
                </a:lnTo>
                <a:lnTo>
                  <a:pt x="274" y="320"/>
                </a:lnTo>
                <a:lnTo>
                  <a:pt x="267" y="320"/>
                </a:lnTo>
                <a:lnTo>
                  <a:pt x="266" y="320"/>
                </a:lnTo>
                <a:lnTo>
                  <a:pt x="265" y="320"/>
                </a:lnTo>
                <a:lnTo>
                  <a:pt x="256" y="320"/>
                </a:lnTo>
                <a:lnTo>
                  <a:pt x="250" y="319"/>
                </a:lnTo>
                <a:lnTo>
                  <a:pt x="249" y="320"/>
                </a:lnTo>
                <a:lnTo>
                  <a:pt x="243" y="319"/>
                </a:lnTo>
                <a:lnTo>
                  <a:pt x="242" y="320"/>
                </a:lnTo>
                <a:lnTo>
                  <a:pt x="229" y="319"/>
                </a:lnTo>
                <a:lnTo>
                  <a:pt x="226" y="319"/>
                </a:lnTo>
                <a:lnTo>
                  <a:pt x="216" y="319"/>
                </a:lnTo>
                <a:lnTo>
                  <a:pt x="209" y="319"/>
                </a:lnTo>
                <a:lnTo>
                  <a:pt x="207" y="319"/>
                </a:lnTo>
                <a:lnTo>
                  <a:pt x="201" y="318"/>
                </a:lnTo>
                <a:lnTo>
                  <a:pt x="198" y="318"/>
                </a:lnTo>
                <a:lnTo>
                  <a:pt x="196" y="318"/>
                </a:lnTo>
                <a:lnTo>
                  <a:pt x="195" y="318"/>
                </a:lnTo>
                <a:lnTo>
                  <a:pt x="186" y="317"/>
                </a:lnTo>
                <a:lnTo>
                  <a:pt x="181" y="317"/>
                </a:lnTo>
                <a:lnTo>
                  <a:pt x="179" y="316"/>
                </a:lnTo>
                <a:lnTo>
                  <a:pt x="181" y="314"/>
                </a:lnTo>
                <a:lnTo>
                  <a:pt x="180" y="314"/>
                </a:lnTo>
                <a:lnTo>
                  <a:pt x="159" y="313"/>
                </a:lnTo>
                <a:lnTo>
                  <a:pt x="158" y="314"/>
                </a:lnTo>
                <a:lnTo>
                  <a:pt x="157" y="313"/>
                </a:lnTo>
                <a:lnTo>
                  <a:pt x="155" y="316"/>
                </a:lnTo>
                <a:lnTo>
                  <a:pt x="145" y="316"/>
                </a:lnTo>
                <a:lnTo>
                  <a:pt x="126" y="316"/>
                </a:lnTo>
                <a:lnTo>
                  <a:pt x="123" y="316"/>
                </a:lnTo>
                <a:lnTo>
                  <a:pt x="119" y="316"/>
                </a:lnTo>
                <a:lnTo>
                  <a:pt x="110" y="316"/>
                </a:lnTo>
                <a:lnTo>
                  <a:pt x="107" y="316"/>
                </a:lnTo>
                <a:lnTo>
                  <a:pt x="105" y="316"/>
                </a:lnTo>
                <a:lnTo>
                  <a:pt x="84" y="316"/>
                </a:lnTo>
                <a:lnTo>
                  <a:pt x="68" y="316"/>
                </a:lnTo>
                <a:lnTo>
                  <a:pt x="37" y="316"/>
                </a:lnTo>
                <a:lnTo>
                  <a:pt x="35" y="315"/>
                </a:lnTo>
                <a:lnTo>
                  <a:pt x="8" y="316"/>
                </a:lnTo>
                <a:lnTo>
                  <a:pt x="0" y="315"/>
                </a:lnTo>
                <a:lnTo>
                  <a:pt x="3" y="313"/>
                </a:lnTo>
                <a:lnTo>
                  <a:pt x="9" y="310"/>
                </a:lnTo>
                <a:lnTo>
                  <a:pt x="11" y="310"/>
                </a:lnTo>
                <a:lnTo>
                  <a:pt x="13" y="309"/>
                </a:lnTo>
                <a:lnTo>
                  <a:pt x="15" y="308"/>
                </a:lnTo>
                <a:lnTo>
                  <a:pt x="18" y="309"/>
                </a:lnTo>
                <a:lnTo>
                  <a:pt x="22" y="308"/>
                </a:lnTo>
                <a:lnTo>
                  <a:pt x="29" y="304"/>
                </a:lnTo>
                <a:lnTo>
                  <a:pt x="31" y="303"/>
                </a:lnTo>
                <a:lnTo>
                  <a:pt x="38" y="302"/>
                </a:lnTo>
                <a:lnTo>
                  <a:pt x="41" y="301"/>
                </a:lnTo>
                <a:lnTo>
                  <a:pt x="43" y="300"/>
                </a:lnTo>
                <a:lnTo>
                  <a:pt x="44" y="300"/>
                </a:lnTo>
                <a:lnTo>
                  <a:pt x="48" y="300"/>
                </a:lnTo>
                <a:lnTo>
                  <a:pt x="49" y="299"/>
                </a:lnTo>
                <a:lnTo>
                  <a:pt x="50" y="298"/>
                </a:lnTo>
                <a:lnTo>
                  <a:pt x="49" y="297"/>
                </a:lnTo>
                <a:lnTo>
                  <a:pt x="50" y="296"/>
                </a:lnTo>
                <a:lnTo>
                  <a:pt x="50" y="295"/>
                </a:lnTo>
                <a:lnTo>
                  <a:pt x="52" y="292"/>
                </a:lnTo>
                <a:lnTo>
                  <a:pt x="53" y="289"/>
                </a:lnTo>
                <a:lnTo>
                  <a:pt x="54" y="288"/>
                </a:lnTo>
                <a:lnTo>
                  <a:pt x="55" y="288"/>
                </a:lnTo>
                <a:lnTo>
                  <a:pt x="57" y="287"/>
                </a:lnTo>
                <a:lnTo>
                  <a:pt x="59" y="287"/>
                </a:lnTo>
                <a:lnTo>
                  <a:pt x="60" y="288"/>
                </a:lnTo>
                <a:lnTo>
                  <a:pt x="63" y="286"/>
                </a:lnTo>
                <a:lnTo>
                  <a:pt x="67" y="286"/>
                </a:lnTo>
                <a:lnTo>
                  <a:pt x="70" y="285"/>
                </a:lnTo>
                <a:lnTo>
                  <a:pt x="71" y="283"/>
                </a:lnTo>
                <a:lnTo>
                  <a:pt x="72" y="282"/>
                </a:lnTo>
                <a:lnTo>
                  <a:pt x="72" y="281"/>
                </a:lnTo>
                <a:lnTo>
                  <a:pt x="72" y="280"/>
                </a:lnTo>
                <a:lnTo>
                  <a:pt x="74" y="279"/>
                </a:lnTo>
                <a:lnTo>
                  <a:pt x="73" y="277"/>
                </a:lnTo>
                <a:lnTo>
                  <a:pt x="72" y="275"/>
                </a:lnTo>
                <a:lnTo>
                  <a:pt x="72" y="274"/>
                </a:lnTo>
                <a:lnTo>
                  <a:pt x="73" y="273"/>
                </a:lnTo>
                <a:lnTo>
                  <a:pt x="76" y="271"/>
                </a:lnTo>
                <a:lnTo>
                  <a:pt x="79" y="270"/>
                </a:lnTo>
                <a:lnTo>
                  <a:pt x="83" y="268"/>
                </a:lnTo>
                <a:lnTo>
                  <a:pt x="84" y="267"/>
                </a:lnTo>
                <a:lnTo>
                  <a:pt x="85" y="266"/>
                </a:lnTo>
                <a:lnTo>
                  <a:pt x="86" y="266"/>
                </a:lnTo>
                <a:lnTo>
                  <a:pt x="85" y="259"/>
                </a:lnTo>
                <a:lnTo>
                  <a:pt x="86" y="258"/>
                </a:lnTo>
                <a:lnTo>
                  <a:pt x="90" y="256"/>
                </a:lnTo>
                <a:lnTo>
                  <a:pt x="92" y="255"/>
                </a:lnTo>
                <a:lnTo>
                  <a:pt x="99" y="251"/>
                </a:lnTo>
                <a:lnTo>
                  <a:pt x="102" y="249"/>
                </a:lnTo>
                <a:lnTo>
                  <a:pt x="106" y="247"/>
                </a:lnTo>
                <a:lnTo>
                  <a:pt x="113" y="244"/>
                </a:lnTo>
                <a:lnTo>
                  <a:pt x="114" y="244"/>
                </a:lnTo>
                <a:lnTo>
                  <a:pt x="117" y="243"/>
                </a:lnTo>
                <a:lnTo>
                  <a:pt x="119" y="241"/>
                </a:lnTo>
                <a:lnTo>
                  <a:pt x="122" y="240"/>
                </a:lnTo>
                <a:lnTo>
                  <a:pt x="129" y="234"/>
                </a:lnTo>
                <a:lnTo>
                  <a:pt x="131" y="231"/>
                </a:lnTo>
                <a:lnTo>
                  <a:pt x="134" y="229"/>
                </a:lnTo>
                <a:lnTo>
                  <a:pt x="136" y="228"/>
                </a:lnTo>
                <a:lnTo>
                  <a:pt x="152" y="213"/>
                </a:lnTo>
                <a:lnTo>
                  <a:pt x="153" y="213"/>
                </a:lnTo>
                <a:lnTo>
                  <a:pt x="154" y="214"/>
                </a:lnTo>
                <a:lnTo>
                  <a:pt x="154" y="215"/>
                </a:lnTo>
                <a:lnTo>
                  <a:pt x="154" y="216"/>
                </a:lnTo>
                <a:lnTo>
                  <a:pt x="154" y="217"/>
                </a:lnTo>
                <a:lnTo>
                  <a:pt x="153" y="218"/>
                </a:lnTo>
                <a:lnTo>
                  <a:pt x="151" y="218"/>
                </a:lnTo>
                <a:lnTo>
                  <a:pt x="151" y="219"/>
                </a:lnTo>
                <a:lnTo>
                  <a:pt x="150" y="220"/>
                </a:lnTo>
                <a:lnTo>
                  <a:pt x="151" y="221"/>
                </a:lnTo>
                <a:lnTo>
                  <a:pt x="152" y="222"/>
                </a:lnTo>
                <a:lnTo>
                  <a:pt x="154" y="223"/>
                </a:lnTo>
                <a:lnTo>
                  <a:pt x="156" y="224"/>
                </a:lnTo>
                <a:lnTo>
                  <a:pt x="156" y="225"/>
                </a:lnTo>
                <a:lnTo>
                  <a:pt x="156" y="226"/>
                </a:lnTo>
                <a:lnTo>
                  <a:pt x="156" y="227"/>
                </a:lnTo>
                <a:lnTo>
                  <a:pt x="156" y="231"/>
                </a:lnTo>
                <a:lnTo>
                  <a:pt x="157" y="233"/>
                </a:lnTo>
                <a:lnTo>
                  <a:pt x="162" y="237"/>
                </a:lnTo>
                <a:lnTo>
                  <a:pt x="162" y="238"/>
                </a:lnTo>
                <a:lnTo>
                  <a:pt x="163" y="239"/>
                </a:lnTo>
                <a:lnTo>
                  <a:pt x="163" y="240"/>
                </a:lnTo>
                <a:lnTo>
                  <a:pt x="163" y="241"/>
                </a:lnTo>
                <a:lnTo>
                  <a:pt x="165" y="241"/>
                </a:lnTo>
                <a:lnTo>
                  <a:pt x="167" y="241"/>
                </a:lnTo>
                <a:lnTo>
                  <a:pt x="169" y="241"/>
                </a:lnTo>
                <a:lnTo>
                  <a:pt x="172" y="243"/>
                </a:lnTo>
                <a:lnTo>
                  <a:pt x="173" y="244"/>
                </a:lnTo>
                <a:lnTo>
                  <a:pt x="173" y="246"/>
                </a:lnTo>
                <a:lnTo>
                  <a:pt x="175" y="246"/>
                </a:lnTo>
                <a:lnTo>
                  <a:pt x="177" y="249"/>
                </a:lnTo>
                <a:lnTo>
                  <a:pt x="179" y="249"/>
                </a:lnTo>
                <a:lnTo>
                  <a:pt x="180" y="250"/>
                </a:lnTo>
                <a:lnTo>
                  <a:pt x="187" y="249"/>
                </a:lnTo>
                <a:lnTo>
                  <a:pt x="193" y="247"/>
                </a:lnTo>
                <a:lnTo>
                  <a:pt x="194" y="247"/>
                </a:lnTo>
                <a:lnTo>
                  <a:pt x="194" y="246"/>
                </a:lnTo>
                <a:lnTo>
                  <a:pt x="195" y="244"/>
                </a:lnTo>
                <a:lnTo>
                  <a:pt x="196" y="244"/>
                </a:lnTo>
                <a:lnTo>
                  <a:pt x="200" y="242"/>
                </a:lnTo>
                <a:lnTo>
                  <a:pt x="202" y="242"/>
                </a:lnTo>
                <a:lnTo>
                  <a:pt x="203" y="241"/>
                </a:lnTo>
                <a:lnTo>
                  <a:pt x="204" y="238"/>
                </a:lnTo>
                <a:lnTo>
                  <a:pt x="206" y="237"/>
                </a:lnTo>
                <a:lnTo>
                  <a:pt x="207" y="235"/>
                </a:lnTo>
                <a:lnTo>
                  <a:pt x="208" y="236"/>
                </a:lnTo>
                <a:lnTo>
                  <a:pt x="210" y="238"/>
                </a:lnTo>
                <a:lnTo>
                  <a:pt x="213" y="241"/>
                </a:lnTo>
                <a:lnTo>
                  <a:pt x="214" y="242"/>
                </a:lnTo>
                <a:lnTo>
                  <a:pt x="215" y="242"/>
                </a:lnTo>
                <a:lnTo>
                  <a:pt x="215" y="243"/>
                </a:lnTo>
                <a:lnTo>
                  <a:pt x="216" y="244"/>
                </a:lnTo>
                <a:lnTo>
                  <a:pt x="218" y="245"/>
                </a:lnTo>
                <a:lnTo>
                  <a:pt x="219" y="246"/>
                </a:lnTo>
                <a:lnTo>
                  <a:pt x="220" y="246"/>
                </a:lnTo>
                <a:lnTo>
                  <a:pt x="224" y="243"/>
                </a:lnTo>
                <a:lnTo>
                  <a:pt x="226" y="242"/>
                </a:lnTo>
                <a:lnTo>
                  <a:pt x="230" y="241"/>
                </a:lnTo>
                <a:lnTo>
                  <a:pt x="233" y="240"/>
                </a:lnTo>
                <a:lnTo>
                  <a:pt x="235" y="240"/>
                </a:lnTo>
                <a:lnTo>
                  <a:pt x="239" y="239"/>
                </a:lnTo>
                <a:lnTo>
                  <a:pt x="240" y="239"/>
                </a:lnTo>
                <a:lnTo>
                  <a:pt x="241" y="240"/>
                </a:lnTo>
                <a:lnTo>
                  <a:pt x="245" y="239"/>
                </a:lnTo>
                <a:lnTo>
                  <a:pt x="246" y="239"/>
                </a:lnTo>
                <a:lnTo>
                  <a:pt x="246" y="238"/>
                </a:lnTo>
                <a:lnTo>
                  <a:pt x="248" y="237"/>
                </a:lnTo>
                <a:lnTo>
                  <a:pt x="250" y="235"/>
                </a:lnTo>
                <a:lnTo>
                  <a:pt x="252" y="234"/>
                </a:lnTo>
                <a:lnTo>
                  <a:pt x="252" y="233"/>
                </a:lnTo>
                <a:lnTo>
                  <a:pt x="251" y="231"/>
                </a:lnTo>
                <a:lnTo>
                  <a:pt x="250" y="230"/>
                </a:lnTo>
                <a:lnTo>
                  <a:pt x="250" y="229"/>
                </a:lnTo>
                <a:lnTo>
                  <a:pt x="252" y="229"/>
                </a:lnTo>
                <a:lnTo>
                  <a:pt x="253" y="227"/>
                </a:lnTo>
                <a:lnTo>
                  <a:pt x="253" y="226"/>
                </a:lnTo>
                <a:lnTo>
                  <a:pt x="254" y="226"/>
                </a:lnTo>
                <a:lnTo>
                  <a:pt x="255" y="226"/>
                </a:lnTo>
                <a:lnTo>
                  <a:pt x="255" y="227"/>
                </a:lnTo>
                <a:lnTo>
                  <a:pt x="256" y="229"/>
                </a:lnTo>
                <a:lnTo>
                  <a:pt x="258" y="229"/>
                </a:lnTo>
                <a:lnTo>
                  <a:pt x="259" y="229"/>
                </a:lnTo>
                <a:lnTo>
                  <a:pt x="259" y="230"/>
                </a:lnTo>
                <a:lnTo>
                  <a:pt x="259" y="231"/>
                </a:lnTo>
                <a:lnTo>
                  <a:pt x="260" y="231"/>
                </a:lnTo>
                <a:lnTo>
                  <a:pt x="262" y="230"/>
                </a:lnTo>
                <a:lnTo>
                  <a:pt x="266" y="228"/>
                </a:lnTo>
                <a:lnTo>
                  <a:pt x="272" y="225"/>
                </a:lnTo>
                <a:lnTo>
                  <a:pt x="279" y="220"/>
                </a:lnTo>
                <a:lnTo>
                  <a:pt x="280" y="219"/>
                </a:lnTo>
                <a:lnTo>
                  <a:pt x="282" y="219"/>
                </a:lnTo>
                <a:lnTo>
                  <a:pt x="283" y="220"/>
                </a:lnTo>
                <a:lnTo>
                  <a:pt x="284" y="220"/>
                </a:lnTo>
                <a:lnTo>
                  <a:pt x="285" y="222"/>
                </a:lnTo>
                <a:lnTo>
                  <a:pt x="284" y="224"/>
                </a:lnTo>
                <a:lnTo>
                  <a:pt x="285" y="225"/>
                </a:lnTo>
                <a:lnTo>
                  <a:pt x="286" y="225"/>
                </a:lnTo>
                <a:lnTo>
                  <a:pt x="288" y="224"/>
                </a:lnTo>
                <a:lnTo>
                  <a:pt x="294" y="220"/>
                </a:lnTo>
                <a:lnTo>
                  <a:pt x="297" y="218"/>
                </a:lnTo>
                <a:lnTo>
                  <a:pt x="298" y="218"/>
                </a:lnTo>
                <a:lnTo>
                  <a:pt x="301" y="216"/>
                </a:lnTo>
                <a:lnTo>
                  <a:pt x="303" y="214"/>
                </a:lnTo>
                <a:lnTo>
                  <a:pt x="303" y="213"/>
                </a:lnTo>
                <a:lnTo>
                  <a:pt x="302" y="213"/>
                </a:lnTo>
                <a:lnTo>
                  <a:pt x="301" y="214"/>
                </a:lnTo>
                <a:lnTo>
                  <a:pt x="300" y="214"/>
                </a:lnTo>
                <a:lnTo>
                  <a:pt x="300" y="213"/>
                </a:lnTo>
                <a:lnTo>
                  <a:pt x="300" y="212"/>
                </a:lnTo>
                <a:lnTo>
                  <a:pt x="300" y="211"/>
                </a:lnTo>
                <a:lnTo>
                  <a:pt x="300" y="210"/>
                </a:lnTo>
                <a:lnTo>
                  <a:pt x="300" y="209"/>
                </a:lnTo>
                <a:lnTo>
                  <a:pt x="301" y="209"/>
                </a:lnTo>
                <a:lnTo>
                  <a:pt x="303" y="207"/>
                </a:lnTo>
                <a:lnTo>
                  <a:pt x="306" y="206"/>
                </a:lnTo>
                <a:lnTo>
                  <a:pt x="308" y="204"/>
                </a:lnTo>
                <a:lnTo>
                  <a:pt x="309" y="203"/>
                </a:lnTo>
                <a:lnTo>
                  <a:pt x="308" y="202"/>
                </a:lnTo>
                <a:lnTo>
                  <a:pt x="300" y="197"/>
                </a:lnTo>
                <a:lnTo>
                  <a:pt x="300" y="196"/>
                </a:lnTo>
                <a:lnTo>
                  <a:pt x="301" y="196"/>
                </a:lnTo>
                <a:lnTo>
                  <a:pt x="302" y="195"/>
                </a:lnTo>
                <a:lnTo>
                  <a:pt x="304" y="193"/>
                </a:lnTo>
                <a:lnTo>
                  <a:pt x="306" y="193"/>
                </a:lnTo>
                <a:lnTo>
                  <a:pt x="306" y="192"/>
                </a:lnTo>
                <a:lnTo>
                  <a:pt x="306" y="190"/>
                </a:lnTo>
                <a:lnTo>
                  <a:pt x="306" y="188"/>
                </a:lnTo>
                <a:lnTo>
                  <a:pt x="307" y="187"/>
                </a:lnTo>
                <a:lnTo>
                  <a:pt x="309" y="186"/>
                </a:lnTo>
                <a:lnTo>
                  <a:pt x="309" y="184"/>
                </a:lnTo>
                <a:lnTo>
                  <a:pt x="310" y="181"/>
                </a:lnTo>
                <a:lnTo>
                  <a:pt x="312" y="179"/>
                </a:lnTo>
                <a:lnTo>
                  <a:pt x="312" y="178"/>
                </a:lnTo>
                <a:lnTo>
                  <a:pt x="313" y="177"/>
                </a:lnTo>
                <a:lnTo>
                  <a:pt x="314" y="176"/>
                </a:lnTo>
                <a:lnTo>
                  <a:pt x="314" y="175"/>
                </a:lnTo>
                <a:lnTo>
                  <a:pt x="314" y="174"/>
                </a:lnTo>
                <a:lnTo>
                  <a:pt x="316" y="174"/>
                </a:lnTo>
                <a:lnTo>
                  <a:pt x="319" y="171"/>
                </a:lnTo>
                <a:lnTo>
                  <a:pt x="322" y="168"/>
                </a:lnTo>
                <a:lnTo>
                  <a:pt x="327" y="165"/>
                </a:lnTo>
                <a:lnTo>
                  <a:pt x="328" y="162"/>
                </a:lnTo>
                <a:lnTo>
                  <a:pt x="331" y="159"/>
                </a:lnTo>
                <a:lnTo>
                  <a:pt x="331" y="157"/>
                </a:lnTo>
                <a:lnTo>
                  <a:pt x="334" y="151"/>
                </a:lnTo>
                <a:lnTo>
                  <a:pt x="335" y="150"/>
                </a:lnTo>
                <a:lnTo>
                  <a:pt x="334" y="148"/>
                </a:lnTo>
                <a:lnTo>
                  <a:pt x="334" y="147"/>
                </a:lnTo>
                <a:lnTo>
                  <a:pt x="335" y="147"/>
                </a:lnTo>
                <a:lnTo>
                  <a:pt x="336" y="145"/>
                </a:lnTo>
                <a:lnTo>
                  <a:pt x="336" y="141"/>
                </a:lnTo>
                <a:lnTo>
                  <a:pt x="339" y="138"/>
                </a:lnTo>
                <a:lnTo>
                  <a:pt x="346" y="132"/>
                </a:lnTo>
                <a:lnTo>
                  <a:pt x="348" y="131"/>
                </a:lnTo>
                <a:lnTo>
                  <a:pt x="348" y="130"/>
                </a:lnTo>
                <a:lnTo>
                  <a:pt x="346" y="128"/>
                </a:lnTo>
                <a:lnTo>
                  <a:pt x="346" y="127"/>
                </a:lnTo>
                <a:lnTo>
                  <a:pt x="348" y="126"/>
                </a:lnTo>
                <a:lnTo>
                  <a:pt x="349" y="123"/>
                </a:lnTo>
                <a:lnTo>
                  <a:pt x="350" y="123"/>
                </a:lnTo>
                <a:lnTo>
                  <a:pt x="352" y="122"/>
                </a:lnTo>
                <a:lnTo>
                  <a:pt x="352" y="121"/>
                </a:lnTo>
                <a:lnTo>
                  <a:pt x="352" y="120"/>
                </a:lnTo>
                <a:lnTo>
                  <a:pt x="353" y="118"/>
                </a:lnTo>
                <a:lnTo>
                  <a:pt x="356" y="115"/>
                </a:lnTo>
                <a:lnTo>
                  <a:pt x="356" y="114"/>
                </a:lnTo>
                <a:lnTo>
                  <a:pt x="356" y="113"/>
                </a:lnTo>
                <a:lnTo>
                  <a:pt x="355" y="110"/>
                </a:lnTo>
                <a:lnTo>
                  <a:pt x="356" y="109"/>
                </a:lnTo>
                <a:lnTo>
                  <a:pt x="357" y="106"/>
                </a:lnTo>
                <a:lnTo>
                  <a:pt x="359" y="105"/>
                </a:lnTo>
                <a:lnTo>
                  <a:pt x="359" y="104"/>
                </a:lnTo>
                <a:lnTo>
                  <a:pt x="358" y="102"/>
                </a:lnTo>
                <a:lnTo>
                  <a:pt x="359" y="100"/>
                </a:lnTo>
                <a:lnTo>
                  <a:pt x="359" y="98"/>
                </a:lnTo>
                <a:lnTo>
                  <a:pt x="360" y="97"/>
                </a:lnTo>
                <a:lnTo>
                  <a:pt x="361" y="97"/>
                </a:lnTo>
                <a:lnTo>
                  <a:pt x="363" y="97"/>
                </a:lnTo>
                <a:lnTo>
                  <a:pt x="364" y="99"/>
                </a:lnTo>
                <a:lnTo>
                  <a:pt x="370" y="101"/>
                </a:lnTo>
                <a:lnTo>
                  <a:pt x="371" y="102"/>
                </a:lnTo>
                <a:lnTo>
                  <a:pt x="375" y="110"/>
                </a:lnTo>
                <a:lnTo>
                  <a:pt x="376" y="112"/>
                </a:lnTo>
                <a:lnTo>
                  <a:pt x="389" y="116"/>
                </a:lnTo>
                <a:lnTo>
                  <a:pt x="391" y="117"/>
                </a:lnTo>
                <a:lnTo>
                  <a:pt x="392" y="116"/>
                </a:lnTo>
                <a:lnTo>
                  <a:pt x="392" y="115"/>
                </a:lnTo>
                <a:lnTo>
                  <a:pt x="394" y="112"/>
                </a:lnTo>
                <a:lnTo>
                  <a:pt x="396" y="111"/>
                </a:lnTo>
                <a:lnTo>
                  <a:pt x="397" y="110"/>
                </a:lnTo>
                <a:lnTo>
                  <a:pt x="398" y="109"/>
                </a:lnTo>
                <a:lnTo>
                  <a:pt x="399" y="106"/>
                </a:lnTo>
                <a:lnTo>
                  <a:pt x="400" y="103"/>
                </a:lnTo>
                <a:lnTo>
                  <a:pt x="404" y="97"/>
                </a:lnTo>
                <a:lnTo>
                  <a:pt x="405" y="95"/>
                </a:lnTo>
                <a:lnTo>
                  <a:pt x="404" y="95"/>
                </a:lnTo>
                <a:lnTo>
                  <a:pt x="405" y="93"/>
                </a:lnTo>
                <a:lnTo>
                  <a:pt x="406" y="91"/>
                </a:lnTo>
                <a:lnTo>
                  <a:pt x="406" y="90"/>
                </a:lnTo>
                <a:lnTo>
                  <a:pt x="408" y="89"/>
                </a:lnTo>
                <a:lnTo>
                  <a:pt x="409" y="89"/>
                </a:lnTo>
                <a:lnTo>
                  <a:pt x="410" y="88"/>
                </a:lnTo>
                <a:lnTo>
                  <a:pt x="411" y="87"/>
                </a:lnTo>
                <a:lnTo>
                  <a:pt x="410" y="83"/>
                </a:lnTo>
                <a:lnTo>
                  <a:pt x="411" y="82"/>
                </a:lnTo>
                <a:lnTo>
                  <a:pt x="412" y="78"/>
                </a:lnTo>
                <a:lnTo>
                  <a:pt x="413" y="75"/>
                </a:lnTo>
                <a:lnTo>
                  <a:pt x="414" y="74"/>
                </a:lnTo>
                <a:lnTo>
                  <a:pt x="415" y="74"/>
                </a:lnTo>
                <a:lnTo>
                  <a:pt x="416" y="73"/>
                </a:lnTo>
                <a:lnTo>
                  <a:pt x="418" y="70"/>
                </a:lnTo>
                <a:lnTo>
                  <a:pt x="418" y="69"/>
                </a:lnTo>
                <a:lnTo>
                  <a:pt x="419" y="69"/>
                </a:lnTo>
                <a:lnTo>
                  <a:pt x="426" y="73"/>
                </a:lnTo>
                <a:lnTo>
                  <a:pt x="426" y="74"/>
                </a:lnTo>
                <a:lnTo>
                  <a:pt x="426" y="75"/>
                </a:lnTo>
                <a:lnTo>
                  <a:pt x="427" y="75"/>
                </a:lnTo>
                <a:lnTo>
                  <a:pt x="430" y="77"/>
                </a:lnTo>
                <a:lnTo>
                  <a:pt x="431" y="77"/>
                </a:lnTo>
                <a:lnTo>
                  <a:pt x="436" y="67"/>
                </a:lnTo>
                <a:lnTo>
                  <a:pt x="436" y="65"/>
                </a:lnTo>
                <a:lnTo>
                  <a:pt x="438" y="64"/>
                </a:lnTo>
                <a:lnTo>
                  <a:pt x="439" y="63"/>
                </a:lnTo>
                <a:lnTo>
                  <a:pt x="439" y="62"/>
                </a:lnTo>
                <a:lnTo>
                  <a:pt x="442" y="59"/>
                </a:lnTo>
                <a:lnTo>
                  <a:pt x="443" y="59"/>
                </a:lnTo>
                <a:lnTo>
                  <a:pt x="444" y="59"/>
                </a:lnTo>
                <a:lnTo>
                  <a:pt x="444" y="61"/>
                </a:lnTo>
                <a:lnTo>
                  <a:pt x="444" y="62"/>
                </a:lnTo>
                <a:lnTo>
                  <a:pt x="445" y="60"/>
                </a:lnTo>
                <a:lnTo>
                  <a:pt x="447" y="60"/>
                </a:lnTo>
                <a:lnTo>
                  <a:pt x="448" y="58"/>
                </a:lnTo>
                <a:lnTo>
                  <a:pt x="452" y="54"/>
                </a:lnTo>
                <a:lnTo>
                  <a:pt x="453" y="53"/>
                </a:lnTo>
                <a:lnTo>
                  <a:pt x="453" y="54"/>
                </a:lnTo>
                <a:lnTo>
                  <a:pt x="454" y="55"/>
                </a:lnTo>
                <a:lnTo>
                  <a:pt x="458" y="49"/>
                </a:lnTo>
                <a:lnTo>
                  <a:pt x="459" y="49"/>
                </a:lnTo>
                <a:lnTo>
                  <a:pt x="458" y="48"/>
                </a:lnTo>
                <a:lnTo>
                  <a:pt x="457" y="48"/>
                </a:lnTo>
                <a:lnTo>
                  <a:pt x="457" y="47"/>
                </a:lnTo>
                <a:lnTo>
                  <a:pt x="458" y="46"/>
                </a:lnTo>
                <a:lnTo>
                  <a:pt x="460" y="44"/>
                </a:lnTo>
                <a:lnTo>
                  <a:pt x="463" y="40"/>
                </a:lnTo>
                <a:lnTo>
                  <a:pt x="465" y="39"/>
                </a:lnTo>
                <a:lnTo>
                  <a:pt x="467" y="38"/>
                </a:lnTo>
                <a:lnTo>
                  <a:pt x="470" y="34"/>
                </a:lnTo>
                <a:lnTo>
                  <a:pt x="472" y="32"/>
                </a:lnTo>
                <a:lnTo>
                  <a:pt x="469" y="29"/>
                </a:lnTo>
                <a:lnTo>
                  <a:pt x="469" y="28"/>
                </a:lnTo>
                <a:lnTo>
                  <a:pt x="470" y="27"/>
                </a:lnTo>
                <a:lnTo>
                  <a:pt x="471" y="26"/>
                </a:lnTo>
                <a:lnTo>
                  <a:pt x="472" y="25"/>
                </a:lnTo>
                <a:lnTo>
                  <a:pt x="472" y="24"/>
                </a:lnTo>
                <a:lnTo>
                  <a:pt x="471" y="23"/>
                </a:lnTo>
                <a:lnTo>
                  <a:pt x="471" y="22"/>
                </a:lnTo>
                <a:lnTo>
                  <a:pt x="474" y="18"/>
                </a:lnTo>
                <a:lnTo>
                  <a:pt x="475" y="16"/>
                </a:lnTo>
                <a:lnTo>
                  <a:pt x="477" y="12"/>
                </a:lnTo>
                <a:lnTo>
                  <a:pt x="477" y="11"/>
                </a:lnTo>
                <a:lnTo>
                  <a:pt x="475" y="11"/>
                </a:lnTo>
                <a:lnTo>
                  <a:pt x="475" y="10"/>
                </a:lnTo>
                <a:lnTo>
                  <a:pt x="477" y="8"/>
                </a:lnTo>
                <a:lnTo>
                  <a:pt x="476" y="6"/>
                </a:lnTo>
                <a:lnTo>
                  <a:pt x="476" y="5"/>
                </a:lnTo>
                <a:lnTo>
                  <a:pt x="477" y="2"/>
                </a:lnTo>
                <a:lnTo>
                  <a:pt x="477" y="1"/>
                </a:lnTo>
                <a:lnTo>
                  <a:pt x="477" y="0"/>
                </a:lnTo>
                <a:lnTo>
                  <a:pt x="478" y="0"/>
                </a:lnTo>
                <a:lnTo>
                  <a:pt x="480" y="2"/>
                </a:lnTo>
                <a:lnTo>
                  <a:pt x="481" y="2"/>
                </a:lnTo>
                <a:lnTo>
                  <a:pt x="489" y="8"/>
                </a:lnTo>
                <a:lnTo>
                  <a:pt x="496" y="14"/>
                </a:lnTo>
                <a:lnTo>
                  <a:pt x="497" y="15"/>
                </a:lnTo>
                <a:lnTo>
                  <a:pt x="498" y="16"/>
                </a:lnTo>
                <a:lnTo>
                  <a:pt x="508" y="24"/>
                </a:lnTo>
                <a:lnTo>
                  <a:pt x="510" y="25"/>
                </a:lnTo>
                <a:lnTo>
                  <a:pt x="511" y="26"/>
                </a:lnTo>
                <a:lnTo>
                  <a:pt x="512" y="27"/>
                </a:lnTo>
                <a:lnTo>
                  <a:pt x="513" y="28"/>
                </a:lnTo>
                <a:lnTo>
                  <a:pt x="522" y="35"/>
                </a:lnTo>
                <a:lnTo>
                  <a:pt x="523" y="36"/>
                </a:lnTo>
                <a:lnTo>
                  <a:pt x="526" y="30"/>
                </a:lnTo>
                <a:lnTo>
                  <a:pt x="528" y="26"/>
                </a:lnTo>
                <a:lnTo>
                  <a:pt x="528" y="25"/>
                </a:lnTo>
                <a:lnTo>
                  <a:pt x="529" y="23"/>
                </a:lnTo>
                <a:lnTo>
                  <a:pt x="530" y="22"/>
                </a:lnTo>
                <a:lnTo>
                  <a:pt x="530" y="21"/>
                </a:lnTo>
                <a:lnTo>
                  <a:pt x="532" y="15"/>
                </a:lnTo>
                <a:lnTo>
                  <a:pt x="535" y="15"/>
                </a:lnTo>
                <a:lnTo>
                  <a:pt x="537" y="15"/>
                </a:lnTo>
                <a:lnTo>
                  <a:pt x="540" y="16"/>
                </a:lnTo>
                <a:lnTo>
                  <a:pt x="543" y="17"/>
                </a:lnTo>
                <a:lnTo>
                  <a:pt x="544" y="17"/>
                </a:lnTo>
                <a:lnTo>
                  <a:pt x="546" y="17"/>
                </a:lnTo>
                <a:lnTo>
                  <a:pt x="547" y="17"/>
                </a:lnTo>
                <a:lnTo>
                  <a:pt x="548" y="20"/>
                </a:lnTo>
                <a:lnTo>
                  <a:pt x="551" y="22"/>
                </a:lnTo>
                <a:lnTo>
                  <a:pt x="554" y="23"/>
                </a:lnTo>
                <a:lnTo>
                  <a:pt x="556" y="25"/>
                </a:lnTo>
                <a:lnTo>
                  <a:pt x="556" y="26"/>
                </a:lnTo>
                <a:lnTo>
                  <a:pt x="556" y="27"/>
                </a:lnTo>
                <a:lnTo>
                  <a:pt x="555" y="28"/>
                </a:lnTo>
                <a:lnTo>
                  <a:pt x="555" y="30"/>
                </a:lnTo>
                <a:lnTo>
                  <a:pt x="552" y="31"/>
                </a:lnTo>
                <a:lnTo>
                  <a:pt x="551" y="32"/>
                </a:lnTo>
                <a:lnTo>
                  <a:pt x="550" y="34"/>
                </a:lnTo>
                <a:lnTo>
                  <a:pt x="551" y="37"/>
                </a:lnTo>
                <a:lnTo>
                  <a:pt x="552" y="38"/>
                </a:lnTo>
                <a:lnTo>
                  <a:pt x="555" y="39"/>
                </a:lnTo>
                <a:lnTo>
                  <a:pt x="556" y="42"/>
                </a:lnTo>
                <a:lnTo>
                  <a:pt x="559" y="43"/>
                </a:lnTo>
                <a:lnTo>
                  <a:pt x="563" y="44"/>
                </a:lnTo>
                <a:lnTo>
                  <a:pt x="568" y="44"/>
                </a:lnTo>
                <a:lnTo>
                  <a:pt x="569" y="45"/>
                </a:lnTo>
                <a:lnTo>
                  <a:pt x="571" y="45"/>
                </a:lnTo>
                <a:lnTo>
                  <a:pt x="571" y="46"/>
                </a:lnTo>
                <a:lnTo>
                  <a:pt x="573" y="47"/>
                </a:lnTo>
                <a:lnTo>
                  <a:pt x="575" y="48"/>
                </a:lnTo>
                <a:lnTo>
                  <a:pt x="576" y="49"/>
                </a:lnTo>
                <a:lnTo>
                  <a:pt x="575" y="51"/>
                </a:lnTo>
                <a:lnTo>
                  <a:pt x="575" y="52"/>
                </a:lnTo>
                <a:close/>
                <a:moveTo>
                  <a:pt x="567" y="105"/>
                </a:moveTo>
                <a:lnTo>
                  <a:pt x="567" y="105"/>
                </a:lnTo>
                <a:lnTo>
                  <a:pt x="568" y="105"/>
                </a:lnTo>
                <a:lnTo>
                  <a:pt x="567" y="105"/>
                </a:lnTo>
                <a:close/>
                <a:moveTo>
                  <a:pt x="670" y="280"/>
                </a:moveTo>
                <a:lnTo>
                  <a:pt x="669" y="280"/>
                </a:lnTo>
                <a:lnTo>
                  <a:pt x="668" y="280"/>
                </a:lnTo>
                <a:lnTo>
                  <a:pt x="668" y="279"/>
                </a:lnTo>
                <a:lnTo>
                  <a:pt x="668" y="280"/>
                </a:lnTo>
                <a:lnTo>
                  <a:pt x="669" y="280"/>
                </a:lnTo>
                <a:lnTo>
                  <a:pt x="670" y="281"/>
                </a:lnTo>
                <a:lnTo>
                  <a:pt x="670" y="280"/>
                </a:lnTo>
                <a:close/>
                <a:moveTo>
                  <a:pt x="660" y="260"/>
                </a:moveTo>
                <a:lnTo>
                  <a:pt x="660" y="259"/>
                </a:lnTo>
                <a:lnTo>
                  <a:pt x="660" y="260"/>
                </a:lnTo>
                <a:lnTo>
                  <a:pt x="659" y="259"/>
                </a:lnTo>
                <a:lnTo>
                  <a:pt x="659" y="260"/>
                </a:lnTo>
                <a:lnTo>
                  <a:pt x="658" y="259"/>
                </a:lnTo>
                <a:lnTo>
                  <a:pt x="658" y="260"/>
                </a:lnTo>
                <a:lnTo>
                  <a:pt x="657" y="259"/>
                </a:lnTo>
                <a:lnTo>
                  <a:pt x="657" y="260"/>
                </a:lnTo>
                <a:lnTo>
                  <a:pt x="656" y="261"/>
                </a:lnTo>
                <a:lnTo>
                  <a:pt x="656" y="260"/>
                </a:lnTo>
                <a:lnTo>
                  <a:pt x="656" y="259"/>
                </a:lnTo>
                <a:lnTo>
                  <a:pt x="655" y="259"/>
                </a:lnTo>
                <a:lnTo>
                  <a:pt x="654" y="259"/>
                </a:lnTo>
                <a:lnTo>
                  <a:pt x="653" y="258"/>
                </a:lnTo>
                <a:lnTo>
                  <a:pt x="653" y="259"/>
                </a:lnTo>
                <a:lnTo>
                  <a:pt x="654" y="259"/>
                </a:lnTo>
                <a:lnTo>
                  <a:pt x="654" y="260"/>
                </a:lnTo>
                <a:lnTo>
                  <a:pt x="654" y="261"/>
                </a:lnTo>
                <a:lnTo>
                  <a:pt x="654" y="260"/>
                </a:lnTo>
                <a:lnTo>
                  <a:pt x="655" y="260"/>
                </a:lnTo>
                <a:lnTo>
                  <a:pt x="655" y="261"/>
                </a:lnTo>
                <a:lnTo>
                  <a:pt x="656" y="262"/>
                </a:lnTo>
                <a:lnTo>
                  <a:pt x="656" y="263"/>
                </a:lnTo>
                <a:lnTo>
                  <a:pt x="655" y="264"/>
                </a:lnTo>
                <a:lnTo>
                  <a:pt x="655" y="265"/>
                </a:lnTo>
                <a:lnTo>
                  <a:pt x="655" y="264"/>
                </a:lnTo>
                <a:lnTo>
                  <a:pt x="656" y="264"/>
                </a:lnTo>
                <a:lnTo>
                  <a:pt x="657" y="263"/>
                </a:lnTo>
                <a:lnTo>
                  <a:pt x="657" y="262"/>
                </a:lnTo>
                <a:lnTo>
                  <a:pt x="657" y="261"/>
                </a:lnTo>
                <a:lnTo>
                  <a:pt x="658" y="261"/>
                </a:lnTo>
                <a:lnTo>
                  <a:pt x="658" y="262"/>
                </a:lnTo>
                <a:lnTo>
                  <a:pt x="659" y="262"/>
                </a:lnTo>
                <a:lnTo>
                  <a:pt x="659" y="261"/>
                </a:lnTo>
                <a:lnTo>
                  <a:pt x="660" y="262"/>
                </a:lnTo>
                <a:lnTo>
                  <a:pt x="660" y="261"/>
                </a:lnTo>
                <a:lnTo>
                  <a:pt x="661" y="261"/>
                </a:lnTo>
                <a:lnTo>
                  <a:pt x="660" y="260"/>
                </a:lnTo>
                <a:close/>
                <a:moveTo>
                  <a:pt x="568" y="105"/>
                </a:moveTo>
                <a:lnTo>
                  <a:pt x="568" y="105"/>
                </a:lnTo>
                <a:lnTo>
                  <a:pt x="569" y="106"/>
                </a:lnTo>
                <a:lnTo>
                  <a:pt x="569" y="105"/>
                </a:lnTo>
                <a:lnTo>
                  <a:pt x="568" y="105"/>
                </a:lnTo>
                <a:close/>
                <a:moveTo>
                  <a:pt x="717" y="166"/>
                </a:moveTo>
                <a:lnTo>
                  <a:pt x="717" y="165"/>
                </a:lnTo>
                <a:lnTo>
                  <a:pt x="718" y="164"/>
                </a:lnTo>
                <a:lnTo>
                  <a:pt x="719" y="163"/>
                </a:lnTo>
                <a:lnTo>
                  <a:pt x="742" y="160"/>
                </a:lnTo>
                <a:lnTo>
                  <a:pt x="737" y="164"/>
                </a:lnTo>
                <a:lnTo>
                  <a:pt x="737" y="168"/>
                </a:lnTo>
                <a:lnTo>
                  <a:pt x="736" y="169"/>
                </a:lnTo>
                <a:lnTo>
                  <a:pt x="735" y="173"/>
                </a:lnTo>
                <a:lnTo>
                  <a:pt x="734" y="174"/>
                </a:lnTo>
                <a:lnTo>
                  <a:pt x="737" y="175"/>
                </a:lnTo>
                <a:lnTo>
                  <a:pt x="732" y="181"/>
                </a:lnTo>
                <a:lnTo>
                  <a:pt x="731" y="180"/>
                </a:lnTo>
                <a:lnTo>
                  <a:pt x="730" y="181"/>
                </a:lnTo>
                <a:lnTo>
                  <a:pt x="730" y="183"/>
                </a:lnTo>
                <a:lnTo>
                  <a:pt x="729" y="186"/>
                </a:lnTo>
                <a:lnTo>
                  <a:pt x="728" y="185"/>
                </a:lnTo>
                <a:lnTo>
                  <a:pt x="729" y="184"/>
                </a:lnTo>
                <a:lnTo>
                  <a:pt x="728" y="183"/>
                </a:lnTo>
                <a:lnTo>
                  <a:pt x="726" y="188"/>
                </a:lnTo>
                <a:lnTo>
                  <a:pt x="727" y="188"/>
                </a:lnTo>
                <a:lnTo>
                  <a:pt x="725" y="194"/>
                </a:lnTo>
                <a:lnTo>
                  <a:pt x="725" y="191"/>
                </a:lnTo>
                <a:lnTo>
                  <a:pt x="723" y="190"/>
                </a:lnTo>
                <a:lnTo>
                  <a:pt x="721" y="193"/>
                </a:lnTo>
                <a:lnTo>
                  <a:pt x="721" y="196"/>
                </a:lnTo>
                <a:lnTo>
                  <a:pt x="720" y="196"/>
                </a:lnTo>
                <a:lnTo>
                  <a:pt x="723" y="197"/>
                </a:lnTo>
                <a:lnTo>
                  <a:pt x="721" y="198"/>
                </a:lnTo>
                <a:lnTo>
                  <a:pt x="718" y="200"/>
                </a:lnTo>
                <a:lnTo>
                  <a:pt x="715" y="204"/>
                </a:lnTo>
                <a:lnTo>
                  <a:pt x="714" y="201"/>
                </a:lnTo>
                <a:lnTo>
                  <a:pt x="715" y="204"/>
                </a:lnTo>
                <a:lnTo>
                  <a:pt x="713" y="208"/>
                </a:lnTo>
                <a:lnTo>
                  <a:pt x="715" y="210"/>
                </a:lnTo>
                <a:lnTo>
                  <a:pt x="714" y="212"/>
                </a:lnTo>
                <a:lnTo>
                  <a:pt x="716" y="216"/>
                </a:lnTo>
                <a:lnTo>
                  <a:pt x="716" y="219"/>
                </a:lnTo>
                <a:lnTo>
                  <a:pt x="715" y="218"/>
                </a:lnTo>
                <a:lnTo>
                  <a:pt x="715" y="214"/>
                </a:lnTo>
                <a:lnTo>
                  <a:pt x="712" y="216"/>
                </a:lnTo>
                <a:lnTo>
                  <a:pt x="713" y="214"/>
                </a:lnTo>
                <a:lnTo>
                  <a:pt x="712" y="213"/>
                </a:lnTo>
                <a:lnTo>
                  <a:pt x="712" y="211"/>
                </a:lnTo>
                <a:lnTo>
                  <a:pt x="709" y="213"/>
                </a:lnTo>
                <a:lnTo>
                  <a:pt x="708" y="215"/>
                </a:lnTo>
                <a:lnTo>
                  <a:pt x="712" y="217"/>
                </a:lnTo>
                <a:lnTo>
                  <a:pt x="710" y="218"/>
                </a:lnTo>
                <a:lnTo>
                  <a:pt x="707" y="217"/>
                </a:lnTo>
                <a:lnTo>
                  <a:pt x="704" y="220"/>
                </a:lnTo>
                <a:lnTo>
                  <a:pt x="708" y="213"/>
                </a:lnTo>
                <a:lnTo>
                  <a:pt x="709" y="211"/>
                </a:lnTo>
                <a:lnTo>
                  <a:pt x="705" y="216"/>
                </a:lnTo>
                <a:lnTo>
                  <a:pt x="704" y="216"/>
                </a:lnTo>
                <a:lnTo>
                  <a:pt x="705" y="218"/>
                </a:lnTo>
                <a:lnTo>
                  <a:pt x="702" y="223"/>
                </a:lnTo>
                <a:lnTo>
                  <a:pt x="703" y="223"/>
                </a:lnTo>
                <a:lnTo>
                  <a:pt x="702" y="226"/>
                </a:lnTo>
                <a:lnTo>
                  <a:pt x="705" y="228"/>
                </a:lnTo>
                <a:lnTo>
                  <a:pt x="702" y="227"/>
                </a:lnTo>
                <a:lnTo>
                  <a:pt x="700" y="227"/>
                </a:lnTo>
                <a:lnTo>
                  <a:pt x="694" y="235"/>
                </a:lnTo>
                <a:lnTo>
                  <a:pt x="693" y="244"/>
                </a:lnTo>
                <a:lnTo>
                  <a:pt x="692" y="246"/>
                </a:lnTo>
                <a:lnTo>
                  <a:pt x="693" y="248"/>
                </a:lnTo>
                <a:lnTo>
                  <a:pt x="693" y="249"/>
                </a:lnTo>
                <a:lnTo>
                  <a:pt x="691" y="250"/>
                </a:lnTo>
                <a:lnTo>
                  <a:pt x="692" y="252"/>
                </a:lnTo>
                <a:lnTo>
                  <a:pt x="691" y="252"/>
                </a:lnTo>
                <a:lnTo>
                  <a:pt x="692" y="252"/>
                </a:lnTo>
                <a:lnTo>
                  <a:pt x="692" y="253"/>
                </a:lnTo>
                <a:lnTo>
                  <a:pt x="691" y="253"/>
                </a:lnTo>
                <a:lnTo>
                  <a:pt x="691" y="255"/>
                </a:lnTo>
                <a:lnTo>
                  <a:pt x="691" y="256"/>
                </a:lnTo>
                <a:lnTo>
                  <a:pt x="692" y="257"/>
                </a:lnTo>
                <a:lnTo>
                  <a:pt x="691" y="258"/>
                </a:lnTo>
                <a:lnTo>
                  <a:pt x="690" y="258"/>
                </a:lnTo>
                <a:lnTo>
                  <a:pt x="689" y="258"/>
                </a:lnTo>
                <a:lnTo>
                  <a:pt x="689" y="256"/>
                </a:lnTo>
                <a:lnTo>
                  <a:pt x="688" y="250"/>
                </a:lnTo>
                <a:lnTo>
                  <a:pt x="687" y="248"/>
                </a:lnTo>
                <a:lnTo>
                  <a:pt x="687" y="247"/>
                </a:lnTo>
                <a:lnTo>
                  <a:pt x="688" y="247"/>
                </a:lnTo>
                <a:lnTo>
                  <a:pt x="687" y="246"/>
                </a:lnTo>
                <a:lnTo>
                  <a:pt x="687" y="245"/>
                </a:lnTo>
                <a:lnTo>
                  <a:pt x="688" y="246"/>
                </a:lnTo>
                <a:lnTo>
                  <a:pt x="689" y="246"/>
                </a:lnTo>
                <a:lnTo>
                  <a:pt x="688" y="245"/>
                </a:lnTo>
                <a:lnTo>
                  <a:pt x="689" y="245"/>
                </a:lnTo>
                <a:lnTo>
                  <a:pt x="688" y="244"/>
                </a:lnTo>
                <a:lnTo>
                  <a:pt x="689" y="244"/>
                </a:lnTo>
                <a:lnTo>
                  <a:pt x="688" y="244"/>
                </a:lnTo>
                <a:lnTo>
                  <a:pt x="689" y="243"/>
                </a:lnTo>
                <a:lnTo>
                  <a:pt x="689" y="242"/>
                </a:lnTo>
                <a:lnTo>
                  <a:pt x="689" y="243"/>
                </a:lnTo>
                <a:lnTo>
                  <a:pt x="688" y="243"/>
                </a:lnTo>
                <a:lnTo>
                  <a:pt x="688" y="244"/>
                </a:lnTo>
                <a:lnTo>
                  <a:pt x="688" y="245"/>
                </a:lnTo>
                <a:lnTo>
                  <a:pt x="687" y="244"/>
                </a:lnTo>
                <a:lnTo>
                  <a:pt x="687" y="245"/>
                </a:lnTo>
                <a:lnTo>
                  <a:pt x="687" y="244"/>
                </a:lnTo>
                <a:lnTo>
                  <a:pt x="687" y="243"/>
                </a:lnTo>
                <a:lnTo>
                  <a:pt x="687" y="242"/>
                </a:lnTo>
                <a:lnTo>
                  <a:pt x="687" y="241"/>
                </a:lnTo>
                <a:lnTo>
                  <a:pt x="687" y="240"/>
                </a:lnTo>
                <a:lnTo>
                  <a:pt x="688" y="240"/>
                </a:lnTo>
                <a:lnTo>
                  <a:pt x="689" y="240"/>
                </a:lnTo>
                <a:lnTo>
                  <a:pt x="690" y="240"/>
                </a:lnTo>
                <a:lnTo>
                  <a:pt x="689" y="239"/>
                </a:lnTo>
                <a:lnTo>
                  <a:pt x="688" y="240"/>
                </a:lnTo>
                <a:lnTo>
                  <a:pt x="688" y="239"/>
                </a:lnTo>
                <a:lnTo>
                  <a:pt x="687" y="239"/>
                </a:lnTo>
                <a:lnTo>
                  <a:pt x="688" y="238"/>
                </a:lnTo>
                <a:lnTo>
                  <a:pt x="688" y="237"/>
                </a:lnTo>
                <a:lnTo>
                  <a:pt x="689" y="237"/>
                </a:lnTo>
                <a:lnTo>
                  <a:pt x="690" y="237"/>
                </a:lnTo>
                <a:lnTo>
                  <a:pt x="690" y="236"/>
                </a:lnTo>
                <a:lnTo>
                  <a:pt x="690" y="235"/>
                </a:lnTo>
                <a:lnTo>
                  <a:pt x="689" y="235"/>
                </a:lnTo>
                <a:lnTo>
                  <a:pt x="690" y="235"/>
                </a:lnTo>
                <a:lnTo>
                  <a:pt x="689" y="234"/>
                </a:lnTo>
                <a:lnTo>
                  <a:pt x="690" y="234"/>
                </a:lnTo>
                <a:lnTo>
                  <a:pt x="689" y="234"/>
                </a:lnTo>
                <a:lnTo>
                  <a:pt x="689" y="235"/>
                </a:lnTo>
                <a:lnTo>
                  <a:pt x="688" y="235"/>
                </a:lnTo>
                <a:lnTo>
                  <a:pt x="688" y="236"/>
                </a:lnTo>
                <a:lnTo>
                  <a:pt x="687" y="237"/>
                </a:lnTo>
                <a:lnTo>
                  <a:pt x="688" y="235"/>
                </a:lnTo>
                <a:lnTo>
                  <a:pt x="688" y="233"/>
                </a:lnTo>
                <a:lnTo>
                  <a:pt x="690" y="231"/>
                </a:lnTo>
                <a:lnTo>
                  <a:pt x="691" y="231"/>
                </a:lnTo>
                <a:lnTo>
                  <a:pt x="690" y="231"/>
                </a:lnTo>
                <a:lnTo>
                  <a:pt x="690" y="230"/>
                </a:lnTo>
                <a:lnTo>
                  <a:pt x="690" y="229"/>
                </a:lnTo>
                <a:lnTo>
                  <a:pt x="690" y="228"/>
                </a:lnTo>
                <a:lnTo>
                  <a:pt x="690" y="229"/>
                </a:lnTo>
                <a:lnTo>
                  <a:pt x="691" y="229"/>
                </a:lnTo>
                <a:lnTo>
                  <a:pt x="691" y="228"/>
                </a:lnTo>
                <a:lnTo>
                  <a:pt x="692" y="229"/>
                </a:lnTo>
                <a:lnTo>
                  <a:pt x="693" y="229"/>
                </a:lnTo>
                <a:lnTo>
                  <a:pt x="693" y="228"/>
                </a:lnTo>
                <a:lnTo>
                  <a:pt x="692" y="228"/>
                </a:lnTo>
                <a:lnTo>
                  <a:pt x="691" y="228"/>
                </a:lnTo>
                <a:lnTo>
                  <a:pt x="691" y="227"/>
                </a:lnTo>
                <a:lnTo>
                  <a:pt x="691" y="226"/>
                </a:lnTo>
                <a:lnTo>
                  <a:pt x="692" y="226"/>
                </a:lnTo>
                <a:lnTo>
                  <a:pt x="692" y="225"/>
                </a:lnTo>
                <a:lnTo>
                  <a:pt x="693" y="225"/>
                </a:lnTo>
                <a:lnTo>
                  <a:pt x="693" y="226"/>
                </a:lnTo>
                <a:lnTo>
                  <a:pt x="694" y="226"/>
                </a:lnTo>
                <a:lnTo>
                  <a:pt x="694" y="225"/>
                </a:lnTo>
                <a:lnTo>
                  <a:pt x="693" y="225"/>
                </a:lnTo>
                <a:lnTo>
                  <a:pt x="694" y="223"/>
                </a:lnTo>
                <a:lnTo>
                  <a:pt x="693" y="224"/>
                </a:lnTo>
                <a:lnTo>
                  <a:pt x="692" y="224"/>
                </a:lnTo>
                <a:lnTo>
                  <a:pt x="692" y="225"/>
                </a:lnTo>
                <a:lnTo>
                  <a:pt x="691" y="225"/>
                </a:lnTo>
                <a:lnTo>
                  <a:pt x="691" y="226"/>
                </a:lnTo>
                <a:lnTo>
                  <a:pt x="690" y="226"/>
                </a:lnTo>
                <a:lnTo>
                  <a:pt x="691" y="224"/>
                </a:lnTo>
                <a:lnTo>
                  <a:pt x="691" y="222"/>
                </a:lnTo>
                <a:lnTo>
                  <a:pt x="692" y="222"/>
                </a:lnTo>
                <a:lnTo>
                  <a:pt x="692" y="221"/>
                </a:lnTo>
                <a:lnTo>
                  <a:pt x="691" y="221"/>
                </a:lnTo>
                <a:lnTo>
                  <a:pt x="693" y="220"/>
                </a:lnTo>
                <a:lnTo>
                  <a:pt x="693" y="219"/>
                </a:lnTo>
                <a:lnTo>
                  <a:pt x="693" y="220"/>
                </a:lnTo>
                <a:lnTo>
                  <a:pt x="694" y="220"/>
                </a:lnTo>
                <a:lnTo>
                  <a:pt x="694" y="219"/>
                </a:lnTo>
                <a:lnTo>
                  <a:pt x="694" y="220"/>
                </a:lnTo>
                <a:lnTo>
                  <a:pt x="694" y="221"/>
                </a:lnTo>
                <a:lnTo>
                  <a:pt x="694" y="220"/>
                </a:lnTo>
                <a:lnTo>
                  <a:pt x="694" y="221"/>
                </a:lnTo>
                <a:lnTo>
                  <a:pt x="695" y="221"/>
                </a:lnTo>
                <a:lnTo>
                  <a:pt x="695" y="222"/>
                </a:lnTo>
                <a:lnTo>
                  <a:pt x="696" y="222"/>
                </a:lnTo>
                <a:lnTo>
                  <a:pt x="696" y="221"/>
                </a:lnTo>
                <a:lnTo>
                  <a:pt x="695" y="221"/>
                </a:lnTo>
                <a:lnTo>
                  <a:pt x="695" y="220"/>
                </a:lnTo>
                <a:lnTo>
                  <a:pt x="694" y="220"/>
                </a:lnTo>
                <a:lnTo>
                  <a:pt x="694" y="219"/>
                </a:lnTo>
                <a:lnTo>
                  <a:pt x="695" y="219"/>
                </a:lnTo>
                <a:lnTo>
                  <a:pt x="696" y="219"/>
                </a:lnTo>
                <a:lnTo>
                  <a:pt x="697" y="220"/>
                </a:lnTo>
                <a:lnTo>
                  <a:pt x="697" y="219"/>
                </a:lnTo>
                <a:lnTo>
                  <a:pt x="696" y="218"/>
                </a:lnTo>
                <a:lnTo>
                  <a:pt x="696" y="217"/>
                </a:lnTo>
                <a:lnTo>
                  <a:pt x="697" y="217"/>
                </a:lnTo>
                <a:lnTo>
                  <a:pt x="697" y="218"/>
                </a:lnTo>
                <a:lnTo>
                  <a:pt x="698" y="218"/>
                </a:lnTo>
                <a:lnTo>
                  <a:pt x="698" y="217"/>
                </a:lnTo>
                <a:lnTo>
                  <a:pt x="697" y="217"/>
                </a:lnTo>
                <a:lnTo>
                  <a:pt x="697" y="216"/>
                </a:lnTo>
                <a:lnTo>
                  <a:pt x="698" y="215"/>
                </a:lnTo>
                <a:lnTo>
                  <a:pt x="698" y="214"/>
                </a:lnTo>
                <a:lnTo>
                  <a:pt x="697" y="215"/>
                </a:lnTo>
                <a:lnTo>
                  <a:pt x="696" y="216"/>
                </a:lnTo>
                <a:lnTo>
                  <a:pt x="695" y="216"/>
                </a:lnTo>
                <a:lnTo>
                  <a:pt x="696" y="217"/>
                </a:lnTo>
                <a:lnTo>
                  <a:pt x="695" y="217"/>
                </a:lnTo>
                <a:lnTo>
                  <a:pt x="695" y="218"/>
                </a:lnTo>
                <a:lnTo>
                  <a:pt x="694" y="217"/>
                </a:lnTo>
                <a:lnTo>
                  <a:pt x="694" y="218"/>
                </a:lnTo>
                <a:lnTo>
                  <a:pt x="694" y="219"/>
                </a:lnTo>
                <a:lnTo>
                  <a:pt x="693" y="219"/>
                </a:lnTo>
                <a:lnTo>
                  <a:pt x="693" y="218"/>
                </a:lnTo>
                <a:lnTo>
                  <a:pt x="693" y="219"/>
                </a:lnTo>
                <a:lnTo>
                  <a:pt x="692" y="219"/>
                </a:lnTo>
                <a:lnTo>
                  <a:pt x="693" y="218"/>
                </a:lnTo>
                <a:lnTo>
                  <a:pt x="693" y="217"/>
                </a:lnTo>
                <a:lnTo>
                  <a:pt x="693" y="215"/>
                </a:lnTo>
                <a:lnTo>
                  <a:pt x="694" y="214"/>
                </a:lnTo>
                <a:lnTo>
                  <a:pt x="694" y="213"/>
                </a:lnTo>
                <a:lnTo>
                  <a:pt x="694" y="212"/>
                </a:lnTo>
                <a:lnTo>
                  <a:pt x="695" y="211"/>
                </a:lnTo>
                <a:lnTo>
                  <a:pt x="695" y="213"/>
                </a:lnTo>
                <a:lnTo>
                  <a:pt x="695" y="212"/>
                </a:lnTo>
                <a:lnTo>
                  <a:pt x="695" y="211"/>
                </a:lnTo>
                <a:lnTo>
                  <a:pt x="696" y="211"/>
                </a:lnTo>
                <a:lnTo>
                  <a:pt x="696" y="212"/>
                </a:lnTo>
                <a:lnTo>
                  <a:pt x="696" y="211"/>
                </a:lnTo>
                <a:lnTo>
                  <a:pt x="697" y="211"/>
                </a:lnTo>
                <a:lnTo>
                  <a:pt x="698" y="212"/>
                </a:lnTo>
                <a:lnTo>
                  <a:pt x="699" y="212"/>
                </a:lnTo>
                <a:lnTo>
                  <a:pt x="699" y="211"/>
                </a:lnTo>
                <a:lnTo>
                  <a:pt x="698" y="211"/>
                </a:lnTo>
                <a:lnTo>
                  <a:pt x="697" y="210"/>
                </a:lnTo>
                <a:lnTo>
                  <a:pt x="696" y="210"/>
                </a:lnTo>
                <a:lnTo>
                  <a:pt x="695" y="210"/>
                </a:lnTo>
                <a:lnTo>
                  <a:pt x="694" y="210"/>
                </a:lnTo>
                <a:lnTo>
                  <a:pt x="693" y="210"/>
                </a:lnTo>
                <a:lnTo>
                  <a:pt x="694" y="209"/>
                </a:lnTo>
                <a:lnTo>
                  <a:pt x="694" y="208"/>
                </a:lnTo>
                <a:lnTo>
                  <a:pt x="695" y="208"/>
                </a:lnTo>
                <a:lnTo>
                  <a:pt x="695" y="207"/>
                </a:lnTo>
                <a:lnTo>
                  <a:pt x="696" y="207"/>
                </a:lnTo>
                <a:lnTo>
                  <a:pt x="696" y="208"/>
                </a:lnTo>
                <a:lnTo>
                  <a:pt x="697" y="209"/>
                </a:lnTo>
                <a:lnTo>
                  <a:pt x="697" y="208"/>
                </a:lnTo>
                <a:lnTo>
                  <a:pt x="698" y="208"/>
                </a:lnTo>
                <a:lnTo>
                  <a:pt x="697" y="208"/>
                </a:lnTo>
                <a:lnTo>
                  <a:pt x="696" y="207"/>
                </a:lnTo>
                <a:lnTo>
                  <a:pt x="696" y="206"/>
                </a:lnTo>
                <a:lnTo>
                  <a:pt x="696" y="207"/>
                </a:lnTo>
                <a:lnTo>
                  <a:pt x="695" y="207"/>
                </a:lnTo>
                <a:lnTo>
                  <a:pt x="696" y="206"/>
                </a:lnTo>
                <a:lnTo>
                  <a:pt x="695" y="206"/>
                </a:lnTo>
                <a:lnTo>
                  <a:pt x="696" y="204"/>
                </a:lnTo>
                <a:lnTo>
                  <a:pt x="697" y="203"/>
                </a:lnTo>
                <a:lnTo>
                  <a:pt x="697" y="204"/>
                </a:lnTo>
                <a:lnTo>
                  <a:pt x="697" y="205"/>
                </a:lnTo>
                <a:lnTo>
                  <a:pt x="699" y="205"/>
                </a:lnTo>
                <a:lnTo>
                  <a:pt x="699" y="206"/>
                </a:lnTo>
                <a:lnTo>
                  <a:pt x="700" y="205"/>
                </a:lnTo>
                <a:lnTo>
                  <a:pt x="699" y="205"/>
                </a:lnTo>
                <a:lnTo>
                  <a:pt x="699" y="204"/>
                </a:lnTo>
                <a:lnTo>
                  <a:pt x="700" y="205"/>
                </a:lnTo>
                <a:lnTo>
                  <a:pt x="700" y="204"/>
                </a:lnTo>
                <a:lnTo>
                  <a:pt x="701" y="203"/>
                </a:lnTo>
                <a:lnTo>
                  <a:pt x="702" y="203"/>
                </a:lnTo>
                <a:lnTo>
                  <a:pt x="702" y="202"/>
                </a:lnTo>
                <a:lnTo>
                  <a:pt x="703" y="202"/>
                </a:lnTo>
                <a:lnTo>
                  <a:pt x="702" y="201"/>
                </a:lnTo>
                <a:lnTo>
                  <a:pt x="702" y="202"/>
                </a:lnTo>
                <a:lnTo>
                  <a:pt x="701" y="202"/>
                </a:lnTo>
                <a:lnTo>
                  <a:pt x="700" y="203"/>
                </a:lnTo>
                <a:lnTo>
                  <a:pt x="700" y="202"/>
                </a:lnTo>
                <a:lnTo>
                  <a:pt x="700" y="203"/>
                </a:lnTo>
                <a:lnTo>
                  <a:pt x="699" y="203"/>
                </a:lnTo>
                <a:lnTo>
                  <a:pt x="699" y="204"/>
                </a:lnTo>
                <a:lnTo>
                  <a:pt x="699" y="203"/>
                </a:lnTo>
                <a:lnTo>
                  <a:pt x="699" y="202"/>
                </a:lnTo>
                <a:lnTo>
                  <a:pt x="700" y="202"/>
                </a:lnTo>
                <a:lnTo>
                  <a:pt x="699" y="202"/>
                </a:lnTo>
                <a:lnTo>
                  <a:pt x="698" y="202"/>
                </a:lnTo>
                <a:lnTo>
                  <a:pt x="699" y="201"/>
                </a:lnTo>
                <a:lnTo>
                  <a:pt x="698" y="201"/>
                </a:lnTo>
                <a:lnTo>
                  <a:pt x="699" y="200"/>
                </a:lnTo>
                <a:lnTo>
                  <a:pt x="700" y="200"/>
                </a:lnTo>
                <a:lnTo>
                  <a:pt x="700" y="201"/>
                </a:lnTo>
                <a:lnTo>
                  <a:pt x="700" y="200"/>
                </a:lnTo>
                <a:lnTo>
                  <a:pt x="700" y="199"/>
                </a:lnTo>
                <a:lnTo>
                  <a:pt x="699" y="199"/>
                </a:lnTo>
                <a:lnTo>
                  <a:pt x="700" y="199"/>
                </a:lnTo>
                <a:lnTo>
                  <a:pt x="700" y="198"/>
                </a:lnTo>
                <a:lnTo>
                  <a:pt x="701" y="199"/>
                </a:lnTo>
                <a:lnTo>
                  <a:pt x="702" y="199"/>
                </a:lnTo>
                <a:lnTo>
                  <a:pt x="702" y="198"/>
                </a:lnTo>
                <a:lnTo>
                  <a:pt x="703" y="198"/>
                </a:lnTo>
                <a:lnTo>
                  <a:pt x="703" y="199"/>
                </a:lnTo>
                <a:lnTo>
                  <a:pt x="703" y="200"/>
                </a:lnTo>
                <a:lnTo>
                  <a:pt x="704" y="201"/>
                </a:lnTo>
                <a:lnTo>
                  <a:pt x="704" y="200"/>
                </a:lnTo>
                <a:lnTo>
                  <a:pt x="703" y="199"/>
                </a:lnTo>
                <a:lnTo>
                  <a:pt x="704" y="199"/>
                </a:lnTo>
                <a:lnTo>
                  <a:pt x="705" y="199"/>
                </a:lnTo>
                <a:lnTo>
                  <a:pt x="706" y="198"/>
                </a:lnTo>
                <a:lnTo>
                  <a:pt x="706" y="197"/>
                </a:lnTo>
                <a:lnTo>
                  <a:pt x="706" y="198"/>
                </a:lnTo>
                <a:lnTo>
                  <a:pt x="705" y="199"/>
                </a:lnTo>
                <a:lnTo>
                  <a:pt x="705" y="198"/>
                </a:lnTo>
                <a:lnTo>
                  <a:pt x="704" y="198"/>
                </a:lnTo>
                <a:lnTo>
                  <a:pt x="703" y="198"/>
                </a:lnTo>
                <a:lnTo>
                  <a:pt x="704" y="197"/>
                </a:lnTo>
                <a:lnTo>
                  <a:pt x="703" y="197"/>
                </a:lnTo>
                <a:lnTo>
                  <a:pt x="703" y="198"/>
                </a:lnTo>
                <a:lnTo>
                  <a:pt x="703" y="197"/>
                </a:lnTo>
                <a:lnTo>
                  <a:pt x="702" y="197"/>
                </a:lnTo>
                <a:lnTo>
                  <a:pt x="702" y="196"/>
                </a:lnTo>
                <a:lnTo>
                  <a:pt x="703" y="196"/>
                </a:lnTo>
                <a:lnTo>
                  <a:pt x="702" y="196"/>
                </a:lnTo>
                <a:lnTo>
                  <a:pt x="702" y="195"/>
                </a:lnTo>
                <a:lnTo>
                  <a:pt x="703" y="195"/>
                </a:lnTo>
                <a:lnTo>
                  <a:pt x="704" y="195"/>
                </a:lnTo>
                <a:lnTo>
                  <a:pt x="703" y="194"/>
                </a:lnTo>
                <a:lnTo>
                  <a:pt x="703" y="193"/>
                </a:lnTo>
                <a:lnTo>
                  <a:pt x="704" y="193"/>
                </a:lnTo>
                <a:lnTo>
                  <a:pt x="705" y="192"/>
                </a:lnTo>
                <a:lnTo>
                  <a:pt x="705" y="193"/>
                </a:lnTo>
                <a:lnTo>
                  <a:pt x="706" y="194"/>
                </a:lnTo>
                <a:lnTo>
                  <a:pt x="705" y="193"/>
                </a:lnTo>
                <a:lnTo>
                  <a:pt x="706" y="193"/>
                </a:lnTo>
                <a:lnTo>
                  <a:pt x="707" y="193"/>
                </a:lnTo>
                <a:lnTo>
                  <a:pt x="706" y="193"/>
                </a:lnTo>
                <a:lnTo>
                  <a:pt x="706" y="192"/>
                </a:lnTo>
                <a:lnTo>
                  <a:pt x="707" y="193"/>
                </a:lnTo>
                <a:lnTo>
                  <a:pt x="708" y="193"/>
                </a:lnTo>
                <a:lnTo>
                  <a:pt x="708" y="194"/>
                </a:lnTo>
                <a:lnTo>
                  <a:pt x="708" y="195"/>
                </a:lnTo>
                <a:lnTo>
                  <a:pt x="708" y="194"/>
                </a:lnTo>
                <a:lnTo>
                  <a:pt x="708" y="193"/>
                </a:lnTo>
                <a:lnTo>
                  <a:pt x="709" y="193"/>
                </a:lnTo>
                <a:lnTo>
                  <a:pt x="709" y="194"/>
                </a:lnTo>
                <a:lnTo>
                  <a:pt x="709" y="193"/>
                </a:lnTo>
                <a:lnTo>
                  <a:pt x="708" y="193"/>
                </a:lnTo>
                <a:lnTo>
                  <a:pt x="708" y="192"/>
                </a:lnTo>
                <a:lnTo>
                  <a:pt x="708" y="193"/>
                </a:lnTo>
                <a:lnTo>
                  <a:pt x="707" y="192"/>
                </a:lnTo>
                <a:lnTo>
                  <a:pt x="706" y="192"/>
                </a:lnTo>
                <a:lnTo>
                  <a:pt x="706" y="191"/>
                </a:lnTo>
                <a:lnTo>
                  <a:pt x="705" y="191"/>
                </a:lnTo>
                <a:lnTo>
                  <a:pt x="705" y="192"/>
                </a:lnTo>
                <a:lnTo>
                  <a:pt x="705" y="191"/>
                </a:lnTo>
                <a:lnTo>
                  <a:pt x="704" y="191"/>
                </a:lnTo>
                <a:lnTo>
                  <a:pt x="704" y="192"/>
                </a:lnTo>
                <a:lnTo>
                  <a:pt x="703" y="192"/>
                </a:lnTo>
                <a:lnTo>
                  <a:pt x="704" y="192"/>
                </a:lnTo>
                <a:lnTo>
                  <a:pt x="704" y="190"/>
                </a:lnTo>
                <a:lnTo>
                  <a:pt x="705" y="190"/>
                </a:lnTo>
                <a:lnTo>
                  <a:pt x="705" y="189"/>
                </a:lnTo>
                <a:lnTo>
                  <a:pt x="706" y="189"/>
                </a:lnTo>
                <a:lnTo>
                  <a:pt x="705" y="190"/>
                </a:lnTo>
                <a:lnTo>
                  <a:pt x="706" y="190"/>
                </a:lnTo>
                <a:lnTo>
                  <a:pt x="707" y="191"/>
                </a:lnTo>
                <a:lnTo>
                  <a:pt x="706" y="190"/>
                </a:lnTo>
                <a:lnTo>
                  <a:pt x="706" y="189"/>
                </a:lnTo>
                <a:lnTo>
                  <a:pt x="707" y="189"/>
                </a:lnTo>
                <a:lnTo>
                  <a:pt x="707" y="188"/>
                </a:lnTo>
                <a:lnTo>
                  <a:pt x="708" y="189"/>
                </a:lnTo>
                <a:lnTo>
                  <a:pt x="708" y="190"/>
                </a:lnTo>
                <a:lnTo>
                  <a:pt x="708" y="189"/>
                </a:lnTo>
                <a:lnTo>
                  <a:pt x="708" y="190"/>
                </a:lnTo>
                <a:lnTo>
                  <a:pt x="709" y="190"/>
                </a:lnTo>
                <a:lnTo>
                  <a:pt x="709" y="189"/>
                </a:lnTo>
                <a:lnTo>
                  <a:pt x="708" y="189"/>
                </a:lnTo>
                <a:lnTo>
                  <a:pt x="708" y="188"/>
                </a:lnTo>
                <a:lnTo>
                  <a:pt x="709" y="187"/>
                </a:lnTo>
                <a:lnTo>
                  <a:pt x="708" y="187"/>
                </a:lnTo>
                <a:lnTo>
                  <a:pt x="708" y="186"/>
                </a:lnTo>
                <a:lnTo>
                  <a:pt x="707" y="186"/>
                </a:lnTo>
                <a:lnTo>
                  <a:pt x="706" y="185"/>
                </a:lnTo>
                <a:lnTo>
                  <a:pt x="706" y="186"/>
                </a:lnTo>
                <a:lnTo>
                  <a:pt x="705" y="185"/>
                </a:lnTo>
                <a:lnTo>
                  <a:pt x="706" y="185"/>
                </a:lnTo>
                <a:lnTo>
                  <a:pt x="706" y="184"/>
                </a:lnTo>
                <a:lnTo>
                  <a:pt x="707" y="184"/>
                </a:lnTo>
                <a:lnTo>
                  <a:pt x="707" y="183"/>
                </a:lnTo>
                <a:lnTo>
                  <a:pt x="708" y="184"/>
                </a:lnTo>
                <a:lnTo>
                  <a:pt x="708" y="183"/>
                </a:lnTo>
                <a:lnTo>
                  <a:pt x="709" y="183"/>
                </a:lnTo>
                <a:lnTo>
                  <a:pt x="709" y="184"/>
                </a:lnTo>
                <a:lnTo>
                  <a:pt x="708" y="184"/>
                </a:lnTo>
                <a:lnTo>
                  <a:pt x="708" y="185"/>
                </a:lnTo>
                <a:lnTo>
                  <a:pt x="709" y="186"/>
                </a:lnTo>
                <a:lnTo>
                  <a:pt x="709" y="185"/>
                </a:lnTo>
                <a:lnTo>
                  <a:pt x="709" y="184"/>
                </a:lnTo>
                <a:lnTo>
                  <a:pt x="709" y="185"/>
                </a:lnTo>
                <a:lnTo>
                  <a:pt x="710" y="184"/>
                </a:lnTo>
                <a:lnTo>
                  <a:pt x="710" y="185"/>
                </a:lnTo>
                <a:lnTo>
                  <a:pt x="710" y="186"/>
                </a:lnTo>
                <a:lnTo>
                  <a:pt x="710" y="187"/>
                </a:lnTo>
                <a:lnTo>
                  <a:pt x="711" y="187"/>
                </a:lnTo>
                <a:lnTo>
                  <a:pt x="711" y="186"/>
                </a:lnTo>
                <a:lnTo>
                  <a:pt x="711" y="185"/>
                </a:lnTo>
                <a:lnTo>
                  <a:pt x="712" y="186"/>
                </a:lnTo>
                <a:lnTo>
                  <a:pt x="712" y="185"/>
                </a:lnTo>
                <a:lnTo>
                  <a:pt x="712" y="184"/>
                </a:lnTo>
                <a:lnTo>
                  <a:pt x="713" y="184"/>
                </a:lnTo>
                <a:lnTo>
                  <a:pt x="714" y="185"/>
                </a:lnTo>
                <a:lnTo>
                  <a:pt x="714" y="184"/>
                </a:lnTo>
                <a:lnTo>
                  <a:pt x="714" y="183"/>
                </a:lnTo>
                <a:lnTo>
                  <a:pt x="715" y="183"/>
                </a:lnTo>
                <a:lnTo>
                  <a:pt x="714" y="183"/>
                </a:lnTo>
                <a:lnTo>
                  <a:pt x="713" y="183"/>
                </a:lnTo>
                <a:lnTo>
                  <a:pt x="713" y="182"/>
                </a:lnTo>
                <a:lnTo>
                  <a:pt x="713" y="181"/>
                </a:lnTo>
                <a:lnTo>
                  <a:pt x="714" y="182"/>
                </a:lnTo>
                <a:lnTo>
                  <a:pt x="714" y="181"/>
                </a:lnTo>
                <a:lnTo>
                  <a:pt x="714" y="180"/>
                </a:lnTo>
                <a:lnTo>
                  <a:pt x="714" y="181"/>
                </a:lnTo>
                <a:lnTo>
                  <a:pt x="715" y="181"/>
                </a:lnTo>
                <a:lnTo>
                  <a:pt x="714" y="180"/>
                </a:lnTo>
                <a:lnTo>
                  <a:pt x="714" y="179"/>
                </a:lnTo>
                <a:lnTo>
                  <a:pt x="715" y="179"/>
                </a:lnTo>
                <a:lnTo>
                  <a:pt x="715" y="178"/>
                </a:lnTo>
                <a:lnTo>
                  <a:pt x="715" y="179"/>
                </a:lnTo>
                <a:lnTo>
                  <a:pt x="715" y="180"/>
                </a:lnTo>
                <a:lnTo>
                  <a:pt x="715" y="181"/>
                </a:lnTo>
                <a:lnTo>
                  <a:pt x="716" y="181"/>
                </a:lnTo>
                <a:lnTo>
                  <a:pt x="716" y="180"/>
                </a:lnTo>
                <a:lnTo>
                  <a:pt x="717" y="180"/>
                </a:lnTo>
                <a:lnTo>
                  <a:pt x="718" y="180"/>
                </a:lnTo>
                <a:lnTo>
                  <a:pt x="717" y="179"/>
                </a:lnTo>
                <a:lnTo>
                  <a:pt x="716" y="179"/>
                </a:lnTo>
                <a:lnTo>
                  <a:pt x="717" y="178"/>
                </a:lnTo>
                <a:lnTo>
                  <a:pt x="718" y="178"/>
                </a:lnTo>
                <a:lnTo>
                  <a:pt x="718" y="177"/>
                </a:lnTo>
                <a:lnTo>
                  <a:pt x="717" y="177"/>
                </a:lnTo>
                <a:lnTo>
                  <a:pt x="717" y="178"/>
                </a:lnTo>
                <a:lnTo>
                  <a:pt x="716" y="178"/>
                </a:lnTo>
                <a:lnTo>
                  <a:pt x="716" y="177"/>
                </a:lnTo>
                <a:lnTo>
                  <a:pt x="716" y="176"/>
                </a:lnTo>
                <a:lnTo>
                  <a:pt x="717" y="176"/>
                </a:lnTo>
                <a:lnTo>
                  <a:pt x="717" y="175"/>
                </a:lnTo>
                <a:lnTo>
                  <a:pt x="718" y="176"/>
                </a:lnTo>
                <a:lnTo>
                  <a:pt x="717" y="175"/>
                </a:lnTo>
                <a:lnTo>
                  <a:pt x="717" y="174"/>
                </a:lnTo>
                <a:lnTo>
                  <a:pt x="716" y="174"/>
                </a:lnTo>
                <a:lnTo>
                  <a:pt x="716" y="173"/>
                </a:lnTo>
                <a:lnTo>
                  <a:pt x="717" y="173"/>
                </a:lnTo>
                <a:lnTo>
                  <a:pt x="718" y="172"/>
                </a:lnTo>
                <a:lnTo>
                  <a:pt x="718" y="173"/>
                </a:lnTo>
                <a:lnTo>
                  <a:pt x="719" y="172"/>
                </a:lnTo>
                <a:lnTo>
                  <a:pt x="718" y="172"/>
                </a:lnTo>
                <a:lnTo>
                  <a:pt x="717" y="172"/>
                </a:lnTo>
                <a:lnTo>
                  <a:pt x="716" y="172"/>
                </a:lnTo>
                <a:lnTo>
                  <a:pt x="715" y="173"/>
                </a:lnTo>
                <a:lnTo>
                  <a:pt x="715" y="172"/>
                </a:lnTo>
                <a:lnTo>
                  <a:pt x="714" y="172"/>
                </a:lnTo>
                <a:lnTo>
                  <a:pt x="714" y="171"/>
                </a:lnTo>
                <a:lnTo>
                  <a:pt x="713" y="171"/>
                </a:lnTo>
                <a:lnTo>
                  <a:pt x="714" y="170"/>
                </a:lnTo>
                <a:lnTo>
                  <a:pt x="714" y="169"/>
                </a:lnTo>
                <a:lnTo>
                  <a:pt x="715" y="169"/>
                </a:lnTo>
                <a:lnTo>
                  <a:pt x="715" y="170"/>
                </a:lnTo>
                <a:lnTo>
                  <a:pt x="716" y="170"/>
                </a:lnTo>
                <a:lnTo>
                  <a:pt x="717" y="169"/>
                </a:lnTo>
                <a:lnTo>
                  <a:pt x="717" y="168"/>
                </a:lnTo>
                <a:lnTo>
                  <a:pt x="718" y="169"/>
                </a:lnTo>
                <a:lnTo>
                  <a:pt x="719" y="169"/>
                </a:lnTo>
                <a:lnTo>
                  <a:pt x="720" y="169"/>
                </a:lnTo>
                <a:lnTo>
                  <a:pt x="720" y="168"/>
                </a:lnTo>
                <a:lnTo>
                  <a:pt x="721" y="168"/>
                </a:lnTo>
                <a:lnTo>
                  <a:pt x="721" y="167"/>
                </a:lnTo>
                <a:lnTo>
                  <a:pt x="721" y="166"/>
                </a:lnTo>
                <a:lnTo>
                  <a:pt x="720" y="164"/>
                </a:lnTo>
                <a:lnTo>
                  <a:pt x="719" y="164"/>
                </a:lnTo>
                <a:lnTo>
                  <a:pt x="718" y="164"/>
                </a:lnTo>
                <a:lnTo>
                  <a:pt x="718" y="165"/>
                </a:lnTo>
                <a:lnTo>
                  <a:pt x="718" y="166"/>
                </a:lnTo>
                <a:lnTo>
                  <a:pt x="717" y="166"/>
                </a:lnTo>
                <a:close/>
                <a:moveTo>
                  <a:pt x="744" y="176"/>
                </a:moveTo>
                <a:lnTo>
                  <a:pt x="745" y="173"/>
                </a:lnTo>
                <a:lnTo>
                  <a:pt x="741" y="174"/>
                </a:lnTo>
                <a:lnTo>
                  <a:pt x="742" y="172"/>
                </a:lnTo>
                <a:lnTo>
                  <a:pt x="739" y="173"/>
                </a:lnTo>
                <a:lnTo>
                  <a:pt x="738" y="173"/>
                </a:lnTo>
                <a:lnTo>
                  <a:pt x="745" y="166"/>
                </a:lnTo>
                <a:lnTo>
                  <a:pt x="746" y="163"/>
                </a:lnTo>
                <a:lnTo>
                  <a:pt x="747" y="163"/>
                </a:lnTo>
                <a:lnTo>
                  <a:pt x="745" y="167"/>
                </a:lnTo>
                <a:lnTo>
                  <a:pt x="744" y="170"/>
                </a:lnTo>
                <a:lnTo>
                  <a:pt x="746" y="169"/>
                </a:lnTo>
                <a:lnTo>
                  <a:pt x="747" y="168"/>
                </a:lnTo>
                <a:lnTo>
                  <a:pt x="749" y="163"/>
                </a:lnTo>
                <a:lnTo>
                  <a:pt x="751" y="159"/>
                </a:lnTo>
                <a:lnTo>
                  <a:pt x="753" y="159"/>
                </a:lnTo>
                <a:lnTo>
                  <a:pt x="754" y="159"/>
                </a:lnTo>
                <a:lnTo>
                  <a:pt x="744" y="175"/>
                </a:lnTo>
                <a:lnTo>
                  <a:pt x="744" y="176"/>
                </a:lnTo>
                <a:close/>
                <a:moveTo>
                  <a:pt x="717" y="208"/>
                </a:moveTo>
                <a:lnTo>
                  <a:pt x="719" y="208"/>
                </a:lnTo>
                <a:lnTo>
                  <a:pt x="720" y="209"/>
                </a:lnTo>
                <a:lnTo>
                  <a:pt x="721" y="208"/>
                </a:lnTo>
                <a:lnTo>
                  <a:pt x="722" y="209"/>
                </a:lnTo>
                <a:lnTo>
                  <a:pt x="716" y="220"/>
                </a:lnTo>
                <a:lnTo>
                  <a:pt x="717" y="217"/>
                </a:lnTo>
                <a:lnTo>
                  <a:pt x="716" y="216"/>
                </a:lnTo>
                <a:lnTo>
                  <a:pt x="716" y="214"/>
                </a:lnTo>
                <a:lnTo>
                  <a:pt x="718" y="211"/>
                </a:lnTo>
                <a:lnTo>
                  <a:pt x="717" y="211"/>
                </a:lnTo>
                <a:lnTo>
                  <a:pt x="716" y="210"/>
                </a:lnTo>
                <a:lnTo>
                  <a:pt x="718" y="209"/>
                </a:lnTo>
                <a:lnTo>
                  <a:pt x="717" y="209"/>
                </a:lnTo>
                <a:lnTo>
                  <a:pt x="717" y="208"/>
                </a:lnTo>
                <a:close/>
                <a:moveTo>
                  <a:pt x="697" y="248"/>
                </a:moveTo>
                <a:lnTo>
                  <a:pt x="696" y="248"/>
                </a:lnTo>
                <a:lnTo>
                  <a:pt x="696" y="249"/>
                </a:lnTo>
                <a:lnTo>
                  <a:pt x="697" y="249"/>
                </a:lnTo>
                <a:lnTo>
                  <a:pt x="696" y="249"/>
                </a:lnTo>
                <a:lnTo>
                  <a:pt x="697" y="249"/>
                </a:lnTo>
                <a:lnTo>
                  <a:pt x="697" y="250"/>
                </a:lnTo>
                <a:lnTo>
                  <a:pt x="697" y="251"/>
                </a:lnTo>
                <a:lnTo>
                  <a:pt x="697" y="252"/>
                </a:lnTo>
                <a:lnTo>
                  <a:pt x="696" y="252"/>
                </a:lnTo>
                <a:lnTo>
                  <a:pt x="696" y="253"/>
                </a:lnTo>
                <a:lnTo>
                  <a:pt x="695" y="252"/>
                </a:lnTo>
                <a:lnTo>
                  <a:pt x="694" y="252"/>
                </a:lnTo>
                <a:lnTo>
                  <a:pt x="695" y="250"/>
                </a:lnTo>
                <a:lnTo>
                  <a:pt x="694" y="249"/>
                </a:lnTo>
                <a:lnTo>
                  <a:pt x="694" y="248"/>
                </a:lnTo>
                <a:lnTo>
                  <a:pt x="693" y="247"/>
                </a:lnTo>
                <a:lnTo>
                  <a:pt x="695" y="244"/>
                </a:lnTo>
                <a:lnTo>
                  <a:pt x="696" y="240"/>
                </a:lnTo>
                <a:lnTo>
                  <a:pt x="698" y="240"/>
                </a:lnTo>
                <a:lnTo>
                  <a:pt x="697" y="241"/>
                </a:lnTo>
                <a:lnTo>
                  <a:pt x="699" y="241"/>
                </a:lnTo>
                <a:lnTo>
                  <a:pt x="699" y="243"/>
                </a:lnTo>
                <a:lnTo>
                  <a:pt x="698" y="244"/>
                </a:lnTo>
                <a:lnTo>
                  <a:pt x="697" y="248"/>
                </a:lnTo>
                <a:close/>
                <a:moveTo>
                  <a:pt x="721" y="198"/>
                </a:moveTo>
                <a:lnTo>
                  <a:pt x="723" y="198"/>
                </a:lnTo>
                <a:lnTo>
                  <a:pt x="724" y="199"/>
                </a:lnTo>
                <a:lnTo>
                  <a:pt x="721" y="207"/>
                </a:lnTo>
                <a:lnTo>
                  <a:pt x="721" y="206"/>
                </a:lnTo>
                <a:lnTo>
                  <a:pt x="721" y="204"/>
                </a:lnTo>
                <a:lnTo>
                  <a:pt x="719" y="203"/>
                </a:lnTo>
                <a:lnTo>
                  <a:pt x="719" y="201"/>
                </a:lnTo>
                <a:lnTo>
                  <a:pt x="721" y="198"/>
                </a:lnTo>
                <a:close/>
                <a:moveTo>
                  <a:pt x="711" y="231"/>
                </a:moveTo>
                <a:lnTo>
                  <a:pt x="713" y="224"/>
                </a:lnTo>
                <a:lnTo>
                  <a:pt x="716" y="222"/>
                </a:lnTo>
                <a:lnTo>
                  <a:pt x="715" y="224"/>
                </a:lnTo>
                <a:lnTo>
                  <a:pt x="711" y="231"/>
                </a:lnTo>
                <a:close/>
                <a:moveTo>
                  <a:pt x="696" y="240"/>
                </a:moveTo>
                <a:lnTo>
                  <a:pt x="695" y="239"/>
                </a:lnTo>
                <a:lnTo>
                  <a:pt x="696" y="237"/>
                </a:lnTo>
                <a:lnTo>
                  <a:pt x="696" y="238"/>
                </a:lnTo>
                <a:lnTo>
                  <a:pt x="698" y="237"/>
                </a:lnTo>
                <a:lnTo>
                  <a:pt x="697" y="234"/>
                </a:lnTo>
                <a:lnTo>
                  <a:pt x="699" y="232"/>
                </a:lnTo>
                <a:lnTo>
                  <a:pt x="698" y="235"/>
                </a:lnTo>
                <a:lnTo>
                  <a:pt x="699" y="237"/>
                </a:lnTo>
                <a:lnTo>
                  <a:pt x="696" y="240"/>
                </a:lnTo>
                <a:close/>
                <a:moveTo>
                  <a:pt x="714" y="220"/>
                </a:moveTo>
                <a:lnTo>
                  <a:pt x="714" y="222"/>
                </a:lnTo>
                <a:lnTo>
                  <a:pt x="712" y="222"/>
                </a:lnTo>
                <a:lnTo>
                  <a:pt x="712" y="221"/>
                </a:lnTo>
                <a:lnTo>
                  <a:pt x="711" y="222"/>
                </a:lnTo>
                <a:lnTo>
                  <a:pt x="711" y="220"/>
                </a:lnTo>
                <a:lnTo>
                  <a:pt x="714" y="219"/>
                </a:lnTo>
                <a:lnTo>
                  <a:pt x="714" y="220"/>
                </a:lnTo>
                <a:close/>
                <a:moveTo>
                  <a:pt x="663" y="220"/>
                </a:moveTo>
                <a:lnTo>
                  <a:pt x="663" y="220"/>
                </a:lnTo>
                <a:lnTo>
                  <a:pt x="663" y="219"/>
                </a:lnTo>
                <a:lnTo>
                  <a:pt x="662" y="218"/>
                </a:lnTo>
                <a:lnTo>
                  <a:pt x="662" y="219"/>
                </a:lnTo>
                <a:lnTo>
                  <a:pt x="662" y="218"/>
                </a:lnTo>
                <a:lnTo>
                  <a:pt x="661" y="218"/>
                </a:lnTo>
                <a:lnTo>
                  <a:pt x="661" y="217"/>
                </a:lnTo>
                <a:lnTo>
                  <a:pt x="661" y="218"/>
                </a:lnTo>
                <a:lnTo>
                  <a:pt x="661" y="217"/>
                </a:lnTo>
                <a:lnTo>
                  <a:pt x="660" y="217"/>
                </a:lnTo>
                <a:lnTo>
                  <a:pt x="659" y="217"/>
                </a:lnTo>
                <a:lnTo>
                  <a:pt x="659" y="218"/>
                </a:lnTo>
                <a:lnTo>
                  <a:pt x="658" y="218"/>
                </a:lnTo>
                <a:lnTo>
                  <a:pt x="658" y="217"/>
                </a:lnTo>
                <a:lnTo>
                  <a:pt x="659" y="217"/>
                </a:lnTo>
                <a:lnTo>
                  <a:pt x="660" y="216"/>
                </a:lnTo>
                <a:lnTo>
                  <a:pt x="660" y="215"/>
                </a:lnTo>
                <a:lnTo>
                  <a:pt x="661" y="215"/>
                </a:lnTo>
                <a:lnTo>
                  <a:pt x="661" y="216"/>
                </a:lnTo>
                <a:lnTo>
                  <a:pt x="662" y="216"/>
                </a:lnTo>
                <a:lnTo>
                  <a:pt x="662" y="217"/>
                </a:lnTo>
                <a:lnTo>
                  <a:pt x="663" y="218"/>
                </a:lnTo>
                <a:lnTo>
                  <a:pt x="663" y="219"/>
                </a:lnTo>
                <a:lnTo>
                  <a:pt x="663" y="220"/>
                </a:lnTo>
                <a:close/>
                <a:moveTo>
                  <a:pt x="692" y="181"/>
                </a:moveTo>
                <a:lnTo>
                  <a:pt x="693" y="182"/>
                </a:lnTo>
                <a:lnTo>
                  <a:pt x="693" y="183"/>
                </a:lnTo>
                <a:lnTo>
                  <a:pt x="692" y="183"/>
                </a:lnTo>
                <a:lnTo>
                  <a:pt x="692" y="184"/>
                </a:lnTo>
                <a:lnTo>
                  <a:pt x="693" y="184"/>
                </a:lnTo>
                <a:lnTo>
                  <a:pt x="691" y="184"/>
                </a:lnTo>
                <a:lnTo>
                  <a:pt x="691" y="183"/>
                </a:lnTo>
                <a:lnTo>
                  <a:pt x="691" y="182"/>
                </a:lnTo>
                <a:lnTo>
                  <a:pt x="691" y="181"/>
                </a:lnTo>
                <a:lnTo>
                  <a:pt x="691" y="180"/>
                </a:lnTo>
                <a:lnTo>
                  <a:pt x="692" y="179"/>
                </a:lnTo>
                <a:lnTo>
                  <a:pt x="693" y="180"/>
                </a:lnTo>
                <a:lnTo>
                  <a:pt x="693" y="181"/>
                </a:lnTo>
                <a:lnTo>
                  <a:pt x="692" y="180"/>
                </a:lnTo>
                <a:lnTo>
                  <a:pt x="693" y="181"/>
                </a:lnTo>
                <a:lnTo>
                  <a:pt x="692" y="181"/>
                </a:lnTo>
                <a:close/>
                <a:moveTo>
                  <a:pt x="700" y="249"/>
                </a:moveTo>
                <a:lnTo>
                  <a:pt x="700" y="249"/>
                </a:lnTo>
                <a:lnTo>
                  <a:pt x="701" y="248"/>
                </a:lnTo>
                <a:lnTo>
                  <a:pt x="702" y="248"/>
                </a:lnTo>
                <a:lnTo>
                  <a:pt x="701" y="248"/>
                </a:lnTo>
                <a:lnTo>
                  <a:pt x="705" y="246"/>
                </a:lnTo>
                <a:lnTo>
                  <a:pt x="704" y="248"/>
                </a:lnTo>
                <a:lnTo>
                  <a:pt x="702" y="248"/>
                </a:lnTo>
                <a:lnTo>
                  <a:pt x="702" y="249"/>
                </a:lnTo>
                <a:lnTo>
                  <a:pt x="701" y="249"/>
                </a:lnTo>
                <a:lnTo>
                  <a:pt x="700" y="249"/>
                </a:lnTo>
                <a:close/>
                <a:moveTo>
                  <a:pt x="661" y="204"/>
                </a:moveTo>
                <a:lnTo>
                  <a:pt x="661" y="204"/>
                </a:lnTo>
                <a:lnTo>
                  <a:pt x="660" y="204"/>
                </a:lnTo>
                <a:lnTo>
                  <a:pt x="660" y="203"/>
                </a:lnTo>
                <a:lnTo>
                  <a:pt x="659" y="203"/>
                </a:lnTo>
                <a:lnTo>
                  <a:pt x="659" y="202"/>
                </a:lnTo>
                <a:lnTo>
                  <a:pt x="660" y="202"/>
                </a:lnTo>
                <a:lnTo>
                  <a:pt x="660" y="201"/>
                </a:lnTo>
                <a:lnTo>
                  <a:pt x="660" y="202"/>
                </a:lnTo>
                <a:lnTo>
                  <a:pt x="661" y="202"/>
                </a:lnTo>
                <a:lnTo>
                  <a:pt x="661" y="203"/>
                </a:lnTo>
                <a:lnTo>
                  <a:pt x="661" y="204"/>
                </a:lnTo>
                <a:close/>
                <a:moveTo>
                  <a:pt x="690" y="321"/>
                </a:moveTo>
                <a:lnTo>
                  <a:pt x="693" y="319"/>
                </a:lnTo>
                <a:lnTo>
                  <a:pt x="694" y="321"/>
                </a:lnTo>
                <a:lnTo>
                  <a:pt x="690" y="321"/>
                </a:lnTo>
                <a:close/>
                <a:moveTo>
                  <a:pt x="707" y="238"/>
                </a:moveTo>
                <a:lnTo>
                  <a:pt x="711" y="232"/>
                </a:lnTo>
                <a:lnTo>
                  <a:pt x="710" y="235"/>
                </a:lnTo>
                <a:lnTo>
                  <a:pt x="707" y="238"/>
                </a:lnTo>
                <a:close/>
                <a:moveTo>
                  <a:pt x="697" y="253"/>
                </a:moveTo>
                <a:lnTo>
                  <a:pt x="698" y="251"/>
                </a:lnTo>
                <a:lnTo>
                  <a:pt x="699" y="251"/>
                </a:lnTo>
                <a:lnTo>
                  <a:pt x="700" y="251"/>
                </a:lnTo>
                <a:lnTo>
                  <a:pt x="700" y="252"/>
                </a:lnTo>
                <a:lnTo>
                  <a:pt x="699" y="252"/>
                </a:lnTo>
                <a:lnTo>
                  <a:pt x="698" y="253"/>
                </a:lnTo>
                <a:lnTo>
                  <a:pt x="697" y="253"/>
                </a:lnTo>
                <a:lnTo>
                  <a:pt x="697" y="254"/>
                </a:lnTo>
                <a:lnTo>
                  <a:pt x="697" y="253"/>
                </a:lnTo>
                <a:close/>
                <a:moveTo>
                  <a:pt x="717" y="208"/>
                </a:moveTo>
                <a:lnTo>
                  <a:pt x="715" y="206"/>
                </a:lnTo>
                <a:lnTo>
                  <a:pt x="718" y="206"/>
                </a:lnTo>
                <a:lnTo>
                  <a:pt x="717" y="208"/>
                </a:lnTo>
                <a:close/>
                <a:moveTo>
                  <a:pt x="744" y="176"/>
                </a:moveTo>
                <a:lnTo>
                  <a:pt x="742" y="177"/>
                </a:lnTo>
                <a:lnTo>
                  <a:pt x="739" y="175"/>
                </a:lnTo>
                <a:lnTo>
                  <a:pt x="744" y="176"/>
                </a:lnTo>
                <a:close/>
                <a:moveTo>
                  <a:pt x="739" y="171"/>
                </a:moveTo>
                <a:lnTo>
                  <a:pt x="739" y="168"/>
                </a:lnTo>
                <a:lnTo>
                  <a:pt x="740" y="168"/>
                </a:lnTo>
                <a:lnTo>
                  <a:pt x="741" y="168"/>
                </a:lnTo>
                <a:lnTo>
                  <a:pt x="739" y="171"/>
                </a:lnTo>
                <a:close/>
                <a:moveTo>
                  <a:pt x="736" y="172"/>
                </a:moveTo>
                <a:lnTo>
                  <a:pt x="736" y="169"/>
                </a:lnTo>
                <a:lnTo>
                  <a:pt x="738" y="171"/>
                </a:lnTo>
                <a:lnTo>
                  <a:pt x="736" y="172"/>
                </a:lnTo>
                <a:close/>
                <a:moveTo>
                  <a:pt x="711" y="173"/>
                </a:moveTo>
                <a:lnTo>
                  <a:pt x="712" y="173"/>
                </a:lnTo>
                <a:lnTo>
                  <a:pt x="713" y="172"/>
                </a:lnTo>
                <a:lnTo>
                  <a:pt x="712" y="172"/>
                </a:lnTo>
                <a:lnTo>
                  <a:pt x="713" y="172"/>
                </a:lnTo>
                <a:lnTo>
                  <a:pt x="714" y="172"/>
                </a:lnTo>
                <a:lnTo>
                  <a:pt x="714" y="173"/>
                </a:lnTo>
                <a:lnTo>
                  <a:pt x="713" y="174"/>
                </a:lnTo>
                <a:lnTo>
                  <a:pt x="713" y="173"/>
                </a:lnTo>
                <a:lnTo>
                  <a:pt x="712" y="174"/>
                </a:lnTo>
                <a:lnTo>
                  <a:pt x="712" y="173"/>
                </a:lnTo>
                <a:lnTo>
                  <a:pt x="711" y="173"/>
                </a:lnTo>
                <a:lnTo>
                  <a:pt x="711" y="174"/>
                </a:lnTo>
                <a:lnTo>
                  <a:pt x="711" y="173"/>
                </a:lnTo>
                <a:close/>
                <a:moveTo>
                  <a:pt x="690" y="262"/>
                </a:moveTo>
                <a:lnTo>
                  <a:pt x="690" y="262"/>
                </a:lnTo>
                <a:lnTo>
                  <a:pt x="689" y="262"/>
                </a:lnTo>
                <a:lnTo>
                  <a:pt x="688" y="261"/>
                </a:lnTo>
                <a:lnTo>
                  <a:pt x="688" y="260"/>
                </a:lnTo>
                <a:lnTo>
                  <a:pt x="688" y="259"/>
                </a:lnTo>
                <a:lnTo>
                  <a:pt x="689" y="259"/>
                </a:lnTo>
                <a:lnTo>
                  <a:pt x="688" y="260"/>
                </a:lnTo>
                <a:lnTo>
                  <a:pt x="689" y="261"/>
                </a:lnTo>
                <a:lnTo>
                  <a:pt x="690" y="261"/>
                </a:lnTo>
                <a:lnTo>
                  <a:pt x="690" y="262"/>
                </a:lnTo>
                <a:close/>
                <a:moveTo>
                  <a:pt x="700" y="186"/>
                </a:moveTo>
                <a:lnTo>
                  <a:pt x="699" y="185"/>
                </a:lnTo>
                <a:lnTo>
                  <a:pt x="699" y="184"/>
                </a:lnTo>
                <a:lnTo>
                  <a:pt x="699" y="183"/>
                </a:lnTo>
                <a:lnTo>
                  <a:pt x="700" y="183"/>
                </a:lnTo>
                <a:lnTo>
                  <a:pt x="700" y="184"/>
                </a:lnTo>
                <a:lnTo>
                  <a:pt x="700" y="185"/>
                </a:lnTo>
                <a:lnTo>
                  <a:pt x="700" y="186"/>
                </a:lnTo>
                <a:close/>
                <a:moveTo>
                  <a:pt x="704" y="245"/>
                </a:moveTo>
                <a:lnTo>
                  <a:pt x="703" y="244"/>
                </a:lnTo>
                <a:lnTo>
                  <a:pt x="705" y="241"/>
                </a:lnTo>
                <a:lnTo>
                  <a:pt x="704" y="245"/>
                </a:lnTo>
                <a:close/>
                <a:moveTo>
                  <a:pt x="702" y="227"/>
                </a:moveTo>
                <a:lnTo>
                  <a:pt x="702" y="229"/>
                </a:lnTo>
                <a:lnTo>
                  <a:pt x="701" y="229"/>
                </a:lnTo>
                <a:lnTo>
                  <a:pt x="700" y="228"/>
                </a:lnTo>
                <a:lnTo>
                  <a:pt x="702" y="227"/>
                </a:lnTo>
                <a:close/>
                <a:moveTo>
                  <a:pt x="653" y="241"/>
                </a:moveTo>
                <a:lnTo>
                  <a:pt x="653" y="241"/>
                </a:lnTo>
                <a:lnTo>
                  <a:pt x="654" y="241"/>
                </a:lnTo>
                <a:lnTo>
                  <a:pt x="655" y="241"/>
                </a:lnTo>
                <a:lnTo>
                  <a:pt x="655" y="242"/>
                </a:lnTo>
                <a:lnTo>
                  <a:pt x="654" y="242"/>
                </a:lnTo>
                <a:lnTo>
                  <a:pt x="654" y="241"/>
                </a:lnTo>
                <a:lnTo>
                  <a:pt x="654" y="242"/>
                </a:lnTo>
                <a:lnTo>
                  <a:pt x="653" y="242"/>
                </a:lnTo>
                <a:lnTo>
                  <a:pt x="652" y="242"/>
                </a:lnTo>
                <a:lnTo>
                  <a:pt x="652" y="241"/>
                </a:lnTo>
                <a:lnTo>
                  <a:pt x="653" y="241"/>
                </a:lnTo>
                <a:close/>
                <a:moveTo>
                  <a:pt x="711" y="219"/>
                </a:moveTo>
                <a:lnTo>
                  <a:pt x="711" y="218"/>
                </a:lnTo>
                <a:lnTo>
                  <a:pt x="713" y="218"/>
                </a:lnTo>
                <a:lnTo>
                  <a:pt x="711" y="219"/>
                </a:lnTo>
                <a:close/>
                <a:moveTo>
                  <a:pt x="650" y="247"/>
                </a:moveTo>
                <a:lnTo>
                  <a:pt x="651" y="247"/>
                </a:lnTo>
                <a:lnTo>
                  <a:pt x="651" y="248"/>
                </a:lnTo>
                <a:lnTo>
                  <a:pt x="651" y="249"/>
                </a:lnTo>
                <a:lnTo>
                  <a:pt x="651" y="248"/>
                </a:lnTo>
                <a:lnTo>
                  <a:pt x="650" y="248"/>
                </a:lnTo>
                <a:lnTo>
                  <a:pt x="649" y="248"/>
                </a:lnTo>
                <a:lnTo>
                  <a:pt x="649" y="247"/>
                </a:lnTo>
                <a:lnTo>
                  <a:pt x="650" y="247"/>
                </a:lnTo>
                <a:close/>
                <a:moveTo>
                  <a:pt x="696" y="253"/>
                </a:moveTo>
                <a:lnTo>
                  <a:pt x="696" y="253"/>
                </a:lnTo>
                <a:lnTo>
                  <a:pt x="697" y="252"/>
                </a:lnTo>
                <a:lnTo>
                  <a:pt x="697" y="251"/>
                </a:lnTo>
                <a:lnTo>
                  <a:pt x="698" y="251"/>
                </a:lnTo>
                <a:lnTo>
                  <a:pt x="696" y="253"/>
                </a:lnTo>
                <a:lnTo>
                  <a:pt x="696" y="254"/>
                </a:lnTo>
                <a:lnTo>
                  <a:pt x="696" y="253"/>
                </a:lnTo>
                <a:close/>
                <a:moveTo>
                  <a:pt x="692" y="310"/>
                </a:moveTo>
                <a:lnTo>
                  <a:pt x="691" y="307"/>
                </a:lnTo>
                <a:lnTo>
                  <a:pt x="692" y="306"/>
                </a:lnTo>
                <a:lnTo>
                  <a:pt x="692" y="310"/>
                </a:lnTo>
                <a:close/>
                <a:moveTo>
                  <a:pt x="692" y="313"/>
                </a:moveTo>
                <a:lnTo>
                  <a:pt x="691" y="310"/>
                </a:lnTo>
                <a:lnTo>
                  <a:pt x="692" y="312"/>
                </a:lnTo>
                <a:lnTo>
                  <a:pt x="692" y="313"/>
                </a:lnTo>
                <a:close/>
                <a:moveTo>
                  <a:pt x="700" y="242"/>
                </a:moveTo>
                <a:lnTo>
                  <a:pt x="701" y="240"/>
                </a:lnTo>
                <a:lnTo>
                  <a:pt x="702" y="241"/>
                </a:lnTo>
                <a:lnTo>
                  <a:pt x="700" y="242"/>
                </a:lnTo>
                <a:close/>
                <a:moveTo>
                  <a:pt x="690" y="309"/>
                </a:moveTo>
                <a:lnTo>
                  <a:pt x="690" y="307"/>
                </a:lnTo>
                <a:lnTo>
                  <a:pt x="691" y="307"/>
                </a:lnTo>
                <a:lnTo>
                  <a:pt x="690" y="309"/>
                </a:lnTo>
                <a:close/>
                <a:moveTo>
                  <a:pt x="688" y="320"/>
                </a:moveTo>
                <a:lnTo>
                  <a:pt x="688" y="319"/>
                </a:lnTo>
                <a:lnTo>
                  <a:pt x="689" y="319"/>
                </a:lnTo>
                <a:lnTo>
                  <a:pt x="688" y="320"/>
                </a:lnTo>
                <a:close/>
                <a:moveTo>
                  <a:pt x="696" y="320"/>
                </a:moveTo>
                <a:lnTo>
                  <a:pt x="695" y="320"/>
                </a:lnTo>
                <a:lnTo>
                  <a:pt x="695" y="319"/>
                </a:lnTo>
                <a:lnTo>
                  <a:pt x="696" y="320"/>
                </a:lnTo>
                <a:close/>
                <a:moveTo>
                  <a:pt x="707" y="238"/>
                </a:moveTo>
                <a:lnTo>
                  <a:pt x="706" y="239"/>
                </a:lnTo>
                <a:lnTo>
                  <a:pt x="706" y="238"/>
                </a:lnTo>
                <a:lnTo>
                  <a:pt x="707" y="238"/>
                </a:lnTo>
                <a:close/>
                <a:moveTo>
                  <a:pt x="718" y="205"/>
                </a:moveTo>
                <a:lnTo>
                  <a:pt x="717" y="205"/>
                </a:lnTo>
                <a:lnTo>
                  <a:pt x="717" y="204"/>
                </a:lnTo>
                <a:lnTo>
                  <a:pt x="718" y="205"/>
                </a:lnTo>
                <a:close/>
                <a:moveTo>
                  <a:pt x="590" y="85"/>
                </a:moveTo>
                <a:lnTo>
                  <a:pt x="588" y="85"/>
                </a:lnTo>
                <a:lnTo>
                  <a:pt x="589" y="85"/>
                </a:lnTo>
                <a:lnTo>
                  <a:pt x="590" y="85"/>
                </a:lnTo>
                <a:close/>
                <a:moveTo>
                  <a:pt x="701" y="251"/>
                </a:moveTo>
                <a:lnTo>
                  <a:pt x="700" y="252"/>
                </a:lnTo>
                <a:lnTo>
                  <a:pt x="700" y="251"/>
                </a:lnTo>
                <a:lnTo>
                  <a:pt x="701" y="251"/>
                </a:lnTo>
                <a:close/>
                <a:moveTo>
                  <a:pt x="700" y="253"/>
                </a:moveTo>
                <a:lnTo>
                  <a:pt x="700" y="253"/>
                </a:lnTo>
                <a:close/>
                <a:moveTo>
                  <a:pt x="695" y="252"/>
                </a:moveTo>
                <a:lnTo>
                  <a:pt x="695" y="253"/>
                </a:lnTo>
                <a:lnTo>
                  <a:pt x="695" y="252"/>
                </a:lnTo>
                <a:close/>
                <a:moveTo>
                  <a:pt x="591" y="84"/>
                </a:moveTo>
                <a:lnTo>
                  <a:pt x="591" y="84"/>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2" name="Freeform 378"/>
          <p:cNvSpPr>
            <a:spLocks/>
          </p:cNvSpPr>
          <p:nvPr/>
        </p:nvSpPr>
        <p:spPr bwMode="auto">
          <a:xfrm>
            <a:off x="6629400" y="3733800"/>
            <a:ext cx="1108075" cy="511175"/>
          </a:xfrm>
          <a:custGeom>
            <a:avLst/>
            <a:gdLst>
              <a:gd name="T0" fmla="*/ 2147483647 w 698"/>
              <a:gd name="T1" fmla="*/ 2147483647 h 322"/>
              <a:gd name="T2" fmla="*/ 2147483647 w 698"/>
              <a:gd name="T3" fmla="*/ 2147483647 h 322"/>
              <a:gd name="T4" fmla="*/ 2147483647 w 698"/>
              <a:gd name="T5" fmla="*/ 2147483647 h 322"/>
              <a:gd name="T6" fmla="*/ 2147483647 w 698"/>
              <a:gd name="T7" fmla="*/ 2147483647 h 322"/>
              <a:gd name="T8" fmla="*/ 2147483647 w 698"/>
              <a:gd name="T9" fmla="*/ 2147483647 h 322"/>
              <a:gd name="T10" fmla="*/ 2147483647 w 698"/>
              <a:gd name="T11" fmla="*/ 2147483647 h 322"/>
              <a:gd name="T12" fmla="*/ 2147483647 w 698"/>
              <a:gd name="T13" fmla="*/ 2147483647 h 322"/>
              <a:gd name="T14" fmla="*/ 2147483647 w 698"/>
              <a:gd name="T15" fmla="*/ 2147483647 h 322"/>
              <a:gd name="T16" fmla="*/ 2147483647 w 698"/>
              <a:gd name="T17" fmla="*/ 2147483647 h 322"/>
              <a:gd name="T18" fmla="*/ 2147483647 w 698"/>
              <a:gd name="T19" fmla="*/ 2147483647 h 322"/>
              <a:gd name="T20" fmla="*/ 2147483647 w 698"/>
              <a:gd name="T21" fmla="*/ 2147483647 h 322"/>
              <a:gd name="T22" fmla="*/ 2147483647 w 698"/>
              <a:gd name="T23" fmla="*/ 2147483647 h 322"/>
              <a:gd name="T24" fmla="*/ 2147483647 w 698"/>
              <a:gd name="T25" fmla="*/ 2147483647 h 322"/>
              <a:gd name="T26" fmla="*/ 2147483647 w 698"/>
              <a:gd name="T27" fmla="*/ 2147483647 h 322"/>
              <a:gd name="T28" fmla="*/ 2147483647 w 698"/>
              <a:gd name="T29" fmla="*/ 2147483647 h 322"/>
              <a:gd name="T30" fmla="*/ 2147483647 w 698"/>
              <a:gd name="T31" fmla="*/ 2147483647 h 322"/>
              <a:gd name="T32" fmla="*/ 2147483647 w 698"/>
              <a:gd name="T33" fmla="*/ 2147483647 h 322"/>
              <a:gd name="T34" fmla="*/ 2147483647 w 698"/>
              <a:gd name="T35" fmla="*/ 2147483647 h 322"/>
              <a:gd name="T36" fmla="*/ 2147483647 w 698"/>
              <a:gd name="T37" fmla="*/ 2147483647 h 322"/>
              <a:gd name="T38" fmla="*/ 2147483647 w 698"/>
              <a:gd name="T39" fmla="*/ 2147483647 h 322"/>
              <a:gd name="T40" fmla="*/ 2147483647 w 698"/>
              <a:gd name="T41" fmla="*/ 2147483647 h 322"/>
              <a:gd name="T42" fmla="*/ 2147483647 w 698"/>
              <a:gd name="T43" fmla="*/ 2147483647 h 322"/>
              <a:gd name="T44" fmla="*/ 2147483647 w 698"/>
              <a:gd name="T45" fmla="*/ 2147483647 h 322"/>
              <a:gd name="T46" fmla="*/ 2147483647 w 698"/>
              <a:gd name="T47" fmla="*/ 2147483647 h 322"/>
              <a:gd name="T48" fmla="*/ 2147483647 w 698"/>
              <a:gd name="T49" fmla="*/ 2147483647 h 322"/>
              <a:gd name="T50" fmla="*/ 2147483647 w 698"/>
              <a:gd name="T51" fmla="*/ 2147483647 h 322"/>
              <a:gd name="T52" fmla="*/ 2147483647 w 698"/>
              <a:gd name="T53" fmla="*/ 2147483647 h 322"/>
              <a:gd name="T54" fmla="*/ 2147483647 w 698"/>
              <a:gd name="T55" fmla="*/ 2147483647 h 322"/>
              <a:gd name="T56" fmla="*/ 2147483647 w 698"/>
              <a:gd name="T57" fmla="*/ 2147483647 h 322"/>
              <a:gd name="T58" fmla="*/ 2147483647 w 698"/>
              <a:gd name="T59" fmla="*/ 2147483647 h 322"/>
              <a:gd name="T60" fmla="*/ 2147483647 w 698"/>
              <a:gd name="T61" fmla="*/ 2147483647 h 322"/>
              <a:gd name="T62" fmla="*/ 2147483647 w 698"/>
              <a:gd name="T63" fmla="*/ 2147483647 h 322"/>
              <a:gd name="T64" fmla="*/ 2147483647 w 698"/>
              <a:gd name="T65" fmla="*/ 2147483647 h 322"/>
              <a:gd name="T66" fmla="*/ 2147483647 w 698"/>
              <a:gd name="T67" fmla="*/ 2147483647 h 322"/>
              <a:gd name="T68" fmla="*/ 2147483647 w 698"/>
              <a:gd name="T69" fmla="*/ 2147483647 h 322"/>
              <a:gd name="T70" fmla="*/ 2147483647 w 698"/>
              <a:gd name="T71" fmla="*/ 2147483647 h 322"/>
              <a:gd name="T72" fmla="*/ 2147483647 w 698"/>
              <a:gd name="T73" fmla="*/ 2147483647 h 322"/>
              <a:gd name="T74" fmla="*/ 2147483647 w 698"/>
              <a:gd name="T75" fmla="*/ 2147483647 h 322"/>
              <a:gd name="T76" fmla="*/ 2147483647 w 698"/>
              <a:gd name="T77" fmla="*/ 2147483647 h 322"/>
              <a:gd name="T78" fmla="*/ 2147483647 w 698"/>
              <a:gd name="T79" fmla="*/ 2147483647 h 322"/>
              <a:gd name="T80" fmla="*/ 2147483647 w 698"/>
              <a:gd name="T81" fmla="*/ 2147483647 h 322"/>
              <a:gd name="T82" fmla="*/ 2147483647 w 698"/>
              <a:gd name="T83" fmla="*/ 2147483647 h 322"/>
              <a:gd name="T84" fmla="*/ 2147483647 w 698"/>
              <a:gd name="T85" fmla="*/ 2147483647 h 322"/>
              <a:gd name="T86" fmla="*/ 2147483647 w 698"/>
              <a:gd name="T87" fmla="*/ 2147483647 h 322"/>
              <a:gd name="T88" fmla="*/ 2147483647 w 698"/>
              <a:gd name="T89" fmla="*/ 2147483647 h 322"/>
              <a:gd name="T90" fmla="*/ 2147483647 w 698"/>
              <a:gd name="T91" fmla="*/ 2147483647 h 322"/>
              <a:gd name="T92" fmla="*/ 2147483647 w 698"/>
              <a:gd name="T93" fmla="*/ 2147483647 h 322"/>
              <a:gd name="T94" fmla="*/ 2147483647 w 698"/>
              <a:gd name="T95" fmla="*/ 2147483647 h 322"/>
              <a:gd name="T96" fmla="*/ 2147483647 w 698"/>
              <a:gd name="T97" fmla="*/ 2147483647 h 322"/>
              <a:gd name="T98" fmla="*/ 2147483647 w 698"/>
              <a:gd name="T99" fmla="*/ 2147483647 h 322"/>
              <a:gd name="T100" fmla="*/ 2147483647 w 698"/>
              <a:gd name="T101" fmla="*/ 2147483647 h 322"/>
              <a:gd name="T102" fmla="*/ 2147483647 w 698"/>
              <a:gd name="T103" fmla="*/ 2147483647 h 322"/>
              <a:gd name="T104" fmla="*/ 2147483647 w 698"/>
              <a:gd name="T105" fmla="*/ 2147483647 h 322"/>
              <a:gd name="T106" fmla="*/ 2147483647 w 698"/>
              <a:gd name="T107" fmla="*/ 2147483647 h 322"/>
              <a:gd name="T108" fmla="*/ 2147483647 w 698"/>
              <a:gd name="T109" fmla="*/ 2147483647 h 322"/>
              <a:gd name="T110" fmla="*/ 2147483647 w 698"/>
              <a:gd name="T111" fmla="*/ 2147483647 h 322"/>
              <a:gd name="T112" fmla="*/ 2147483647 w 698"/>
              <a:gd name="T113" fmla="*/ 2147483647 h 322"/>
              <a:gd name="T114" fmla="*/ 2147483647 w 698"/>
              <a:gd name="T115" fmla="*/ 2147483647 h 322"/>
              <a:gd name="T116" fmla="*/ 2147483647 w 698"/>
              <a:gd name="T117" fmla="*/ 2147483647 h 322"/>
              <a:gd name="T118" fmla="*/ 2147483647 w 698"/>
              <a:gd name="T119" fmla="*/ 2147483647 h 322"/>
              <a:gd name="T120" fmla="*/ 2147483647 w 698"/>
              <a:gd name="T121" fmla="*/ 2147483647 h 322"/>
              <a:gd name="T122" fmla="*/ 2147483647 w 698"/>
              <a:gd name="T123" fmla="*/ 2147483647 h 322"/>
              <a:gd name="T124" fmla="*/ 2147483647 w 698"/>
              <a:gd name="T125" fmla="*/ 2147483647 h 3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8" h="322">
                <a:moveTo>
                  <a:pt x="575" y="52"/>
                </a:moveTo>
                <a:lnTo>
                  <a:pt x="575" y="52"/>
                </a:lnTo>
                <a:lnTo>
                  <a:pt x="576" y="53"/>
                </a:lnTo>
                <a:lnTo>
                  <a:pt x="579" y="54"/>
                </a:lnTo>
                <a:lnTo>
                  <a:pt x="583" y="54"/>
                </a:lnTo>
                <a:lnTo>
                  <a:pt x="585" y="55"/>
                </a:lnTo>
                <a:lnTo>
                  <a:pt x="586" y="57"/>
                </a:lnTo>
                <a:lnTo>
                  <a:pt x="586" y="58"/>
                </a:lnTo>
                <a:lnTo>
                  <a:pt x="588" y="61"/>
                </a:lnTo>
                <a:lnTo>
                  <a:pt x="589" y="61"/>
                </a:lnTo>
                <a:lnTo>
                  <a:pt x="591" y="62"/>
                </a:lnTo>
                <a:lnTo>
                  <a:pt x="593" y="64"/>
                </a:lnTo>
                <a:lnTo>
                  <a:pt x="594" y="66"/>
                </a:lnTo>
                <a:lnTo>
                  <a:pt x="594" y="68"/>
                </a:lnTo>
                <a:lnTo>
                  <a:pt x="594" y="70"/>
                </a:lnTo>
                <a:lnTo>
                  <a:pt x="594" y="73"/>
                </a:lnTo>
                <a:lnTo>
                  <a:pt x="594" y="82"/>
                </a:lnTo>
                <a:lnTo>
                  <a:pt x="593" y="82"/>
                </a:lnTo>
                <a:lnTo>
                  <a:pt x="592" y="82"/>
                </a:lnTo>
                <a:lnTo>
                  <a:pt x="591" y="82"/>
                </a:lnTo>
                <a:lnTo>
                  <a:pt x="590" y="82"/>
                </a:lnTo>
                <a:lnTo>
                  <a:pt x="589" y="82"/>
                </a:lnTo>
                <a:lnTo>
                  <a:pt x="590" y="83"/>
                </a:lnTo>
                <a:lnTo>
                  <a:pt x="589" y="83"/>
                </a:lnTo>
                <a:lnTo>
                  <a:pt x="588" y="84"/>
                </a:lnTo>
                <a:lnTo>
                  <a:pt x="587" y="84"/>
                </a:lnTo>
                <a:lnTo>
                  <a:pt x="586" y="84"/>
                </a:lnTo>
                <a:lnTo>
                  <a:pt x="586" y="83"/>
                </a:lnTo>
                <a:lnTo>
                  <a:pt x="585" y="83"/>
                </a:lnTo>
                <a:lnTo>
                  <a:pt x="585" y="84"/>
                </a:lnTo>
                <a:lnTo>
                  <a:pt x="586" y="84"/>
                </a:lnTo>
                <a:lnTo>
                  <a:pt x="586" y="85"/>
                </a:lnTo>
                <a:lnTo>
                  <a:pt x="586" y="86"/>
                </a:lnTo>
                <a:lnTo>
                  <a:pt x="585" y="86"/>
                </a:lnTo>
                <a:lnTo>
                  <a:pt x="585" y="87"/>
                </a:lnTo>
                <a:lnTo>
                  <a:pt x="584" y="87"/>
                </a:lnTo>
                <a:lnTo>
                  <a:pt x="584" y="86"/>
                </a:lnTo>
                <a:lnTo>
                  <a:pt x="583" y="86"/>
                </a:lnTo>
                <a:lnTo>
                  <a:pt x="583" y="85"/>
                </a:lnTo>
                <a:lnTo>
                  <a:pt x="583" y="84"/>
                </a:lnTo>
                <a:lnTo>
                  <a:pt x="582" y="84"/>
                </a:lnTo>
                <a:lnTo>
                  <a:pt x="583" y="84"/>
                </a:lnTo>
                <a:lnTo>
                  <a:pt x="582" y="85"/>
                </a:lnTo>
                <a:lnTo>
                  <a:pt x="583" y="85"/>
                </a:lnTo>
                <a:lnTo>
                  <a:pt x="582" y="85"/>
                </a:lnTo>
                <a:lnTo>
                  <a:pt x="582" y="86"/>
                </a:lnTo>
                <a:lnTo>
                  <a:pt x="581" y="85"/>
                </a:lnTo>
                <a:lnTo>
                  <a:pt x="581" y="86"/>
                </a:lnTo>
                <a:lnTo>
                  <a:pt x="580" y="85"/>
                </a:lnTo>
                <a:lnTo>
                  <a:pt x="580" y="86"/>
                </a:lnTo>
                <a:lnTo>
                  <a:pt x="581" y="86"/>
                </a:lnTo>
                <a:lnTo>
                  <a:pt x="582" y="86"/>
                </a:lnTo>
                <a:lnTo>
                  <a:pt x="582" y="87"/>
                </a:lnTo>
                <a:lnTo>
                  <a:pt x="583" y="87"/>
                </a:lnTo>
                <a:lnTo>
                  <a:pt x="583" y="88"/>
                </a:lnTo>
                <a:lnTo>
                  <a:pt x="584" y="88"/>
                </a:lnTo>
                <a:lnTo>
                  <a:pt x="584" y="89"/>
                </a:lnTo>
                <a:lnTo>
                  <a:pt x="585" y="89"/>
                </a:lnTo>
                <a:lnTo>
                  <a:pt x="585" y="90"/>
                </a:lnTo>
                <a:lnTo>
                  <a:pt x="585" y="91"/>
                </a:lnTo>
                <a:lnTo>
                  <a:pt x="584" y="91"/>
                </a:lnTo>
                <a:lnTo>
                  <a:pt x="583" y="91"/>
                </a:lnTo>
                <a:lnTo>
                  <a:pt x="582" y="91"/>
                </a:lnTo>
                <a:lnTo>
                  <a:pt x="582" y="92"/>
                </a:lnTo>
                <a:lnTo>
                  <a:pt x="581" y="92"/>
                </a:lnTo>
                <a:lnTo>
                  <a:pt x="580" y="93"/>
                </a:lnTo>
                <a:lnTo>
                  <a:pt x="579" y="93"/>
                </a:lnTo>
                <a:lnTo>
                  <a:pt x="579" y="92"/>
                </a:lnTo>
                <a:lnTo>
                  <a:pt x="578" y="92"/>
                </a:lnTo>
                <a:lnTo>
                  <a:pt x="578" y="91"/>
                </a:lnTo>
                <a:lnTo>
                  <a:pt x="577" y="91"/>
                </a:lnTo>
                <a:lnTo>
                  <a:pt x="578" y="91"/>
                </a:lnTo>
                <a:lnTo>
                  <a:pt x="579" y="90"/>
                </a:lnTo>
                <a:lnTo>
                  <a:pt x="580" y="90"/>
                </a:lnTo>
                <a:lnTo>
                  <a:pt x="580" y="89"/>
                </a:lnTo>
                <a:lnTo>
                  <a:pt x="580" y="90"/>
                </a:lnTo>
                <a:lnTo>
                  <a:pt x="579" y="89"/>
                </a:lnTo>
                <a:lnTo>
                  <a:pt x="580" y="89"/>
                </a:lnTo>
                <a:lnTo>
                  <a:pt x="579" y="89"/>
                </a:lnTo>
                <a:lnTo>
                  <a:pt x="579" y="88"/>
                </a:lnTo>
                <a:lnTo>
                  <a:pt x="578" y="89"/>
                </a:lnTo>
                <a:lnTo>
                  <a:pt x="577" y="88"/>
                </a:lnTo>
                <a:lnTo>
                  <a:pt x="577" y="89"/>
                </a:lnTo>
                <a:lnTo>
                  <a:pt x="577" y="88"/>
                </a:lnTo>
                <a:lnTo>
                  <a:pt x="577" y="87"/>
                </a:lnTo>
                <a:lnTo>
                  <a:pt x="577" y="88"/>
                </a:lnTo>
                <a:lnTo>
                  <a:pt x="576" y="88"/>
                </a:lnTo>
                <a:lnTo>
                  <a:pt x="575" y="88"/>
                </a:lnTo>
                <a:lnTo>
                  <a:pt x="576" y="89"/>
                </a:lnTo>
                <a:lnTo>
                  <a:pt x="576" y="90"/>
                </a:lnTo>
                <a:lnTo>
                  <a:pt x="577" y="90"/>
                </a:lnTo>
                <a:lnTo>
                  <a:pt x="577" y="91"/>
                </a:lnTo>
                <a:lnTo>
                  <a:pt x="576" y="91"/>
                </a:lnTo>
                <a:lnTo>
                  <a:pt x="575" y="91"/>
                </a:lnTo>
                <a:lnTo>
                  <a:pt x="575" y="92"/>
                </a:lnTo>
                <a:lnTo>
                  <a:pt x="574" y="92"/>
                </a:lnTo>
                <a:lnTo>
                  <a:pt x="575" y="92"/>
                </a:lnTo>
                <a:lnTo>
                  <a:pt x="575" y="93"/>
                </a:lnTo>
                <a:lnTo>
                  <a:pt x="575" y="94"/>
                </a:lnTo>
                <a:lnTo>
                  <a:pt x="574" y="95"/>
                </a:lnTo>
                <a:lnTo>
                  <a:pt x="574" y="94"/>
                </a:lnTo>
                <a:lnTo>
                  <a:pt x="573" y="94"/>
                </a:lnTo>
                <a:lnTo>
                  <a:pt x="572" y="94"/>
                </a:lnTo>
                <a:lnTo>
                  <a:pt x="573" y="94"/>
                </a:lnTo>
                <a:lnTo>
                  <a:pt x="573" y="95"/>
                </a:lnTo>
                <a:lnTo>
                  <a:pt x="574" y="95"/>
                </a:lnTo>
                <a:lnTo>
                  <a:pt x="574" y="96"/>
                </a:lnTo>
                <a:lnTo>
                  <a:pt x="575" y="96"/>
                </a:lnTo>
                <a:lnTo>
                  <a:pt x="574" y="97"/>
                </a:lnTo>
                <a:lnTo>
                  <a:pt x="573" y="97"/>
                </a:lnTo>
                <a:lnTo>
                  <a:pt x="572" y="97"/>
                </a:lnTo>
                <a:lnTo>
                  <a:pt x="572" y="96"/>
                </a:lnTo>
                <a:lnTo>
                  <a:pt x="571" y="96"/>
                </a:lnTo>
                <a:lnTo>
                  <a:pt x="572" y="97"/>
                </a:lnTo>
                <a:lnTo>
                  <a:pt x="573" y="97"/>
                </a:lnTo>
                <a:lnTo>
                  <a:pt x="573" y="98"/>
                </a:lnTo>
                <a:lnTo>
                  <a:pt x="573" y="99"/>
                </a:lnTo>
                <a:lnTo>
                  <a:pt x="574" y="99"/>
                </a:lnTo>
                <a:lnTo>
                  <a:pt x="574" y="100"/>
                </a:lnTo>
                <a:lnTo>
                  <a:pt x="573" y="100"/>
                </a:lnTo>
                <a:lnTo>
                  <a:pt x="572" y="101"/>
                </a:lnTo>
                <a:lnTo>
                  <a:pt x="572" y="102"/>
                </a:lnTo>
                <a:lnTo>
                  <a:pt x="572" y="103"/>
                </a:lnTo>
                <a:lnTo>
                  <a:pt x="571" y="103"/>
                </a:lnTo>
                <a:lnTo>
                  <a:pt x="571" y="102"/>
                </a:lnTo>
                <a:lnTo>
                  <a:pt x="571" y="101"/>
                </a:lnTo>
                <a:lnTo>
                  <a:pt x="570" y="100"/>
                </a:lnTo>
                <a:lnTo>
                  <a:pt x="569" y="100"/>
                </a:lnTo>
                <a:lnTo>
                  <a:pt x="570" y="100"/>
                </a:lnTo>
                <a:lnTo>
                  <a:pt x="570" y="101"/>
                </a:lnTo>
                <a:lnTo>
                  <a:pt x="570" y="102"/>
                </a:lnTo>
                <a:lnTo>
                  <a:pt x="571" y="102"/>
                </a:lnTo>
                <a:lnTo>
                  <a:pt x="570" y="102"/>
                </a:lnTo>
                <a:lnTo>
                  <a:pt x="571" y="102"/>
                </a:lnTo>
                <a:lnTo>
                  <a:pt x="571" y="103"/>
                </a:lnTo>
                <a:lnTo>
                  <a:pt x="571" y="104"/>
                </a:lnTo>
                <a:lnTo>
                  <a:pt x="571" y="105"/>
                </a:lnTo>
                <a:lnTo>
                  <a:pt x="570" y="105"/>
                </a:lnTo>
                <a:lnTo>
                  <a:pt x="570" y="106"/>
                </a:lnTo>
                <a:lnTo>
                  <a:pt x="568" y="109"/>
                </a:lnTo>
                <a:lnTo>
                  <a:pt x="568" y="110"/>
                </a:lnTo>
                <a:lnTo>
                  <a:pt x="568" y="112"/>
                </a:lnTo>
                <a:lnTo>
                  <a:pt x="568" y="113"/>
                </a:lnTo>
                <a:lnTo>
                  <a:pt x="568" y="114"/>
                </a:lnTo>
                <a:lnTo>
                  <a:pt x="568" y="115"/>
                </a:lnTo>
                <a:lnTo>
                  <a:pt x="569" y="116"/>
                </a:lnTo>
                <a:lnTo>
                  <a:pt x="569" y="117"/>
                </a:lnTo>
                <a:lnTo>
                  <a:pt x="569" y="118"/>
                </a:lnTo>
                <a:lnTo>
                  <a:pt x="568" y="117"/>
                </a:lnTo>
                <a:lnTo>
                  <a:pt x="568" y="116"/>
                </a:lnTo>
                <a:lnTo>
                  <a:pt x="567" y="116"/>
                </a:lnTo>
                <a:lnTo>
                  <a:pt x="567" y="115"/>
                </a:lnTo>
                <a:lnTo>
                  <a:pt x="567" y="114"/>
                </a:lnTo>
                <a:lnTo>
                  <a:pt x="566" y="114"/>
                </a:lnTo>
                <a:lnTo>
                  <a:pt x="565" y="114"/>
                </a:lnTo>
                <a:lnTo>
                  <a:pt x="566" y="113"/>
                </a:lnTo>
                <a:lnTo>
                  <a:pt x="565" y="113"/>
                </a:lnTo>
                <a:lnTo>
                  <a:pt x="565" y="112"/>
                </a:lnTo>
                <a:lnTo>
                  <a:pt x="565" y="113"/>
                </a:lnTo>
                <a:lnTo>
                  <a:pt x="564" y="112"/>
                </a:lnTo>
                <a:lnTo>
                  <a:pt x="564" y="113"/>
                </a:lnTo>
                <a:lnTo>
                  <a:pt x="564" y="114"/>
                </a:lnTo>
                <a:lnTo>
                  <a:pt x="565" y="114"/>
                </a:lnTo>
                <a:lnTo>
                  <a:pt x="565" y="115"/>
                </a:lnTo>
                <a:lnTo>
                  <a:pt x="566" y="115"/>
                </a:lnTo>
                <a:lnTo>
                  <a:pt x="566" y="116"/>
                </a:lnTo>
                <a:lnTo>
                  <a:pt x="567" y="117"/>
                </a:lnTo>
                <a:lnTo>
                  <a:pt x="568" y="117"/>
                </a:lnTo>
                <a:lnTo>
                  <a:pt x="568" y="118"/>
                </a:lnTo>
                <a:lnTo>
                  <a:pt x="569" y="118"/>
                </a:lnTo>
                <a:lnTo>
                  <a:pt x="569" y="119"/>
                </a:lnTo>
                <a:lnTo>
                  <a:pt x="570" y="119"/>
                </a:lnTo>
                <a:lnTo>
                  <a:pt x="570" y="120"/>
                </a:lnTo>
                <a:lnTo>
                  <a:pt x="571" y="121"/>
                </a:lnTo>
                <a:lnTo>
                  <a:pt x="571" y="122"/>
                </a:lnTo>
                <a:lnTo>
                  <a:pt x="570" y="122"/>
                </a:lnTo>
                <a:lnTo>
                  <a:pt x="570" y="121"/>
                </a:lnTo>
                <a:lnTo>
                  <a:pt x="570" y="122"/>
                </a:lnTo>
                <a:lnTo>
                  <a:pt x="569" y="122"/>
                </a:lnTo>
                <a:lnTo>
                  <a:pt x="568" y="123"/>
                </a:lnTo>
                <a:lnTo>
                  <a:pt x="568" y="122"/>
                </a:lnTo>
                <a:lnTo>
                  <a:pt x="567" y="122"/>
                </a:lnTo>
                <a:lnTo>
                  <a:pt x="566" y="122"/>
                </a:lnTo>
                <a:lnTo>
                  <a:pt x="565" y="122"/>
                </a:lnTo>
                <a:lnTo>
                  <a:pt x="565" y="123"/>
                </a:lnTo>
                <a:lnTo>
                  <a:pt x="566" y="123"/>
                </a:lnTo>
                <a:lnTo>
                  <a:pt x="567" y="123"/>
                </a:lnTo>
                <a:lnTo>
                  <a:pt x="567" y="122"/>
                </a:lnTo>
                <a:lnTo>
                  <a:pt x="567" y="123"/>
                </a:lnTo>
                <a:lnTo>
                  <a:pt x="568" y="123"/>
                </a:lnTo>
                <a:lnTo>
                  <a:pt x="568" y="124"/>
                </a:lnTo>
                <a:lnTo>
                  <a:pt x="569" y="124"/>
                </a:lnTo>
                <a:lnTo>
                  <a:pt x="570" y="123"/>
                </a:lnTo>
                <a:lnTo>
                  <a:pt x="571" y="123"/>
                </a:lnTo>
                <a:lnTo>
                  <a:pt x="572" y="124"/>
                </a:lnTo>
                <a:lnTo>
                  <a:pt x="573" y="124"/>
                </a:lnTo>
                <a:lnTo>
                  <a:pt x="574" y="125"/>
                </a:lnTo>
                <a:lnTo>
                  <a:pt x="575" y="125"/>
                </a:lnTo>
                <a:lnTo>
                  <a:pt x="576" y="125"/>
                </a:lnTo>
                <a:lnTo>
                  <a:pt x="577" y="124"/>
                </a:lnTo>
                <a:lnTo>
                  <a:pt x="578" y="124"/>
                </a:lnTo>
                <a:lnTo>
                  <a:pt x="579" y="124"/>
                </a:lnTo>
                <a:lnTo>
                  <a:pt x="580" y="124"/>
                </a:lnTo>
                <a:lnTo>
                  <a:pt x="581" y="124"/>
                </a:lnTo>
                <a:lnTo>
                  <a:pt x="582" y="123"/>
                </a:lnTo>
                <a:lnTo>
                  <a:pt x="583" y="123"/>
                </a:lnTo>
                <a:lnTo>
                  <a:pt x="583" y="122"/>
                </a:lnTo>
                <a:lnTo>
                  <a:pt x="584" y="122"/>
                </a:lnTo>
                <a:lnTo>
                  <a:pt x="584" y="121"/>
                </a:lnTo>
                <a:lnTo>
                  <a:pt x="585" y="121"/>
                </a:lnTo>
                <a:lnTo>
                  <a:pt x="586" y="121"/>
                </a:lnTo>
                <a:lnTo>
                  <a:pt x="587" y="121"/>
                </a:lnTo>
                <a:lnTo>
                  <a:pt x="588" y="121"/>
                </a:lnTo>
                <a:lnTo>
                  <a:pt x="589" y="121"/>
                </a:lnTo>
                <a:lnTo>
                  <a:pt x="590" y="120"/>
                </a:lnTo>
                <a:lnTo>
                  <a:pt x="591" y="120"/>
                </a:lnTo>
                <a:lnTo>
                  <a:pt x="591" y="119"/>
                </a:lnTo>
                <a:lnTo>
                  <a:pt x="591" y="118"/>
                </a:lnTo>
                <a:lnTo>
                  <a:pt x="592" y="118"/>
                </a:lnTo>
                <a:lnTo>
                  <a:pt x="592" y="117"/>
                </a:lnTo>
                <a:lnTo>
                  <a:pt x="593" y="117"/>
                </a:lnTo>
                <a:lnTo>
                  <a:pt x="593" y="118"/>
                </a:lnTo>
                <a:lnTo>
                  <a:pt x="594" y="118"/>
                </a:lnTo>
                <a:lnTo>
                  <a:pt x="595" y="119"/>
                </a:lnTo>
                <a:lnTo>
                  <a:pt x="596" y="120"/>
                </a:lnTo>
                <a:lnTo>
                  <a:pt x="596" y="121"/>
                </a:lnTo>
                <a:lnTo>
                  <a:pt x="596" y="122"/>
                </a:lnTo>
                <a:lnTo>
                  <a:pt x="595" y="123"/>
                </a:lnTo>
                <a:lnTo>
                  <a:pt x="596" y="124"/>
                </a:lnTo>
                <a:lnTo>
                  <a:pt x="596" y="125"/>
                </a:lnTo>
                <a:lnTo>
                  <a:pt x="595" y="125"/>
                </a:lnTo>
                <a:lnTo>
                  <a:pt x="595" y="126"/>
                </a:lnTo>
                <a:lnTo>
                  <a:pt x="595" y="127"/>
                </a:lnTo>
                <a:lnTo>
                  <a:pt x="595" y="128"/>
                </a:lnTo>
                <a:lnTo>
                  <a:pt x="596" y="129"/>
                </a:lnTo>
                <a:lnTo>
                  <a:pt x="597" y="130"/>
                </a:lnTo>
                <a:lnTo>
                  <a:pt x="597" y="131"/>
                </a:lnTo>
                <a:lnTo>
                  <a:pt x="598" y="131"/>
                </a:lnTo>
                <a:lnTo>
                  <a:pt x="599" y="131"/>
                </a:lnTo>
                <a:lnTo>
                  <a:pt x="599" y="132"/>
                </a:lnTo>
                <a:lnTo>
                  <a:pt x="600" y="132"/>
                </a:lnTo>
                <a:lnTo>
                  <a:pt x="601" y="133"/>
                </a:lnTo>
                <a:lnTo>
                  <a:pt x="601" y="134"/>
                </a:lnTo>
                <a:lnTo>
                  <a:pt x="601" y="135"/>
                </a:lnTo>
                <a:lnTo>
                  <a:pt x="600" y="136"/>
                </a:lnTo>
                <a:lnTo>
                  <a:pt x="600" y="137"/>
                </a:lnTo>
                <a:lnTo>
                  <a:pt x="601" y="138"/>
                </a:lnTo>
                <a:lnTo>
                  <a:pt x="600" y="139"/>
                </a:lnTo>
                <a:lnTo>
                  <a:pt x="600" y="138"/>
                </a:lnTo>
                <a:lnTo>
                  <a:pt x="599" y="138"/>
                </a:lnTo>
                <a:lnTo>
                  <a:pt x="598" y="139"/>
                </a:lnTo>
                <a:lnTo>
                  <a:pt x="597" y="139"/>
                </a:lnTo>
                <a:lnTo>
                  <a:pt x="598" y="139"/>
                </a:lnTo>
                <a:lnTo>
                  <a:pt x="598" y="140"/>
                </a:lnTo>
                <a:lnTo>
                  <a:pt x="599" y="139"/>
                </a:lnTo>
                <a:lnTo>
                  <a:pt x="600" y="139"/>
                </a:lnTo>
                <a:lnTo>
                  <a:pt x="601" y="139"/>
                </a:lnTo>
                <a:lnTo>
                  <a:pt x="602" y="139"/>
                </a:lnTo>
                <a:lnTo>
                  <a:pt x="603" y="139"/>
                </a:lnTo>
                <a:lnTo>
                  <a:pt x="603" y="140"/>
                </a:lnTo>
                <a:lnTo>
                  <a:pt x="604" y="140"/>
                </a:lnTo>
                <a:lnTo>
                  <a:pt x="605" y="140"/>
                </a:lnTo>
                <a:lnTo>
                  <a:pt x="605" y="141"/>
                </a:lnTo>
                <a:lnTo>
                  <a:pt x="604" y="142"/>
                </a:lnTo>
                <a:lnTo>
                  <a:pt x="605" y="142"/>
                </a:lnTo>
                <a:lnTo>
                  <a:pt x="606" y="141"/>
                </a:lnTo>
                <a:lnTo>
                  <a:pt x="607" y="142"/>
                </a:lnTo>
                <a:lnTo>
                  <a:pt x="608" y="143"/>
                </a:lnTo>
                <a:lnTo>
                  <a:pt x="609" y="143"/>
                </a:lnTo>
                <a:lnTo>
                  <a:pt x="610" y="143"/>
                </a:lnTo>
                <a:lnTo>
                  <a:pt x="611" y="144"/>
                </a:lnTo>
                <a:lnTo>
                  <a:pt x="612" y="144"/>
                </a:lnTo>
                <a:lnTo>
                  <a:pt x="613" y="144"/>
                </a:lnTo>
                <a:lnTo>
                  <a:pt x="615" y="143"/>
                </a:lnTo>
                <a:lnTo>
                  <a:pt x="616" y="143"/>
                </a:lnTo>
                <a:lnTo>
                  <a:pt x="617" y="143"/>
                </a:lnTo>
                <a:lnTo>
                  <a:pt x="618" y="144"/>
                </a:lnTo>
                <a:lnTo>
                  <a:pt x="617" y="144"/>
                </a:lnTo>
                <a:lnTo>
                  <a:pt x="618" y="145"/>
                </a:lnTo>
                <a:lnTo>
                  <a:pt x="618" y="144"/>
                </a:lnTo>
                <a:lnTo>
                  <a:pt x="618" y="145"/>
                </a:lnTo>
                <a:lnTo>
                  <a:pt x="619" y="145"/>
                </a:lnTo>
                <a:lnTo>
                  <a:pt x="618" y="146"/>
                </a:lnTo>
                <a:lnTo>
                  <a:pt x="619" y="146"/>
                </a:lnTo>
                <a:lnTo>
                  <a:pt x="619" y="145"/>
                </a:lnTo>
                <a:lnTo>
                  <a:pt x="619" y="146"/>
                </a:lnTo>
                <a:lnTo>
                  <a:pt x="620" y="146"/>
                </a:lnTo>
                <a:lnTo>
                  <a:pt x="620" y="147"/>
                </a:lnTo>
                <a:lnTo>
                  <a:pt x="619" y="146"/>
                </a:lnTo>
                <a:lnTo>
                  <a:pt x="620" y="147"/>
                </a:lnTo>
                <a:lnTo>
                  <a:pt x="621" y="147"/>
                </a:lnTo>
                <a:lnTo>
                  <a:pt x="620" y="147"/>
                </a:lnTo>
                <a:lnTo>
                  <a:pt x="621" y="147"/>
                </a:lnTo>
                <a:lnTo>
                  <a:pt x="622" y="147"/>
                </a:lnTo>
                <a:lnTo>
                  <a:pt x="622" y="148"/>
                </a:lnTo>
                <a:lnTo>
                  <a:pt x="621" y="150"/>
                </a:lnTo>
                <a:lnTo>
                  <a:pt x="622" y="151"/>
                </a:lnTo>
                <a:lnTo>
                  <a:pt x="621" y="151"/>
                </a:lnTo>
                <a:lnTo>
                  <a:pt x="622" y="151"/>
                </a:lnTo>
                <a:lnTo>
                  <a:pt x="622" y="152"/>
                </a:lnTo>
                <a:lnTo>
                  <a:pt x="622" y="153"/>
                </a:lnTo>
                <a:lnTo>
                  <a:pt x="623" y="153"/>
                </a:lnTo>
                <a:lnTo>
                  <a:pt x="624" y="154"/>
                </a:lnTo>
                <a:lnTo>
                  <a:pt x="625" y="154"/>
                </a:lnTo>
                <a:lnTo>
                  <a:pt x="624" y="153"/>
                </a:lnTo>
                <a:lnTo>
                  <a:pt x="623" y="153"/>
                </a:lnTo>
                <a:lnTo>
                  <a:pt x="623" y="152"/>
                </a:lnTo>
                <a:lnTo>
                  <a:pt x="622" y="152"/>
                </a:lnTo>
                <a:lnTo>
                  <a:pt x="622" y="151"/>
                </a:lnTo>
                <a:lnTo>
                  <a:pt x="623" y="147"/>
                </a:lnTo>
                <a:lnTo>
                  <a:pt x="622" y="147"/>
                </a:lnTo>
                <a:lnTo>
                  <a:pt x="623" y="147"/>
                </a:lnTo>
                <a:lnTo>
                  <a:pt x="624" y="148"/>
                </a:lnTo>
                <a:lnTo>
                  <a:pt x="624" y="147"/>
                </a:lnTo>
                <a:lnTo>
                  <a:pt x="625" y="148"/>
                </a:lnTo>
                <a:lnTo>
                  <a:pt x="625" y="147"/>
                </a:lnTo>
                <a:lnTo>
                  <a:pt x="624" y="147"/>
                </a:lnTo>
                <a:lnTo>
                  <a:pt x="623" y="146"/>
                </a:lnTo>
                <a:lnTo>
                  <a:pt x="624" y="146"/>
                </a:lnTo>
                <a:lnTo>
                  <a:pt x="623" y="146"/>
                </a:lnTo>
                <a:lnTo>
                  <a:pt x="622" y="146"/>
                </a:lnTo>
                <a:lnTo>
                  <a:pt x="622" y="147"/>
                </a:lnTo>
                <a:lnTo>
                  <a:pt x="622" y="146"/>
                </a:lnTo>
                <a:lnTo>
                  <a:pt x="623" y="146"/>
                </a:lnTo>
                <a:lnTo>
                  <a:pt x="623" y="145"/>
                </a:lnTo>
                <a:lnTo>
                  <a:pt x="624" y="145"/>
                </a:lnTo>
                <a:lnTo>
                  <a:pt x="624" y="144"/>
                </a:lnTo>
                <a:lnTo>
                  <a:pt x="624" y="145"/>
                </a:lnTo>
                <a:lnTo>
                  <a:pt x="625" y="144"/>
                </a:lnTo>
                <a:lnTo>
                  <a:pt x="625" y="145"/>
                </a:lnTo>
                <a:lnTo>
                  <a:pt x="626" y="145"/>
                </a:lnTo>
                <a:lnTo>
                  <a:pt x="627" y="145"/>
                </a:lnTo>
                <a:lnTo>
                  <a:pt x="627" y="146"/>
                </a:lnTo>
                <a:lnTo>
                  <a:pt x="628" y="147"/>
                </a:lnTo>
                <a:lnTo>
                  <a:pt x="629" y="147"/>
                </a:lnTo>
                <a:lnTo>
                  <a:pt x="628" y="147"/>
                </a:lnTo>
                <a:lnTo>
                  <a:pt x="628" y="148"/>
                </a:lnTo>
                <a:lnTo>
                  <a:pt x="628" y="147"/>
                </a:lnTo>
                <a:lnTo>
                  <a:pt x="628" y="151"/>
                </a:lnTo>
                <a:lnTo>
                  <a:pt x="629" y="151"/>
                </a:lnTo>
                <a:lnTo>
                  <a:pt x="630" y="147"/>
                </a:lnTo>
                <a:lnTo>
                  <a:pt x="630" y="146"/>
                </a:lnTo>
                <a:lnTo>
                  <a:pt x="629" y="146"/>
                </a:lnTo>
                <a:lnTo>
                  <a:pt x="629" y="145"/>
                </a:lnTo>
                <a:lnTo>
                  <a:pt x="630" y="145"/>
                </a:lnTo>
                <a:lnTo>
                  <a:pt x="631" y="145"/>
                </a:lnTo>
                <a:lnTo>
                  <a:pt x="631" y="146"/>
                </a:lnTo>
                <a:lnTo>
                  <a:pt x="631" y="147"/>
                </a:lnTo>
                <a:lnTo>
                  <a:pt x="634" y="150"/>
                </a:lnTo>
                <a:lnTo>
                  <a:pt x="633" y="150"/>
                </a:lnTo>
                <a:lnTo>
                  <a:pt x="633" y="151"/>
                </a:lnTo>
                <a:lnTo>
                  <a:pt x="633" y="150"/>
                </a:lnTo>
                <a:lnTo>
                  <a:pt x="633" y="151"/>
                </a:lnTo>
                <a:lnTo>
                  <a:pt x="634" y="151"/>
                </a:lnTo>
                <a:lnTo>
                  <a:pt x="634" y="150"/>
                </a:lnTo>
                <a:lnTo>
                  <a:pt x="634" y="151"/>
                </a:lnTo>
                <a:lnTo>
                  <a:pt x="635" y="151"/>
                </a:lnTo>
                <a:lnTo>
                  <a:pt x="635" y="152"/>
                </a:lnTo>
                <a:lnTo>
                  <a:pt x="634" y="152"/>
                </a:lnTo>
                <a:lnTo>
                  <a:pt x="634" y="153"/>
                </a:lnTo>
                <a:lnTo>
                  <a:pt x="634" y="152"/>
                </a:lnTo>
                <a:lnTo>
                  <a:pt x="635" y="152"/>
                </a:lnTo>
                <a:lnTo>
                  <a:pt x="635" y="151"/>
                </a:lnTo>
                <a:lnTo>
                  <a:pt x="636" y="152"/>
                </a:lnTo>
                <a:lnTo>
                  <a:pt x="637" y="152"/>
                </a:lnTo>
                <a:lnTo>
                  <a:pt x="637" y="153"/>
                </a:lnTo>
                <a:lnTo>
                  <a:pt x="638" y="153"/>
                </a:lnTo>
                <a:lnTo>
                  <a:pt x="639" y="153"/>
                </a:lnTo>
                <a:lnTo>
                  <a:pt x="639" y="154"/>
                </a:lnTo>
                <a:lnTo>
                  <a:pt x="640" y="155"/>
                </a:lnTo>
                <a:lnTo>
                  <a:pt x="640" y="156"/>
                </a:lnTo>
                <a:lnTo>
                  <a:pt x="641" y="157"/>
                </a:lnTo>
                <a:lnTo>
                  <a:pt x="640" y="157"/>
                </a:lnTo>
                <a:lnTo>
                  <a:pt x="640" y="156"/>
                </a:lnTo>
                <a:lnTo>
                  <a:pt x="639" y="157"/>
                </a:lnTo>
                <a:lnTo>
                  <a:pt x="638" y="156"/>
                </a:lnTo>
                <a:lnTo>
                  <a:pt x="638" y="155"/>
                </a:lnTo>
                <a:lnTo>
                  <a:pt x="637" y="155"/>
                </a:lnTo>
                <a:lnTo>
                  <a:pt x="637" y="156"/>
                </a:lnTo>
                <a:lnTo>
                  <a:pt x="638" y="156"/>
                </a:lnTo>
                <a:lnTo>
                  <a:pt x="637" y="156"/>
                </a:lnTo>
                <a:lnTo>
                  <a:pt x="637" y="157"/>
                </a:lnTo>
                <a:lnTo>
                  <a:pt x="637" y="156"/>
                </a:lnTo>
                <a:lnTo>
                  <a:pt x="636" y="156"/>
                </a:lnTo>
                <a:lnTo>
                  <a:pt x="637" y="157"/>
                </a:lnTo>
                <a:lnTo>
                  <a:pt x="638" y="157"/>
                </a:lnTo>
                <a:lnTo>
                  <a:pt x="638" y="158"/>
                </a:lnTo>
                <a:lnTo>
                  <a:pt x="639" y="158"/>
                </a:lnTo>
                <a:lnTo>
                  <a:pt x="638" y="158"/>
                </a:lnTo>
                <a:lnTo>
                  <a:pt x="637" y="158"/>
                </a:lnTo>
                <a:lnTo>
                  <a:pt x="636" y="158"/>
                </a:lnTo>
                <a:lnTo>
                  <a:pt x="636" y="157"/>
                </a:lnTo>
                <a:lnTo>
                  <a:pt x="635" y="158"/>
                </a:lnTo>
                <a:lnTo>
                  <a:pt x="636" y="158"/>
                </a:lnTo>
                <a:lnTo>
                  <a:pt x="636" y="159"/>
                </a:lnTo>
                <a:lnTo>
                  <a:pt x="636" y="158"/>
                </a:lnTo>
                <a:lnTo>
                  <a:pt x="637" y="159"/>
                </a:lnTo>
                <a:lnTo>
                  <a:pt x="638" y="159"/>
                </a:lnTo>
                <a:lnTo>
                  <a:pt x="638" y="160"/>
                </a:lnTo>
                <a:lnTo>
                  <a:pt x="637" y="160"/>
                </a:lnTo>
                <a:lnTo>
                  <a:pt x="637" y="161"/>
                </a:lnTo>
                <a:lnTo>
                  <a:pt x="636" y="161"/>
                </a:lnTo>
                <a:lnTo>
                  <a:pt x="636" y="162"/>
                </a:lnTo>
                <a:lnTo>
                  <a:pt x="635" y="162"/>
                </a:lnTo>
                <a:lnTo>
                  <a:pt x="636" y="162"/>
                </a:lnTo>
                <a:lnTo>
                  <a:pt x="637" y="162"/>
                </a:lnTo>
                <a:lnTo>
                  <a:pt x="637" y="161"/>
                </a:lnTo>
                <a:lnTo>
                  <a:pt x="638" y="161"/>
                </a:lnTo>
                <a:lnTo>
                  <a:pt x="638" y="162"/>
                </a:lnTo>
                <a:lnTo>
                  <a:pt x="637" y="162"/>
                </a:lnTo>
                <a:lnTo>
                  <a:pt x="638" y="162"/>
                </a:lnTo>
                <a:lnTo>
                  <a:pt x="637" y="162"/>
                </a:lnTo>
                <a:lnTo>
                  <a:pt x="637" y="163"/>
                </a:lnTo>
                <a:lnTo>
                  <a:pt x="638" y="163"/>
                </a:lnTo>
                <a:lnTo>
                  <a:pt x="638" y="162"/>
                </a:lnTo>
                <a:lnTo>
                  <a:pt x="638" y="163"/>
                </a:lnTo>
                <a:lnTo>
                  <a:pt x="639" y="163"/>
                </a:lnTo>
                <a:lnTo>
                  <a:pt x="638" y="162"/>
                </a:lnTo>
                <a:lnTo>
                  <a:pt x="639" y="162"/>
                </a:lnTo>
                <a:lnTo>
                  <a:pt x="639" y="161"/>
                </a:lnTo>
                <a:lnTo>
                  <a:pt x="639" y="160"/>
                </a:lnTo>
                <a:lnTo>
                  <a:pt x="639" y="159"/>
                </a:lnTo>
                <a:lnTo>
                  <a:pt x="640" y="159"/>
                </a:lnTo>
                <a:lnTo>
                  <a:pt x="641" y="159"/>
                </a:lnTo>
                <a:lnTo>
                  <a:pt x="641" y="160"/>
                </a:lnTo>
                <a:lnTo>
                  <a:pt x="642" y="160"/>
                </a:lnTo>
                <a:lnTo>
                  <a:pt x="643" y="160"/>
                </a:lnTo>
                <a:lnTo>
                  <a:pt x="644" y="160"/>
                </a:lnTo>
                <a:lnTo>
                  <a:pt x="645" y="161"/>
                </a:lnTo>
                <a:lnTo>
                  <a:pt x="645" y="162"/>
                </a:lnTo>
                <a:lnTo>
                  <a:pt x="644" y="162"/>
                </a:lnTo>
                <a:lnTo>
                  <a:pt x="644" y="161"/>
                </a:lnTo>
                <a:lnTo>
                  <a:pt x="643" y="161"/>
                </a:lnTo>
                <a:lnTo>
                  <a:pt x="644" y="161"/>
                </a:lnTo>
                <a:lnTo>
                  <a:pt x="643" y="161"/>
                </a:lnTo>
                <a:lnTo>
                  <a:pt x="643" y="162"/>
                </a:lnTo>
                <a:lnTo>
                  <a:pt x="644" y="162"/>
                </a:lnTo>
                <a:lnTo>
                  <a:pt x="645" y="162"/>
                </a:lnTo>
                <a:lnTo>
                  <a:pt x="644" y="163"/>
                </a:lnTo>
                <a:lnTo>
                  <a:pt x="644" y="162"/>
                </a:lnTo>
                <a:lnTo>
                  <a:pt x="643" y="163"/>
                </a:lnTo>
                <a:lnTo>
                  <a:pt x="643" y="162"/>
                </a:lnTo>
                <a:lnTo>
                  <a:pt x="643" y="163"/>
                </a:lnTo>
                <a:lnTo>
                  <a:pt x="642" y="162"/>
                </a:lnTo>
                <a:lnTo>
                  <a:pt x="642" y="163"/>
                </a:lnTo>
                <a:lnTo>
                  <a:pt x="642" y="162"/>
                </a:lnTo>
                <a:lnTo>
                  <a:pt x="641" y="162"/>
                </a:lnTo>
                <a:lnTo>
                  <a:pt x="641" y="163"/>
                </a:lnTo>
                <a:lnTo>
                  <a:pt x="642" y="163"/>
                </a:lnTo>
                <a:lnTo>
                  <a:pt x="642" y="164"/>
                </a:lnTo>
                <a:lnTo>
                  <a:pt x="641" y="163"/>
                </a:lnTo>
                <a:lnTo>
                  <a:pt x="641" y="164"/>
                </a:lnTo>
                <a:lnTo>
                  <a:pt x="640" y="163"/>
                </a:lnTo>
                <a:lnTo>
                  <a:pt x="640" y="164"/>
                </a:lnTo>
                <a:lnTo>
                  <a:pt x="641" y="164"/>
                </a:lnTo>
                <a:lnTo>
                  <a:pt x="641" y="165"/>
                </a:lnTo>
                <a:lnTo>
                  <a:pt x="642" y="164"/>
                </a:lnTo>
                <a:lnTo>
                  <a:pt x="642" y="163"/>
                </a:lnTo>
                <a:lnTo>
                  <a:pt x="643" y="163"/>
                </a:lnTo>
                <a:lnTo>
                  <a:pt x="643" y="164"/>
                </a:lnTo>
                <a:lnTo>
                  <a:pt x="643" y="163"/>
                </a:lnTo>
                <a:lnTo>
                  <a:pt x="644" y="163"/>
                </a:lnTo>
                <a:lnTo>
                  <a:pt x="645" y="163"/>
                </a:lnTo>
                <a:lnTo>
                  <a:pt x="644" y="164"/>
                </a:lnTo>
                <a:lnTo>
                  <a:pt x="645" y="164"/>
                </a:lnTo>
                <a:lnTo>
                  <a:pt x="645" y="165"/>
                </a:lnTo>
                <a:lnTo>
                  <a:pt x="644" y="165"/>
                </a:lnTo>
                <a:lnTo>
                  <a:pt x="643" y="165"/>
                </a:lnTo>
                <a:lnTo>
                  <a:pt x="644" y="165"/>
                </a:lnTo>
                <a:lnTo>
                  <a:pt x="643" y="165"/>
                </a:lnTo>
                <a:lnTo>
                  <a:pt x="643" y="166"/>
                </a:lnTo>
                <a:lnTo>
                  <a:pt x="642" y="166"/>
                </a:lnTo>
                <a:lnTo>
                  <a:pt x="643" y="166"/>
                </a:lnTo>
                <a:lnTo>
                  <a:pt x="643" y="168"/>
                </a:lnTo>
                <a:lnTo>
                  <a:pt x="643" y="169"/>
                </a:lnTo>
                <a:lnTo>
                  <a:pt x="643" y="168"/>
                </a:lnTo>
                <a:lnTo>
                  <a:pt x="643" y="167"/>
                </a:lnTo>
                <a:lnTo>
                  <a:pt x="643" y="166"/>
                </a:lnTo>
                <a:lnTo>
                  <a:pt x="644" y="166"/>
                </a:lnTo>
                <a:lnTo>
                  <a:pt x="645" y="165"/>
                </a:lnTo>
                <a:lnTo>
                  <a:pt x="645" y="166"/>
                </a:lnTo>
                <a:lnTo>
                  <a:pt x="645" y="165"/>
                </a:lnTo>
                <a:lnTo>
                  <a:pt x="646" y="165"/>
                </a:lnTo>
                <a:lnTo>
                  <a:pt x="646" y="164"/>
                </a:lnTo>
                <a:lnTo>
                  <a:pt x="645" y="163"/>
                </a:lnTo>
                <a:lnTo>
                  <a:pt x="646" y="163"/>
                </a:lnTo>
                <a:lnTo>
                  <a:pt x="647" y="163"/>
                </a:lnTo>
                <a:lnTo>
                  <a:pt x="647" y="164"/>
                </a:lnTo>
                <a:lnTo>
                  <a:pt x="646" y="165"/>
                </a:lnTo>
                <a:lnTo>
                  <a:pt x="647" y="165"/>
                </a:lnTo>
                <a:lnTo>
                  <a:pt x="647" y="164"/>
                </a:lnTo>
                <a:lnTo>
                  <a:pt x="648" y="164"/>
                </a:lnTo>
                <a:lnTo>
                  <a:pt x="648" y="165"/>
                </a:lnTo>
                <a:lnTo>
                  <a:pt x="648" y="166"/>
                </a:lnTo>
                <a:lnTo>
                  <a:pt x="648" y="165"/>
                </a:lnTo>
                <a:lnTo>
                  <a:pt x="648" y="164"/>
                </a:lnTo>
                <a:lnTo>
                  <a:pt x="648" y="165"/>
                </a:lnTo>
                <a:lnTo>
                  <a:pt x="649" y="165"/>
                </a:lnTo>
                <a:lnTo>
                  <a:pt x="649" y="166"/>
                </a:lnTo>
                <a:lnTo>
                  <a:pt x="650" y="166"/>
                </a:lnTo>
                <a:lnTo>
                  <a:pt x="651" y="166"/>
                </a:lnTo>
                <a:lnTo>
                  <a:pt x="652" y="166"/>
                </a:lnTo>
                <a:lnTo>
                  <a:pt x="652" y="167"/>
                </a:lnTo>
                <a:lnTo>
                  <a:pt x="651" y="167"/>
                </a:lnTo>
                <a:lnTo>
                  <a:pt x="652" y="167"/>
                </a:lnTo>
                <a:lnTo>
                  <a:pt x="652" y="168"/>
                </a:lnTo>
                <a:lnTo>
                  <a:pt x="651" y="168"/>
                </a:lnTo>
                <a:lnTo>
                  <a:pt x="652" y="168"/>
                </a:lnTo>
                <a:lnTo>
                  <a:pt x="652" y="169"/>
                </a:lnTo>
                <a:lnTo>
                  <a:pt x="652" y="170"/>
                </a:lnTo>
                <a:lnTo>
                  <a:pt x="652" y="169"/>
                </a:lnTo>
                <a:lnTo>
                  <a:pt x="653" y="169"/>
                </a:lnTo>
                <a:lnTo>
                  <a:pt x="653" y="168"/>
                </a:lnTo>
                <a:lnTo>
                  <a:pt x="652" y="168"/>
                </a:lnTo>
                <a:lnTo>
                  <a:pt x="652" y="167"/>
                </a:lnTo>
                <a:lnTo>
                  <a:pt x="653" y="168"/>
                </a:lnTo>
                <a:lnTo>
                  <a:pt x="653" y="167"/>
                </a:lnTo>
                <a:lnTo>
                  <a:pt x="653" y="166"/>
                </a:lnTo>
                <a:lnTo>
                  <a:pt x="654" y="167"/>
                </a:lnTo>
                <a:lnTo>
                  <a:pt x="655" y="167"/>
                </a:lnTo>
                <a:lnTo>
                  <a:pt x="655" y="168"/>
                </a:lnTo>
                <a:lnTo>
                  <a:pt x="656" y="168"/>
                </a:lnTo>
                <a:lnTo>
                  <a:pt x="657" y="168"/>
                </a:lnTo>
                <a:lnTo>
                  <a:pt x="657" y="169"/>
                </a:lnTo>
                <a:lnTo>
                  <a:pt x="658" y="169"/>
                </a:lnTo>
                <a:lnTo>
                  <a:pt x="659" y="169"/>
                </a:lnTo>
                <a:lnTo>
                  <a:pt x="659" y="170"/>
                </a:lnTo>
                <a:lnTo>
                  <a:pt x="660" y="170"/>
                </a:lnTo>
                <a:lnTo>
                  <a:pt x="661" y="171"/>
                </a:lnTo>
                <a:lnTo>
                  <a:pt x="662" y="171"/>
                </a:lnTo>
                <a:lnTo>
                  <a:pt x="663" y="171"/>
                </a:lnTo>
                <a:lnTo>
                  <a:pt x="663" y="172"/>
                </a:lnTo>
                <a:lnTo>
                  <a:pt x="664" y="173"/>
                </a:lnTo>
                <a:lnTo>
                  <a:pt x="665" y="174"/>
                </a:lnTo>
                <a:lnTo>
                  <a:pt x="664" y="174"/>
                </a:lnTo>
                <a:lnTo>
                  <a:pt x="664" y="173"/>
                </a:lnTo>
                <a:lnTo>
                  <a:pt x="663" y="174"/>
                </a:lnTo>
                <a:lnTo>
                  <a:pt x="663" y="173"/>
                </a:lnTo>
                <a:lnTo>
                  <a:pt x="663" y="172"/>
                </a:lnTo>
                <a:lnTo>
                  <a:pt x="662" y="172"/>
                </a:lnTo>
                <a:lnTo>
                  <a:pt x="662" y="173"/>
                </a:lnTo>
                <a:lnTo>
                  <a:pt x="663" y="173"/>
                </a:lnTo>
                <a:lnTo>
                  <a:pt x="663" y="174"/>
                </a:lnTo>
                <a:lnTo>
                  <a:pt x="662" y="174"/>
                </a:lnTo>
                <a:lnTo>
                  <a:pt x="662" y="173"/>
                </a:lnTo>
                <a:lnTo>
                  <a:pt x="661" y="173"/>
                </a:lnTo>
                <a:lnTo>
                  <a:pt x="661" y="174"/>
                </a:lnTo>
                <a:lnTo>
                  <a:pt x="662" y="174"/>
                </a:lnTo>
                <a:lnTo>
                  <a:pt x="661" y="174"/>
                </a:lnTo>
                <a:lnTo>
                  <a:pt x="660" y="174"/>
                </a:lnTo>
                <a:lnTo>
                  <a:pt x="660" y="173"/>
                </a:lnTo>
                <a:lnTo>
                  <a:pt x="660" y="172"/>
                </a:lnTo>
                <a:lnTo>
                  <a:pt x="660" y="173"/>
                </a:lnTo>
                <a:lnTo>
                  <a:pt x="659" y="173"/>
                </a:lnTo>
                <a:lnTo>
                  <a:pt x="660" y="172"/>
                </a:lnTo>
                <a:lnTo>
                  <a:pt x="659" y="172"/>
                </a:lnTo>
                <a:lnTo>
                  <a:pt x="659" y="171"/>
                </a:lnTo>
                <a:lnTo>
                  <a:pt x="658" y="171"/>
                </a:lnTo>
                <a:lnTo>
                  <a:pt x="658" y="172"/>
                </a:lnTo>
                <a:lnTo>
                  <a:pt x="658" y="171"/>
                </a:lnTo>
                <a:lnTo>
                  <a:pt x="658" y="172"/>
                </a:lnTo>
                <a:lnTo>
                  <a:pt x="657" y="172"/>
                </a:lnTo>
                <a:lnTo>
                  <a:pt x="658" y="172"/>
                </a:lnTo>
                <a:lnTo>
                  <a:pt x="659" y="172"/>
                </a:lnTo>
                <a:lnTo>
                  <a:pt x="659" y="173"/>
                </a:lnTo>
                <a:lnTo>
                  <a:pt x="660" y="174"/>
                </a:lnTo>
                <a:lnTo>
                  <a:pt x="660" y="175"/>
                </a:lnTo>
                <a:lnTo>
                  <a:pt x="660" y="174"/>
                </a:lnTo>
                <a:lnTo>
                  <a:pt x="661" y="174"/>
                </a:lnTo>
                <a:lnTo>
                  <a:pt x="661" y="175"/>
                </a:lnTo>
                <a:lnTo>
                  <a:pt x="661" y="174"/>
                </a:lnTo>
                <a:lnTo>
                  <a:pt x="662" y="174"/>
                </a:lnTo>
                <a:lnTo>
                  <a:pt x="662" y="175"/>
                </a:lnTo>
                <a:lnTo>
                  <a:pt x="661" y="175"/>
                </a:lnTo>
                <a:lnTo>
                  <a:pt x="661" y="176"/>
                </a:lnTo>
                <a:lnTo>
                  <a:pt x="662" y="176"/>
                </a:lnTo>
                <a:lnTo>
                  <a:pt x="662" y="175"/>
                </a:lnTo>
                <a:lnTo>
                  <a:pt x="662" y="176"/>
                </a:lnTo>
                <a:lnTo>
                  <a:pt x="662" y="175"/>
                </a:lnTo>
                <a:lnTo>
                  <a:pt x="663" y="175"/>
                </a:lnTo>
                <a:lnTo>
                  <a:pt x="662" y="175"/>
                </a:lnTo>
                <a:lnTo>
                  <a:pt x="662" y="174"/>
                </a:lnTo>
                <a:lnTo>
                  <a:pt x="663" y="174"/>
                </a:lnTo>
                <a:lnTo>
                  <a:pt x="664" y="174"/>
                </a:lnTo>
                <a:lnTo>
                  <a:pt x="664" y="175"/>
                </a:lnTo>
                <a:lnTo>
                  <a:pt x="665" y="174"/>
                </a:lnTo>
                <a:lnTo>
                  <a:pt x="665" y="175"/>
                </a:lnTo>
                <a:lnTo>
                  <a:pt x="664" y="175"/>
                </a:lnTo>
                <a:lnTo>
                  <a:pt x="664" y="176"/>
                </a:lnTo>
                <a:lnTo>
                  <a:pt x="665" y="175"/>
                </a:lnTo>
                <a:lnTo>
                  <a:pt x="665" y="174"/>
                </a:lnTo>
                <a:lnTo>
                  <a:pt x="666" y="174"/>
                </a:lnTo>
                <a:lnTo>
                  <a:pt x="666" y="175"/>
                </a:lnTo>
                <a:lnTo>
                  <a:pt x="665" y="175"/>
                </a:lnTo>
                <a:lnTo>
                  <a:pt x="665" y="176"/>
                </a:lnTo>
                <a:lnTo>
                  <a:pt x="665" y="177"/>
                </a:lnTo>
                <a:lnTo>
                  <a:pt x="664" y="177"/>
                </a:lnTo>
                <a:lnTo>
                  <a:pt x="665" y="177"/>
                </a:lnTo>
                <a:lnTo>
                  <a:pt x="665" y="178"/>
                </a:lnTo>
                <a:lnTo>
                  <a:pt x="664" y="178"/>
                </a:lnTo>
                <a:lnTo>
                  <a:pt x="663" y="178"/>
                </a:lnTo>
                <a:lnTo>
                  <a:pt x="664" y="178"/>
                </a:lnTo>
                <a:lnTo>
                  <a:pt x="664" y="179"/>
                </a:lnTo>
                <a:lnTo>
                  <a:pt x="664" y="178"/>
                </a:lnTo>
                <a:lnTo>
                  <a:pt x="664" y="179"/>
                </a:lnTo>
                <a:lnTo>
                  <a:pt x="664" y="180"/>
                </a:lnTo>
                <a:lnTo>
                  <a:pt x="663" y="181"/>
                </a:lnTo>
                <a:lnTo>
                  <a:pt x="663" y="180"/>
                </a:lnTo>
                <a:lnTo>
                  <a:pt x="663" y="181"/>
                </a:lnTo>
                <a:lnTo>
                  <a:pt x="663" y="182"/>
                </a:lnTo>
                <a:lnTo>
                  <a:pt x="662" y="182"/>
                </a:lnTo>
                <a:lnTo>
                  <a:pt x="661" y="182"/>
                </a:lnTo>
                <a:lnTo>
                  <a:pt x="661" y="181"/>
                </a:lnTo>
                <a:lnTo>
                  <a:pt x="662" y="181"/>
                </a:lnTo>
                <a:lnTo>
                  <a:pt x="663" y="181"/>
                </a:lnTo>
                <a:lnTo>
                  <a:pt x="662" y="181"/>
                </a:lnTo>
                <a:lnTo>
                  <a:pt x="661" y="180"/>
                </a:lnTo>
                <a:lnTo>
                  <a:pt x="662" y="180"/>
                </a:lnTo>
                <a:lnTo>
                  <a:pt x="663" y="180"/>
                </a:lnTo>
                <a:lnTo>
                  <a:pt x="662" y="179"/>
                </a:lnTo>
                <a:lnTo>
                  <a:pt x="661" y="179"/>
                </a:lnTo>
                <a:lnTo>
                  <a:pt x="661" y="178"/>
                </a:lnTo>
                <a:lnTo>
                  <a:pt x="662" y="178"/>
                </a:lnTo>
                <a:lnTo>
                  <a:pt x="661" y="178"/>
                </a:lnTo>
                <a:lnTo>
                  <a:pt x="661" y="177"/>
                </a:lnTo>
                <a:lnTo>
                  <a:pt x="661" y="178"/>
                </a:lnTo>
                <a:lnTo>
                  <a:pt x="661" y="177"/>
                </a:lnTo>
                <a:lnTo>
                  <a:pt x="660" y="177"/>
                </a:lnTo>
                <a:lnTo>
                  <a:pt x="661" y="178"/>
                </a:lnTo>
                <a:lnTo>
                  <a:pt x="661" y="179"/>
                </a:lnTo>
                <a:lnTo>
                  <a:pt x="661" y="180"/>
                </a:lnTo>
                <a:lnTo>
                  <a:pt x="661" y="181"/>
                </a:lnTo>
                <a:lnTo>
                  <a:pt x="660" y="181"/>
                </a:lnTo>
                <a:lnTo>
                  <a:pt x="660" y="180"/>
                </a:lnTo>
                <a:lnTo>
                  <a:pt x="660" y="179"/>
                </a:lnTo>
                <a:lnTo>
                  <a:pt x="660" y="180"/>
                </a:lnTo>
                <a:lnTo>
                  <a:pt x="659" y="180"/>
                </a:lnTo>
                <a:lnTo>
                  <a:pt x="659" y="179"/>
                </a:lnTo>
                <a:lnTo>
                  <a:pt x="659" y="178"/>
                </a:lnTo>
                <a:lnTo>
                  <a:pt x="659" y="179"/>
                </a:lnTo>
                <a:lnTo>
                  <a:pt x="658" y="179"/>
                </a:lnTo>
                <a:lnTo>
                  <a:pt x="659" y="180"/>
                </a:lnTo>
                <a:lnTo>
                  <a:pt x="658" y="180"/>
                </a:lnTo>
                <a:lnTo>
                  <a:pt x="658" y="179"/>
                </a:lnTo>
                <a:lnTo>
                  <a:pt x="658" y="178"/>
                </a:lnTo>
                <a:lnTo>
                  <a:pt x="657" y="178"/>
                </a:lnTo>
                <a:lnTo>
                  <a:pt x="656" y="178"/>
                </a:lnTo>
                <a:lnTo>
                  <a:pt x="656" y="177"/>
                </a:lnTo>
                <a:lnTo>
                  <a:pt x="655" y="177"/>
                </a:lnTo>
                <a:lnTo>
                  <a:pt x="656" y="178"/>
                </a:lnTo>
                <a:lnTo>
                  <a:pt x="655" y="178"/>
                </a:lnTo>
                <a:lnTo>
                  <a:pt x="655" y="177"/>
                </a:lnTo>
                <a:lnTo>
                  <a:pt x="654" y="177"/>
                </a:lnTo>
                <a:lnTo>
                  <a:pt x="654" y="178"/>
                </a:lnTo>
                <a:lnTo>
                  <a:pt x="654" y="177"/>
                </a:lnTo>
                <a:lnTo>
                  <a:pt x="654" y="176"/>
                </a:lnTo>
                <a:lnTo>
                  <a:pt x="653" y="177"/>
                </a:lnTo>
                <a:lnTo>
                  <a:pt x="653" y="176"/>
                </a:lnTo>
                <a:lnTo>
                  <a:pt x="652" y="176"/>
                </a:lnTo>
                <a:lnTo>
                  <a:pt x="652" y="175"/>
                </a:lnTo>
                <a:lnTo>
                  <a:pt x="652" y="176"/>
                </a:lnTo>
                <a:lnTo>
                  <a:pt x="651" y="175"/>
                </a:lnTo>
                <a:lnTo>
                  <a:pt x="650" y="176"/>
                </a:lnTo>
                <a:lnTo>
                  <a:pt x="650" y="175"/>
                </a:lnTo>
                <a:lnTo>
                  <a:pt x="649" y="175"/>
                </a:lnTo>
                <a:lnTo>
                  <a:pt x="648" y="175"/>
                </a:lnTo>
                <a:lnTo>
                  <a:pt x="647" y="175"/>
                </a:lnTo>
                <a:lnTo>
                  <a:pt x="648" y="175"/>
                </a:lnTo>
                <a:lnTo>
                  <a:pt x="647" y="175"/>
                </a:lnTo>
                <a:lnTo>
                  <a:pt x="647" y="176"/>
                </a:lnTo>
                <a:lnTo>
                  <a:pt x="648" y="176"/>
                </a:lnTo>
                <a:lnTo>
                  <a:pt x="649" y="176"/>
                </a:lnTo>
                <a:lnTo>
                  <a:pt x="650" y="176"/>
                </a:lnTo>
                <a:lnTo>
                  <a:pt x="651" y="177"/>
                </a:lnTo>
                <a:lnTo>
                  <a:pt x="651" y="176"/>
                </a:lnTo>
                <a:lnTo>
                  <a:pt x="651" y="177"/>
                </a:lnTo>
                <a:lnTo>
                  <a:pt x="652" y="177"/>
                </a:lnTo>
                <a:lnTo>
                  <a:pt x="653" y="177"/>
                </a:lnTo>
                <a:lnTo>
                  <a:pt x="653" y="178"/>
                </a:lnTo>
                <a:lnTo>
                  <a:pt x="652" y="178"/>
                </a:lnTo>
                <a:lnTo>
                  <a:pt x="651" y="178"/>
                </a:lnTo>
                <a:lnTo>
                  <a:pt x="652" y="178"/>
                </a:lnTo>
                <a:lnTo>
                  <a:pt x="652" y="179"/>
                </a:lnTo>
                <a:lnTo>
                  <a:pt x="652" y="178"/>
                </a:lnTo>
                <a:lnTo>
                  <a:pt x="653" y="178"/>
                </a:lnTo>
                <a:lnTo>
                  <a:pt x="654" y="179"/>
                </a:lnTo>
                <a:lnTo>
                  <a:pt x="654" y="180"/>
                </a:lnTo>
                <a:lnTo>
                  <a:pt x="654" y="179"/>
                </a:lnTo>
                <a:lnTo>
                  <a:pt x="655" y="179"/>
                </a:lnTo>
                <a:lnTo>
                  <a:pt x="655" y="180"/>
                </a:lnTo>
                <a:lnTo>
                  <a:pt x="656" y="180"/>
                </a:lnTo>
                <a:lnTo>
                  <a:pt x="656" y="179"/>
                </a:lnTo>
                <a:lnTo>
                  <a:pt x="655" y="179"/>
                </a:lnTo>
                <a:lnTo>
                  <a:pt x="656" y="179"/>
                </a:lnTo>
                <a:lnTo>
                  <a:pt x="657" y="178"/>
                </a:lnTo>
                <a:lnTo>
                  <a:pt x="657" y="179"/>
                </a:lnTo>
                <a:lnTo>
                  <a:pt x="658" y="180"/>
                </a:lnTo>
                <a:lnTo>
                  <a:pt x="657" y="180"/>
                </a:lnTo>
                <a:lnTo>
                  <a:pt x="658" y="180"/>
                </a:lnTo>
                <a:lnTo>
                  <a:pt x="658" y="181"/>
                </a:lnTo>
                <a:lnTo>
                  <a:pt x="659" y="181"/>
                </a:lnTo>
                <a:lnTo>
                  <a:pt x="659" y="182"/>
                </a:lnTo>
                <a:lnTo>
                  <a:pt x="658" y="181"/>
                </a:lnTo>
                <a:lnTo>
                  <a:pt x="657" y="181"/>
                </a:lnTo>
                <a:lnTo>
                  <a:pt x="658" y="182"/>
                </a:lnTo>
                <a:lnTo>
                  <a:pt x="657" y="182"/>
                </a:lnTo>
                <a:lnTo>
                  <a:pt x="657" y="181"/>
                </a:lnTo>
                <a:lnTo>
                  <a:pt x="657" y="182"/>
                </a:lnTo>
                <a:lnTo>
                  <a:pt x="657" y="183"/>
                </a:lnTo>
                <a:lnTo>
                  <a:pt x="657" y="182"/>
                </a:lnTo>
                <a:lnTo>
                  <a:pt x="658" y="182"/>
                </a:lnTo>
                <a:lnTo>
                  <a:pt x="658" y="183"/>
                </a:lnTo>
                <a:lnTo>
                  <a:pt x="659" y="183"/>
                </a:lnTo>
                <a:lnTo>
                  <a:pt x="659" y="182"/>
                </a:lnTo>
                <a:lnTo>
                  <a:pt x="659" y="183"/>
                </a:lnTo>
                <a:lnTo>
                  <a:pt x="659" y="184"/>
                </a:lnTo>
                <a:lnTo>
                  <a:pt x="658" y="183"/>
                </a:lnTo>
                <a:lnTo>
                  <a:pt x="658" y="184"/>
                </a:lnTo>
                <a:lnTo>
                  <a:pt x="659" y="184"/>
                </a:lnTo>
                <a:lnTo>
                  <a:pt x="659" y="185"/>
                </a:lnTo>
                <a:lnTo>
                  <a:pt x="658" y="184"/>
                </a:lnTo>
                <a:lnTo>
                  <a:pt x="657" y="184"/>
                </a:lnTo>
                <a:lnTo>
                  <a:pt x="656" y="184"/>
                </a:lnTo>
                <a:lnTo>
                  <a:pt x="656" y="183"/>
                </a:lnTo>
                <a:lnTo>
                  <a:pt x="655" y="183"/>
                </a:lnTo>
                <a:lnTo>
                  <a:pt x="655" y="184"/>
                </a:lnTo>
                <a:lnTo>
                  <a:pt x="656" y="184"/>
                </a:lnTo>
                <a:lnTo>
                  <a:pt x="657" y="185"/>
                </a:lnTo>
                <a:lnTo>
                  <a:pt x="657" y="184"/>
                </a:lnTo>
                <a:lnTo>
                  <a:pt x="658" y="185"/>
                </a:lnTo>
                <a:lnTo>
                  <a:pt x="658" y="184"/>
                </a:lnTo>
                <a:lnTo>
                  <a:pt x="658" y="185"/>
                </a:lnTo>
                <a:lnTo>
                  <a:pt x="658" y="186"/>
                </a:lnTo>
                <a:lnTo>
                  <a:pt x="659" y="186"/>
                </a:lnTo>
                <a:lnTo>
                  <a:pt x="659" y="185"/>
                </a:lnTo>
                <a:lnTo>
                  <a:pt x="660" y="185"/>
                </a:lnTo>
                <a:lnTo>
                  <a:pt x="661" y="185"/>
                </a:lnTo>
                <a:lnTo>
                  <a:pt x="661" y="186"/>
                </a:lnTo>
                <a:lnTo>
                  <a:pt x="660" y="186"/>
                </a:lnTo>
                <a:lnTo>
                  <a:pt x="659" y="186"/>
                </a:lnTo>
                <a:lnTo>
                  <a:pt x="658" y="186"/>
                </a:lnTo>
                <a:lnTo>
                  <a:pt x="659" y="186"/>
                </a:lnTo>
                <a:lnTo>
                  <a:pt x="659" y="187"/>
                </a:lnTo>
                <a:lnTo>
                  <a:pt x="658" y="187"/>
                </a:lnTo>
                <a:lnTo>
                  <a:pt x="658" y="188"/>
                </a:lnTo>
                <a:lnTo>
                  <a:pt x="659" y="189"/>
                </a:lnTo>
                <a:lnTo>
                  <a:pt x="658" y="189"/>
                </a:lnTo>
                <a:lnTo>
                  <a:pt x="658" y="190"/>
                </a:lnTo>
                <a:lnTo>
                  <a:pt x="659" y="190"/>
                </a:lnTo>
                <a:lnTo>
                  <a:pt x="659" y="191"/>
                </a:lnTo>
                <a:lnTo>
                  <a:pt x="658" y="191"/>
                </a:lnTo>
                <a:lnTo>
                  <a:pt x="658" y="190"/>
                </a:lnTo>
                <a:lnTo>
                  <a:pt x="657" y="190"/>
                </a:lnTo>
                <a:lnTo>
                  <a:pt x="657" y="189"/>
                </a:lnTo>
                <a:lnTo>
                  <a:pt x="657" y="188"/>
                </a:lnTo>
                <a:lnTo>
                  <a:pt x="657" y="187"/>
                </a:lnTo>
                <a:lnTo>
                  <a:pt x="656" y="187"/>
                </a:lnTo>
                <a:lnTo>
                  <a:pt x="656" y="188"/>
                </a:lnTo>
                <a:lnTo>
                  <a:pt x="656" y="189"/>
                </a:lnTo>
                <a:lnTo>
                  <a:pt x="656" y="190"/>
                </a:lnTo>
                <a:lnTo>
                  <a:pt x="655" y="190"/>
                </a:lnTo>
                <a:lnTo>
                  <a:pt x="655" y="191"/>
                </a:lnTo>
                <a:lnTo>
                  <a:pt x="656" y="190"/>
                </a:lnTo>
                <a:lnTo>
                  <a:pt x="658" y="191"/>
                </a:lnTo>
                <a:lnTo>
                  <a:pt x="657" y="191"/>
                </a:lnTo>
                <a:lnTo>
                  <a:pt x="656" y="192"/>
                </a:lnTo>
                <a:lnTo>
                  <a:pt x="657" y="192"/>
                </a:lnTo>
                <a:lnTo>
                  <a:pt x="658" y="192"/>
                </a:lnTo>
                <a:lnTo>
                  <a:pt x="658" y="193"/>
                </a:lnTo>
                <a:lnTo>
                  <a:pt x="658" y="192"/>
                </a:lnTo>
                <a:lnTo>
                  <a:pt x="659" y="193"/>
                </a:lnTo>
                <a:lnTo>
                  <a:pt x="660" y="194"/>
                </a:lnTo>
                <a:lnTo>
                  <a:pt x="659" y="195"/>
                </a:lnTo>
                <a:lnTo>
                  <a:pt x="658" y="196"/>
                </a:lnTo>
                <a:lnTo>
                  <a:pt x="657" y="195"/>
                </a:lnTo>
                <a:lnTo>
                  <a:pt x="657" y="196"/>
                </a:lnTo>
                <a:lnTo>
                  <a:pt x="657" y="195"/>
                </a:lnTo>
                <a:lnTo>
                  <a:pt x="655" y="195"/>
                </a:lnTo>
                <a:lnTo>
                  <a:pt x="654" y="195"/>
                </a:lnTo>
                <a:lnTo>
                  <a:pt x="655" y="195"/>
                </a:lnTo>
                <a:lnTo>
                  <a:pt x="656" y="196"/>
                </a:lnTo>
                <a:lnTo>
                  <a:pt x="657" y="196"/>
                </a:lnTo>
                <a:lnTo>
                  <a:pt x="658" y="197"/>
                </a:lnTo>
                <a:lnTo>
                  <a:pt x="658" y="198"/>
                </a:lnTo>
                <a:lnTo>
                  <a:pt x="657" y="198"/>
                </a:lnTo>
                <a:lnTo>
                  <a:pt x="657" y="197"/>
                </a:lnTo>
                <a:lnTo>
                  <a:pt x="656" y="197"/>
                </a:lnTo>
                <a:lnTo>
                  <a:pt x="655" y="197"/>
                </a:lnTo>
                <a:lnTo>
                  <a:pt x="655" y="196"/>
                </a:lnTo>
                <a:lnTo>
                  <a:pt x="654" y="196"/>
                </a:lnTo>
                <a:lnTo>
                  <a:pt x="654" y="197"/>
                </a:lnTo>
                <a:lnTo>
                  <a:pt x="655" y="197"/>
                </a:lnTo>
                <a:lnTo>
                  <a:pt x="655" y="198"/>
                </a:lnTo>
                <a:lnTo>
                  <a:pt x="656" y="198"/>
                </a:lnTo>
                <a:lnTo>
                  <a:pt x="655" y="198"/>
                </a:lnTo>
                <a:lnTo>
                  <a:pt x="656" y="198"/>
                </a:lnTo>
                <a:lnTo>
                  <a:pt x="657" y="198"/>
                </a:lnTo>
                <a:lnTo>
                  <a:pt x="656" y="199"/>
                </a:lnTo>
                <a:lnTo>
                  <a:pt x="655" y="199"/>
                </a:lnTo>
                <a:lnTo>
                  <a:pt x="654" y="199"/>
                </a:lnTo>
                <a:lnTo>
                  <a:pt x="655" y="199"/>
                </a:lnTo>
                <a:lnTo>
                  <a:pt x="655" y="200"/>
                </a:lnTo>
                <a:lnTo>
                  <a:pt x="656" y="199"/>
                </a:lnTo>
                <a:lnTo>
                  <a:pt x="657" y="199"/>
                </a:lnTo>
                <a:lnTo>
                  <a:pt x="657" y="200"/>
                </a:lnTo>
                <a:lnTo>
                  <a:pt x="656" y="200"/>
                </a:lnTo>
                <a:lnTo>
                  <a:pt x="657" y="200"/>
                </a:lnTo>
                <a:lnTo>
                  <a:pt x="657" y="201"/>
                </a:lnTo>
                <a:lnTo>
                  <a:pt x="656" y="201"/>
                </a:lnTo>
                <a:lnTo>
                  <a:pt x="655" y="201"/>
                </a:lnTo>
                <a:lnTo>
                  <a:pt x="654" y="201"/>
                </a:lnTo>
                <a:lnTo>
                  <a:pt x="654" y="200"/>
                </a:lnTo>
                <a:lnTo>
                  <a:pt x="653" y="200"/>
                </a:lnTo>
                <a:lnTo>
                  <a:pt x="654" y="201"/>
                </a:lnTo>
                <a:lnTo>
                  <a:pt x="655" y="201"/>
                </a:lnTo>
                <a:lnTo>
                  <a:pt x="656" y="202"/>
                </a:lnTo>
                <a:lnTo>
                  <a:pt x="657" y="202"/>
                </a:lnTo>
                <a:lnTo>
                  <a:pt x="658" y="202"/>
                </a:lnTo>
                <a:lnTo>
                  <a:pt x="658" y="201"/>
                </a:lnTo>
                <a:lnTo>
                  <a:pt x="658" y="200"/>
                </a:lnTo>
                <a:lnTo>
                  <a:pt x="659" y="200"/>
                </a:lnTo>
                <a:lnTo>
                  <a:pt x="659" y="201"/>
                </a:lnTo>
                <a:lnTo>
                  <a:pt x="659" y="202"/>
                </a:lnTo>
                <a:lnTo>
                  <a:pt x="658" y="202"/>
                </a:lnTo>
                <a:lnTo>
                  <a:pt x="658" y="203"/>
                </a:lnTo>
                <a:lnTo>
                  <a:pt x="657" y="203"/>
                </a:lnTo>
                <a:lnTo>
                  <a:pt x="657" y="202"/>
                </a:lnTo>
                <a:lnTo>
                  <a:pt x="656" y="202"/>
                </a:lnTo>
                <a:lnTo>
                  <a:pt x="655" y="202"/>
                </a:lnTo>
                <a:lnTo>
                  <a:pt x="654" y="202"/>
                </a:lnTo>
                <a:lnTo>
                  <a:pt x="654" y="203"/>
                </a:lnTo>
                <a:lnTo>
                  <a:pt x="654" y="204"/>
                </a:lnTo>
                <a:lnTo>
                  <a:pt x="654" y="203"/>
                </a:lnTo>
                <a:lnTo>
                  <a:pt x="653" y="203"/>
                </a:lnTo>
                <a:lnTo>
                  <a:pt x="653" y="202"/>
                </a:lnTo>
                <a:lnTo>
                  <a:pt x="652" y="202"/>
                </a:lnTo>
                <a:lnTo>
                  <a:pt x="652" y="201"/>
                </a:lnTo>
                <a:lnTo>
                  <a:pt x="651" y="201"/>
                </a:lnTo>
                <a:lnTo>
                  <a:pt x="650" y="201"/>
                </a:lnTo>
                <a:lnTo>
                  <a:pt x="649" y="201"/>
                </a:lnTo>
                <a:lnTo>
                  <a:pt x="649" y="200"/>
                </a:lnTo>
                <a:lnTo>
                  <a:pt x="648" y="200"/>
                </a:lnTo>
                <a:lnTo>
                  <a:pt x="648" y="199"/>
                </a:lnTo>
                <a:lnTo>
                  <a:pt x="648" y="198"/>
                </a:lnTo>
                <a:lnTo>
                  <a:pt x="648" y="199"/>
                </a:lnTo>
                <a:lnTo>
                  <a:pt x="649" y="199"/>
                </a:lnTo>
                <a:lnTo>
                  <a:pt x="650" y="199"/>
                </a:lnTo>
                <a:lnTo>
                  <a:pt x="651" y="199"/>
                </a:lnTo>
                <a:lnTo>
                  <a:pt x="651" y="198"/>
                </a:lnTo>
                <a:lnTo>
                  <a:pt x="650" y="198"/>
                </a:lnTo>
                <a:lnTo>
                  <a:pt x="649" y="198"/>
                </a:lnTo>
                <a:lnTo>
                  <a:pt x="648" y="198"/>
                </a:lnTo>
                <a:lnTo>
                  <a:pt x="648" y="197"/>
                </a:lnTo>
                <a:lnTo>
                  <a:pt x="649" y="197"/>
                </a:lnTo>
                <a:lnTo>
                  <a:pt x="649" y="196"/>
                </a:lnTo>
                <a:lnTo>
                  <a:pt x="649" y="197"/>
                </a:lnTo>
                <a:lnTo>
                  <a:pt x="648" y="197"/>
                </a:lnTo>
                <a:lnTo>
                  <a:pt x="647" y="197"/>
                </a:lnTo>
                <a:lnTo>
                  <a:pt x="648" y="197"/>
                </a:lnTo>
                <a:lnTo>
                  <a:pt x="648" y="198"/>
                </a:lnTo>
                <a:lnTo>
                  <a:pt x="647" y="198"/>
                </a:lnTo>
                <a:lnTo>
                  <a:pt x="646" y="198"/>
                </a:lnTo>
                <a:lnTo>
                  <a:pt x="647" y="198"/>
                </a:lnTo>
                <a:lnTo>
                  <a:pt x="647" y="199"/>
                </a:lnTo>
                <a:lnTo>
                  <a:pt x="646" y="199"/>
                </a:lnTo>
                <a:lnTo>
                  <a:pt x="646" y="198"/>
                </a:lnTo>
                <a:lnTo>
                  <a:pt x="645" y="198"/>
                </a:lnTo>
                <a:lnTo>
                  <a:pt x="645" y="197"/>
                </a:lnTo>
                <a:lnTo>
                  <a:pt x="645" y="196"/>
                </a:lnTo>
                <a:lnTo>
                  <a:pt x="646" y="196"/>
                </a:lnTo>
                <a:lnTo>
                  <a:pt x="646" y="195"/>
                </a:lnTo>
                <a:lnTo>
                  <a:pt x="646" y="196"/>
                </a:lnTo>
                <a:lnTo>
                  <a:pt x="646" y="195"/>
                </a:lnTo>
                <a:lnTo>
                  <a:pt x="646" y="194"/>
                </a:lnTo>
                <a:lnTo>
                  <a:pt x="645" y="194"/>
                </a:lnTo>
                <a:lnTo>
                  <a:pt x="645" y="193"/>
                </a:lnTo>
                <a:lnTo>
                  <a:pt x="646" y="193"/>
                </a:lnTo>
                <a:lnTo>
                  <a:pt x="646" y="192"/>
                </a:lnTo>
                <a:lnTo>
                  <a:pt x="647" y="192"/>
                </a:lnTo>
                <a:lnTo>
                  <a:pt x="648" y="192"/>
                </a:lnTo>
                <a:lnTo>
                  <a:pt x="649" y="191"/>
                </a:lnTo>
                <a:lnTo>
                  <a:pt x="650" y="191"/>
                </a:lnTo>
                <a:lnTo>
                  <a:pt x="650" y="190"/>
                </a:lnTo>
                <a:lnTo>
                  <a:pt x="649" y="190"/>
                </a:lnTo>
                <a:lnTo>
                  <a:pt x="648" y="190"/>
                </a:lnTo>
                <a:lnTo>
                  <a:pt x="648" y="191"/>
                </a:lnTo>
                <a:lnTo>
                  <a:pt x="647" y="191"/>
                </a:lnTo>
                <a:lnTo>
                  <a:pt x="647" y="192"/>
                </a:lnTo>
                <a:lnTo>
                  <a:pt x="646" y="192"/>
                </a:lnTo>
                <a:lnTo>
                  <a:pt x="645" y="192"/>
                </a:lnTo>
                <a:lnTo>
                  <a:pt x="645" y="193"/>
                </a:lnTo>
                <a:lnTo>
                  <a:pt x="644" y="193"/>
                </a:lnTo>
                <a:lnTo>
                  <a:pt x="644" y="192"/>
                </a:lnTo>
                <a:lnTo>
                  <a:pt x="643" y="192"/>
                </a:lnTo>
                <a:lnTo>
                  <a:pt x="643" y="191"/>
                </a:lnTo>
                <a:lnTo>
                  <a:pt x="643" y="192"/>
                </a:lnTo>
                <a:lnTo>
                  <a:pt x="642" y="191"/>
                </a:lnTo>
                <a:lnTo>
                  <a:pt x="642" y="190"/>
                </a:lnTo>
                <a:lnTo>
                  <a:pt x="641" y="190"/>
                </a:lnTo>
                <a:lnTo>
                  <a:pt x="641" y="189"/>
                </a:lnTo>
                <a:lnTo>
                  <a:pt x="642" y="189"/>
                </a:lnTo>
                <a:lnTo>
                  <a:pt x="643" y="188"/>
                </a:lnTo>
                <a:lnTo>
                  <a:pt x="643" y="187"/>
                </a:lnTo>
                <a:lnTo>
                  <a:pt x="644" y="187"/>
                </a:lnTo>
                <a:lnTo>
                  <a:pt x="643" y="187"/>
                </a:lnTo>
                <a:lnTo>
                  <a:pt x="643" y="188"/>
                </a:lnTo>
                <a:lnTo>
                  <a:pt x="642" y="188"/>
                </a:lnTo>
                <a:lnTo>
                  <a:pt x="642" y="189"/>
                </a:lnTo>
                <a:lnTo>
                  <a:pt x="641" y="188"/>
                </a:lnTo>
                <a:lnTo>
                  <a:pt x="640" y="187"/>
                </a:lnTo>
                <a:lnTo>
                  <a:pt x="640" y="188"/>
                </a:lnTo>
                <a:lnTo>
                  <a:pt x="640" y="189"/>
                </a:lnTo>
                <a:lnTo>
                  <a:pt x="641" y="189"/>
                </a:lnTo>
                <a:lnTo>
                  <a:pt x="641" y="190"/>
                </a:lnTo>
                <a:lnTo>
                  <a:pt x="640" y="190"/>
                </a:lnTo>
                <a:lnTo>
                  <a:pt x="641" y="190"/>
                </a:lnTo>
                <a:lnTo>
                  <a:pt x="641" y="191"/>
                </a:lnTo>
                <a:lnTo>
                  <a:pt x="642" y="191"/>
                </a:lnTo>
                <a:lnTo>
                  <a:pt x="642" y="192"/>
                </a:lnTo>
                <a:lnTo>
                  <a:pt x="643" y="192"/>
                </a:lnTo>
                <a:lnTo>
                  <a:pt x="643" y="193"/>
                </a:lnTo>
                <a:lnTo>
                  <a:pt x="644" y="193"/>
                </a:lnTo>
                <a:lnTo>
                  <a:pt x="643" y="193"/>
                </a:lnTo>
                <a:lnTo>
                  <a:pt x="644" y="194"/>
                </a:lnTo>
                <a:lnTo>
                  <a:pt x="644" y="195"/>
                </a:lnTo>
                <a:lnTo>
                  <a:pt x="643" y="194"/>
                </a:lnTo>
                <a:lnTo>
                  <a:pt x="643" y="193"/>
                </a:lnTo>
                <a:lnTo>
                  <a:pt x="643" y="194"/>
                </a:lnTo>
                <a:lnTo>
                  <a:pt x="642" y="194"/>
                </a:lnTo>
                <a:lnTo>
                  <a:pt x="643" y="194"/>
                </a:lnTo>
                <a:lnTo>
                  <a:pt x="643" y="195"/>
                </a:lnTo>
                <a:lnTo>
                  <a:pt x="644" y="195"/>
                </a:lnTo>
                <a:lnTo>
                  <a:pt x="644" y="196"/>
                </a:lnTo>
                <a:lnTo>
                  <a:pt x="643" y="196"/>
                </a:lnTo>
                <a:lnTo>
                  <a:pt x="643" y="197"/>
                </a:lnTo>
                <a:lnTo>
                  <a:pt x="642" y="198"/>
                </a:lnTo>
                <a:lnTo>
                  <a:pt x="642" y="197"/>
                </a:lnTo>
                <a:lnTo>
                  <a:pt x="641" y="197"/>
                </a:lnTo>
                <a:lnTo>
                  <a:pt x="642" y="197"/>
                </a:lnTo>
                <a:lnTo>
                  <a:pt x="642" y="198"/>
                </a:lnTo>
                <a:lnTo>
                  <a:pt x="641" y="198"/>
                </a:lnTo>
                <a:lnTo>
                  <a:pt x="642" y="198"/>
                </a:lnTo>
                <a:lnTo>
                  <a:pt x="643" y="198"/>
                </a:lnTo>
                <a:lnTo>
                  <a:pt x="643" y="199"/>
                </a:lnTo>
                <a:lnTo>
                  <a:pt x="642" y="199"/>
                </a:lnTo>
                <a:lnTo>
                  <a:pt x="641" y="199"/>
                </a:lnTo>
                <a:lnTo>
                  <a:pt x="640" y="198"/>
                </a:lnTo>
                <a:lnTo>
                  <a:pt x="639" y="197"/>
                </a:lnTo>
                <a:lnTo>
                  <a:pt x="639" y="196"/>
                </a:lnTo>
                <a:lnTo>
                  <a:pt x="639" y="195"/>
                </a:lnTo>
                <a:lnTo>
                  <a:pt x="639" y="194"/>
                </a:lnTo>
                <a:lnTo>
                  <a:pt x="639" y="193"/>
                </a:lnTo>
                <a:lnTo>
                  <a:pt x="639" y="192"/>
                </a:lnTo>
                <a:lnTo>
                  <a:pt x="639" y="191"/>
                </a:lnTo>
                <a:lnTo>
                  <a:pt x="639" y="190"/>
                </a:lnTo>
                <a:lnTo>
                  <a:pt x="638" y="190"/>
                </a:lnTo>
                <a:lnTo>
                  <a:pt x="638" y="191"/>
                </a:lnTo>
                <a:lnTo>
                  <a:pt x="638" y="192"/>
                </a:lnTo>
                <a:lnTo>
                  <a:pt x="639" y="192"/>
                </a:lnTo>
                <a:lnTo>
                  <a:pt x="638" y="192"/>
                </a:lnTo>
                <a:lnTo>
                  <a:pt x="637" y="191"/>
                </a:lnTo>
                <a:lnTo>
                  <a:pt x="637" y="190"/>
                </a:lnTo>
                <a:lnTo>
                  <a:pt x="636" y="189"/>
                </a:lnTo>
                <a:lnTo>
                  <a:pt x="636" y="188"/>
                </a:lnTo>
                <a:lnTo>
                  <a:pt x="636" y="187"/>
                </a:lnTo>
                <a:lnTo>
                  <a:pt x="636" y="186"/>
                </a:lnTo>
                <a:lnTo>
                  <a:pt x="635" y="186"/>
                </a:lnTo>
                <a:lnTo>
                  <a:pt x="636" y="186"/>
                </a:lnTo>
                <a:lnTo>
                  <a:pt x="636" y="185"/>
                </a:lnTo>
                <a:lnTo>
                  <a:pt x="636" y="184"/>
                </a:lnTo>
                <a:lnTo>
                  <a:pt x="636" y="185"/>
                </a:lnTo>
                <a:lnTo>
                  <a:pt x="635" y="185"/>
                </a:lnTo>
                <a:lnTo>
                  <a:pt x="635" y="186"/>
                </a:lnTo>
                <a:lnTo>
                  <a:pt x="634" y="185"/>
                </a:lnTo>
                <a:lnTo>
                  <a:pt x="635" y="185"/>
                </a:lnTo>
                <a:lnTo>
                  <a:pt x="634" y="185"/>
                </a:lnTo>
                <a:lnTo>
                  <a:pt x="634" y="186"/>
                </a:lnTo>
                <a:lnTo>
                  <a:pt x="634" y="185"/>
                </a:lnTo>
                <a:lnTo>
                  <a:pt x="633" y="185"/>
                </a:lnTo>
                <a:lnTo>
                  <a:pt x="633" y="184"/>
                </a:lnTo>
                <a:lnTo>
                  <a:pt x="634" y="184"/>
                </a:lnTo>
                <a:lnTo>
                  <a:pt x="633" y="184"/>
                </a:lnTo>
                <a:lnTo>
                  <a:pt x="632" y="183"/>
                </a:lnTo>
                <a:lnTo>
                  <a:pt x="631" y="184"/>
                </a:lnTo>
                <a:lnTo>
                  <a:pt x="631" y="183"/>
                </a:lnTo>
                <a:lnTo>
                  <a:pt x="632" y="183"/>
                </a:lnTo>
                <a:lnTo>
                  <a:pt x="631" y="182"/>
                </a:lnTo>
                <a:lnTo>
                  <a:pt x="630" y="182"/>
                </a:lnTo>
                <a:lnTo>
                  <a:pt x="630" y="183"/>
                </a:lnTo>
                <a:lnTo>
                  <a:pt x="630" y="182"/>
                </a:lnTo>
                <a:lnTo>
                  <a:pt x="630" y="181"/>
                </a:lnTo>
                <a:lnTo>
                  <a:pt x="629" y="181"/>
                </a:lnTo>
                <a:lnTo>
                  <a:pt x="629" y="182"/>
                </a:lnTo>
                <a:lnTo>
                  <a:pt x="630" y="182"/>
                </a:lnTo>
                <a:lnTo>
                  <a:pt x="630" y="183"/>
                </a:lnTo>
                <a:lnTo>
                  <a:pt x="629" y="183"/>
                </a:lnTo>
                <a:lnTo>
                  <a:pt x="628" y="183"/>
                </a:lnTo>
                <a:lnTo>
                  <a:pt x="628" y="182"/>
                </a:lnTo>
                <a:lnTo>
                  <a:pt x="627" y="181"/>
                </a:lnTo>
                <a:lnTo>
                  <a:pt x="626" y="180"/>
                </a:lnTo>
                <a:lnTo>
                  <a:pt x="627" y="180"/>
                </a:lnTo>
                <a:lnTo>
                  <a:pt x="628" y="179"/>
                </a:lnTo>
                <a:lnTo>
                  <a:pt x="628" y="178"/>
                </a:lnTo>
                <a:lnTo>
                  <a:pt x="627" y="179"/>
                </a:lnTo>
                <a:lnTo>
                  <a:pt x="626" y="179"/>
                </a:lnTo>
                <a:lnTo>
                  <a:pt x="626" y="180"/>
                </a:lnTo>
                <a:lnTo>
                  <a:pt x="625" y="180"/>
                </a:lnTo>
                <a:lnTo>
                  <a:pt x="624" y="180"/>
                </a:lnTo>
                <a:lnTo>
                  <a:pt x="623" y="180"/>
                </a:lnTo>
                <a:lnTo>
                  <a:pt x="623" y="179"/>
                </a:lnTo>
                <a:lnTo>
                  <a:pt x="622" y="179"/>
                </a:lnTo>
                <a:lnTo>
                  <a:pt x="622" y="178"/>
                </a:lnTo>
                <a:lnTo>
                  <a:pt x="621" y="177"/>
                </a:lnTo>
                <a:lnTo>
                  <a:pt x="621" y="176"/>
                </a:lnTo>
                <a:lnTo>
                  <a:pt x="622" y="176"/>
                </a:lnTo>
                <a:lnTo>
                  <a:pt x="621" y="176"/>
                </a:lnTo>
                <a:lnTo>
                  <a:pt x="621" y="175"/>
                </a:lnTo>
                <a:lnTo>
                  <a:pt x="620" y="175"/>
                </a:lnTo>
                <a:lnTo>
                  <a:pt x="621" y="175"/>
                </a:lnTo>
                <a:lnTo>
                  <a:pt x="621" y="174"/>
                </a:lnTo>
                <a:lnTo>
                  <a:pt x="622" y="174"/>
                </a:lnTo>
                <a:lnTo>
                  <a:pt x="623" y="174"/>
                </a:lnTo>
                <a:lnTo>
                  <a:pt x="623" y="173"/>
                </a:lnTo>
                <a:lnTo>
                  <a:pt x="624" y="172"/>
                </a:lnTo>
                <a:lnTo>
                  <a:pt x="623" y="172"/>
                </a:lnTo>
                <a:lnTo>
                  <a:pt x="623" y="173"/>
                </a:lnTo>
                <a:lnTo>
                  <a:pt x="622" y="173"/>
                </a:lnTo>
                <a:lnTo>
                  <a:pt x="622" y="174"/>
                </a:lnTo>
                <a:lnTo>
                  <a:pt x="621" y="174"/>
                </a:lnTo>
                <a:lnTo>
                  <a:pt x="620" y="174"/>
                </a:lnTo>
                <a:lnTo>
                  <a:pt x="620" y="175"/>
                </a:lnTo>
                <a:lnTo>
                  <a:pt x="619" y="174"/>
                </a:lnTo>
                <a:lnTo>
                  <a:pt x="618" y="174"/>
                </a:lnTo>
                <a:lnTo>
                  <a:pt x="619" y="173"/>
                </a:lnTo>
                <a:lnTo>
                  <a:pt x="618" y="172"/>
                </a:lnTo>
                <a:lnTo>
                  <a:pt x="618" y="171"/>
                </a:lnTo>
                <a:lnTo>
                  <a:pt x="617" y="170"/>
                </a:lnTo>
                <a:lnTo>
                  <a:pt x="616" y="170"/>
                </a:lnTo>
                <a:lnTo>
                  <a:pt x="615" y="169"/>
                </a:lnTo>
                <a:lnTo>
                  <a:pt x="614" y="169"/>
                </a:lnTo>
                <a:lnTo>
                  <a:pt x="613" y="169"/>
                </a:lnTo>
                <a:lnTo>
                  <a:pt x="612" y="168"/>
                </a:lnTo>
                <a:lnTo>
                  <a:pt x="612" y="167"/>
                </a:lnTo>
                <a:lnTo>
                  <a:pt x="611" y="166"/>
                </a:lnTo>
                <a:lnTo>
                  <a:pt x="612" y="166"/>
                </a:lnTo>
                <a:lnTo>
                  <a:pt x="612" y="165"/>
                </a:lnTo>
                <a:lnTo>
                  <a:pt x="612" y="164"/>
                </a:lnTo>
                <a:lnTo>
                  <a:pt x="611" y="164"/>
                </a:lnTo>
                <a:lnTo>
                  <a:pt x="611" y="165"/>
                </a:lnTo>
                <a:lnTo>
                  <a:pt x="610" y="164"/>
                </a:lnTo>
                <a:lnTo>
                  <a:pt x="610" y="163"/>
                </a:lnTo>
                <a:lnTo>
                  <a:pt x="609" y="163"/>
                </a:lnTo>
                <a:lnTo>
                  <a:pt x="608" y="163"/>
                </a:lnTo>
                <a:lnTo>
                  <a:pt x="607" y="163"/>
                </a:lnTo>
                <a:lnTo>
                  <a:pt x="607" y="162"/>
                </a:lnTo>
                <a:lnTo>
                  <a:pt x="607" y="161"/>
                </a:lnTo>
                <a:lnTo>
                  <a:pt x="608" y="160"/>
                </a:lnTo>
                <a:lnTo>
                  <a:pt x="607" y="160"/>
                </a:lnTo>
                <a:lnTo>
                  <a:pt x="607" y="159"/>
                </a:lnTo>
                <a:lnTo>
                  <a:pt x="607" y="158"/>
                </a:lnTo>
                <a:lnTo>
                  <a:pt x="607" y="156"/>
                </a:lnTo>
                <a:lnTo>
                  <a:pt x="607" y="155"/>
                </a:lnTo>
                <a:lnTo>
                  <a:pt x="606" y="154"/>
                </a:lnTo>
                <a:lnTo>
                  <a:pt x="604" y="154"/>
                </a:lnTo>
                <a:lnTo>
                  <a:pt x="604" y="155"/>
                </a:lnTo>
                <a:lnTo>
                  <a:pt x="604" y="156"/>
                </a:lnTo>
                <a:lnTo>
                  <a:pt x="604" y="157"/>
                </a:lnTo>
                <a:lnTo>
                  <a:pt x="604" y="158"/>
                </a:lnTo>
                <a:lnTo>
                  <a:pt x="605" y="158"/>
                </a:lnTo>
                <a:lnTo>
                  <a:pt x="604" y="159"/>
                </a:lnTo>
                <a:lnTo>
                  <a:pt x="604" y="158"/>
                </a:lnTo>
                <a:lnTo>
                  <a:pt x="604" y="157"/>
                </a:lnTo>
                <a:lnTo>
                  <a:pt x="604" y="156"/>
                </a:lnTo>
                <a:lnTo>
                  <a:pt x="603" y="157"/>
                </a:lnTo>
                <a:lnTo>
                  <a:pt x="604" y="157"/>
                </a:lnTo>
                <a:lnTo>
                  <a:pt x="604" y="158"/>
                </a:lnTo>
                <a:lnTo>
                  <a:pt x="603" y="158"/>
                </a:lnTo>
                <a:lnTo>
                  <a:pt x="603" y="157"/>
                </a:lnTo>
                <a:lnTo>
                  <a:pt x="603" y="158"/>
                </a:lnTo>
                <a:lnTo>
                  <a:pt x="604" y="158"/>
                </a:lnTo>
                <a:lnTo>
                  <a:pt x="604" y="159"/>
                </a:lnTo>
                <a:lnTo>
                  <a:pt x="604" y="160"/>
                </a:lnTo>
                <a:lnTo>
                  <a:pt x="604" y="161"/>
                </a:lnTo>
                <a:lnTo>
                  <a:pt x="605" y="161"/>
                </a:lnTo>
                <a:lnTo>
                  <a:pt x="605" y="162"/>
                </a:lnTo>
                <a:lnTo>
                  <a:pt x="604" y="162"/>
                </a:lnTo>
                <a:lnTo>
                  <a:pt x="603" y="162"/>
                </a:lnTo>
                <a:lnTo>
                  <a:pt x="604" y="163"/>
                </a:lnTo>
                <a:lnTo>
                  <a:pt x="603" y="163"/>
                </a:lnTo>
                <a:lnTo>
                  <a:pt x="604" y="164"/>
                </a:lnTo>
                <a:lnTo>
                  <a:pt x="605" y="164"/>
                </a:lnTo>
                <a:lnTo>
                  <a:pt x="606" y="164"/>
                </a:lnTo>
                <a:lnTo>
                  <a:pt x="607" y="164"/>
                </a:lnTo>
                <a:lnTo>
                  <a:pt x="607" y="165"/>
                </a:lnTo>
                <a:lnTo>
                  <a:pt x="608" y="165"/>
                </a:lnTo>
                <a:lnTo>
                  <a:pt x="607" y="165"/>
                </a:lnTo>
                <a:lnTo>
                  <a:pt x="607" y="166"/>
                </a:lnTo>
                <a:lnTo>
                  <a:pt x="607" y="167"/>
                </a:lnTo>
                <a:lnTo>
                  <a:pt x="608" y="167"/>
                </a:lnTo>
                <a:lnTo>
                  <a:pt x="609" y="168"/>
                </a:lnTo>
                <a:lnTo>
                  <a:pt x="609" y="169"/>
                </a:lnTo>
                <a:lnTo>
                  <a:pt x="610" y="169"/>
                </a:lnTo>
                <a:lnTo>
                  <a:pt x="610" y="170"/>
                </a:lnTo>
                <a:lnTo>
                  <a:pt x="610" y="171"/>
                </a:lnTo>
                <a:lnTo>
                  <a:pt x="612" y="171"/>
                </a:lnTo>
                <a:lnTo>
                  <a:pt x="612" y="172"/>
                </a:lnTo>
                <a:lnTo>
                  <a:pt x="613" y="172"/>
                </a:lnTo>
                <a:lnTo>
                  <a:pt x="613" y="173"/>
                </a:lnTo>
                <a:lnTo>
                  <a:pt x="614" y="173"/>
                </a:lnTo>
                <a:lnTo>
                  <a:pt x="615" y="173"/>
                </a:lnTo>
                <a:lnTo>
                  <a:pt x="615" y="174"/>
                </a:lnTo>
                <a:lnTo>
                  <a:pt x="615" y="175"/>
                </a:lnTo>
                <a:lnTo>
                  <a:pt x="616" y="176"/>
                </a:lnTo>
                <a:lnTo>
                  <a:pt x="616" y="177"/>
                </a:lnTo>
                <a:lnTo>
                  <a:pt x="617" y="177"/>
                </a:lnTo>
                <a:lnTo>
                  <a:pt x="617" y="178"/>
                </a:lnTo>
                <a:lnTo>
                  <a:pt x="617" y="179"/>
                </a:lnTo>
                <a:lnTo>
                  <a:pt x="618" y="180"/>
                </a:lnTo>
                <a:lnTo>
                  <a:pt x="618" y="181"/>
                </a:lnTo>
                <a:lnTo>
                  <a:pt x="619" y="181"/>
                </a:lnTo>
                <a:lnTo>
                  <a:pt x="619" y="182"/>
                </a:lnTo>
                <a:lnTo>
                  <a:pt x="619" y="183"/>
                </a:lnTo>
                <a:lnTo>
                  <a:pt x="620" y="184"/>
                </a:lnTo>
                <a:lnTo>
                  <a:pt x="621" y="184"/>
                </a:lnTo>
                <a:lnTo>
                  <a:pt x="622" y="185"/>
                </a:lnTo>
                <a:lnTo>
                  <a:pt x="623" y="184"/>
                </a:lnTo>
                <a:lnTo>
                  <a:pt x="624" y="185"/>
                </a:lnTo>
                <a:lnTo>
                  <a:pt x="625" y="185"/>
                </a:lnTo>
                <a:lnTo>
                  <a:pt x="624" y="186"/>
                </a:lnTo>
                <a:lnTo>
                  <a:pt x="625" y="187"/>
                </a:lnTo>
                <a:lnTo>
                  <a:pt x="626" y="188"/>
                </a:lnTo>
                <a:lnTo>
                  <a:pt x="625" y="189"/>
                </a:lnTo>
                <a:lnTo>
                  <a:pt x="626" y="189"/>
                </a:lnTo>
                <a:lnTo>
                  <a:pt x="627" y="190"/>
                </a:lnTo>
                <a:lnTo>
                  <a:pt x="628" y="190"/>
                </a:lnTo>
                <a:lnTo>
                  <a:pt x="630" y="190"/>
                </a:lnTo>
                <a:lnTo>
                  <a:pt x="631" y="190"/>
                </a:lnTo>
                <a:lnTo>
                  <a:pt x="631" y="191"/>
                </a:lnTo>
                <a:lnTo>
                  <a:pt x="631" y="190"/>
                </a:lnTo>
                <a:lnTo>
                  <a:pt x="630" y="190"/>
                </a:lnTo>
                <a:lnTo>
                  <a:pt x="630" y="191"/>
                </a:lnTo>
                <a:lnTo>
                  <a:pt x="630" y="190"/>
                </a:lnTo>
                <a:lnTo>
                  <a:pt x="631" y="191"/>
                </a:lnTo>
                <a:lnTo>
                  <a:pt x="631" y="192"/>
                </a:lnTo>
                <a:lnTo>
                  <a:pt x="630" y="192"/>
                </a:lnTo>
                <a:lnTo>
                  <a:pt x="630" y="193"/>
                </a:lnTo>
                <a:lnTo>
                  <a:pt x="631" y="192"/>
                </a:lnTo>
                <a:lnTo>
                  <a:pt x="632" y="192"/>
                </a:lnTo>
                <a:lnTo>
                  <a:pt x="632" y="193"/>
                </a:lnTo>
                <a:lnTo>
                  <a:pt x="633" y="193"/>
                </a:lnTo>
                <a:lnTo>
                  <a:pt x="633" y="194"/>
                </a:lnTo>
                <a:lnTo>
                  <a:pt x="633" y="195"/>
                </a:lnTo>
                <a:lnTo>
                  <a:pt x="632" y="196"/>
                </a:lnTo>
                <a:lnTo>
                  <a:pt x="633" y="196"/>
                </a:lnTo>
                <a:lnTo>
                  <a:pt x="633" y="195"/>
                </a:lnTo>
                <a:lnTo>
                  <a:pt x="633" y="196"/>
                </a:lnTo>
                <a:lnTo>
                  <a:pt x="634" y="196"/>
                </a:lnTo>
                <a:lnTo>
                  <a:pt x="634" y="198"/>
                </a:lnTo>
                <a:lnTo>
                  <a:pt x="635" y="198"/>
                </a:lnTo>
                <a:lnTo>
                  <a:pt x="634" y="198"/>
                </a:lnTo>
                <a:lnTo>
                  <a:pt x="633" y="198"/>
                </a:lnTo>
                <a:lnTo>
                  <a:pt x="632" y="198"/>
                </a:lnTo>
                <a:lnTo>
                  <a:pt x="632" y="197"/>
                </a:lnTo>
                <a:lnTo>
                  <a:pt x="631" y="197"/>
                </a:lnTo>
                <a:lnTo>
                  <a:pt x="631" y="198"/>
                </a:lnTo>
                <a:lnTo>
                  <a:pt x="630" y="198"/>
                </a:lnTo>
                <a:lnTo>
                  <a:pt x="631" y="198"/>
                </a:lnTo>
                <a:lnTo>
                  <a:pt x="632" y="198"/>
                </a:lnTo>
                <a:lnTo>
                  <a:pt x="633" y="198"/>
                </a:lnTo>
                <a:lnTo>
                  <a:pt x="633" y="199"/>
                </a:lnTo>
                <a:lnTo>
                  <a:pt x="634" y="198"/>
                </a:lnTo>
                <a:lnTo>
                  <a:pt x="634" y="199"/>
                </a:lnTo>
                <a:lnTo>
                  <a:pt x="635" y="199"/>
                </a:lnTo>
                <a:lnTo>
                  <a:pt x="636" y="199"/>
                </a:lnTo>
                <a:lnTo>
                  <a:pt x="635" y="200"/>
                </a:lnTo>
                <a:lnTo>
                  <a:pt x="635" y="199"/>
                </a:lnTo>
                <a:lnTo>
                  <a:pt x="634" y="199"/>
                </a:lnTo>
                <a:lnTo>
                  <a:pt x="633" y="199"/>
                </a:lnTo>
                <a:lnTo>
                  <a:pt x="633" y="200"/>
                </a:lnTo>
                <a:lnTo>
                  <a:pt x="633" y="199"/>
                </a:lnTo>
                <a:lnTo>
                  <a:pt x="634" y="200"/>
                </a:lnTo>
                <a:lnTo>
                  <a:pt x="635" y="200"/>
                </a:lnTo>
                <a:lnTo>
                  <a:pt x="635" y="201"/>
                </a:lnTo>
                <a:lnTo>
                  <a:pt x="636" y="201"/>
                </a:lnTo>
                <a:lnTo>
                  <a:pt x="636" y="202"/>
                </a:lnTo>
                <a:lnTo>
                  <a:pt x="635" y="202"/>
                </a:lnTo>
                <a:lnTo>
                  <a:pt x="635" y="203"/>
                </a:lnTo>
                <a:lnTo>
                  <a:pt x="634" y="203"/>
                </a:lnTo>
                <a:lnTo>
                  <a:pt x="634" y="204"/>
                </a:lnTo>
                <a:lnTo>
                  <a:pt x="635" y="204"/>
                </a:lnTo>
                <a:lnTo>
                  <a:pt x="636" y="203"/>
                </a:lnTo>
                <a:lnTo>
                  <a:pt x="636" y="202"/>
                </a:lnTo>
                <a:lnTo>
                  <a:pt x="637" y="202"/>
                </a:lnTo>
                <a:lnTo>
                  <a:pt x="637" y="203"/>
                </a:lnTo>
                <a:lnTo>
                  <a:pt x="638" y="204"/>
                </a:lnTo>
                <a:lnTo>
                  <a:pt x="639" y="204"/>
                </a:lnTo>
                <a:lnTo>
                  <a:pt x="640" y="204"/>
                </a:lnTo>
                <a:lnTo>
                  <a:pt x="642" y="204"/>
                </a:lnTo>
                <a:lnTo>
                  <a:pt x="642" y="205"/>
                </a:lnTo>
                <a:lnTo>
                  <a:pt x="642" y="204"/>
                </a:lnTo>
                <a:lnTo>
                  <a:pt x="643" y="204"/>
                </a:lnTo>
                <a:lnTo>
                  <a:pt x="644" y="204"/>
                </a:lnTo>
                <a:lnTo>
                  <a:pt x="645" y="204"/>
                </a:lnTo>
                <a:lnTo>
                  <a:pt x="645" y="205"/>
                </a:lnTo>
                <a:lnTo>
                  <a:pt x="645" y="204"/>
                </a:lnTo>
                <a:lnTo>
                  <a:pt x="646" y="204"/>
                </a:lnTo>
                <a:lnTo>
                  <a:pt x="647" y="204"/>
                </a:lnTo>
                <a:lnTo>
                  <a:pt x="648" y="204"/>
                </a:lnTo>
                <a:lnTo>
                  <a:pt x="648" y="205"/>
                </a:lnTo>
                <a:lnTo>
                  <a:pt x="647" y="205"/>
                </a:lnTo>
                <a:lnTo>
                  <a:pt x="648" y="205"/>
                </a:lnTo>
                <a:lnTo>
                  <a:pt x="647" y="205"/>
                </a:lnTo>
                <a:lnTo>
                  <a:pt x="647" y="206"/>
                </a:lnTo>
                <a:lnTo>
                  <a:pt x="648" y="206"/>
                </a:lnTo>
                <a:lnTo>
                  <a:pt x="648" y="207"/>
                </a:lnTo>
                <a:lnTo>
                  <a:pt x="647" y="207"/>
                </a:lnTo>
                <a:lnTo>
                  <a:pt x="648" y="207"/>
                </a:lnTo>
                <a:lnTo>
                  <a:pt x="649" y="207"/>
                </a:lnTo>
                <a:lnTo>
                  <a:pt x="650" y="207"/>
                </a:lnTo>
                <a:lnTo>
                  <a:pt x="651" y="208"/>
                </a:lnTo>
                <a:lnTo>
                  <a:pt x="652" y="208"/>
                </a:lnTo>
                <a:lnTo>
                  <a:pt x="653" y="208"/>
                </a:lnTo>
                <a:lnTo>
                  <a:pt x="654" y="208"/>
                </a:lnTo>
                <a:lnTo>
                  <a:pt x="655" y="208"/>
                </a:lnTo>
                <a:lnTo>
                  <a:pt x="656" y="208"/>
                </a:lnTo>
                <a:lnTo>
                  <a:pt x="655" y="208"/>
                </a:lnTo>
                <a:lnTo>
                  <a:pt x="655" y="209"/>
                </a:lnTo>
                <a:lnTo>
                  <a:pt x="654" y="209"/>
                </a:lnTo>
                <a:lnTo>
                  <a:pt x="655" y="210"/>
                </a:lnTo>
                <a:lnTo>
                  <a:pt x="656" y="209"/>
                </a:lnTo>
                <a:lnTo>
                  <a:pt x="656" y="208"/>
                </a:lnTo>
                <a:lnTo>
                  <a:pt x="657" y="208"/>
                </a:lnTo>
                <a:lnTo>
                  <a:pt x="657" y="209"/>
                </a:lnTo>
                <a:lnTo>
                  <a:pt x="658" y="209"/>
                </a:lnTo>
                <a:lnTo>
                  <a:pt x="658" y="208"/>
                </a:lnTo>
                <a:lnTo>
                  <a:pt x="659" y="209"/>
                </a:lnTo>
                <a:lnTo>
                  <a:pt x="659" y="210"/>
                </a:lnTo>
                <a:lnTo>
                  <a:pt x="658" y="210"/>
                </a:lnTo>
                <a:lnTo>
                  <a:pt x="658" y="211"/>
                </a:lnTo>
                <a:lnTo>
                  <a:pt x="658" y="210"/>
                </a:lnTo>
                <a:lnTo>
                  <a:pt x="658" y="211"/>
                </a:lnTo>
                <a:lnTo>
                  <a:pt x="657" y="211"/>
                </a:lnTo>
                <a:lnTo>
                  <a:pt x="657" y="210"/>
                </a:lnTo>
                <a:lnTo>
                  <a:pt x="656" y="210"/>
                </a:lnTo>
                <a:lnTo>
                  <a:pt x="656" y="211"/>
                </a:lnTo>
                <a:lnTo>
                  <a:pt x="656" y="210"/>
                </a:lnTo>
                <a:lnTo>
                  <a:pt x="655" y="210"/>
                </a:lnTo>
                <a:lnTo>
                  <a:pt x="656" y="211"/>
                </a:lnTo>
                <a:lnTo>
                  <a:pt x="657" y="211"/>
                </a:lnTo>
                <a:lnTo>
                  <a:pt x="657" y="212"/>
                </a:lnTo>
                <a:lnTo>
                  <a:pt x="657" y="213"/>
                </a:lnTo>
                <a:lnTo>
                  <a:pt x="657" y="212"/>
                </a:lnTo>
                <a:lnTo>
                  <a:pt x="656" y="211"/>
                </a:lnTo>
                <a:lnTo>
                  <a:pt x="655" y="211"/>
                </a:lnTo>
                <a:lnTo>
                  <a:pt x="655" y="212"/>
                </a:lnTo>
                <a:lnTo>
                  <a:pt x="654" y="211"/>
                </a:lnTo>
                <a:lnTo>
                  <a:pt x="654" y="212"/>
                </a:lnTo>
                <a:lnTo>
                  <a:pt x="653" y="212"/>
                </a:lnTo>
                <a:lnTo>
                  <a:pt x="653" y="211"/>
                </a:lnTo>
                <a:lnTo>
                  <a:pt x="652" y="212"/>
                </a:lnTo>
                <a:lnTo>
                  <a:pt x="651" y="211"/>
                </a:lnTo>
                <a:lnTo>
                  <a:pt x="651" y="212"/>
                </a:lnTo>
                <a:lnTo>
                  <a:pt x="650" y="212"/>
                </a:lnTo>
                <a:lnTo>
                  <a:pt x="649" y="212"/>
                </a:lnTo>
                <a:lnTo>
                  <a:pt x="649" y="213"/>
                </a:lnTo>
                <a:lnTo>
                  <a:pt x="649" y="214"/>
                </a:lnTo>
                <a:lnTo>
                  <a:pt x="648" y="213"/>
                </a:lnTo>
                <a:lnTo>
                  <a:pt x="647" y="213"/>
                </a:lnTo>
                <a:lnTo>
                  <a:pt x="647" y="214"/>
                </a:lnTo>
                <a:lnTo>
                  <a:pt x="648" y="214"/>
                </a:lnTo>
                <a:lnTo>
                  <a:pt x="647" y="214"/>
                </a:lnTo>
                <a:lnTo>
                  <a:pt x="646" y="214"/>
                </a:lnTo>
                <a:lnTo>
                  <a:pt x="646" y="213"/>
                </a:lnTo>
                <a:lnTo>
                  <a:pt x="645" y="213"/>
                </a:lnTo>
                <a:lnTo>
                  <a:pt x="645" y="212"/>
                </a:lnTo>
                <a:lnTo>
                  <a:pt x="644" y="212"/>
                </a:lnTo>
                <a:lnTo>
                  <a:pt x="643" y="212"/>
                </a:lnTo>
                <a:lnTo>
                  <a:pt x="642" y="212"/>
                </a:lnTo>
                <a:lnTo>
                  <a:pt x="642" y="211"/>
                </a:lnTo>
                <a:lnTo>
                  <a:pt x="643" y="211"/>
                </a:lnTo>
                <a:lnTo>
                  <a:pt x="642" y="211"/>
                </a:lnTo>
                <a:lnTo>
                  <a:pt x="641" y="210"/>
                </a:lnTo>
                <a:lnTo>
                  <a:pt x="641" y="211"/>
                </a:lnTo>
                <a:lnTo>
                  <a:pt x="642" y="212"/>
                </a:lnTo>
                <a:lnTo>
                  <a:pt x="642" y="213"/>
                </a:lnTo>
                <a:lnTo>
                  <a:pt x="643" y="213"/>
                </a:lnTo>
                <a:lnTo>
                  <a:pt x="645" y="213"/>
                </a:lnTo>
                <a:lnTo>
                  <a:pt x="646" y="214"/>
                </a:lnTo>
                <a:lnTo>
                  <a:pt x="646" y="215"/>
                </a:lnTo>
                <a:lnTo>
                  <a:pt x="647" y="215"/>
                </a:lnTo>
                <a:lnTo>
                  <a:pt x="648" y="216"/>
                </a:lnTo>
                <a:lnTo>
                  <a:pt x="649" y="216"/>
                </a:lnTo>
                <a:lnTo>
                  <a:pt x="650" y="216"/>
                </a:lnTo>
                <a:lnTo>
                  <a:pt x="650" y="215"/>
                </a:lnTo>
                <a:lnTo>
                  <a:pt x="650" y="214"/>
                </a:lnTo>
                <a:lnTo>
                  <a:pt x="651" y="214"/>
                </a:lnTo>
                <a:lnTo>
                  <a:pt x="651" y="215"/>
                </a:lnTo>
                <a:lnTo>
                  <a:pt x="651" y="214"/>
                </a:lnTo>
                <a:lnTo>
                  <a:pt x="652" y="214"/>
                </a:lnTo>
                <a:lnTo>
                  <a:pt x="653" y="214"/>
                </a:lnTo>
                <a:lnTo>
                  <a:pt x="653" y="215"/>
                </a:lnTo>
                <a:lnTo>
                  <a:pt x="654" y="215"/>
                </a:lnTo>
                <a:lnTo>
                  <a:pt x="654" y="214"/>
                </a:lnTo>
                <a:lnTo>
                  <a:pt x="655" y="214"/>
                </a:lnTo>
                <a:lnTo>
                  <a:pt x="654" y="215"/>
                </a:lnTo>
                <a:lnTo>
                  <a:pt x="655" y="216"/>
                </a:lnTo>
                <a:lnTo>
                  <a:pt x="654" y="216"/>
                </a:lnTo>
                <a:lnTo>
                  <a:pt x="655" y="216"/>
                </a:lnTo>
                <a:lnTo>
                  <a:pt x="656" y="216"/>
                </a:lnTo>
                <a:lnTo>
                  <a:pt x="657" y="216"/>
                </a:lnTo>
                <a:lnTo>
                  <a:pt x="657" y="217"/>
                </a:lnTo>
                <a:lnTo>
                  <a:pt x="658" y="217"/>
                </a:lnTo>
                <a:lnTo>
                  <a:pt x="657" y="218"/>
                </a:lnTo>
                <a:lnTo>
                  <a:pt x="657" y="217"/>
                </a:lnTo>
                <a:lnTo>
                  <a:pt x="657" y="218"/>
                </a:lnTo>
                <a:lnTo>
                  <a:pt x="656" y="218"/>
                </a:lnTo>
                <a:lnTo>
                  <a:pt x="655" y="218"/>
                </a:lnTo>
                <a:lnTo>
                  <a:pt x="655" y="219"/>
                </a:lnTo>
                <a:lnTo>
                  <a:pt x="656" y="219"/>
                </a:lnTo>
                <a:lnTo>
                  <a:pt x="657" y="219"/>
                </a:lnTo>
                <a:lnTo>
                  <a:pt x="658" y="219"/>
                </a:lnTo>
                <a:lnTo>
                  <a:pt x="658" y="218"/>
                </a:lnTo>
                <a:lnTo>
                  <a:pt x="659" y="218"/>
                </a:lnTo>
                <a:lnTo>
                  <a:pt x="660" y="218"/>
                </a:lnTo>
                <a:lnTo>
                  <a:pt x="660" y="219"/>
                </a:lnTo>
                <a:lnTo>
                  <a:pt x="659" y="219"/>
                </a:lnTo>
                <a:lnTo>
                  <a:pt x="660" y="219"/>
                </a:lnTo>
                <a:lnTo>
                  <a:pt x="661" y="219"/>
                </a:lnTo>
                <a:lnTo>
                  <a:pt x="662" y="220"/>
                </a:lnTo>
                <a:lnTo>
                  <a:pt x="661" y="220"/>
                </a:lnTo>
                <a:lnTo>
                  <a:pt x="660" y="220"/>
                </a:lnTo>
                <a:lnTo>
                  <a:pt x="659" y="220"/>
                </a:lnTo>
                <a:lnTo>
                  <a:pt x="658" y="220"/>
                </a:lnTo>
                <a:lnTo>
                  <a:pt x="658" y="221"/>
                </a:lnTo>
                <a:lnTo>
                  <a:pt x="658" y="222"/>
                </a:lnTo>
                <a:lnTo>
                  <a:pt x="659" y="221"/>
                </a:lnTo>
                <a:lnTo>
                  <a:pt x="659" y="222"/>
                </a:lnTo>
                <a:lnTo>
                  <a:pt x="660" y="221"/>
                </a:lnTo>
                <a:lnTo>
                  <a:pt x="661" y="221"/>
                </a:lnTo>
                <a:lnTo>
                  <a:pt x="661" y="222"/>
                </a:lnTo>
                <a:lnTo>
                  <a:pt x="661" y="223"/>
                </a:lnTo>
                <a:lnTo>
                  <a:pt x="661" y="222"/>
                </a:lnTo>
                <a:lnTo>
                  <a:pt x="662" y="222"/>
                </a:lnTo>
                <a:lnTo>
                  <a:pt x="661" y="221"/>
                </a:lnTo>
                <a:lnTo>
                  <a:pt x="661" y="220"/>
                </a:lnTo>
                <a:lnTo>
                  <a:pt x="662" y="220"/>
                </a:lnTo>
                <a:lnTo>
                  <a:pt x="662" y="221"/>
                </a:lnTo>
                <a:lnTo>
                  <a:pt x="663" y="221"/>
                </a:lnTo>
                <a:lnTo>
                  <a:pt x="663" y="222"/>
                </a:lnTo>
                <a:lnTo>
                  <a:pt x="663" y="221"/>
                </a:lnTo>
                <a:lnTo>
                  <a:pt x="663" y="222"/>
                </a:lnTo>
                <a:lnTo>
                  <a:pt x="662" y="222"/>
                </a:lnTo>
                <a:lnTo>
                  <a:pt x="663" y="223"/>
                </a:lnTo>
                <a:lnTo>
                  <a:pt x="663" y="222"/>
                </a:lnTo>
                <a:lnTo>
                  <a:pt x="664" y="222"/>
                </a:lnTo>
                <a:lnTo>
                  <a:pt x="664" y="223"/>
                </a:lnTo>
                <a:lnTo>
                  <a:pt x="664" y="222"/>
                </a:lnTo>
                <a:lnTo>
                  <a:pt x="664" y="221"/>
                </a:lnTo>
                <a:lnTo>
                  <a:pt x="663" y="221"/>
                </a:lnTo>
                <a:lnTo>
                  <a:pt x="663" y="220"/>
                </a:lnTo>
                <a:lnTo>
                  <a:pt x="664" y="221"/>
                </a:lnTo>
                <a:lnTo>
                  <a:pt x="664" y="222"/>
                </a:lnTo>
                <a:lnTo>
                  <a:pt x="664" y="223"/>
                </a:lnTo>
                <a:lnTo>
                  <a:pt x="664" y="224"/>
                </a:lnTo>
                <a:lnTo>
                  <a:pt x="664" y="225"/>
                </a:lnTo>
                <a:lnTo>
                  <a:pt x="664" y="226"/>
                </a:lnTo>
                <a:lnTo>
                  <a:pt x="664" y="227"/>
                </a:lnTo>
                <a:lnTo>
                  <a:pt x="665" y="228"/>
                </a:lnTo>
                <a:lnTo>
                  <a:pt x="664" y="229"/>
                </a:lnTo>
                <a:lnTo>
                  <a:pt x="664" y="230"/>
                </a:lnTo>
                <a:lnTo>
                  <a:pt x="664" y="229"/>
                </a:lnTo>
                <a:lnTo>
                  <a:pt x="663" y="229"/>
                </a:lnTo>
                <a:lnTo>
                  <a:pt x="662" y="229"/>
                </a:lnTo>
                <a:lnTo>
                  <a:pt x="661" y="229"/>
                </a:lnTo>
                <a:lnTo>
                  <a:pt x="661" y="230"/>
                </a:lnTo>
                <a:lnTo>
                  <a:pt x="662" y="230"/>
                </a:lnTo>
                <a:lnTo>
                  <a:pt x="663" y="230"/>
                </a:lnTo>
                <a:lnTo>
                  <a:pt x="664" y="230"/>
                </a:lnTo>
                <a:lnTo>
                  <a:pt x="664" y="231"/>
                </a:lnTo>
                <a:lnTo>
                  <a:pt x="663" y="231"/>
                </a:lnTo>
                <a:lnTo>
                  <a:pt x="663" y="232"/>
                </a:lnTo>
                <a:lnTo>
                  <a:pt x="663" y="231"/>
                </a:lnTo>
                <a:lnTo>
                  <a:pt x="662" y="231"/>
                </a:lnTo>
                <a:lnTo>
                  <a:pt x="661" y="231"/>
                </a:lnTo>
                <a:lnTo>
                  <a:pt x="660" y="231"/>
                </a:lnTo>
                <a:lnTo>
                  <a:pt x="660" y="230"/>
                </a:lnTo>
                <a:lnTo>
                  <a:pt x="659" y="230"/>
                </a:lnTo>
                <a:lnTo>
                  <a:pt x="658" y="230"/>
                </a:lnTo>
                <a:lnTo>
                  <a:pt x="658" y="231"/>
                </a:lnTo>
                <a:lnTo>
                  <a:pt x="659" y="231"/>
                </a:lnTo>
                <a:lnTo>
                  <a:pt x="660" y="231"/>
                </a:lnTo>
                <a:lnTo>
                  <a:pt x="661" y="231"/>
                </a:lnTo>
                <a:lnTo>
                  <a:pt x="661" y="232"/>
                </a:lnTo>
                <a:lnTo>
                  <a:pt x="662" y="232"/>
                </a:lnTo>
                <a:lnTo>
                  <a:pt x="662" y="233"/>
                </a:lnTo>
                <a:lnTo>
                  <a:pt x="663" y="234"/>
                </a:lnTo>
                <a:lnTo>
                  <a:pt x="662" y="234"/>
                </a:lnTo>
                <a:lnTo>
                  <a:pt x="661" y="234"/>
                </a:lnTo>
                <a:lnTo>
                  <a:pt x="661" y="233"/>
                </a:lnTo>
                <a:lnTo>
                  <a:pt x="661" y="234"/>
                </a:lnTo>
                <a:lnTo>
                  <a:pt x="661" y="235"/>
                </a:lnTo>
                <a:lnTo>
                  <a:pt x="662" y="235"/>
                </a:lnTo>
                <a:lnTo>
                  <a:pt x="662" y="236"/>
                </a:lnTo>
                <a:lnTo>
                  <a:pt x="663" y="236"/>
                </a:lnTo>
                <a:lnTo>
                  <a:pt x="662" y="237"/>
                </a:lnTo>
                <a:lnTo>
                  <a:pt x="662" y="238"/>
                </a:lnTo>
                <a:lnTo>
                  <a:pt x="661" y="238"/>
                </a:lnTo>
                <a:lnTo>
                  <a:pt x="661" y="237"/>
                </a:lnTo>
                <a:lnTo>
                  <a:pt x="662" y="237"/>
                </a:lnTo>
                <a:lnTo>
                  <a:pt x="661" y="237"/>
                </a:lnTo>
                <a:lnTo>
                  <a:pt x="661" y="236"/>
                </a:lnTo>
                <a:lnTo>
                  <a:pt x="661" y="235"/>
                </a:lnTo>
                <a:lnTo>
                  <a:pt x="660" y="235"/>
                </a:lnTo>
                <a:lnTo>
                  <a:pt x="659" y="235"/>
                </a:lnTo>
                <a:lnTo>
                  <a:pt x="658" y="234"/>
                </a:lnTo>
                <a:lnTo>
                  <a:pt x="659" y="234"/>
                </a:lnTo>
                <a:lnTo>
                  <a:pt x="658" y="234"/>
                </a:lnTo>
                <a:lnTo>
                  <a:pt x="659" y="234"/>
                </a:lnTo>
                <a:lnTo>
                  <a:pt x="659" y="233"/>
                </a:lnTo>
                <a:lnTo>
                  <a:pt x="659" y="232"/>
                </a:lnTo>
                <a:lnTo>
                  <a:pt x="658" y="233"/>
                </a:lnTo>
                <a:lnTo>
                  <a:pt x="658" y="232"/>
                </a:lnTo>
                <a:lnTo>
                  <a:pt x="657" y="232"/>
                </a:lnTo>
                <a:lnTo>
                  <a:pt x="657" y="231"/>
                </a:lnTo>
                <a:lnTo>
                  <a:pt x="656" y="231"/>
                </a:lnTo>
                <a:lnTo>
                  <a:pt x="657" y="231"/>
                </a:lnTo>
                <a:lnTo>
                  <a:pt x="657" y="230"/>
                </a:lnTo>
                <a:lnTo>
                  <a:pt x="657" y="229"/>
                </a:lnTo>
                <a:lnTo>
                  <a:pt x="657" y="228"/>
                </a:lnTo>
                <a:lnTo>
                  <a:pt x="656" y="227"/>
                </a:lnTo>
                <a:lnTo>
                  <a:pt x="656" y="226"/>
                </a:lnTo>
                <a:lnTo>
                  <a:pt x="657" y="226"/>
                </a:lnTo>
                <a:lnTo>
                  <a:pt x="657" y="225"/>
                </a:lnTo>
                <a:lnTo>
                  <a:pt x="658" y="224"/>
                </a:lnTo>
                <a:lnTo>
                  <a:pt x="657" y="224"/>
                </a:lnTo>
                <a:lnTo>
                  <a:pt x="657" y="225"/>
                </a:lnTo>
                <a:lnTo>
                  <a:pt x="656" y="225"/>
                </a:lnTo>
                <a:lnTo>
                  <a:pt x="656" y="226"/>
                </a:lnTo>
                <a:lnTo>
                  <a:pt x="655" y="225"/>
                </a:lnTo>
                <a:lnTo>
                  <a:pt x="656" y="225"/>
                </a:lnTo>
                <a:lnTo>
                  <a:pt x="655" y="225"/>
                </a:lnTo>
                <a:lnTo>
                  <a:pt x="654" y="225"/>
                </a:lnTo>
                <a:lnTo>
                  <a:pt x="654" y="224"/>
                </a:lnTo>
                <a:lnTo>
                  <a:pt x="654" y="223"/>
                </a:lnTo>
                <a:lnTo>
                  <a:pt x="655" y="223"/>
                </a:lnTo>
                <a:lnTo>
                  <a:pt x="655" y="222"/>
                </a:lnTo>
                <a:lnTo>
                  <a:pt x="655" y="223"/>
                </a:lnTo>
                <a:lnTo>
                  <a:pt x="654" y="223"/>
                </a:lnTo>
                <a:lnTo>
                  <a:pt x="654" y="224"/>
                </a:lnTo>
                <a:lnTo>
                  <a:pt x="654" y="225"/>
                </a:lnTo>
                <a:lnTo>
                  <a:pt x="655" y="225"/>
                </a:lnTo>
                <a:lnTo>
                  <a:pt x="655" y="226"/>
                </a:lnTo>
                <a:lnTo>
                  <a:pt x="655" y="227"/>
                </a:lnTo>
                <a:lnTo>
                  <a:pt x="655" y="228"/>
                </a:lnTo>
                <a:lnTo>
                  <a:pt x="656" y="228"/>
                </a:lnTo>
                <a:lnTo>
                  <a:pt x="656" y="229"/>
                </a:lnTo>
                <a:lnTo>
                  <a:pt x="655" y="230"/>
                </a:lnTo>
                <a:lnTo>
                  <a:pt x="655" y="231"/>
                </a:lnTo>
                <a:lnTo>
                  <a:pt x="654" y="230"/>
                </a:lnTo>
                <a:lnTo>
                  <a:pt x="654" y="229"/>
                </a:lnTo>
                <a:lnTo>
                  <a:pt x="653" y="229"/>
                </a:lnTo>
                <a:lnTo>
                  <a:pt x="652" y="229"/>
                </a:lnTo>
                <a:lnTo>
                  <a:pt x="652" y="228"/>
                </a:lnTo>
                <a:lnTo>
                  <a:pt x="652" y="229"/>
                </a:lnTo>
                <a:lnTo>
                  <a:pt x="652" y="228"/>
                </a:lnTo>
                <a:lnTo>
                  <a:pt x="652" y="227"/>
                </a:lnTo>
                <a:lnTo>
                  <a:pt x="651" y="227"/>
                </a:lnTo>
                <a:lnTo>
                  <a:pt x="651" y="226"/>
                </a:lnTo>
                <a:lnTo>
                  <a:pt x="651" y="225"/>
                </a:lnTo>
                <a:lnTo>
                  <a:pt x="652" y="225"/>
                </a:lnTo>
                <a:lnTo>
                  <a:pt x="652" y="224"/>
                </a:lnTo>
                <a:lnTo>
                  <a:pt x="651" y="225"/>
                </a:lnTo>
                <a:lnTo>
                  <a:pt x="651" y="224"/>
                </a:lnTo>
                <a:lnTo>
                  <a:pt x="651" y="225"/>
                </a:lnTo>
                <a:lnTo>
                  <a:pt x="651" y="224"/>
                </a:lnTo>
                <a:lnTo>
                  <a:pt x="650" y="224"/>
                </a:lnTo>
                <a:lnTo>
                  <a:pt x="651" y="224"/>
                </a:lnTo>
                <a:lnTo>
                  <a:pt x="651" y="223"/>
                </a:lnTo>
                <a:lnTo>
                  <a:pt x="650" y="223"/>
                </a:lnTo>
                <a:lnTo>
                  <a:pt x="650" y="224"/>
                </a:lnTo>
                <a:lnTo>
                  <a:pt x="649" y="224"/>
                </a:lnTo>
                <a:lnTo>
                  <a:pt x="650" y="225"/>
                </a:lnTo>
                <a:lnTo>
                  <a:pt x="651" y="225"/>
                </a:lnTo>
                <a:lnTo>
                  <a:pt x="650" y="225"/>
                </a:lnTo>
                <a:lnTo>
                  <a:pt x="649" y="225"/>
                </a:lnTo>
                <a:lnTo>
                  <a:pt x="648" y="225"/>
                </a:lnTo>
                <a:lnTo>
                  <a:pt x="647" y="225"/>
                </a:lnTo>
                <a:lnTo>
                  <a:pt x="647" y="224"/>
                </a:lnTo>
                <a:lnTo>
                  <a:pt x="647" y="223"/>
                </a:lnTo>
                <a:lnTo>
                  <a:pt x="647" y="222"/>
                </a:lnTo>
                <a:lnTo>
                  <a:pt x="646" y="223"/>
                </a:lnTo>
                <a:lnTo>
                  <a:pt x="646" y="224"/>
                </a:lnTo>
                <a:lnTo>
                  <a:pt x="646" y="225"/>
                </a:lnTo>
                <a:lnTo>
                  <a:pt x="645" y="226"/>
                </a:lnTo>
                <a:lnTo>
                  <a:pt x="646" y="226"/>
                </a:lnTo>
                <a:lnTo>
                  <a:pt x="646" y="225"/>
                </a:lnTo>
                <a:lnTo>
                  <a:pt x="647" y="226"/>
                </a:lnTo>
                <a:lnTo>
                  <a:pt x="647" y="227"/>
                </a:lnTo>
                <a:lnTo>
                  <a:pt x="648" y="226"/>
                </a:lnTo>
                <a:lnTo>
                  <a:pt x="649" y="226"/>
                </a:lnTo>
                <a:lnTo>
                  <a:pt x="649" y="227"/>
                </a:lnTo>
                <a:lnTo>
                  <a:pt x="649" y="226"/>
                </a:lnTo>
                <a:lnTo>
                  <a:pt x="650" y="226"/>
                </a:lnTo>
                <a:lnTo>
                  <a:pt x="650" y="227"/>
                </a:lnTo>
                <a:lnTo>
                  <a:pt x="649" y="228"/>
                </a:lnTo>
                <a:lnTo>
                  <a:pt x="649" y="227"/>
                </a:lnTo>
                <a:lnTo>
                  <a:pt x="649" y="228"/>
                </a:lnTo>
                <a:lnTo>
                  <a:pt x="650" y="229"/>
                </a:lnTo>
                <a:lnTo>
                  <a:pt x="649" y="229"/>
                </a:lnTo>
                <a:lnTo>
                  <a:pt x="650" y="229"/>
                </a:lnTo>
                <a:lnTo>
                  <a:pt x="650" y="230"/>
                </a:lnTo>
                <a:lnTo>
                  <a:pt x="649" y="230"/>
                </a:lnTo>
                <a:lnTo>
                  <a:pt x="650" y="230"/>
                </a:lnTo>
                <a:lnTo>
                  <a:pt x="650" y="231"/>
                </a:lnTo>
                <a:lnTo>
                  <a:pt x="649" y="231"/>
                </a:lnTo>
                <a:lnTo>
                  <a:pt x="649" y="230"/>
                </a:lnTo>
                <a:lnTo>
                  <a:pt x="649" y="229"/>
                </a:lnTo>
                <a:lnTo>
                  <a:pt x="648" y="229"/>
                </a:lnTo>
                <a:lnTo>
                  <a:pt x="648" y="230"/>
                </a:lnTo>
                <a:lnTo>
                  <a:pt x="647" y="229"/>
                </a:lnTo>
                <a:lnTo>
                  <a:pt x="646" y="230"/>
                </a:lnTo>
                <a:lnTo>
                  <a:pt x="646" y="229"/>
                </a:lnTo>
                <a:lnTo>
                  <a:pt x="646" y="228"/>
                </a:lnTo>
                <a:lnTo>
                  <a:pt x="645" y="228"/>
                </a:lnTo>
                <a:lnTo>
                  <a:pt x="644" y="228"/>
                </a:lnTo>
                <a:lnTo>
                  <a:pt x="645" y="227"/>
                </a:lnTo>
                <a:lnTo>
                  <a:pt x="644" y="227"/>
                </a:lnTo>
                <a:lnTo>
                  <a:pt x="643" y="227"/>
                </a:lnTo>
                <a:lnTo>
                  <a:pt x="643" y="226"/>
                </a:lnTo>
                <a:lnTo>
                  <a:pt x="642" y="226"/>
                </a:lnTo>
                <a:lnTo>
                  <a:pt x="643" y="227"/>
                </a:lnTo>
                <a:lnTo>
                  <a:pt x="643" y="228"/>
                </a:lnTo>
                <a:lnTo>
                  <a:pt x="644" y="228"/>
                </a:lnTo>
                <a:lnTo>
                  <a:pt x="645" y="228"/>
                </a:lnTo>
                <a:lnTo>
                  <a:pt x="645" y="229"/>
                </a:lnTo>
                <a:lnTo>
                  <a:pt x="645" y="230"/>
                </a:lnTo>
                <a:lnTo>
                  <a:pt x="645" y="231"/>
                </a:lnTo>
                <a:lnTo>
                  <a:pt x="644" y="231"/>
                </a:lnTo>
                <a:lnTo>
                  <a:pt x="643" y="230"/>
                </a:lnTo>
                <a:lnTo>
                  <a:pt x="643" y="231"/>
                </a:lnTo>
                <a:lnTo>
                  <a:pt x="643" y="232"/>
                </a:lnTo>
                <a:lnTo>
                  <a:pt x="644" y="231"/>
                </a:lnTo>
                <a:lnTo>
                  <a:pt x="644" y="232"/>
                </a:lnTo>
                <a:lnTo>
                  <a:pt x="645" y="232"/>
                </a:lnTo>
                <a:lnTo>
                  <a:pt x="645" y="231"/>
                </a:lnTo>
                <a:lnTo>
                  <a:pt x="646" y="232"/>
                </a:lnTo>
                <a:lnTo>
                  <a:pt x="646" y="233"/>
                </a:lnTo>
                <a:lnTo>
                  <a:pt x="647" y="233"/>
                </a:lnTo>
                <a:lnTo>
                  <a:pt x="647" y="232"/>
                </a:lnTo>
                <a:lnTo>
                  <a:pt x="646" y="231"/>
                </a:lnTo>
                <a:lnTo>
                  <a:pt x="647" y="231"/>
                </a:lnTo>
                <a:lnTo>
                  <a:pt x="647" y="232"/>
                </a:lnTo>
                <a:lnTo>
                  <a:pt x="648" y="232"/>
                </a:lnTo>
                <a:lnTo>
                  <a:pt x="648" y="233"/>
                </a:lnTo>
                <a:lnTo>
                  <a:pt x="649" y="233"/>
                </a:lnTo>
                <a:lnTo>
                  <a:pt x="648" y="233"/>
                </a:lnTo>
                <a:lnTo>
                  <a:pt x="648" y="234"/>
                </a:lnTo>
                <a:lnTo>
                  <a:pt x="649" y="234"/>
                </a:lnTo>
                <a:lnTo>
                  <a:pt x="650" y="234"/>
                </a:lnTo>
                <a:lnTo>
                  <a:pt x="651" y="234"/>
                </a:lnTo>
                <a:lnTo>
                  <a:pt x="651" y="235"/>
                </a:lnTo>
                <a:lnTo>
                  <a:pt x="650" y="235"/>
                </a:lnTo>
                <a:lnTo>
                  <a:pt x="649" y="235"/>
                </a:lnTo>
                <a:lnTo>
                  <a:pt x="650" y="235"/>
                </a:lnTo>
                <a:lnTo>
                  <a:pt x="650" y="236"/>
                </a:lnTo>
                <a:lnTo>
                  <a:pt x="650" y="235"/>
                </a:lnTo>
                <a:lnTo>
                  <a:pt x="650" y="236"/>
                </a:lnTo>
                <a:lnTo>
                  <a:pt x="649" y="236"/>
                </a:lnTo>
                <a:lnTo>
                  <a:pt x="648" y="236"/>
                </a:lnTo>
                <a:lnTo>
                  <a:pt x="648" y="235"/>
                </a:lnTo>
                <a:lnTo>
                  <a:pt x="648" y="236"/>
                </a:lnTo>
                <a:lnTo>
                  <a:pt x="647" y="236"/>
                </a:lnTo>
                <a:lnTo>
                  <a:pt x="647" y="235"/>
                </a:lnTo>
                <a:lnTo>
                  <a:pt x="646" y="235"/>
                </a:lnTo>
                <a:lnTo>
                  <a:pt x="645" y="235"/>
                </a:lnTo>
                <a:lnTo>
                  <a:pt x="645" y="236"/>
                </a:lnTo>
                <a:lnTo>
                  <a:pt x="645" y="235"/>
                </a:lnTo>
                <a:lnTo>
                  <a:pt x="644" y="234"/>
                </a:lnTo>
                <a:lnTo>
                  <a:pt x="643" y="234"/>
                </a:lnTo>
                <a:lnTo>
                  <a:pt x="644" y="235"/>
                </a:lnTo>
                <a:lnTo>
                  <a:pt x="643" y="235"/>
                </a:lnTo>
                <a:lnTo>
                  <a:pt x="644" y="236"/>
                </a:lnTo>
                <a:lnTo>
                  <a:pt x="644" y="235"/>
                </a:lnTo>
                <a:lnTo>
                  <a:pt x="644" y="236"/>
                </a:lnTo>
                <a:lnTo>
                  <a:pt x="644" y="237"/>
                </a:lnTo>
                <a:lnTo>
                  <a:pt x="643" y="237"/>
                </a:lnTo>
                <a:lnTo>
                  <a:pt x="644" y="237"/>
                </a:lnTo>
                <a:lnTo>
                  <a:pt x="645" y="237"/>
                </a:lnTo>
                <a:lnTo>
                  <a:pt x="646" y="237"/>
                </a:lnTo>
                <a:lnTo>
                  <a:pt x="646" y="236"/>
                </a:lnTo>
                <a:lnTo>
                  <a:pt x="647" y="236"/>
                </a:lnTo>
                <a:lnTo>
                  <a:pt x="647" y="237"/>
                </a:lnTo>
                <a:lnTo>
                  <a:pt x="646" y="237"/>
                </a:lnTo>
                <a:lnTo>
                  <a:pt x="647" y="237"/>
                </a:lnTo>
                <a:lnTo>
                  <a:pt x="647" y="238"/>
                </a:lnTo>
                <a:lnTo>
                  <a:pt x="646" y="238"/>
                </a:lnTo>
                <a:lnTo>
                  <a:pt x="645" y="238"/>
                </a:lnTo>
                <a:lnTo>
                  <a:pt x="646" y="238"/>
                </a:lnTo>
                <a:lnTo>
                  <a:pt x="646" y="239"/>
                </a:lnTo>
                <a:lnTo>
                  <a:pt x="645" y="239"/>
                </a:lnTo>
                <a:lnTo>
                  <a:pt x="645" y="240"/>
                </a:lnTo>
                <a:lnTo>
                  <a:pt x="646" y="240"/>
                </a:lnTo>
                <a:lnTo>
                  <a:pt x="647" y="240"/>
                </a:lnTo>
                <a:lnTo>
                  <a:pt x="646" y="240"/>
                </a:lnTo>
                <a:lnTo>
                  <a:pt x="646" y="239"/>
                </a:lnTo>
                <a:lnTo>
                  <a:pt x="646" y="238"/>
                </a:lnTo>
                <a:lnTo>
                  <a:pt x="647" y="238"/>
                </a:lnTo>
                <a:lnTo>
                  <a:pt x="647" y="239"/>
                </a:lnTo>
                <a:lnTo>
                  <a:pt x="647" y="238"/>
                </a:lnTo>
                <a:lnTo>
                  <a:pt x="648" y="238"/>
                </a:lnTo>
                <a:lnTo>
                  <a:pt x="647" y="238"/>
                </a:lnTo>
                <a:lnTo>
                  <a:pt x="648" y="238"/>
                </a:lnTo>
                <a:lnTo>
                  <a:pt x="648" y="237"/>
                </a:lnTo>
                <a:lnTo>
                  <a:pt x="649" y="237"/>
                </a:lnTo>
                <a:lnTo>
                  <a:pt x="649" y="238"/>
                </a:lnTo>
                <a:lnTo>
                  <a:pt x="650" y="237"/>
                </a:lnTo>
                <a:lnTo>
                  <a:pt x="651" y="237"/>
                </a:lnTo>
                <a:lnTo>
                  <a:pt x="652" y="237"/>
                </a:lnTo>
                <a:lnTo>
                  <a:pt x="652" y="238"/>
                </a:lnTo>
                <a:lnTo>
                  <a:pt x="651" y="238"/>
                </a:lnTo>
                <a:lnTo>
                  <a:pt x="651" y="239"/>
                </a:lnTo>
                <a:lnTo>
                  <a:pt x="652" y="239"/>
                </a:lnTo>
                <a:lnTo>
                  <a:pt x="651" y="239"/>
                </a:lnTo>
                <a:lnTo>
                  <a:pt x="652" y="239"/>
                </a:lnTo>
                <a:lnTo>
                  <a:pt x="652" y="238"/>
                </a:lnTo>
                <a:lnTo>
                  <a:pt x="652" y="239"/>
                </a:lnTo>
                <a:lnTo>
                  <a:pt x="652" y="240"/>
                </a:lnTo>
                <a:lnTo>
                  <a:pt x="653" y="240"/>
                </a:lnTo>
                <a:lnTo>
                  <a:pt x="653" y="239"/>
                </a:lnTo>
                <a:lnTo>
                  <a:pt x="653" y="240"/>
                </a:lnTo>
                <a:lnTo>
                  <a:pt x="653" y="241"/>
                </a:lnTo>
                <a:lnTo>
                  <a:pt x="652" y="240"/>
                </a:lnTo>
                <a:lnTo>
                  <a:pt x="652" y="241"/>
                </a:lnTo>
                <a:lnTo>
                  <a:pt x="651" y="241"/>
                </a:lnTo>
                <a:lnTo>
                  <a:pt x="651" y="242"/>
                </a:lnTo>
                <a:lnTo>
                  <a:pt x="652" y="242"/>
                </a:lnTo>
                <a:lnTo>
                  <a:pt x="652" y="243"/>
                </a:lnTo>
                <a:lnTo>
                  <a:pt x="651" y="243"/>
                </a:lnTo>
                <a:lnTo>
                  <a:pt x="650" y="243"/>
                </a:lnTo>
                <a:lnTo>
                  <a:pt x="649" y="242"/>
                </a:lnTo>
                <a:lnTo>
                  <a:pt x="649" y="243"/>
                </a:lnTo>
                <a:lnTo>
                  <a:pt x="649" y="242"/>
                </a:lnTo>
                <a:lnTo>
                  <a:pt x="648" y="242"/>
                </a:lnTo>
                <a:lnTo>
                  <a:pt x="648" y="241"/>
                </a:lnTo>
                <a:lnTo>
                  <a:pt x="647" y="241"/>
                </a:lnTo>
                <a:lnTo>
                  <a:pt x="648" y="242"/>
                </a:lnTo>
                <a:lnTo>
                  <a:pt x="648" y="243"/>
                </a:lnTo>
                <a:lnTo>
                  <a:pt x="649" y="243"/>
                </a:lnTo>
                <a:lnTo>
                  <a:pt x="648" y="243"/>
                </a:lnTo>
                <a:lnTo>
                  <a:pt x="647" y="243"/>
                </a:lnTo>
                <a:lnTo>
                  <a:pt x="646" y="243"/>
                </a:lnTo>
                <a:lnTo>
                  <a:pt x="646" y="244"/>
                </a:lnTo>
                <a:lnTo>
                  <a:pt x="645" y="244"/>
                </a:lnTo>
                <a:lnTo>
                  <a:pt x="644" y="244"/>
                </a:lnTo>
                <a:lnTo>
                  <a:pt x="643" y="244"/>
                </a:lnTo>
                <a:lnTo>
                  <a:pt x="644" y="244"/>
                </a:lnTo>
                <a:lnTo>
                  <a:pt x="644" y="243"/>
                </a:lnTo>
                <a:lnTo>
                  <a:pt x="645" y="243"/>
                </a:lnTo>
                <a:lnTo>
                  <a:pt x="646" y="243"/>
                </a:lnTo>
                <a:lnTo>
                  <a:pt x="645" y="243"/>
                </a:lnTo>
                <a:lnTo>
                  <a:pt x="645" y="242"/>
                </a:lnTo>
                <a:lnTo>
                  <a:pt x="645" y="243"/>
                </a:lnTo>
                <a:lnTo>
                  <a:pt x="644" y="243"/>
                </a:lnTo>
                <a:lnTo>
                  <a:pt x="643" y="242"/>
                </a:lnTo>
                <a:lnTo>
                  <a:pt x="643" y="241"/>
                </a:lnTo>
                <a:lnTo>
                  <a:pt x="643" y="242"/>
                </a:lnTo>
                <a:lnTo>
                  <a:pt x="643" y="243"/>
                </a:lnTo>
                <a:lnTo>
                  <a:pt x="643" y="244"/>
                </a:lnTo>
                <a:lnTo>
                  <a:pt x="642" y="244"/>
                </a:lnTo>
                <a:lnTo>
                  <a:pt x="641" y="244"/>
                </a:lnTo>
                <a:lnTo>
                  <a:pt x="641" y="243"/>
                </a:lnTo>
                <a:lnTo>
                  <a:pt x="641" y="242"/>
                </a:lnTo>
                <a:lnTo>
                  <a:pt x="641" y="241"/>
                </a:lnTo>
                <a:lnTo>
                  <a:pt x="640" y="241"/>
                </a:lnTo>
                <a:lnTo>
                  <a:pt x="639" y="241"/>
                </a:lnTo>
                <a:lnTo>
                  <a:pt x="638" y="240"/>
                </a:lnTo>
                <a:lnTo>
                  <a:pt x="639" y="240"/>
                </a:lnTo>
                <a:lnTo>
                  <a:pt x="639" y="239"/>
                </a:lnTo>
                <a:lnTo>
                  <a:pt x="639" y="238"/>
                </a:lnTo>
                <a:lnTo>
                  <a:pt x="639" y="237"/>
                </a:lnTo>
                <a:lnTo>
                  <a:pt x="638" y="237"/>
                </a:lnTo>
                <a:lnTo>
                  <a:pt x="639" y="238"/>
                </a:lnTo>
                <a:lnTo>
                  <a:pt x="639" y="239"/>
                </a:lnTo>
                <a:lnTo>
                  <a:pt x="638" y="239"/>
                </a:lnTo>
                <a:lnTo>
                  <a:pt x="639" y="240"/>
                </a:lnTo>
                <a:lnTo>
                  <a:pt x="638" y="240"/>
                </a:lnTo>
                <a:lnTo>
                  <a:pt x="637" y="240"/>
                </a:lnTo>
                <a:lnTo>
                  <a:pt x="637" y="239"/>
                </a:lnTo>
                <a:lnTo>
                  <a:pt x="637" y="238"/>
                </a:lnTo>
                <a:lnTo>
                  <a:pt x="637" y="239"/>
                </a:lnTo>
                <a:lnTo>
                  <a:pt x="637" y="238"/>
                </a:lnTo>
                <a:lnTo>
                  <a:pt x="636" y="239"/>
                </a:lnTo>
                <a:lnTo>
                  <a:pt x="636" y="238"/>
                </a:lnTo>
                <a:lnTo>
                  <a:pt x="637" y="238"/>
                </a:lnTo>
                <a:lnTo>
                  <a:pt x="637" y="237"/>
                </a:lnTo>
                <a:lnTo>
                  <a:pt x="638" y="237"/>
                </a:lnTo>
                <a:lnTo>
                  <a:pt x="637" y="237"/>
                </a:lnTo>
                <a:lnTo>
                  <a:pt x="636" y="237"/>
                </a:lnTo>
                <a:lnTo>
                  <a:pt x="635" y="236"/>
                </a:lnTo>
                <a:lnTo>
                  <a:pt x="636" y="235"/>
                </a:lnTo>
                <a:lnTo>
                  <a:pt x="635" y="235"/>
                </a:lnTo>
                <a:lnTo>
                  <a:pt x="635" y="236"/>
                </a:lnTo>
                <a:lnTo>
                  <a:pt x="635" y="237"/>
                </a:lnTo>
                <a:lnTo>
                  <a:pt x="634" y="237"/>
                </a:lnTo>
                <a:lnTo>
                  <a:pt x="634" y="236"/>
                </a:lnTo>
                <a:lnTo>
                  <a:pt x="633" y="235"/>
                </a:lnTo>
                <a:lnTo>
                  <a:pt x="633" y="234"/>
                </a:lnTo>
                <a:lnTo>
                  <a:pt x="634" y="234"/>
                </a:lnTo>
                <a:lnTo>
                  <a:pt x="633" y="234"/>
                </a:lnTo>
                <a:lnTo>
                  <a:pt x="633" y="233"/>
                </a:lnTo>
                <a:lnTo>
                  <a:pt x="633" y="234"/>
                </a:lnTo>
                <a:lnTo>
                  <a:pt x="632" y="234"/>
                </a:lnTo>
                <a:lnTo>
                  <a:pt x="632" y="233"/>
                </a:lnTo>
                <a:lnTo>
                  <a:pt x="631" y="232"/>
                </a:lnTo>
                <a:lnTo>
                  <a:pt x="630" y="231"/>
                </a:lnTo>
                <a:lnTo>
                  <a:pt x="630" y="230"/>
                </a:lnTo>
                <a:lnTo>
                  <a:pt x="629" y="229"/>
                </a:lnTo>
                <a:lnTo>
                  <a:pt x="628" y="229"/>
                </a:lnTo>
                <a:lnTo>
                  <a:pt x="628" y="228"/>
                </a:lnTo>
                <a:lnTo>
                  <a:pt x="627" y="227"/>
                </a:lnTo>
                <a:lnTo>
                  <a:pt x="628" y="227"/>
                </a:lnTo>
                <a:lnTo>
                  <a:pt x="627" y="226"/>
                </a:lnTo>
                <a:lnTo>
                  <a:pt x="626" y="226"/>
                </a:lnTo>
                <a:lnTo>
                  <a:pt x="625" y="226"/>
                </a:lnTo>
                <a:lnTo>
                  <a:pt x="625" y="225"/>
                </a:lnTo>
                <a:lnTo>
                  <a:pt x="625" y="224"/>
                </a:lnTo>
                <a:lnTo>
                  <a:pt x="624" y="224"/>
                </a:lnTo>
                <a:lnTo>
                  <a:pt x="624" y="223"/>
                </a:lnTo>
                <a:lnTo>
                  <a:pt x="625" y="222"/>
                </a:lnTo>
                <a:lnTo>
                  <a:pt x="624" y="222"/>
                </a:lnTo>
                <a:lnTo>
                  <a:pt x="624" y="223"/>
                </a:lnTo>
                <a:lnTo>
                  <a:pt x="623" y="223"/>
                </a:lnTo>
                <a:lnTo>
                  <a:pt x="622" y="222"/>
                </a:lnTo>
                <a:lnTo>
                  <a:pt x="622" y="220"/>
                </a:lnTo>
                <a:lnTo>
                  <a:pt x="621" y="220"/>
                </a:lnTo>
                <a:lnTo>
                  <a:pt x="621" y="219"/>
                </a:lnTo>
                <a:lnTo>
                  <a:pt x="621" y="218"/>
                </a:lnTo>
                <a:lnTo>
                  <a:pt x="620" y="218"/>
                </a:lnTo>
                <a:lnTo>
                  <a:pt x="620" y="217"/>
                </a:lnTo>
                <a:lnTo>
                  <a:pt x="619" y="217"/>
                </a:lnTo>
                <a:lnTo>
                  <a:pt x="618" y="216"/>
                </a:lnTo>
                <a:lnTo>
                  <a:pt x="617" y="215"/>
                </a:lnTo>
                <a:lnTo>
                  <a:pt x="617" y="214"/>
                </a:lnTo>
                <a:lnTo>
                  <a:pt x="617" y="213"/>
                </a:lnTo>
                <a:lnTo>
                  <a:pt x="616" y="212"/>
                </a:lnTo>
                <a:lnTo>
                  <a:pt x="616" y="213"/>
                </a:lnTo>
                <a:lnTo>
                  <a:pt x="616" y="214"/>
                </a:lnTo>
                <a:lnTo>
                  <a:pt x="616" y="215"/>
                </a:lnTo>
                <a:lnTo>
                  <a:pt x="616" y="214"/>
                </a:lnTo>
                <a:lnTo>
                  <a:pt x="615" y="214"/>
                </a:lnTo>
                <a:lnTo>
                  <a:pt x="614" y="213"/>
                </a:lnTo>
                <a:lnTo>
                  <a:pt x="613" y="211"/>
                </a:lnTo>
                <a:lnTo>
                  <a:pt x="613" y="212"/>
                </a:lnTo>
                <a:lnTo>
                  <a:pt x="613" y="213"/>
                </a:lnTo>
                <a:lnTo>
                  <a:pt x="614" y="213"/>
                </a:lnTo>
                <a:lnTo>
                  <a:pt x="614" y="214"/>
                </a:lnTo>
                <a:lnTo>
                  <a:pt x="615" y="215"/>
                </a:lnTo>
                <a:lnTo>
                  <a:pt x="614" y="215"/>
                </a:lnTo>
                <a:lnTo>
                  <a:pt x="614" y="216"/>
                </a:lnTo>
                <a:lnTo>
                  <a:pt x="614" y="217"/>
                </a:lnTo>
                <a:lnTo>
                  <a:pt x="615" y="217"/>
                </a:lnTo>
                <a:lnTo>
                  <a:pt x="616" y="218"/>
                </a:lnTo>
                <a:lnTo>
                  <a:pt x="617" y="218"/>
                </a:lnTo>
                <a:lnTo>
                  <a:pt x="618" y="219"/>
                </a:lnTo>
                <a:lnTo>
                  <a:pt x="618" y="220"/>
                </a:lnTo>
                <a:lnTo>
                  <a:pt x="618" y="221"/>
                </a:lnTo>
                <a:lnTo>
                  <a:pt x="619" y="221"/>
                </a:lnTo>
                <a:lnTo>
                  <a:pt x="619" y="222"/>
                </a:lnTo>
                <a:lnTo>
                  <a:pt x="620" y="222"/>
                </a:lnTo>
                <a:lnTo>
                  <a:pt x="620" y="223"/>
                </a:lnTo>
                <a:lnTo>
                  <a:pt x="621" y="224"/>
                </a:lnTo>
                <a:lnTo>
                  <a:pt x="621" y="225"/>
                </a:lnTo>
                <a:lnTo>
                  <a:pt x="622" y="225"/>
                </a:lnTo>
                <a:lnTo>
                  <a:pt x="623" y="226"/>
                </a:lnTo>
                <a:lnTo>
                  <a:pt x="624" y="226"/>
                </a:lnTo>
                <a:lnTo>
                  <a:pt x="624" y="227"/>
                </a:lnTo>
                <a:lnTo>
                  <a:pt x="625" y="227"/>
                </a:lnTo>
                <a:lnTo>
                  <a:pt x="625" y="228"/>
                </a:lnTo>
                <a:lnTo>
                  <a:pt x="625" y="229"/>
                </a:lnTo>
                <a:lnTo>
                  <a:pt x="626" y="229"/>
                </a:lnTo>
                <a:lnTo>
                  <a:pt x="626" y="230"/>
                </a:lnTo>
                <a:lnTo>
                  <a:pt x="627" y="231"/>
                </a:lnTo>
                <a:lnTo>
                  <a:pt x="628" y="231"/>
                </a:lnTo>
                <a:lnTo>
                  <a:pt x="628" y="232"/>
                </a:lnTo>
                <a:lnTo>
                  <a:pt x="628" y="233"/>
                </a:lnTo>
                <a:lnTo>
                  <a:pt x="628" y="234"/>
                </a:lnTo>
                <a:lnTo>
                  <a:pt x="629" y="234"/>
                </a:lnTo>
                <a:lnTo>
                  <a:pt x="629" y="235"/>
                </a:lnTo>
                <a:lnTo>
                  <a:pt x="630" y="235"/>
                </a:lnTo>
                <a:lnTo>
                  <a:pt x="630" y="236"/>
                </a:lnTo>
                <a:lnTo>
                  <a:pt x="630" y="237"/>
                </a:lnTo>
                <a:lnTo>
                  <a:pt x="631" y="237"/>
                </a:lnTo>
                <a:lnTo>
                  <a:pt x="631" y="238"/>
                </a:lnTo>
                <a:lnTo>
                  <a:pt x="630" y="238"/>
                </a:lnTo>
                <a:lnTo>
                  <a:pt x="630" y="239"/>
                </a:lnTo>
                <a:lnTo>
                  <a:pt x="631" y="239"/>
                </a:lnTo>
                <a:lnTo>
                  <a:pt x="631" y="238"/>
                </a:lnTo>
                <a:lnTo>
                  <a:pt x="632" y="238"/>
                </a:lnTo>
                <a:lnTo>
                  <a:pt x="632" y="239"/>
                </a:lnTo>
                <a:lnTo>
                  <a:pt x="633" y="239"/>
                </a:lnTo>
                <a:lnTo>
                  <a:pt x="633" y="240"/>
                </a:lnTo>
                <a:lnTo>
                  <a:pt x="634" y="240"/>
                </a:lnTo>
                <a:lnTo>
                  <a:pt x="635" y="241"/>
                </a:lnTo>
                <a:lnTo>
                  <a:pt x="634" y="241"/>
                </a:lnTo>
                <a:lnTo>
                  <a:pt x="634" y="240"/>
                </a:lnTo>
                <a:lnTo>
                  <a:pt x="633" y="240"/>
                </a:lnTo>
                <a:lnTo>
                  <a:pt x="633" y="241"/>
                </a:lnTo>
                <a:lnTo>
                  <a:pt x="634" y="241"/>
                </a:lnTo>
                <a:lnTo>
                  <a:pt x="634" y="242"/>
                </a:lnTo>
                <a:lnTo>
                  <a:pt x="635" y="243"/>
                </a:lnTo>
                <a:lnTo>
                  <a:pt x="635" y="242"/>
                </a:lnTo>
                <a:lnTo>
                  <a:pt x="634" y="242"/>
                </a:lnTo>
                <a:lnTo>
                  <a:pt x="634" y="241"/>
                </a:lnTo>
                <a:lnTo>
                  <a:pt x="635" y="241"/>
                </a:lnTo>
                <a:lnTo>
                  <a:pt x="636" y="241"/>
                </a:lnTo>
                <a:lnTo>
                  <a:pt x="636" y="242"/>
                </a:lnTo>
                <a:lnTo>
                  <a:pt x="637" y="242"/>
                </a:lnTo>
                <a:lnTo>
                  <a:pt x="636" y="242"/>
                </a:lnTo>
                <a:lnTo>
                  <a:pt x="636" y="243"/>
                </a:lnTo>
                <a:lnTo>
                  <a:pt x="637" y="243"/>
                </a:lnTo>
                <a:lnTo>
                  <a:pt x="636" y="242"/>
                </a:lnTo>
                <a:lnTo>
                  <a:pt x="637" y="242"/>
                </a:lnTo>
                <a:lnTo>
                  <a:pt x="637" y="243"/>
                </a:lnTo>
                <a:lnTo>
                  <a:pt x="638" y="243"/>
                </a:lnTo>
                <a:lnTo>
                  <a:pt x="639" y="244"/>
                </a:lnTo>
                <a:lnTo>
                  <a:pt x="640" y="245"/>
                </a:lnTo>
                <a:lnTo>
                  <a:pt x="641" y="245"/>
                </a:lnTo>
                <a:lnTo>
                  <a:pt x="642" y="246"/>
                </a:lnTo>
                <a:lnTo>
                  <a:pt x="643" y="246"/>
                </a:lnTo>
                <a:lnTo>
                  <a:pt x="643" y="247"/>
                </a:lnTo>
                <a:lnTo>
                  <a:pt x="644" y="247"/>
                </a:lnTo>
                <a:lnTo>
                  <a:pt x="643" y="247"/>
                </a:lnTo>
                <a:lnTo>
                  <a:pt x="643" y="248"/>
                </a:lnTo>
                <a:lnTo>
                  <a:pt x="643" y="247"/>
                </a:lnTo>
                <a:lnTo>
                  <a:pt x="642" y="248"/>
                </a:lnTo>
                <a:lnTo>
                  <a:pt x="643" y="248"/>
                </a:lnTo>
                <a:lnTo>
                  <a:pt x="644" y="248"/>
                </a:lnTo>
                <a:lnTo>
                  <a:pt x="645" y="248"/>
                </a:lnTo>
                <a:lnTo>
                  <a:pt x="644" y="248"/>
                </a:lnTo>
                <a:lnTo>
                  <a:pt x="644" y="249"/>
                </a:lnTo>
                <a:lnTo>
                  <a:pt x="645" y="249"/>
                </a:lnTo>
                <a:lnTo>
                  <a:pt x="645" y="248"/>
                </a:lnTo>
                <a:lnTo>
                  <a:pt x="645" y="247"/>
                </a:lnTo>
                <a:lnTo>
                  <a:pt x="646" y="247"/>
                </a:lnTo>
                <a:lnTo>
                  <a:pt x="647" y="247"/>
                </a:lnTo>
                <a:lnTo>
                  <a:pt x="648" y="247"/>
                </a:lnTo>
                <a:lnTo>
                  <a:pt x="649" y="247"/>
                </a:lnTo>
                <a:lnTo>
                  <a:pt x="649" y="248"/>
                </a:lnTo>
                <a:lnTo>
                  <a:pt x="649" y="249"/>
                </a:lnTo>
                <a:lnTo>
                  <a:pt x="648" y="249"/>
                </a:lnTo>
                <a:lnTo>
                  <a:pt x="647" y="249"/>
                </a:lnTo>
                <a:lnTo>
                  <a:pt x="646" y="249"/>
                </a:lnTo>
                <a:lnTo>
                  <a:pt x="647" y="249"/>
                </a:lnTo>
                <a:lnTo>
                  <a:pt x="648" y="249"/>
                </a:lnTo>
                <a:lnTo>
                  <a:pt x="649" y="249"/>
                </a:lnTo>
                <a:lnTo>
                  <a:pt x="650" y="250"/>
                </a:lnTo>
                <a:lnTo>
                  <a:pt x="650" y="249"/>
                </a:lnTo>
                <a:lnTo>
                  <a:pt x="651" y="250"/>
                </a:lnTo>
                <a:lnTo>
                  <a:pt x="651" y="251"/>
                </a:lnTo>
                <a:lnTo>
                  <a:pt x="651" y="250"/>
                </a:lnTo>
                <a:lnTo>
                  <a:pt x="651" y="251"/>
                </a:lnTo>
                <a:lnTo>
                  <a:pt x="651" y="252"/>
                </a:lnTo>
                <a:lnTo>
                  <a:pt x="651" y="251"/>
                </a:lnTo>
                <a:lnTo>
                  <a:pt x="650" y="251"/>
                </a:lnTo>
                <a:lnTo>
                  <a:pt x="651" y="252"/>
                </a:lnTo>
                <a:lnTo>
                  <a:pt x="650" y="252"/>
                </a:lnTo>
                <a:lnTo>
                  <a:pt x="650" y="251"/>
                </a:lnTo>
                <a:lnTo>
                  <a:pt x="649" y="251"/>
                </a:lnTo>
                <a:lnTo>
                  <a:pt x="649" y="250"/>
                </a:lnTo>
                <a:lnTo>
                  <a:pt x="648" y="250"/>
                </a:lnTo>
                <a:lnTo>
                  <a:pt x="648" y="251"/>
                </a:lnTo>
                <a:lnTo>
                  <a:pt x="648" y="250"/>
                </a:lnTo>
                <a:lnTo>
                  <a:pt x="647" y="251"/>
                </a:lnTo>
                <a:lnTo>
                  <a:pt x="646" y="251"/>
                </a:lnTo>
                <a:lnTo>
                  <a:pt x="646" y="252"/>
                </a:lnTo>
                <a:lnTo>
                  <a:pt x="647" y="252"/>
                </a:lnTo>
                <a:lnTo>
                  <a:pt x="648" y="252"/>
                </a:lnTo>
                <a:lnTo>
                  <a:pt x="649" y="251"/>
                </a:lnTo>
                <a:lnTo>
                  <a:pt x="649" y="252"/>
                </a:lnTo>
                <a:lnTo>
                  <a:pt x="650" y="252"/>
                </a:lnTo>
                <a:lnTo>
                  <a:pt x="649" y="253"/>
                </a:lnTo>
                <a:lnTo>
                  <a:pt x="649" y="252"/>
                </a:lnTo>
                <a:lnTo>
                  <a:pt x="649" y="253"/>
                </a:lnTo>
                <a:lnTo>
                  <a:pt x="650" y="253"/>
                </a:lnTo>
                <a:lnTo>
                  <a:pt x="649" y="253"/>
                </a:lnTo>
                <a:lnTo>
                  <a:pt x="649" y="254"/>
                </a:lnTo>
                <a:lnTo>
                  <a:pt x="648" y="254"/>
                </a:lnTo>
                <a:lnTo>
                  <a:pt x="648" y="253"/>
                </a:lnTo>
                <a:lnTo>
                  <a:pt x="648" y="254"/>
                </a:lnTo>
                <a:lnTo>
                  <a:pt x="649" y="255"/>
                </a:lnTo>
                <a:lnTo>
                  <a:pt x="648" y="255"/>
                </a:lnTo>
                <a:lnTo>
                  <a:pt x="647" y="255"/>
                </a:lnTo>
                <a:lnTo>
                  <a:pt x="646" y="256"/>
                </a:lnTo>
                <a:lnTo>
                  <a:pt x="647" y="256"/>
                </a:lnTo>
                <a:lnTo>
                  <a:pt x="648" y="256"/>
                </a:lnTo>
                <a:lnTo>
                  <a:pt x="649" y="256"/>
                </a:lnTo>
                <a:lnTo>
                  <a:pt x="649" y="255"/>
                </a:lnTo>
                <a:lnTo>
                  <a:pt x="650" y="254"/>
                </a:lnTo>
                <a:lnTo>
                  <a:pt x="651" y="254"/>
                </a:lnTo>
                <a:lnTo>
                  <a:pt x="651" y="253"/>
                </a:lnTo>
                <a:lnTo>
                  <a:pt x="651" y="254"/>
                </a:lnTo>
                <a:lnTo>
                  <a:pt x="651" y="255"/>
                </a:lnTo>
                <a:lnTo>
                  <a:pt x="652" y="254"/>
                </a:lnTo>
                <a:lnTo>
                  <a:pt x="651" y="254"/>
                </a:lnTo>
                <a:lnTo>
                  <a:pt x="652" y="254"/>
                </a:lnTo>
                <a:lnTo>
                  <a:pt x="653" y="254"/>
                </a:lnTo>
                <a:lnTo>
                  <a:pt x="652" y="255"/>
                </a:lnTo>
                <a:lnTo>
                  <a:pt x="653" y="255"/>
                </a:lnTo>
                <a:lnTo>
                  <a:pt x="652" y="255"/>
                </a:lnTo>
                <a:lnTo>
                  <a:pt x="652" y="256"/>
                </a:lnTo>
                <a:lnTo>
                  <a:pt x="653" y="256"/>
                </a:lnTo>
                <a:lnTo>
                  <a:pt x="653" y="255"/>
                </a:lnTo>
                <a:lnTo>
                  <a:pt x="654" y="256"/>
                </a:lnTo>
                <a:lnTo>
                  <a:pt x="655" y="257"/>
                </a:lnTo>
                <a:lnTo>
                  <a:pt x="654" y="256"/>
                </a:lnTo>
                <a:lnTo>
                  <a:pt x="655" y="256"/>
                </a:lnTo>
                <a:lnTo>
                  <a:pt x="654" y="256"/>
                </a:lnTo>
                <a:lnTo>
                  <a:pt x="654" y="255"/>
                </a:lnTo>
                <a:lnTo>
                  <a:pt x="655" y="255"/>
                </a:lnTo>
                <a:lnTo>
                  <a:pt x="656" y="255"/>
                </a:lnTo>
                <a:lnTo>
                  <a:pt x="655" y="255"/>
                </a:lnTo>
                <a:lnTo>
                  <a:pt x="655" y="254"/>
                </a:lnTo>
                <a:lnTo>
                  <a:pt x="654" y="254"/>
                </a:lnTo>
                <a:lnTo>
                  <a:pt x="653" y="253"/>
                </a:lnTo>
                <a:lnTo>
                  <a:pt x="654" y="253"/>
                </a:lnTo>
                <a:lnTo>
                  <a:pt x="655" y="253"/>
                </a:lnTo>
                <a:lnTo>
                  <a:pt x="654" y="253"/>
                </a:lnTo>
                <a:lnTo>
                  <a:pt x="655" y="253"/>
                </a:lnTo>
                <a:lnTo>
                  <a:pt x="656" y="253"/>
                </a:lnTo>
                <a:lnTo>
                  <a:pt x="656" y="254"/>
                </a:lnTo>
                <a:lnTo>
                  <a:pt x="657" y="254"/>
                </a:lnTo>
                <a:lnTo>
                  <a:pt x="656" y="255"/>
                </a:lnTo>
                <a:lnTo>
                  <a:pt x="657" y="255"/>
                </a:lnTo>
                <a:lnTo>
                  <a:pt x="657" y="256"/>
                </a:lnTo>
                <a:lnTo>
                  <a:pt x="658" y="256"/>
                </a:lnTo>
                <a:lnTo>
                  <a:pt x="658" y="257"/>
                </a:lnTo>
                <a:lnTo>
                  <a:pt x="658" y="258"/>
                </a:lnTo>
                <a:lnTo>
                  <a:pt x="659" y="258"/>
                </a:lnTo>
                <a:lnTo>
                  <a:pt x="660" y="257"/>
                </a:lnTo>
                <a:lnTo>
                  <a:pt x="660" y="258"/>
                </a:lnTo>
                <a:lnTo>
                  <a:pt x="661" y="258"/>
                </a:lnTo>
                <a:lnTo>
                  <a:pt x="661" y="259"/>
                </a:lnTo>
                <a:lnTo>
                  <a:pt x="660" y="259"/>
                </a:lnTo>
                <a:lnTo>
                  <a:pt x="660" y="260"/>
                </a:lnTo>
                <a:lnTo>
                  <a:pt x="660" y="259"/>
                </a:lnTo>
                <a:lnTo>
                  <a:pt x="660" y="260"/>
                </a:lnTo>
                <a:lnTo>
                  <a:pt x="661" y="260"/>
                </a:lnTo>
                <a:lnTo>
                  <a:pt x="661" y="261"/>
                </a:lnTo>
                <a:lnTo>
                  <a:pt x="662" y="261"/>
                </a:lnTo>
                <a:lnTo>
                  <a:pt x="662" y="262"/>
                </a:lnTo>
                <a:lnTo>
                  <a:pt x="662" y="263"/>
                </a:lnTo>
                <a:lnTo>
                  <a:pt x="661" y="264"/>
                </a:lnTo>
                <a:lnTo>
                  <a:pt x="661" y="265"/>
                </a:lnTo>
                <a:lnTo>
                  <a:pt x="661" y="266"/>
                </a:lnTo>
                <a:lnTo>
                  <a:pt x="660" y="268"/>
                </a:lnTo>
                <a:lnTo>
                  <a:pt x="660" y="269"/>
                </a:lnTo>
                <a:lnTo>
                  <a:pt x="660" y="270"/>
                </a:lnTo>
                <a:lnTo>
                  <a:pt x="659" y="271"/>
                </a:lnTo>
                <a:lnTo>
                  <a:pt x="659" y="272"/>
                </a:lnTo>
                <a:lnTo>
                  <a:pt x="658" y="272"/>
                </a:lnTo>
                <a:lnTo>
                  <a:pt x="657" y="271"/>
                </a:lnTo>
                <a:lnTo>
                  <a:pt x="657" y="270"/>
                </a:lnTo>
                <a:lnTo>
                  <a:pt x="656" y="270"/>
                </a:lnTo>
                <a:lnTo>
                  <a:pt x="656" y="269"/>
                </a:lnTo>
                <a:lnTo>
                  <a:pt x="657" y="268"/>
                </a:lnTo>
                <a:lnTo>
                  <a:pt x="657" y="267"/>
                </a:lnTo>
                <a:lnTo>
                  <a:pt x="656" y="268"/>
                </a:lnTo>
                <a:lnTo>
                  <a:pt x="656" y="269"/>
                </a:lnTo>
                <a:lnTo>
                  <a:pt x="656" y="270"/>
                </a:lnTo>
                <a:lnTo>
                  <a:pt x="655" y="271"/>
                </a:lnTo>
                <a:lnTo>
                  <a:pt x="654" y="271"/>
                </a:lnTo>
                <a:lnTo>
                  <a:pt x="653" y="272"/>
                </a:lnTo>
                <a:lnTo>
                  <a:pt x="652" y="273"/>
                </a:lnTo>
                <a:lnTo>
                  <a:pt x="651" y="273"/>
                </a:lnTo>
                <a:lnTo>
                  <a:pt x="651" y="274"/>
                </a:lnTo>
                <a:lnTo>
                  <a:pt x="650" y="274"/>
                </a:lnTo>
                <a:lnTo>
                  <a:pt x="650" y="275"/>
                </a:lnTo>
                <a:lnTo>
                  <a:pt x="650" y="276"/>
                </a:lnTo>
                <a:lnTo>
                  <a:pt x="649" y="276"/>
                </a:lnTo>
                <a:lnTo>
                  <a:pt x="649" y="275"/>
                </a:lnTo>
                <a:lnTo>
                  <a:pt x="648" y="275"/>
                </a:lnTo>
                <a:lnTo>
                  <a:pt x="648" y="274"/>
                </a:lnTo>
                <a:lnTo>
                  <a:pt x="647" y="273"/>
                </a:lnTo>
                <a:lnTo>
                  <a:pt x="646" y="272"/>
                </a:lnTo>
                <a:lnTo>
                  <a:pt x="646" y="271"/>
                </a:lnTo>
                <a:lnTo>
                  <a:pt x="646" y="270"/>
                </a:lnTo>
                <a:lnTo>
                  <a:pt x="646" y="269"/>
                </a:lnTo>
                <a:lnTo>
                  <a:pt x="645" y="268"/>
                </a:lnTo>
                <a:lnTo>
                  <a:pt x="644" y="268"/>
                </a:lnTo>
                <a:lnTo>
                  <a:pt x="643" y="268"/>
                </a:lnTo>
                <a:lnTo>
                  <a:pt x="643" y="267"/>
                </a:lnTo>
                <a:lnTo>
                  <a:pt x="641" y="266"/>
                </a:lnTo>
                <a:lnTo>
                  <a:pt x="641" y="265"/>
                </a:lnTo>
                <a:lnTo>
                  <a:pt x="640" y="265"/>
                </a:lnTo>
                <a:lnTo>
                  <a:pt x="639" y="265"/>
                </a:lnTo>
                <a:lnTo>
                  <a:pt x="639" y="264"/>
                </a:lnTo>
                <a:lnTo>
                  <a:pt x="639" y="263"/>
                </a:lnTo>
                <a:lnTo>
                  <a:pt x="639" y="262"/>
                </a:lnTo>
                <a:lnTo>
                  <a:pt x="640" y="263"/>
                </a:lnTo>
                <a:lnTo>
                  <a:pt x="640" y="262"/>
                </a:lnTo>
                <a:lnTo>
                  <a:pt x="639" y="263"/>
                </a:lnTo>
                <a:lnTo>
                  <a:pt x="639" y="262"/>
                </a:lnTo>
                <a:lnTo>
                  <a:pt x="638" y="262"/>
                </a:lnTo>
                <a:lnTo>
                  <a:pt x="638" y="261"/>
                </a:lnTo>
                <a:lnTo>
                  <a:pt x="637" y="261"/>
                </a:lnTo>
                <a:lnTo>
                  <a:pt x="637" y="260"/>
                </a:lnTo>
                <a:lnTo>
                  <a:pt x="636" y="259"/>
                </a:lnTo>
                <a:lnTo>
                  <a:pt x="636" y="260"/>
                </a:lnTo>
                <a:lnTo>
                  <a:pt x="636" y="261"/>
                </a:lnTo>
                <a:lnTo>
                  <a:pt x="637" y="261"/>
                </a:lnTo>
                <a:lnTo>
                  <a:pt x="637" y="262"/>
                </a:lnTo>
                <a:lnTo>
                  <a:pt x="637" y="263"/>
                </a:lnTo>
                <a:lnTo>
                  <a:pt x="637" y="262"/>
                </a:lnTo>
                <a:lnTo>
                  <a:pt x="637" y="263"/>
                </a:lnTo>
                <a:lnTo>
                  <a:pt x="637" y="262"/>
                </a:lnTo>
                <a:lnTo>
                  <a:pt x="637" y="263"/>
                </a:lnTo>
                <a:lnTo>
                  <a:pt x="636" y="263"/>
                </a:lnTo>
                <a:lnTo>
                  <a:pt x="636" y="262"/>
                </a:lnTo>
                <a:lnTo>
                  <a:pt x="635" y="262"/>
                </a:lnTo>
                <a:lnTo>
                  <a:pt x="635" y="261"/>
                </a:lnTo>
                <a:lnTo>
                  <a:pt x="634" y="261"/>
                </a:lnTo>
                <a:lnTo>
                  <a:pt x="634" y="260"/>
                </a:lnTo>
                <a:lnTo>
                  <a:pt x="633" y="260"/>
                </a:lnTo>
                <a:lnTo>
                  <a:pt x="633" y="259"/>
                </a:lnTo>
                <a:lnTo>
                  <a:pt x="632" y="259"/>
                </a:lnTo>
                <a:lnTo>
                  <a:pt x="631" y="259"/>
                </a:lnTo>
                <a:lnTo>
                  <a:pt x="631" y="258"/>
                </a:lnTo>
                <a:lnTo>
                  <a:pt x="630" y="258"/>
                </a:lnTo>
                <a:lnTo>
                  <a:pt x="630" y="257"/>
                </a:lnTo>
                <a:lnTo>
                  <a:pt x="631" y="257"/>
                </a:lnTo>
                <a:lnTo>
                  <a:pt x="631" y="256"/>
                </a:lnTo>
                <a:lnTo>
                  <a:pt x="631" y="255"/>
                </a:lnTo>
                <a:lnTo>
                  <a:pt x="632" y="255"/>
                </a:lnTo>
                <a:lnTo>
                  <a:pt x="632" y="254"/>
                </a:lnTo>
                <a:lnTo>
                  <a:pt x="633" y="254"/>
                </a:lnTo>
                <a:lnTo>
                  <a:pt x="632" y="254"/>
                </a:lnTo>
                <a:lnTo>
                  <a:pt x="632" y="253"/>
                </a:lnTo>
                <a:lnTo>
                  <a:pt x="631" y="252"/>
                </a:lnTo>
                <a:lnTo>
                  <a:pt x="631" y="251"/>
                </a:lnTo>
                <a:lnTo>
                  <a:pt x="631" y="250"/>
                </a:lnTo>
                <a:lnTo>
                  <a:pt x="631" y="249"/>
                </a:lnTo>
                <a:lnTo>
                  <a:pt x="630" y="248"/>
                </a:lnTo>
                <a:lnTo>
                  <a:pt x="629" y="247"/>
                </a:lnTo>
                <a:lnTo>
                  <a:pt x="628" y="247"/>
                </a:lnTo>
                <a:lnTo>
                  <a:pt x="627" y="247"/>
                </a:lnTo>
                <a:lnTo>
                  <a:pt x="626" y="247"/>
                </a:lnTo>
                <a:lnTo>
                  <a:pt x="625" y="247"/>
                </a:lnTo>
                <a:lnTo>
                  <a:pt x="624" y="247"/>
                </a:lnTo>
                <a:lnTo>
                  <a:pt x="624" y="246"/>
                </a:lnTo>
                <a:lnTo>
                  <a:pt x="625" y="246"/>
                </a:lnTo>
                <a:lnTo>
                  <a:pt x="624" y="246"/>
                </a:lnTo>
                <a:lnTo>
                  <a:pt x="623" y="246"/>
                </a:lnTo>
                <a:lnTo>
                  <a:pt x="623" y="247"/>
                </a:lnTo>
                <a:lnTo>
                  <a:pt x="624" y="247"/>
                </a:lnTo>
                <a:lnTo>
                  <a:pt x="624" y="248"/>
                </a:lnTo>
                <a:lnTo>
                  <a:pt x="623" y="248"/>
                </a:lnTo>
                <a:lnTo>
                  <a:pt x="622" y="248"/>
                </a:lnTo>
                <a:lnTo>
                  <a:pt x="621" y="248"/>
                </a:lnTo>
                <a:lnTo>
                  <a:pt x="620" y="248"/>
                </a:lnTo>
                <a:lnTo>
                  <a:pt x="619" y="248"/>
                </a:lnTo>
                <a:lnTo>
                  <a:pt x="620" y="248"/>
                </a:lnTo>
                <a:lnTo>
                  <a:pt x="620" y="249"/>
                </a:lnTo>
                <a:lnTo>
                  <a:pt x="621" y="249"/>
                </a:lnTo>
                <a:lnTo>
                  <a:pt x="621" y="250"/>
                </a:lnTo>
                <a:lnTo>
                  <a:pt x="620" y="250"/>
                </a:lnTo>
                <a:lnTo>
                  <a:pt x="619" y="250"/>
                </a:lnTo>
                <a:lnTo>
                  <a:pt x="618" y="249"/>
                </a:lnTo>
                <a:lnTo>
                  <a:pt x="617" y="249"/>
                </a:lnTo>
                <a:lnTo>
                  <a:pt x="617" y="248"/>
                </a:lnTo>
                <a:lnTo>
                  <a:pt x="617" y="247"/>
                </a:lnTo>
                <a:lnTo>
                  <a:pt x="616" y="247"/>
                </a:lnTo>
                <a:lnTo>
                  <a:pt x="616" y="246"/>
                </a:lnTo>
                <a:lnTo>
                  <a:pt x="615" y="246"/>
                </a:lnTo>
                <a:lnTo>
                  <a:pt x="615" y="245"/>
                </a:lnTo>
                <a:lnTo>
                  <a:pt x="614" y="245"/>
                </a:lnTo>
                <a:lnTo>
                  <a:pt x="613" y="245"/>
                </a:lnTo>
                <a:lnTo>
                  <a:pt x="612" y="245"/>
                </a:lnTo>
                <a:lnTo>
                  <a:pt x="611" y="245"/>
                </a:lnTo>
                <a:lnTo>
                  <a:pt x="610" y="245"/>
                </a:lnTo>
                <a:lnTo>
                  <a:pt x="609" y="245"/>
                </a:lnTo>
                <a:lnTo>
                  <a:pt x="609" y="244"/>
                </a:lnTo>
                <a:lnTo>
                  <a:pt x="609" y="243"/>
                </a:lnTo>
                <a:lnTo>
                  <a:pt x="609" y="242"/>
                </a:lnTo>
                <a:lnTo>
                  <a:pt x="609" y="241"/>
                </a:lnTo>
                <a:lnTo>
                  <a:pt x="608" y="241"/>
                </a:lnTo>
                <a:lnTo>
                  <a:pt x="608" y="240"/>
                </a:lnTo>
                <a:lnTo>
                  <a:pt x="609" y="240"/>
                </a:lnTo>
                <a:lnTo>
                  <a:pt x="610" y="239"/>
                </a:lnTo>
                <a:lnTo>
                  <a:pt x="610" y="240"/>
                </a:lnTo>
                <a:lnTo>
                  <a:pt x="610" y="239"/>
                </a:lnTo>
                <a:lnTo>
                  <a:pt x="610" y="238"/>
                </a:lnTo>
                <a:lnTo>
                  <a:pt x="609" y="238"/>
                </a:lnTo>
                <a:lnTo>
                  <a:pt x="609" y="237"/>
                </a:lnTo>
                <a:lnTo>
                  <a:pt x="609" y="236"/>
                </a:lnTo>
                <a:lnTo>
                  <a:pt x="609" y="235"/>
                </a:lnTo>
                <a:lnTo>
                  <a:pt x="608" y="234"/>
                </a:lnTo>
                <a:lnTo>
                  <a:pt x="608" y="236"/>
                </a:lnTo>
                <a:lnTo>
                  <a:pt x="608" y="237"/>
                </a:lnTo>
                <a:lnTo>
                  <a:pt x="608" y="238"/>
                </a:lnTo>
                <a:lnTo>
                  <a:pt x="609" y="239"/>
                </a:lnTo>
                <a:lnTo>
                  <a:pt x="608" y="240"/>
                </a:lnTo>
                <a:lnTo>
                  <a:pt x="607" y="241"/>
                </a:lnTo>
                <a:lnTo>
                  <a:pt x="608" y="242"/>
                </a:lnTo>
                <a:lnTo>
                  <a:pt x="608" y="243"/>
                </a:lnTo>
                <a:lnTo>
                  <a:pt x="608" y="244"/>
                </a:lnTo>
                <a:lnTo>
                  <a:pt x="607" y="243"/>
                </a:lnTo>
                <a:lnTo>
                  <a:pt x="607" y="244"/>
                </a:lnTo>
                <a:lnTo>
                  <a:pt x="606" y="244"/>
                </a:lnTo>
                <a:lnTo>
                  <a:pt x="606" y="245"/>
                </a:lnTo>
                <a:lnTo>
                  <a:pt x="605" y="245"/>
                </a:lnTo>
                <a:lnTo>
                  <a:pt x="605" y="246"/>
                </a:lnTo>
                <a:lnTo>
                  <a:pt x="604" y="246"/>
                </a:lnTo>
                <a:lnTo>
                  <a:pt x="603" y="245"/>
                </a:lnTo>
                <a:lnTo>
                  <a:pt x="602" y="245"/>
                </a:lnTo>
                <a:lnTo>
                  <a:pt x="601" y="244"/>
                </a:lnTo>
                <a:lnTo>
                  <a:pt x="601" y="243"/>
                </a:lnTo>
                <a:lnTo>
                  <a:pt x="600" y="243"/>
                </a:lnTo>
                <a:lnTo>
                  <a:pt x="600" y="242"/>
                </a:lnTo>
                <a:lnTo>
                  <a:pt x="599" y="241"/>
                </a:lnTo>
                <a:lnTo>
                  <a:pt x="599" y="240"/>
                </a:lnTo>
                <a:lnTo>
                  <a:pt x="599" y="239"/>
                </a:lnTo>
                <a:lnTo>
                  <a:pt x="598" y="238"/>
                </a:lnTo>
                <a:lnTo>
                  <a:pt x="598" y="239"/>
                </a:lnTo>
                <a:lnTo>
                  <a:pt x="598" y="238"/>
                </a:lnTo>
                <a:lnTo>
                  <a:pt x="597" y="238"/>
                </a:lnTo>
                <a:lnTo>
                  <a:pt x="596" y="238"/>
                </a:lnTo>
                <a:lnTo>
                  <a:pt x="595" y="238"/>
                </a:lnTo>
                <a:lnTo>
                  <a:pt x="594" y="240"/>
                </a:lnTo>
                <a:lnTo>
                  <a:pt x="592" y="241"/>
                </a:lnTo>
                <a:lnTo>
                  <a:pt x="591" y="242"/>
                </a:lnTo>
                <a:lnTo>
                  <a:pt x="590" y="242"/>
                </a:lnTo>
                <a:lnTo>
                  <a:pt x="590" y="241"/>
                </a:lnTo>
                <a:lnTo>
                  <a:pt x="589" y="238"/>
                </a:lnTo>
                <a:lnTo>
                  <a:pt x="589" y="237"/>
                </a:lnTo>
                <a:lnTo>
                  <a:pt x="588" y="237"/>
                </a:lnTo>
                <a:lnTo>
                  <a:pt x="586" y="238"/>
                </a:lnTo>
                <a:lnTo>
                  <a:pt x="585" y="238"/>
                </a:lnTo>
                <a:lnTo>
                  <a:pt x="585" y="239"/>
                </a:lnTo>
                <a:lnTo>
                  <a:pt x="586" y="239"/>
                </a:lnTo>
                <a:lnTo>
                  <a:pt x="587" y="239"/>
                </a:lnTo>
                <a:lnTo>
                  <a:pt x="588" y="239"/>
                </a:lnTo>
                <a:lnTo>
                  <a:pt x="588" y="238"/>
                </a:lnTo>
                <a:lnTo>
                  <a:pt x="589" y="238"/>
                </a:lnTo>
                <a:lnTo>
                  <a:pt x="589" y="239"/>
                </a:lnTo>
                <a:lnTo>
                  <a:pt x="589" y="240"/>
                </a:lnTo>
                <a:lnTo>
                  <a:pt x="589" y="241"/>
                </a:lnTo>
                <a:lnTo>
                  <a:pt x="590" y="242"/>
                </a:lnTo>
                <a:lnTo>
                  <a:pt x="591" y="243"/>
                </a:lnTo>
                <a:lnTo>
                  <a:pt x="592" y="243"/>
                </a:lnTo>
                <a:lnTo>
                  <a:pt x="593" y="243"/>
                </a:lnTo>
                <a:lnTo>
                  <a:pt x="593" y="242"/>
                </a:lnTo>
                <a:lnTo>
                  <a:pt x="594" y="241"/>
                </a:lnTo>
                <a:lnTo>
                  <a:pt x="594" y="240"/>
                </a:lnTo>
                <a:lnTo>
                  <a:pt x="595" y="240"/>
                </a:lnTo>
                <a:lnTo>
                  <a:pt x="595" y="239"/>
                </a:lnTo>
                <a:lnTo>
                  <a:pt x="596" y="239"/>
                </a:lnTo>
                <a:lnTo>
                  <a:pt x="596" y="238"/>
                </a:lnTo>
                <a:lnTo>
                  <a:pt x="597" y="239"/>
                </a:lnTo>
                <a:lnTo>
                  <a:pt x="598" y="240"/>
                </a:lnTo>
                <a:lnTo>
                  <a:pt x="597" y="240"/>
                </a:lnTo>
                <a:lnTo>
                  <a:pt x="597" y="241"/>
                </a:lnTo>
                <a:lnTo>
                  <a:pt x="598" y="242"/>
                </a:lnTo>
                <a:lnTo>
                  <a:pt x="598" y="243"/>
                </a:lnTo>
                <a:lnTo>
                  <a:pt x="598" y="244"/>
                </a:lnTo>
                <a:lnTo>
                  <a:pt x="598" y="245"/>
                </a:lnTo>
                <a:lnTo>
                  <a:pt x="598" y="246"/>
                </a:lnTo>
                <a:lnTo>
                  <a:pt x="599" y="246"/>
                </a:lnTo>
                <a:lnTo>
                  <a:pt x="600" y="246"/>
                </a:lnTo>
                <a:lnTo>
                  <a:pt x="601" y="246"/>
                </a:lnTo>
                <a:lnTo>
                  <a:pt x="602" y="247"/>
                </a:lnTo>
                <a:lnTo>
                  <a:pt x="603" y="247"/>
                </a:lnTo>
                <a:lnTo>
                  <a:pt x="603" y="248"/>
                </a:lnTo>
                <a:lnTo>
                  <a:pt x="604" y="248"/>
                </a:lnTo>
                <a:lnTo>
                  <a:pt x="604" y="249"/>
                </a:lnTo>
                <a:lnTo>
                  <a:pt x="606" y="250"/>
                </a:lnTo>
                <a:lnTo>
                  <a:pt x="607" y="250"/>
                </a:lnTo>
                <a:lnTo>
                  <a:pt x="607" y="249"/>
                </a:lnTo>
                <a:lnTo>
                  <a:pt x="608" y="249"/>
                </a:lnTo>
                <a:lnTo>
                  <a:pt x="609" y="249"/>
                </a:lnTo>
                <a:lnTo>
                  <a:pt x="610" y="249"/>
                </a:lnTo>
                <a:lnTo>
                  <a:pt x="611" y="249"/>
                </a:lnTo>
                <a:lnTo>
                  <a:pt x="612" y="250"/>
                </a:lnTo>
                <a:lnTo>
                  <a:pt x="612" y="249"/>
                </a:lnTo>
                <a:lnTo>
                  <a:pt x="613" y="249"/>
                </a:lnTo>
                <a:lnTo>
                  <a:pt x="614" y="249"/>
                </a:lnTo>
                <a:lnTo>
                  <a:pt x="615" y="249"/>
                </a:lnTo>
                <a:lnTo>
                  <a:pt x="615" y="250"/>
                </a:lnTo>
                <a:lnTo>
                  <a:pt x="615" y="251"/>
                </a:lnTo>
                <a:lnTo>
                  <a:pt x="614" y="251"/>
                </a:lnTo>
                <a:lnTo>
                  <a:pt x="614" y="252"/>
                </a:lnTo>
                <a:lnTo>
                  <a:pt x="615" y="251"/>
                </a:lnTo>
                <a:lnTo>
                  <a:pt x="616" y="251"/>
                </a:lnTo>
                <a:lnTo>
                  <a:pt x="616" y="252"/>
                </a:lnTo>
                <a:lnTo>
                  <a:pt x="617" y="253"/>
                </a:lnTo>
                <a:lnTo>
                  <a:pt x="618" y="253"/>
                </a:lnTo>
                <a:lnTo>
                  <a:pt x="618" y="254"/>
                </a:lnTo>
                <a:lnTo>
                  <a:pt x="619" y="255"/>
                </a:lnTo>
                <a:lnTo>
                  <a:pt x="620" y="256"/>
                </a:lnTo>
                <a:lnTo>
                  <a:pt x="621" y="256"/>
                </a:lnTo>
                <a:lnTo>
                  <a:pt x="622" y="256"/>
                </a:lnTo>
                <a:lnTo>
                  <a:pt x="623" y="255"/>
                </a:lnTo>
                <a:lnTo>
                  <a:pt x="623" y="254"/>
                </a:lnTo>
                <a:lnTo>
                  <a:pt x="624" y="253"/>
                </a:lnTo>
                <a:lnTo>
                  <a:pt x="624" y="252"/>
                </a:lnTo>
                <a:lnTo>
                  <a:pt x="625" y="252"/>
                </a:lnTo>
                <a:lnTo>
                  <a:pt x="625" y="251"/>
                </a:lnTo>
                <a:lnTo>
                  <a:pt x="625" y="250"/>
                </a:lnTo>
                <a:lnTo>
                  <a:pt x="625" y="251"/>
                </a:lnTo>
                <a:lnTo>
                  <a:pt x="626" y="252"/>
                </a:lnTo>
                <a:lnTo>
                  <a:pt x="627" y="252"/>
                </a:lnTo>
                <a:lnTo>
                  <a:pt x="627" y="253"/>
                </a:lnTo>
                <a:lnTo>
                  <a:pt x="627" y="254"/>
                </a:lnTo>
                <a:lnTo>
                  <a:pt x="626" y="254"/>
                </a:lnTo>
                <a:lnTo>
                  <a:pt x="626" y="255"/>
                </a:lnTo>
                <a:lnTo>
                  <a:pt x="627" y="256"/>
                </a:lnTo>
                <a:lnTo>
                  <a:pt x="627" y="257"/>
                </a:lnTo>
                <a:lnTo>
                  <a:pt x="627" y="258"/>
                </a:lnTo>
                <a:lnTo>
                  <a:pt x="627" y="259"/>
                </a:lnTo>
                <a:lnTo>
                  <a:pt x="628" y="259"/>
                </a:lnTo>
                <a:lnTo>
                  <a:pt x="628" y="260"/>
                </a:lnTo>
                <a:lnTo>
                  <a:pt x="628" y="261"/>
                </a:lnTo>
                <a:lnTo>
                  <a:pt x="628" y="262"/>
                </a:lnTo>
                <a:lnTo>
                  <a:pt x="627" y="262"/>
                </a:lnTo>
                <a:lnTo>
                  <a:pt x="627" y="264"/>
                </a:lnTo>
                <a:lnTo>
                  <a:pt x="627" y="265"/>
                </a:lnTo>
                <a:lnTo>
                  <a:pt x="627" y="266"/>
                </a:lnTo>
                <a:lnTo>
                  <a:pt x="627" y="267"/>
                </a:lnTo>
                <a:lnTo>
                  <a:pt x="628" y="267"/>
                </a:lnTo>
                <a:lnTo>
                  <a:pt x="629" y="268"/>
                </a:lnTo>
                <a:lnTo>
                  <a:pt x="630" y="268"/>
                </a:lnTo>
                <a:lnTo>
                  <a:pt x="631" y="268"/>
                </a:lnTo>
                <a:lnTo>
                  <a:pt x="632" y="268"/>
                </a:lnTo>
                <a:lnTo>
                  <a:pt x="633" y="268"/>
                </a:lnTo>
                <a:lnTo>
                  <a:pt x="634" y="268"/>
                </a:lnTo>
                <a:lnTo>
                  <a:pt x="634" y="269"/>
                </a:lnTo>
                <a:lnTo>
                  <a:pt x="635" y="269"/>
                </a:lnTo>
                <a:lnTo>
                  <a:pt x="635" y="270"/>
                </a:lnTo>
                <a:lnTo>
                  <a:pt x="634" y="270"/>
                </a:lnTo>
                <a:lnTo>
                  <a:pt x="635" y="270"/>
                </a:lnTo>
                <a:lnTo>
                  <a:pt x="635" y="271"/>
                </a:lnTo>
                <a:lnTo>
                  <a:pt x="634" y="271"/>
                </a:lnTo>
                <a:lnTo>
                  <a:pt x="635" y="271"/>
                </a:lnTo>
                <a:lnTo>
                  <a:pt x="634" y="271"/>
                </a:lnTo>
                <a:lnTo>
                  <a:pt x="634" y="272"/>
                </a:lnTo>
                <a:lnTo>
                  <a:pt x="634" y="271"/>
                </a:lnTo>
                <a:lnTo>
                  <a:pt x="634" y="272"/>
                </a:lnTo>
                <a:lnTo>
                  <a:pt x="635" y="272"/>
                </a:lnTo>
                <a:lnTo>
                  <a:pt x="636" y="272"/>
                </a:lnTo>
                <a:lnTo>
                  <a:pt x="636" y="271"/>
                </a:lnTo>
                <a:lnTo>
                  <a:pt x="637" y="271"/>
                </a:lnTo>
                <a:lnTo>
                  <a:pt x="637" y="272"/>
                </a:lnTo>
                <a:lnTo>
                  <a:pt x="638" y="272"/>
                </a:lnTo>
                <a:lnTo>
                  <a:pt x="638" y="273"/>
                </a:lnTo>
                <a:lnTo>
                  <a:pt x="639" y="273"/>
                </a:lnTo>
                <a:lnTo>
                  <a:pt x="639" y="274"/>
                </a:lnTo>
                <a:lnTo>
                  <a:pt x="640" y="274"/>
                </a:lnTo>
                <a:lnTo>
                  <a:pt x="641" y="275"/>
                </a:lnTo>
                <a:lnTo>
                  <a:pt x="642" y="275"/>
                </a:lnTo>
                <a:lnTo>
                  <a:pt x="643" y="276"/>
                </a:lnTo>
                <a:lnTo>
                  <a:pt x="643" y="277"/>
                </a:lnTo>
                <a:lnTo>
                  <a:pt x="643" y="278"/>
                </a:lnTo>
                <a:lnTo>
                  <a:pt x="642" y="277"/>
                </a:lnTo>
                <a:lnTo>
                  <a:pt x="641" y="277"/>
                </a:lnTo>
                <a:lnTo>
                  <a:pt x="642" y="277"/>
                </a:lnTo>
                <a:lnTo>
                  <a:pt x="642" y="278"/>
                </a:lnTo>
                <a:lnTo>
                  <a:pt x="642" y="279"/>
                </a:lnTo>
                <a:lnTo>
                  <a:pt x="642" y="280"/>
                </a:lnTo>
                <a:lnTo>
                  <a:pt x="641" y="280"/>
                </a:lnTo>
                <a:lnTo>
                  <a:pt x="640" y="280"/>
                </a:lnTo>
                <a:lnTo>
                  <a:pt x="640" y="281"/>
                </a:lnTo>
                <a:lnTo>
                  <a:pt x="639" y="281"/>
                </a:lnTo>
                <a:lnTo>
                  <a:pt x="640" y="282"/>
                </a:lnTo>
                <a:lnTo>
                  <a:pt x="639" y="283"/>
                </a:lnTo>
                <a:lnTo>
                  <a:pt x="640" y="283"/>
                </a:lnTo>
                <a:lnTo>
                  <a:pt x="640" y="282"/>
                </a:lnTo>
                <a:lnTo>
                  <a:pt x="641" y="282"/>
                </a:lnTo>
                <a:lnTo>
                  <a:pt x="642" y="282"/>
                </a:lnTo>
                <a:lnTo>
                  <a:pt x="642" y="281"/>
                </a:lnTo>
                <a:lnTo>
                  <a:pt x="643" y="281"/>
                </a:lnTo>
                <a:lnTo>
                  <a:pt x="643" y="280"/>
                </a:lnTo>
                <a:lnTo>
                  <a:pt x="643" y="281"/>
                </a:lnTo>
                <a:lnTo>
                  <a:pt x="644" y="281"/>
                </a:lnTo>
                <a:lnTo>
                  <a:pt x="644" y="282"/>
                </a:lnTo>
                <a:lnTo>
                  <a:pt x="643" y="282"/>
                </a:lnTo>
                <a:lnTo>
                  <a:pt x="643" y="283"/>
                </a:lnTo>
                <a:lnTo>
                  <a:pt x="642" y="283"/>
                </a:lnTo>
                <a:lnTo>
                  <a:pt x="642" y="284"/>
                </a:lnTo>
                <a:lnTo>
                  <a:pt x="641" y="284"/>
                </a:lnTo>
                <a:lnTo>
                  <a:pt x="641" y="285"/>
                </a:lnTo>
                <a:lnTo>
                  <a:pt x="640" y="285"/>
                </a:lnTo>
                <a:lnTo>
                  <a:pt x="640" y="286"/>
                </a:lnTo>
                <a:lnTo>
                  <a:pt x="639" y="286"/>
                </a:lnTo>
                <a:lnTo>
                  <a:pt x="639" y="287"/>
                </a:lnTo>
                <a:lnTo>
                  <a:pt x="639" y="288"/>
                </a:lnTo>
                <a:lnTo>
                  <a:pt x="638" y="288"/>
                </a:lnTo>
                <a:lnTo>
                  <a:pt x="638" y="289"/>
                </a:lnTo>
                <a:lnTo>
                  <a:pt x="637" y="289"/>
                </a:lnTo>
                <a:lnTo>
                  <a:pt x="636" y="289"/>
                </a:lnTo>
                <a:lnTo>
                  <a:pt x="636" y="290"/>
                </a:lnTo>
                <a:lnTo>
                  <a:pt x="636" y="291"/>
                </a:lnTo>
                <a:lnTo>
                  <a:pt x="637" y="292"/>
                </a:lnTo>
                <a:lnTo>
                  <a:pt x="636" y="292"/>
                </a:lnTo>
                <a:lnTo>
                  <a:pt x="637" y="293"/>
                </a:lnTo>
                <a:lnTo>
                  <a:pt x="636" y="293"/>
                </a:lnTo>
                <a:lnTo>
                  <a:pt x="636" y="294"/>
                </a:lnTo>
                <a:lnTo>
                  <a:pt x="636" y="295"/>
                </a:lnTo>
                <a:lnTo>
                  <a:pt x="637" y="295"/>
                </a:lnTo>
                <a:lnTo>
                  <a:pt x="637" y="294"/>
                </a:lnTo>
                <a:lnTo>
                  <a:pt x="637" y="293"/>
                </a:lnTo>
                <a:lnTo>
                  <a:pt x="637" y="292"/>
                </a:lnTo>
                <a:lnTo>
                  <a:pt x="637" y="291"/>
                </a:lnTo>
                <a:lnTo>
                  <a:pt x="637" y="290"/>
                </a:lnTo>
                <a:lnTo>
                  <a:pt x="638" y="290"/>
                </a:lnTo>
                <a:lnTo>
                  <a:pt x="639" y="290"/>
                </a:lnTo>
                <a:lnTo>
                  <a:pt x="639" y="289"/>
                </a:lnTo>
                <a:lnTo>
                  <a:pt x="640" y="289"/>
                </a:lnTo>
                <a:lnTo>
                  <a:pt x="640" y="288"/>
                </a:lnTo>
                <a:lnTo>
                  <a:pt x="641" y="288"/>
                </a:lnTo>
                <a:lnTo>
                  <a:pt x="640" y="288"/>
                </a:lnTo>
                <a:lnTo>
                  <a:pt x="641" y="287"/>
                </a:lnTo>
                <a:lnTo>
                  <a:pt x="641" y="286"/>
                </a:lnTo>
                <a:lnTo>
                  <a:pt x="642" y="286"/>
                </a:lnTo>
                <a:lnTo>
                  <a:pt x="643" y="286"/>
                </a:lnTo>
                <a:lnTo>
                  <a:pt x="643" y="285"/>
                </a:lnTo>
                <a:lnTo>
                  <a:pt x="643" y="286"/>
                </a:lnTo>
                <a:lnTo>
                  <a:pt x="642" y="287"/>
                </a:lnTo>
                <a:lnTo>
                  <a:pt x="642" y="288"/>
                </a:lnTo>
                <a:lnTo>
                  <a:pt x="642" y="289"/>
                </a:lnTo>
                <a:lnTo>
                  <a:pt x="641" y="289"/>
                </a:lnTo>
                <a:lnTo>
                  <a:pt x="641" y="290"/>
                </a:lnTo>
                <a:lnTo>
                  <a:pt x="642" y="290"/>
                </a:lnTo>
                <a:lnTo>
                  <a:pt x="642" y="291"/>
                </a:lnTo>
                <a:lnTo>
                  <a:pt x="643" y="290"/>
                </a:lnTo>
                <a:lnTo>
                  <a:pt x="643" y="289"/>
                </a:lnTo>
                <a:lnTo>
                  <a:pt x="642" y="289"/>
                </a:lnTo>
                <a:lnTo>
                  <a:pt x="643" y="289"/>
                </a:lnTo>
                <a:lnTo>
                  <a:pt x="643" y="288"/>
                </a:lnTo>
                <a:lnTo>
                  <a:pt x="643" y="287"/>
                </a:lnTo>
                <a:lnTo>
                  <a:pt x="644" y="287"/>
                </a:lnTo>
                <a:lnTo>
                  <a:pt x="644" y="286"/>
                </a:lnTo>
                <a:lnTo>
                  <a:pt x="643" y="286"/>
                </a:lnTo>
                <a:lnTo>
                  <a:pt x="643" y="285"/>
                </a:lnTo>
                <a:lnTo>
                  <a:pt x="644" y="285"/>
                </a:lnTo>
                <a:lnTo>
                  <a:pt x="645" y="285"/>
                </a:lnTo>
                <a:lnTo>
                  <a:pt x="646" y="285"/>
                </a:lnTo>
                <a:lnTo>
                  <a:pt x="646" y="284"/>
                </a:lnTo>
                <a:lnTo>
                  <a:pt x="646" y="283"/>
                </a:lnTo>
                <a:lnTo>
                  <a:pt x="646" y="282"/>
                </a:lnTo>
                <a:lnTo>
                  <a:pt x="647" y="282"/>
                </a:lnTo>
                <a:lnTo>
                  <a:pt x="648" y="282"/>
                </a:lnTo>
                <a:lnTo>
                  <a:pt x="649" y="282"/>
                </a:lnTo>
                <a:lnTo>
                  <a:pt x="649" y="283"/>
                </a:lnTo>
                <a:lnTo>
                  <a:pt x="650" y="283"/>
                </a:lnTo>
                <a:lnTo>
                  <a:pt x="651" y="282"/>
                </a:lnTo>
                <a:lnTo>
                  <a:pt x="652" y="282"/>
                </a:lnTo>
                <a:lnTo>
                  <a:pt x="652" y="283"/>
                </a:lnTo>
                <a:lnTo>
                  <a:pt x="653" y="283"/>
                </a:lnTo>
                <a:lnTo>
                  <a:pt x="654" y="283"/>
                </a:lnTo>
                <a:lnTo>
                  <a:pt x="655" y="283"/>
                </a:lnTo>
                <a:lnTo>
                  <a:pt x="656" y="283"/>
                </a:lnTo>
                <a:lnTo>
                  <a:pt x="657" y="283"/>
                </a:lnTo>
                <a:lnTo>
                  <a:pt x="657" y="284"/>
                </a:lnTo>
                <a:lnTo>
                  <a:pt x="656" y="284"/>
                </a:lnTo>
                <a:lnTo>
                  <a:pt x="656" y="283"/>
                </a:lnTo>
                <a:lnTo>
                  <a:pt x="655" y="283"/>
                </a:lnTo>
                <a:lnTo>
                  <a:pt x="654" y="284"/>
                </a:lnTo>
                <a:lnTo>
                  <a:pt x="655" y="284"/>
                </a:lnTo>
                <a:lnTo>
                  <a:pt x="655" y="285"/>
                </a:lnTo>
                <a:lnTo>
                  <a:pt x="656" y="285"/>
                </a:lnTo>
                <a:lnTo>
                  <a:pt x="656" y="286"/>
                </a:lnTo>
                <a:lnTo>
                  <a:pt x="655" y="287"/>
                </a:lnTo>
                <a:lnTo>
                  <a:pt x="655" y="288"/>
                </a:lnTo>
                <a:lnTo>
                  <a:pt x="654" y="288"/>
                </a:lnTo>
                <a:lnTo>
                  <a:pt x="654" y="289"/>
                </a:lnTo>
                <a:lnTo>
                  <a:pt x="653" y="289"/>
                </a:lnTo>
                <a:lnTo>
                  <a:pt x="654" y="289"/>
                </a:lnTo>
                <a:lnTo>
                  <a:pt x="655" y="289"/>
                </a:lnTo>
                <a:lnTo>
                  <a:pt x="655" y="288"/>
                </a:lnTo>
                <a:lnTo>
                  <a:pt x="656" y="288"/>
                </a:lnTo>
                <a:lnTo>
                  <a:pt x="656" y="287"/>
                </a:lnTo>
                <a:lnTo>
                  <a:pt x="657" y="287"/>
                </a:lnTo>
                <a:lnTo>
                  <a:pt x="658" y="287"/>
                </a:lnTo>
                <a:lnTo>
                  <a:pt x="658" y="288"/>
                </a:lnTo>
                <a:lnTo>
                  <a:pt x="657" y="288"/>
                </a:lnTo>
                <a:lnTo>
                  <a:pt x="658" y="289"/>
                </a:lnTo>
                <a:lnTo>
                  <a:pt x="658" y="288"/>
                </a:lnTo>
                <a:lnTo>
                  <a:pt x="659" y="288"/>
                </a:lnTo>
                <a:lnTo>
                  <a:pt x="659" y="289"/>
                </a:lnTo>
                <a:lnTo>
                  <a:pt x="660" y="289"/>
                </a:lnTo>
                <a:lnTo>
                  <a:pt x="660" y="290"/>
                </a:lnTo>
                <a:lnTo>
                  <a:pt x="660" y="291"/>
                </a:lnTo>
                <a:lnTo>
                  <a:pt x="660" y="292"/>
                </a:lnTo>
                <a:lnTo>
                  <a:pt x="660" y="293"/>
                </a:lnTo>
                <a:lnTo>
                  <a:pt x="660" y="294"/>
                </a:lnTo>
                <a:lnTo>
                  <a:pt x="659" y="294"/>
                </a:lnTo>
                <a:lnTo>
                  <a:pt x="659" y="295"/>
                </a:lnTo>
                <a:lnTo>
                  <a:pt x="658" y="295"/>
                </a:lnTo>
                <a:lnTo>
                  <a:pt x="657" y="295"/>
                </a:lnTo>
                <a:lnTo>
                  <a:pt x="658" y="295"/>
                </a:lnTo>
                <a:lnTo>
                  <a:pt x="658" y="296"/>
                </a:lnTo>
                <a:lnTo>
                  <a:pt x="659" y="296"/>
                </a:lnTo>
                <a:lnTo>
                  <a:pt x="660" y="297"/>
                </a:lnTo>
                <a:lnTo>
                  <a:pt x="660" y="298"/>
                </a:lnTo>
                <a:lnTo>
                  <a:pt x="660" y="299"/>
                </a:lnTo>
                <a:lnTo>
                  <a:pt x="660" y="300"/>
                </a:lnTo>
                <a:lnTo>
                  <a:pt x="660" y="301"/>
                </a:lnTo>
                <a:lnTo>
                  <a:pt x="661" y="301"/>
                </a:lnTo>
                <a:lnTo>
                  <a:pt x="662" y="301"/>
                </a:lnTo>
                <a:lnTo>
                  <a:pt x="663" y="301"/>
                </a:lnTo>
                <a:lnTo>
                  <a:pt x="663" y="302"/>
                </a:lnTo>
                <a:lnTo>
                  <a:pt x="664" y="301"/>
                </a:lnTo>
                <a:lnTo>
                  <a:pt x="663" y="301"/>
                </a:lnTo>
                <a:lnTo>
                  <a:pt x="662" y="301"/>
                </a:lnTo>
                <a:lnTo>
                  <a:pt x="661" y="301"/>
                </a:lnTo>
                <a:lnTo>
                  <a:pt x="660" y="300"/>
                </a:lnTo>
                <a:lnTo>
                  <a:pt x="660" y="299"/>
                </a:lnTo>
                <a:lnTo>
                  <a:pt x="660" y="298"/>
                </a:lnTo>
                <a:lnTo>
                  <a:pt x="660" y="297"/>
                </a:lnTo>
                <a:lnTo>
                  <a:pt x="660" y="296"/>
                </a:lnTo>
                <a:lnTo>
                  <a:pt x="659" y="296"/>
                </a:lnTo>
                <a:lnTo>
                  <a:pt x="659" y="295"/>
                </a:lnTo>
                <a:lnTo>
                  <a:pt x="660" y="295"/>
                </a:lnTo>
                <a:lnTo>
                  <a:pt x="660" y="294"/>
                </a:lnTo>
                <a:lnTo>
                  <a:pt x="661" y="294"/>
                </a:lnTo>
                <a:lnTo>
                  <a:pt x="660" y="294"/>
                </a:lnTo>
                <a:lnTo>
                  <a:pt x="661" y="294"/>
                </a:lnTo>
                <a:lnTo>
                  <a:pt x="661" y="293"/>
                </a:lnTo>
                <a:lnTo>
                  <a:pt x="661" y="292"/>
                </a:lnTo>
                <a:lnTo>
                  <a:pt x="661" y="291"/>
                </a:lnTo>
                <a:lnTo>
                  <a:pt x="661" y="289"/>
                </a:lnTo>
                <a:lnTo>
                  <a:pt x="662" y="289"/>
                </a:lnTo>
                <a:lnTo>
                  <a:pt x="663" y="289"/>
                </a:lnTo>
                <a:lnTo>
                  <a:pt x="664" y="290"/>
                </a:lnTo>
                <a:lnTo>
                  <a:pt x="665" y="290"/>
                </a:lnTo>
                <a:lnTo>
                  <a:pt x="665" y="291"/>
                </a:lnTo>
                <a:lnTo>
                  <a:pt x="666" y="291"/>
                </a:lnTo>
                <a:lnTo>
                  <a:pt x="666" y="290"/>
                </a:lnTo>
                <a:lnTo>
                  <a:pt x="665" y="290"/>
                </a:lnTo>
                <a:lnTo>
                  <a:pt x="665" y="289"/>
                </a:lnTo>
                <a:lnTo>
                  <a:pt x="666" y="289"/>
                </a:lnTo>
                <a:lnTo>
                  <a:pt x="667" y="289"/>
                </a:lnTo>
                <a:lnTo>
                  <a:pt x="667" y="288"/>
                </a:lnTo>
                <a:lnTo>
                  <a:pt x="666" y="288"/>
                </a:lnTo>
                <a:lnTo>
                  <a:pt x="666" y="287"/>
                </a:lnTo>
                <a:lnTo>
                  <a:pt x="667" y="286"/>
                </a:lnTo>
                <a:lnTo>
                  <a:pt x="666" y="287"/>
                </a:lnTo>
                <a:lnTo>
                  <a:pt x="666" y="288"/>
                </a:lnTo>
                <a:lnTo>
                  <a:pt x="666" y="289"/>
                </a:lnTo>
                <a:lnTo>
                  <a:pt x="665" y="289"/>
                </a:lnTo>
                <a:lnTo>
                  <a:pt x="664" y="289"/>
                </a:lnTo>
                <a:lnTo>
                  <a:pt x="663" y="288"/>
                </a:lnTo>
                <a:lnTo>
                  <a:pt x="663" y="289"/>
                </a:lnTo>
                <a:lnTo>
                  <a:pt x="662" y="289"/>
                </a:lnTo>
                <a:lnTo>
                  <a:pt x="661" y="288"/>
                </a:lnTo>
                <a:lnTo>
                  <a:pt x="660" y="287"/>
                </a:lnTo>
                <a:lnTo>
                  <a:pt x="659" y="287"/>
                </a:lnTo>
                <a:lnTo>
                  <a:pt x="659" y="286"/>
                </a:lnTo>
                <a:lnTo>
                  <a:pt x="658" y="286"/>
                </a:lnTo>
                <a:lnTo>
                  <a:pt x="658" y="285"/>
                </a:lnTo>
                <a:lnTo>
                  <a:pt x="658" y="284"/>
                </a:lnTo>
                <a:lnTo>
                  <a:pt x="659" y="283"/>
                </a:lnTo>
                <a:lnTo>
                  <a:pt x="659" y="282"/>
                </a:lnTo>
                <a:lnTo>
                  <a:pt x="660" y="282"/>
                </a:lnTo>
                <a:lnTo>
                  <a:pt x="660" y="283"/>
                </a:lnTo>
                <a:lnTo>
                  <a:pt x="661" y="283"/>
                </a:lnTo>
                <a:lnTo>
                  <a:pt x="662" y="284"/>
                </a:lnTo>
                <a:lnTo>
                  <a:pt x="662" y="285"/>
                </a:lnTo>
                <a:lnTo>
                  <a:pt x="663" y="285"/>
                </a:lnTo>
                <a:lnTo>
                  <a:pt x="663" y="284"/>
                </a:lnTo>
                <a:lnTo>
                  <a:pt x="662" y="284"/>
                </a:lnTo>
                <a:lnTo>
                  <a:pt x="663" y="283"/>
                </a:lnTo>
                <a:lnTo>
                  <a:pt x="662" y="283"/>
                </a:lnTo>
                <a:lnTo>
                  <a:pt x="661" y="283"/>
                </a:lnTo>
                <a:lnTo>
                  <a:pt x="661" y="282"/>
                </a:lnTo>
                <a:lnTo>
                  <a:pt x="661" y="281"/>
                </a:lnTo>
                <a:lnTo>
                  <a:pt x="661" y="282"/>
                </a:lnTo>
                <a:lnTo>
                  <a:pt x="660" y="282"/>
                </a:lnTo>
                <a:lnTo>
                  <a:pt x="660" y="281"/>
                </a:lnTo>
                <a:lnTo>
                  <a:pt x="660" y="282"/>
                </a:lnTo>
                <a:lnTo>
                  <a:pt x="660" y="281"/>
                </a:lnTo>
                <a:lnTo>
                  <a:pt x="659" y="281"/>
                </a:lnTo>
                <a:lnTo>
                  <a:pt x="658" y="281"/>
                </a:lnTo>
                <a:lnTo>
                  <a:pt x="658" y="280"/>
                </a:lnTo>
                <a:lnTo>
                  <a:pt x="657" y="280"/>
                </a:lnTo>
                <a:lnTo>
                  <a:pt x="658" y="280"/>
                </a:lnTo>
                <a:lnTo>
                  <a:pt x="657" y="280"/>
                </a:lnTo>
                <a:lnTo>
                  <a:pt x="657" y="279"/>
                </a:lnTo>
                <a:lnTo>
                  <a:pt x="657" y="278"/>
                </a:lnTo>
                <a:lnTo>
                  <a:pt x="657" y="277"/>
                </a:lnTo>
                <a:lnTo>
                  <a:pt x="658" y="277"/>
                </a:lnTo>
                <a:lnTo>
                  <a:pt x="657" y="277"/>
                </a:lnTo>
                <a:lnTo>
                  <a:pt x="658" y="277"/>
                </a:lnTo>
                <a:lnTo>
                  <a:pt x="658" y="276"/>
                </a:lnTo>
                <a:lnTo>
                  <a:pt x="659" y="276"/>
                </a:lnTo>
                <a:lnTo>
                  <a:pt x="659" y="277"/>
                </a:lnTo>
                <a:lnTo>
                  <a:pt x="659" y="276"/>
                </a:lnTo>
                <a:lnTo>
                  <a:pt x="660" y="276"/>
                </a:lnTo>
                <a:lnTo>
                  <a:pt x="660" y="277"/>
                </a:lnTo>
                <a:lnTo>
                  <a:pt x="661" y="277"/>
                </a:lnTo>
                <a:lnTo>
                  <a:pt x="660" y="277"/>
                </a:lnTo>
                <a:lnTo>
                  <a:pt x="661" y="277"/>
                </a:lnTo>
                <a:lnTo>
                  <a:pt x="663" y="277"/>
                </a:lnTo>
                <a:lnTo>
                  <a:pt x="663" y="276"/>
                </a:lnTo>
                <a:lnTo>
                  <a:pt x="662" y="276"/>
                </a:lnTo>
                <a:lnTo>
                  <a:pt x="661" y="276"/>
                </a:lnTo>
                <a:lnTo>
                  <a:pt x="660" y="275"/>
                </a:lnTo>
                <a:lnTo>
                  <a:pt x="660" y="276"/>
                </a:lnTo>
                <a:lnTo>
                  <a:pt x="660" y="275"/>
                </a:lnTo>
                <a:lnTo>
                  <a:pt x="661" y="275"/>
                </a:lnTo>
                <a:lnTo>
                  <a:pt x="662" y="275"/>
                </a:lnTo>
                <a:lnTo>
                  <a:pt x="663" y="275"/>
                </a:lnTo>
                <a:lnTo>
                  <a:pt x="664" y="276"/>
                </a:lnTo>
                <a:lnTo>
                  <a:pt x="664" y="277"/>
                </a:lnTo>
                <a:lnTo>
                  <a:pt x="666" y="278"/>
                </a:lnTo>
                <a:lnTo>
                  <a:pt x="667" y="279"/>
                </a:lnTo>
                <a:lnTo>
                  <a:pt x="668" y="279"/>
                </a:lnTo>
                <a:lnTo>
                  <a:pt x="669" y="279"/>
                </a:lnTo>
                <a:lnTo>
                  <a:pt x="670" y="279"/>
                </a:lnTo>
                <a:lnTo>
                  <a:pt x="670" y="280"/>
                </a:lnTo>
                <a:lnTo>
                  <a:pt x="670" y="281"/>
                </a:lnTo>
                <a:lnTo>
                  <a:pt x="670" y="282"/>
                </a:lnTo>
                <a:lnTo>
                  <a:pt x="670" y="281"/>
                </a:lnTo>
                <a:lnTo>
                  <a:pt x="669" y="281"/>
                </a:lnTo>
                <a:lnTo>
                  <a:pt x="669" y="282"/>
                </a:lnTo>
                <a:lnTo>
                  <a:pt x="668" y="282"/>
                </a:lnTo>
                <a:lnTo>
                  <a:pt x="667" y="282"/>
                </a:lnTo>
                <a:lnTo>
                  <a:pt x="668" y="282"/>
                </a:lnTo>
                <a:lnTo>
                  <a:pt x="668" y="283"/>
                </a:lnTo>
                <a:lnTo>
                  <a:pt x="669" y="283"/>
                </a:lnTo>
                <a:lnTo>
                  <a:pt x="669" y="282"/>
                </a:lnTo>
                <a:lnTo>
                  <a:pt x="670" y="282"/>
                </a:lnTo>
                <a:lnTo>
                  <a:pt x="670" y="281"/>
                </a:lnTo>
                <a:lnTo>
                  <a:pt x="670" y="282"/>
                </a:lnTo>
                <a:lnTo>
                  <a:pt x="671" y="282"/>
                </a:lnTo>
                <a:lnTo>
                  <a:pt x="672" y="282"/>
                </a:lnTo>
                <a:lnTo>
                  <a:pt x="672" y="281"/>
                </a:lnTo>
                <a:lnTo>
                  <a:pt x="671" y="281"/>
                </a:lnTo>
                <a:lnTo>
                  <a:pt x="672" y="281"/>
                </a:lnTo>
                <a:lnTo>
                  <a:pt x="672" y="280"/>
                </a:lnTo>
                <a:lnTo>
                  <a:pt x="671" y="280"/>
                </a:lnTo>
                <a:lnTo>
                  <a:pt x="672" y="280"/>
                </a:lnTo>
                <a:lnTo>
                  <a:pt x="673" y="280"/>
                </a:lnTo>
                <a:lnTo>
                  <a:pt x="674" y="280"/>
                </a:lnTo>
                <a:lnTo>
                  <a:pt x="675" y="281"/>
                </a:lnTo>
                <a:lnTo>
                  <a:pt x="676" y="282"/>
                </a:lnTo>
                <a:lnTo>
                  <a:pt x="677" y="282"/>
                </a:lnTo>
                <a:lnTo>
                  <a:pt x="677" y="283"/>
                </a:lnTo>
                <a:lnTo>
                  <a:pt x="676" y="282"/>
                </a:lnTo>
                <a:lnTo>
                  <a:pt x="676" y="283"/>
                </a:lnTo>
                <a:lnTo>
                  <a:pt x="676" y="284"/>
                </a:lnTo>
                <a:lnTo>
                  <a:pt x="675" y="284"/>
                </a:lnTo>
                <a:lnTo>
                  <a:pt x="676" y="285"/>
                </a:lnTo>
                <a:lnTo>
                  <a:pt x="675" y="285"/>
                </a:lnTo>
                <a:lnTo>
                  <a:pt x="676" y="285"/>
                </a:lnTo>
                <a:lnTo>
                  <a:pt x="676" y="286"/>
                </a:lnTo>
                <a:lnTo>
                  <a:pt x="675" y="286"/>
                </a:lnTo>
                <a:lnTo>
                  <a:pt x="675" y="287"/>
                </a:lnTo>
                <a:lnTo>
                  <a:pt x="675" y="288"/>
                </a:lnTo>
                <a:lnTo>
                  <a:pt x="676" y="288"/>
                </a:lnTo>
                <a:lnTo>
                  <a:pt x="676" y="287"/>
                </a:lnTo>
                <a:lnTo>
                  <a:pt x="676" y="286"/>
                </a:lnTo>
                <a:lnTo>
                  <a:pt x="676" y="285"/>
                </a:lnTo>
                <a:lnTo>
                  <a:pt x="677" y="284"/>
                </a:lnTo>
                <a:lnTo>
                  <a:pt x="678" y="284"/>
                </a:lnTo>
                <a:lnTo>
                  <a:pt x="677" y="285"/>
                </a:lnTo>
                <a:lnTo>
                  <a:pt x="678" y="285"/>
                </a:lnTo>
                <a:lnTo>
                  <a:pt x="679" y="285"/>
                </a:lnTo>
                <a:lnTo>
                  <a:pt x="679" y="286"/>
                </a:lnTo>
                <a:lnTo>
                  <a:pt x="679" y="287"/>
                </a:lnTo>
                <a:lnTo>
                  <a:pt x="679" y="288"/>
                </a:lnTo>
                <a:lnTo>
                  <a:pt x="680" y="288"/>
                </a:lnTo>
                <a:lnTo>
                  <a:pt x="680" y="289"/>
                </a:lnTo>
                <a:lnTo>
                  <a:pt x="680" y="288"/>
                </a:lnTo>
                <a:lnTo>
                  <a:pt x="681" y="288"/>
                </a:lnTo>
                <a:lnTo>
                  <a:pt x="680" y="288"/>
                </a:lnTo>
                <a:lnTo>
                  <a:pt x="679" y="287"/>
                </a:lnTo>
                <a:lnTo>
                  <a:pt x="679" y="286"/>
                </a:lnTo>
                <a:lnTo>
                  <a:pt x="680" y="286"/>
                </a:lnTo>
                <a:lnTo>
                  <a:pt x="681" y="286"/>
                </a:lnTo>
                <a:lnTo>
                  <a:pt x="681" y="285"/>
                </a:lnTo>
                <a:lnTo>
                  <a:pt x="680" y="285"/>
                </a:lnTo>
                <a:lnTo>
                  <a:pt x="679" y="285"/>
                </a:lnTo>
                <a:lnTo>
                  <a:pt x="679" y="284"/>
                </a:lnTo>
                <a:lnTo>
                  <a:pt x="680" y="284"/>
                </a:lnTo>
                <a:lnTo>
                  <a:pt x="679" y="284"/>
                </a:lnTo>
                <a:lnTo>
                  <a:pt x="680" y="283"/>
                </a:lnTo>
                <a:lnTo>
                  <a:pt x="679" y="283"/>
                </a:lnTo>
                <a:lnTo>
                  <a:pt x="678" y="283"/>
                </a:lnTo>
                <a:lnTo>
                  <a:pt x="678" y="282"/>
                </a:lnTo>
                <a:lnTo>
                  <a:pt x="679" y="281"/>
                </a:lnTo>
                <a:lnTo>
                  <a:pt x="680" y="281"/>
                </a:lnTo>
                <a:lnTo>
                  <a:pt x="681" y="280"/>
                </a:lnTo>
                <a:lnTo>
                  <a:pt x="682" y="279"/>
                </a:lnTo>
                <a:lnTo>
                  <a:pt x="683" y="279"/>
                </a:lnTo>
                <a:lnTo>
                  <a:pt x="684" y="279"/>
                </a:lnTo>
                <a:lnTo>
                  <a:pt x="684" y="280"/>
                </a:lnTo>
                <a:lnTo>
                  <a:pt x="685" y="280"/>
                </a:lnTo>
                <a:lnTo>
                  <a:pt x="685" y="282"/>
                </a:lnTo>
                <a:lnTo>
                  <a:pt x="686" y="284"/>
                </a:lnTo>
                <a:lnTo>
                  <a:pt x="688" y="291"/>
                </a:lnTo>
                <a:lnTo>
                  <a:pt x="689" y="294"/>
                </a:lnTo>
                <a:lnTo>
                  <a:pt x="690" y="296"/>
                </a:lnTo>
                <a:lnTo>
                  <a:pt x="691" y="297"/>
                </a:lnTo>
                <a:lnTo>
                  <a:pt x="697" y="316"/>
                </a:lnTo>
                <a:lnTo>
                  <a:pt x="698" y="321"/>
                </a:lnTo>
                <a:lnTo>
                  <a:pt x="696" y="321"/>
                </a:lnTo>
                <a:lnTo>
                  <a:pt x="696" y="320"/>
                </a:lnTo>
                <a:lnTo>
                  <a:pt x="697" y="319"/>
                </a:lnTo>
                <a:lnTo>
                  <a:pt x="696" y="317"/>
                </a:lnTo>
                <a:lnTo>
                  <a:pt x="696" y="316"/>
                </a:lnTo>
                <a:lnTo>
                  <a:pt x="694" y="312"/>
                </a:lnTo>
                <a:lnTo>
                  <a:pt x="694" y="307"/>
                </a:lnTo>
                <a:lnTo>
                  <a:pt x="692" y="303"/>
                </a:lnTo>
                <a:lnTo>
                  <a:pt x="689" y="303"/>
                </a:lnTo>
                <a:lnTo>
                  <a:pt x="691" y="304"/>
                </a:lnTo>
                <a:lnTo>
                  <a:pt x="689" y="307"/>
                </a:lnTo>
                <a:lnTo>
                  <a:pt x="690" y="310"/>
                </a:lnTo>
                <a:lnTo>
                  <a:pt x="689" y="309"/>
                </a:lnTo>
                <a:lnTo>
                  <a:pt x="687" y="311"/>
                </a:lnTo>
                <a:lnTo>
                  <a:pt x="688" y="317"/>
                </a:lnTo>
                <a:lnTo>
                  <a:pt x="687" y="320"/>
                </a:lnTo>
                <a:lnTo>
                  <a:pt x="688" y="320"/>
                </a:lnTo>
                <a:lnTo>
                  <a:pt x="690" y="321"/>
                </a:lnTo>
                <a:lnTo>
                  <a:pt x="687" y="321"/>
                </a:lnTo>
                <a:lnTo>
                  <a:pt x="685" y="321"/>
                </a:lnTo>
                <a:lnTo>
                  <a:pt x="681" y="321"/>
                </a:lnTo>
                <a:lnTo>
                  <a:pt x="678" y="321"/>
                </a:lnTo>
                <a:lnTo>
                  <a:pt x="669" y="321"/>
                </a:lnTo>
                <a:lnTo>
                  <a:pt x="664" y="321"/>
                </a:lnTo>
                <a:lnTo>
                  <a:pt x="648" y="321"/>
                </a:lnTo>
                <a:lnTo>
                  <a:pt x="635" y="321"/>
                </a:lnTo>
                <a:lnTo>
                  <a:pt x="633" y="321"/>
                </a:lnTo>
                <a:lnTo>
                  <a:pt x="630" y="321"/>
                </a:lnTo>
                <a:lnTo>
                  <a:pt x="627" y="321"/>
                </a:lnTo>
                <a:lnTo>
                  <a:pt x="622" y="321"/>
                </a:lnTo>
                <a:lnTo>
                  <a:pt x="621" y="321"/>
                </a:lnTo>
                <a:lnTo>
                  <a:pt x="620" y="321"/>
                </a:lnTo>
                <a:lnTo>
                  <a:pt x="616" y="321"/>
                </a:lnTo>
                <a:lnTo>
                  <a:pt x="613" y="321"/>
                </a:lnTo>
                <a:lnTo>
                  <a:pt x="606" y="321"/>
                </a:lnTo>
                <a:lnTo>
                  <a:pt x="605" y="321"/>
                </a:lnTo>
                <a:lnTo>
                  <a:pt x="603" y="321"/>
                </a:lnTo>
                <a:lnTo>
                  <a:pt x="585" y="321"/>
                </a:lnTo>
                <a:lnTo>
                  <a:pt x="582" y="321"/>
                </a:lnTo>
                <a:lnTo>
                  <a:pt x="571" y="321"/>
                </a:lnTo>
                <a:lnTo>
                  <a:pt x="569" y="321"/>
                </a:lnTo>
                <a:lnTo>
                  <a:pt x="568" y="321"/>
                </a:lnTo>
                <a:lnTo>
                  <a:pt x="550" y="321"/>
                </a:lnTo>
                <a:lnTo>
                  <a:pt x="539" y="321"/>
                </a:lnTo>
                <a:lnTo>
                  <a:pt x="537" y="322"/>
                </a:lnTo>
                <a:lnTo>
                  <a:pt x="530" y="321"/>
                </a:lnTo>
                <a:lnTo>
                  <a:pt x="521" y="321"/>
                </a:lnTo>
                <a:lnTo>
                  <a:pt x="520" y="322"/>
                </a:lnTo>
                <a:lnTo>
                  <a:pt x="518" y="321"/>
                </a:lnTo>
                <a:lnTo>
                  <a:pt x="516" y="322"/>
                </a:lnTo>
                <a:lnTo>
                  <a:pt x="516" y="321"/>
                </a:lnTo>
                <a:lnTo>
                  <a:pt x="504" y="322"/>
                </a:lnTo>
                <a:lnTo>
                  <a:pt x="500" y="321"/>
                </a:lnTo>
                <a:lnTo>
                  <a:pt x="493" y="322"/>
                </a:lnTo>
                <a:lnTo>
                  <a:pt x="489" y="321"/>
                </a:lnTo>
                <a:lnTo>
                  <a:pt x="457" y="322"/>
                </a:lnTo>
                <a:lnTo>
                  <a:pt x="455" y="321"/>
                </a:lnTo>
                <a:lnTo>
                  <a:pt x="454" y="322"/>
                </a:lnTo>
                <a:lnTo>
                  <a:pt x="443" y="322"/>
                </a:lnTo>
                <a:lnTo>
                  <a:pt x="443" y="321"/>
                </a:lnTo>
                <a:lnTo>
                  <a:pt x="443" y="322"/>
                </a:lnTo>
                <a:lnTo>
                  <a:pt x="441" y="322"/>
                </a:lnTo>
                <a:lnTo>
                  <a:pt x="437" y="321"/>
                </a:lnTo>
                <a:lnTo>
                  <a:pt x="434" y="322"/>
                </a:lnTo>
                <a:lnTo>
                  <a:pt x="424" y="321"/>
                </a:lnTo>
                <a:lnTo>
                  <a:pt x="414" y="322"/>
                </a:lnTo>
                <a:lnTo>
                  <a:pt x="412" y="322"/>
                </a:lnTo>
                <a:lnTo>
                  <a:pt x="411" y="322"/>
                </a:lnTo>
                <a:lnTo>
                  <a:pt x="407" y="322"/>
                </a:lnTo>
                <a:lnTo>
                  <a:pt x="404" y="322"/>
                </a:lnTo>
                <a:lnTo>
                  <a:pt x="400" y="322"/>
                </a:lnTo>
                <a:lnTo>
                  <a:pt x="400" y="321"/>
                </a:lnTo>
                <a:lnTo>
                  <a:pt x="400" y="322"/>
                </a:lnTo>
                <a:lnTo>
                  <a:pt x="397" y="322"/>
                </a:lnTo>
                <a:lnTo>
                  <a:pt x="396" y="322"/>
                </a:lnTo>
                <a:lnTo>
                  <a:pt x="376" y="322"/>
                </a:lnTo>
                <a:lnTo>
                  <a:pt x="372" y="322"/>
                </a:lnTo>
                <a:lnTo>
                  <a:pt x="370" y="322"/>
                </a:lnTo>
                <a:lnTo>
                  <a:pt x="363" y="322"/>
                </a:lnTo>
                <a:lnTo>
                  <a:pt x="360" y="322"/>
                </a:lnTo>
                <a:lnTo>
                  <a:pt x="357" y="322"/>
                </a:lnTo>
                <a:lnTo>
                  <a:pt x="348" y="322"/>
                </a:lnTo>
                <a:lnTo>
                  <a:pt x="343" y="322"/>
                </a:lnTo>
                <a:lnTo>
                  <a:pt x="340" y="322"/>
                </a:lnTo>
                <a:lnTo>
                  <a:pt x="315" y="322"/>
                </a:lnTo>
                <a:lnTo>
                  <a:pt x="313" y="321"/>
                </a:lnTo>
                <a:lnTo>
                  <a:pt x="313" y="322"/>
                </a:lnTo>
                <a:lnTo>
                  <a:pt x="301" y="321"/>
                </a:lnTo>
                <a:lnTo>
                  <a:pt x="274" y="320"/>
                </a:lnTo>
                <a:lnTo>
                  <a:pt x="267" y="320"/>
                </a:lnTo>
                <a:lnTo>
                  <a:pt x="266" y="320"/>
                </a:lnTo>
                <a:lnTo>
                  <a:pt x="265" y="320"/>
                </a:lnTo>
                <a:lnTo>
                  <a:pt x="256" y="320"/>
                </a:lnTo>
                <a:lnTo>
                  <a:pt x="250" y="319"/>
                </a:lnTo>
                <a:lnTo>
                  <a:pt x="249" y="320"/>
                </a:lnTo>
                <a:lnTo>
                  <a:pt x="243" y="319"/>
                </a:lnTo>
                <a:lnTo>
                  <a:pt x="242" y="320"/>
                </a:lnTo>
                <a:lnTo>
                  <a:pt x="229" y="319"/>
                </a:lnTo>
                <a:lnTo>
                  <a:pt x="226" y="319"/>
                </a:lnTo>
                <a:lnTo>
                  <a:pt x="216" y="319"/>
                </a:lnTo>
                <a:lnTo>
                  <a:pt x="209" y="319"/>
                </a:lnTo>
                <a:lnTo>
                  <a:pt x="207" y="319"/>
                </a:lnTo>
                <a:lnTo>
                  <a:pt x="201" y="318"/>
                </a:lnTo>
                <a:lnTo>
                  <a:pt x="198" y="318"/>
                </a:lnTo>
                <a:lnTo>
                  <a:pt x="196" y="318"/>
                </a:lnTo>
                <a:lnTo>
                  <a:pt x="195" y="318"/>
                </a:lnTo>
                <a:lnTo>
                  <a:pt x="186" y="317"/>
                </a:lnTo>
                <a:lnTo>
                  <a:pt x="181" y="317"/>
                </a:lnTo>
                <a:lnTo>
                  <a:pt x="179" y="316"/>
                </a:lnTo>
                <a:lnTo>
                  <a:pt x="181" y="314"/>
                </a:lnTo>
                <a:lnTo>
                  <a:pt x="180" y="314"/>
                </a:lnTo>
                <a:lnTo>
                  <a:pt x="159" y="313"/>
                </a:lnTo>
                <a:lnTo>
                  <a:pt x="158" y="314"/>
                </a:lnTo>
                <a:lnTo>
                  <a:pt x="157" y="313"/>
                </a:lnTo>
                <a:lnTo>
                  <a:pt x="155" y="316"/>
                </a:lnTo>
                <a:lnTo>
                  <a:pt x="145" y="316"/>
                </a:lnTo>
                <a:lnTo>
                  <a:pt x="126" y="316"/>
                </a:lnTo>
                <a:lnTo>
                  <a:pt x="123" y="316"/>
                </a:lnTo>
                <a:lnTo>
                  <a:pt x="119" y="316"/>
                </a:lnTo>
                <a:lnTo>
                  <a:pt x="110" y="316"/>
                </a:lnTo>
                <a:lnTo>
                  <a:pt x="107" y="316"/>
                </a:lnTo>
                <a:lnTo>
                  <a:pt x="105" y="316"/>
                </a:lnTo>
                <a:lnTo>
                  <a:pt x="84" y="316"/>
                </a:lnTo>
                <a:lnTo>
                  <a:pt x="68" y="316"/>
                </a:lnTo>
                <a:lnTo>
                  <a:pt x="37" y="316"/>
                </a:lnTo>
                <a:lnTo>
                  <a:pt x="35" y="315"/>
                </a:lnTo>
                <a:lnTo>
                  <a:pt x="8" y="316"/>
                </a:lnTo>
                <a:lnTo>
                  <a:pt x="0" y="315"/>
                </a:lnTo>
                <a:lnTo>
                  <a:pt x="3" y="313"/>
                </a:lnTo>
                <a:lnTo>
                  <a:pt x="9" y="310"/>
                </a:lnTo>
                <a:lnTo>
                  <a:pt x="11" y="310"/>
                </a:lnTo>
                <a:lnTo>
                  <a:pt x="13" y="309"/>
                </a:lnTo>
                <a:lnTo>
                  <a:pt x="15" y="308"/>
                </a:lnTo>
                <a:lnTo>
                  <a:pt x="18" y="309"/>
                </a:lnTo>
                <a:lnTo>
                  <a:pt x="22" y="308"/>
                </a:lnTo>
                <a:lnTo>
                  <a:pt x="29" y="304"/>
                </a:lnTo>
                <a:lnTo>
                  <a:pt x="31" y="303"/>
                </a:lnTo>
                <a:lnTo>
                  <a:pt x="38" y="302"/>
                </a:lnTo>
                <a:lnTo>
                  <a:pt x="41" y="301"/>
                </a:lnTo>
                <a:lnTo>
                  <a:pt x="43" y="300"/>
                </a:lnTo>
                <a:lnTo>
                  <a:pt x="44" y="300"/>
                </a:lnTo>
                <a:lnTo>
                  <a:pt x="48" y="300"/>
                </a:lnTo>
                <a:lnTo>
                  <a:pt x="49" y="299"/>
                </a:lnTo>
                <a:lnTo>
                  <a:pt x="50" y="298"/>
                </a:lnTo>
                <a:lnTo>
                  <a:pt x="49" y="297"/>
                </a:lnTo>
                <a:lnTo>
                  <a:pt x="50" y="296"/>
                </a:lnTo>
                <a:lnTo>
                  <a:pt x="50" y="295"/>
                </a:lnTo>
                <a:lnTo>
                  <a:pt x="52" y="292"/>
                </a:lnTo>
                <a:lnTo>
                  <a:pt x="53" y="289"/>
                </a:lnTo>
                <a:lnTo>
                  <a:pt x="54" y="288"/>
                </a:lnTo>
                <a:lnTo>
                  <a:pt x="55" y="288"/>
                </a:lnTo>
                <a:lnTo>
                  <a:pt x="57" y="287"/>
                </a:lnTo>
                <a:lnTo>
                  <a:pt x="59" y="287"/>
                </a:lnTo>
                <a:lnTo>
                  <a:pt x="60" y="288"/>
                </a:lnTo>
                <a:lnTo>
                  <a:pt x="63" y="286"/>
                </a:lnTo>
                <a:lnTo>
                  <a:pt x="67" y="286"/>
                </a:lnTo>
                <a:lnTo>
                  <a:pt x="70" y="285"/>
                </a:lnTo>
                <a:lnTo>
                  <a:pt x="71" y="283"/>
                </a:lnTo>
                <a:lnTo>
                  <a:pt x="72" y="282"/>
                </a:lnTo>
                <a:lnTo>
                  <a:pt x="72" y="281"/>
                </a:lnTo>
                <a:lnTo>
                  <a:pt x="72" y="280"/>
                </a:lnTo>
                <a:lnTo>
                  <a:pt x="74" y="279"/>
                </a:lnTo>
                <a:lnTo>
                  <a:pt x="73" y="277"/>
                </a:lnTo>
                <a:lnTo>
                  <a:pt x="72" y="275"/>
                </a:lnTo>
                <a:lnTo>
                  <a:pt x="72" y="274"/>
                </a:lnTo>
                <a:lnTo>
                  <a:pt x="73" y="273"/>
                </a:lnTo>
                <a:lnTo>
                  <a:pt x="76" y="271"/>
                </a:lnTo>
                <a:lnTo>
                  <a:pt x="79" y="270"/>
                </a:lnTo>
                <a:lnTo>
                  <a:pt x="83" y="268"/>
                </a:lnTo>
                <a:lnTo>
                  <a:pt x="84" y="267"/>
                </a:lnTo>
                <a:lnTo>
                  <a:pt x="85" y="266"/>
                </a:lnTo>
                <a:lnTo>
                  <a:pt x="86" y="266"/>
                </a:lnTo>
                <a:lnTo>
                  <a:pt x="85" y="259"/>
                </a:lnTo>
                <a:lnTo>
                  <a:pt x="86" y="258"/>
                </a:lnTo>
                <a:lnTo>
                  <a:pt x="90" y="256"/>
                </a:lnTo>
                <a:lnTo>
                  <a:pt x="92" y="255"/>
                </a:lnTo>
                <a:lnTo>
                  <a:pt x="99" y="251"/>
                </a:lnTo>
                <a:lnTo>
                  <a:pt x="102" y="249"/>
                </a:lnTo>
                <a:lnTo>
                  <a:pt x="106" y="247"/>
                </a:lnTo>
                <a:lnTo>
                  <a:pt x="113" y="244"/>
                </a:lnTo>
                <a:lnTo>
                  <a:pt x="114" y="244"/>
                </a:lnTo>
                <a:lnTo>
                  <a:pt x="117" y="243"/>
                </a:lnTo>
                <a:lnTo>
                  <a:pt x="119" y="241"/>
                </a:lnTo>
                <a:lnTo>
                  <a:pt x="122" y="240"/>
                </a:lnTo>
                <a:lnTo>
                  <a:pt x="129" y="234"/>
                </a:lnTo>
                <a:lnTo>
                  <a:pt x="131" y="231"/>
                </a:lnTo>
                <a:lnTo>
                  <a:pt x="134" y="229"/>
                </a:lnTo>
                <a:lnTo>
                  <a:pt x="136" y="228"/>
                </a:lnTo>
                <a:lnTo>
                  <a:pt x="152" y="213"/>
                </a:lnTo>
                <a:lnTo>
                  <a:pt x="153" y="213"/>
                </a:lnTo>
                <a:lnTo>
                  <a:pt x="154" y="214"/>
                </a:lnTo>
                <a:lnTo>
                  <a:pt x="154" y="215"/>
                </a:lnTo>
                <a:lnTo>
                  <a:pt x="154" y="216"/>
                </a:lnTo>
                <a:lnTo>
                  <a:pt x="154" y="217"/>
                </a:lnTo>
                <a:lnTo>
                  <a:pt x="153" y="218"/>
                </a:lnTo>
                <a:lnTo>
                  <a:pt x="151" y="218"/>
                </a:lnTo>
                <a:lnTo>
                  <a:pt x="151" y="219"/>
                </a:lnTo>
                <a:lnTo>
                  <a:pt x="150" y="220"/>
                </a:lnTo>
                <a:lnTo>
                  <a:pt x="151" y="221"/>
                </a:lnTo>
                <a:lnTo>
                  <a:pt x="152" y="222"/>
                </a:lnTo>
                <a:lnTo>
                  <a:pt x="154" y="223"/>
                </a:lnTo>
                <a:lnTo>
                  <a:pt x="156" y="224"/>
                </a:lnTo>
                <a:lnTo>
                  <a:pt x="156" y="225"/>
                </a:lnTo>
                <a:lnTo>
                  <a:pt x="156" y="226"/>
                </a:lnTo>
                <a:lnTo>
                  <a:pt x="156" y="227"/>
                </a:lnTo>
                <a:lnTo>
                  <a:pt x="156" y="231"/>
                </a:lnTo>
                <a:lnTo>
                  <a:pt x="157" y="233"/>
                </a:lnTo>
                <a:lnTo>
                  <a:pt x="162" y="237"/>
                </a:lnTo>
                <a:lnTo>
                  <a:pt x="162" y="238"/>
                </a:lnTo>
                <a:lnTo>
                  <a:pt x="163" y="239"/>
                </a:lnTo>
                <a:lnTo>
                  <a:pt x="163" y="240"/>
                </a:lnTo>
                <a:lnTo>
                  <a:pt x="163" y="241"/>
                </a:lnTo>
                <a:lnTo>
                  <a:pt x="165" y="241"/>
                </a:lnTo>
                <a:lnTo>
                  <a:pt x="167" y="241"/>
                </a:lnTo>
                <a:lnTo>
                  <a:pt x="169" y="241"/>
                </a:lnTo>
                <a:lnTo>
                  <a:pt x="172" y="243"/>
                </a:lnTo>
                <a:lnTo>
                  <a:pt x="173" y="244"/>
                </a:lnTo>
                <a:lnTo>
                  <a:pt x="173" y="246"/>
                </a:lnTo>
                <a:lnTo>
                  <a:pt x="175" y="246"/>
                </a:lnTo>
                <a:lnTo>
                  <a:pt x="177" y="249"/>
                </a:lnTo>
                <a:lnTo>
                  <a:pt x="179" y="249"/>
                </a:lnTo>
                <a:lnTo>
                  <a:pt x="180" y="250"/>
                </a:lnTo>
                <a:lnTo>
                  <a:pt x="187" y="249"/>
                </a:lnTo>
                <a:lnTo>
                  <a:pt x="193" y="247"/>
                </a:lnTo>
                <a:lnTo>
                  <a:pt x="194" y="247"/>
                </a:lnTo>
                <a:lnTo>
                  <a:pt x="194" y="246"/>
                </a:lnTo>
                <a:lnTo>
                  <a:pt x="195" y="244"/>
                </a:lnTo>
                <a:lnTo>
                  <a:pt x="196" y="244"/>
                </a:lnTo>
                <a:lnTo>
                  <a:pt x="200" y="242"/>
                </a:lnTo>
                <a:lnTo>
                  <a:pt x="202" y="242"/>
                </a:lnTo>
                <a:lnTo>
                  <a:pt x="203" y="241"/>
                </a:lnTo>
                <a:lnTo>
                  <a:pt x="204" y="238"/>
                </a:lnTo>
                <a:lnTo>
                  <a:pt x="206" y="237"/>
                </a:lnTo>
                <a:lnTo>
                  <a:pt x="207" y="235"/>
                </a:lnTo>
                <a:lnTo>
                  <a:pt x="208" y="236"/>
                </a:lnTo>
                <a:lnTo>
                  <a:pt x="210" y="238"/>
                </a:lnTo>
                <a:lnTo>
                  <a:pt x="213" y="241"/>
                </a:lnTo>
                <a:lnTo>
                  <a:pt x="214" y="242"/>
                </a:lnTo>
                <a:lnTo>
                  <a:pt x="215" y="242"/>
                </a:lnTo>
                <a:lnTo>
                  <a:pt x="215" y="243"/>
                </a:lnTo>
                <a:lnTo>
                  <a:pt x="216" y="244"/>
                </a:lnTo>
                <a:lnTo>
                  <a:pt x="218" y="245"/>
                </a:lnTo>
                <a:lnTo>
                  <a:pt x="219" y="246"/>
                </a:lnTo>
                <a:lnTo>
                  <a:pt x="220" y="246"/>
                </a:lnTo>
                <a:lnTo>
                  <a:pt x="224" y="243"/>
                </a:lnTo>
                <a:lnTo>
                  <a:pt x="226" y="242"/>
                </a:lnTo>
                <a:lnTo>
                  <a:pt x="230" y="241"/>
                </a:lnTo>
                <a:lnTo>
                  <a:pt x="233" y="240"/>
                </a:lnTo>
                <a:lnTo>
                  <a:pt x="235" y="240"/>
                </a:lnTo>
                <a:lnTo>
                  <a:pt x="239" y="239"/>
                </a:lnTo>
                <a:lnTo>
                  <a:pt x="240" y="239"/>
                </a:lnTo>
                <a:lnTo>
                  <a:pt x="241" y="240"/>
                </a:lnTo>
                <a:lnTo>
                  <a:pt x="245" y="239"/>
                </a:lnTo>
                <a:lnTo>
                  <a:pt x="246" y="239"/>
                </a:lnTo>
                <a:lnTo>
                  <a:pt x="246" y="238"/>
                </a:lnTo>
                <a:lnTo>
                  <a:pt x="248" y="237"/>
                </a:lnTo>
                <a:lnTo>
                  <a:pt x="250" y="235"/>
                </a:lnTo>
                <a:lnTo>
                  <a:pt x="252" y="234"/>
                </a:lnTo>
                <a:lnTo>
                  <a:pt x="252" y="233"/>
                </a:lnTo>
                <a:lnTo>
                  <a:pt x="251" y="231"/>
                </a:lnTo>
                <a:lnTo>
                  <a:pt x="250" y="230"/>
                </a:lnTo>
                <a:lnTo>
                  <a:pt x="250" y="229"/>
                </a:lnTo>
                <a:lnTo>
                  <a:pt x="252" y="229"/>
                </a:lnTo>
                <a:lnTo>
                  <a:pt x="253" y="227"/>
                </a:lnTo>
                <a:lnTo>
                  <a:pt x="253" y="226"/>
                </a:lnTo>
                <a:lnTo>
                  <a:pt x="254" y="226"/>
                </a:lnTo>
                <a:lnTo>
                  <a:pt x="255" y="226"/>
                </a:lnTo>
                <a:lnTo>
                  <a:pt x="255" y="227"/>
                </a:lnTo>
                <a:lnTo>
                  <a:pt x="256" y="229"/>
                </a:lnTo>
                <a:lnTo>
                  <a:pt x="258" y="229"/>
                </a:lnTo>
                <a:lnTo>
                  <a:pt x="259" y="229"/>
                </a:lnTo>
                <a:lnTo>
                  <a:pt x="259" y="230"/>
                </a:lnTo>
                <a:lnTo>
                  <a:pt x="259" y="231"/>
                </a:lnTo>
                <a:lnTo>
                  <a:pt x="260" y="231"/>
                </a:lnTo>
                <a:lnTo>
                  <a:pt x="262" y="230"/>
                </a:lnTo>
                <a:lnTo>
                  <a:pt x="266" y="228"/>
                </a:lnTo>
                <a:lnTo>
                  <a:pt x="272" y="225"/>
                </a:lnTo>
                <a:lnTo>
                  <a:pt x="279" y="220"/>
                </a:lnTo>
                <a:lnTo>
                  <a:pt x="280" y="219"/>
                </a:lnTo>
                <a:lnTo>
                  <a:pt x="282" y="219"/>
                </a:lnTo>
                <a:lnTo>
                  <a:pt x="283" y="220"/>
                </a:lnTo>
                <a:lnTo>
                  <a:pt x="284" y="220"/>
                </a:lnTo>
                <a:lnTo>
                  <a:pt x="285" y="222"/>
                </a:lnTo>
                <a:lnTo>
                  <a:pt x="284" y="224"/>
                </a:lnTo>
                <a:lnTo>
                  <a:pt x="285" y="225"/>
                </a:lnTo>
                <a:lnTo>
                  <a:pt x="286" y="225"/>
                </a:lnTo>
                <a:lnTo>
                  <a:pt x="288" y="224"/>
                </a:lnTo>
                <a:lnTo>
                  <a:pt x="294" y="220"/>
                </a:lnTo>
                <a:lnTo>
                  <a:pt x="297" y="218"/>
                </a:lnTo>
                <a:lnTo>
                  <a:pt x="298" y="218"/>
                </a:lnTo>
                <a:lnTo>
                  <a:pt x="301" y="216"/>
                </a:lnTo>
                <a:lnTo>
                  <a:pt x="303" y="214"/>
                </a:lnTo>
                <a:lnTo>
                  <a:pt x="303" y="213"/>
                </a:lnTo>
                <a:lnTo>
                  <a:pt x="302" y="213"/>
                </a:lnTo>
                <a:lnTo>
                  <a:pt x="301" y="214"/>
                </a:lnTo>
                <a:lnTo>
                  <a:pt x="300" y="214"/>
                </a:lnTo>
                <a:lnTo>
                  <a:pt x="300" y="213"/>
                </a:lnTo>
                <a:lnTo>
                  <a:pt x="300" y="212"/>
                </a:lnTo>
                <a:lnTo>
                  <a:pt x="300" y="211"/>
                </a:lnTo>
                <a:lnTo>
                  <a:pt x="300" y="210"/>
                </a:lnTo>
                <a:lnTo>
                  <a:pt x="300" y="209"/>
                </a:lnTo>
                <a:lnTo>
                  <a:pt x="301" y="209"/>
                </a:lnTo>
                <a:lnTo>
                  <a:pt x="303" y="207"/>
                </a:lnTo>
                <a:lnTo>
                  <a:pt x="306" y="206"/>
                </a:lnTo>
                <a:lnTo>
                  <a:pt x="308" y="204"/>
                </a:lnTo>
                <a:lnTo>
                  <a:pt x="309" y="203"/>
                </a:lnTo>
                <a:lnTo>
                  <a:pt x="308" y="202"/>
                </a:lnTo>
                <a:lnTo>
                  <a:pt x="300" y="197"/>
                </a:lnTo>
                <a:lnTo>
                  <a:pt x="300" y="196"/>
                </a:lnTo>
                <a:lnTo>
                  <a:pt x="301" y="196"/>
                </a:lnTo>
                <a:lnTo>
                  <a:pt x="302" y="195"/>
                </a:lnTo>
                <a:lnTo>
                  <a:pt x="304" y="193"/>
                </a:lnTo>
                <a:lnTo>
                  <a:pt x="306" y="193"/>
                </a:lnTo>
                <a:lnTo>
                  <a:pt x="306" y="192"/>
                </a:lnTo>
                <a:lnTo>
                  <a:pt x="306" y="190"/>
                </a:lnTo>
                <a:lnTo>
                  <a:pt x="306" y="188"/>
                </a:lnTo>
                <a:lnTo>
                  <a:pt x="307" y="187"/>
                </a:lnTo>
                <a:lnTo>
                  <a:pt x="309" y="186"/>
                </a:lnTo>
                <a:lnTo>
                  <a:pt x="309" y="184"/>
                </a:lnTo>
                <a:lnTo>
                  <a:pt x="310" y="181"/>
                </a:lnTo>
                <a:lnTo>
                  <a:pt x="312" y="179"/>
                </a:lnTo>
                <a:lnTo>
                  <a:pt x="312" y="178"/>
                </a:lnTo>
                <a:lnTo>
                  <a:pt x="313" y="177"/>
                </a:lnTo>
                <a:lnTo>
                  <a:pt x="314" y="176"/>
                </a:lnTo>
                <a:lnTo>
                  <a:pt x="314" y="175"/>
                </a:lnTo>
                <a:lnTo>
                  <a:pt x="314" y="174"/>
                </a:lnTo>
                <a:lnTo>
                  <a:pt x="316" y="174"/>
                </a:lnTo>
                <a:lnTo>
                  <a:pt x="319" y="171"/>
                </a:lnTo>
                <a:lnTo>
                  <a:pt x="322" y="168"/>
                </a:lnTo>
                <a:lnTo>
                  <a:pt x="327" y="165"/>
                </a:lnTo>
                <a:lnTo>
                  <a:pt x="328" y="162"/>
                </a:lnTo>
                <a:lnTo>
                  <a:pt x="331" y="159"/>
                </a:lnTo>
                <a:lnTo>
                  <a:pt x="331" y="157"/>
                </a:lnTo>
                <a:lnTo>
                  <a:pt x="334" y="151"/>
                </a:lnTo>
                <a:lnTo>
                  <a:pt x="335" y="150"/>
                </a:lnTo>
                <a:lnTo>
                  <a:pt x="334" y="148"/>
                </a:lnTo>
                <a:lnTo>
                  <a:pt x="334" y="147"/>
                </a:lnTo>
                <a:lnTo>
                  <a:pt x="335" y="147"/>
                </a:lnTo>
                <a:lnTo>
                  <a:pt x="336" y="145"/>
                </a:lnTo>
                <a:lnTo>
                  <a:pt x="336" y="141"/>
                </a:lnTo>
                <a:lnTo>
                  <a:pt x="339" y="138"/>
                </a:lnTo>
                <a:lnTo>
                  <a:pt x="346" y="132"/>
                </a:lnTo>
                <a:lnTo>
                  <a:pt x="348" y="131"/>
                </a:lnTo>
                <a:lnTo>
                  <a:pt x="348" y="130"/>
                </a:lnTo>
                <a:lnTo>
                  <a:pt x="346" y="128"/>
                </a:lnTo>
                <a:lnTo>
                  <a:pt x="346" y="127"/>
                </a:lnTo>
                <a:lnTo>
                  <a:pt x="348" y="126"/>
                </a:lnTo>
                <a:lnTo>
                  <a:pt x="349" y="123"/>
                </a:lnTo>
                <a:lnTo>
                  <a:pt x="350" y="123"/>
                </a:lnTo>
                <a:lnTo>
                  <a:pt x="352" y="122"/>
                </a:lnTo>
                <a:lnTo>
                  <a:pt x="352" y="121"/>
                </a:lnTo>
                <a:lnTo>
                  <a:pt x="352" y="120"/>
                </a:lnTo>
                <a:lnTo>
                  <a:pt x="353" y="118"/>
                </a:lnTo>
                <a:lnTo>
                  <a:pt x="356" y="115"/>
                </a:lnTo>
                <a:lnTo>
                  <a:pt x="356" y="114"/>
                </a:lnTo>
                <a:lnTo>
                  <a:pt x="356" y="113"/>
                </a:lnTo>
                <a:lnTo>
                  <a:pt x="355" y="110"/>
                </a:lnTo>
                <a:lnTo>
                  <a:pt x="356" y="109"/>
                </a:lnTo>
                <a:lnTo>
                  <a:pt x="357" y="106"/>
                </a:lnTo>
                <a:lnTo>
                  <a:pt x="359" y="105"/>
                </a:lnTo>
                <a:lnTo>
                  <a:pt x="359" y="104"/>
                </a:lnTo>
                <a:lnTo>
                  <a:pt x="358" y="102"/>
                </a:lnTo>
                <a:lnTo>
                  <a:pt x="359" y="100"/>
                </a:lnTo>
                <a:lnTo>
                  <a:pt x="359" y="98"/>
                </a:lnTo>
                <a:lnTo>
                  <a:pt x="360" y="97"/>
                </a:lnTo>
                <a:lnTo>
                  <a:pt x="361" y="97"/>
                </a:lnTo>
                <a:lnTo>
                  <a:pt x="363" y="97"/>
                </a:lnTo>
                <a:lnTo>
                  <a:pt x="364" y="99"/>
                </a:lnTo>
                <a:lnTo>
                  <a:pt x="370" y="101"/>
                </a:lnTo>
                <a:lnTo>
                  <a:pt x="371" y="102"/>
                </a:lnTo>
                <a:lnTo>
                  <a:pt x="375" y="110"/>
                </a:lnTo>
                <a:lnTo>
                  <a:pt x="376" y="112"/>
                </a:lnTo>
                <a:lnTo>
                  <a:pt x="389" y="116"/>
                </a:lnTo>
                <a:lnTo>
                  <a:pt x="391" y="117"/>
                </a:lnTo>
                <a:lnTo>
                  <a:pt x="392" y="116"/>
                </a:lnTo>
                <a:lnTo>
                  <a:pt x="392" y="115"/>
                </a:lnTo>
                <a:lnTo>
                  <a:pt x="394" y="112"/>
                </a:lnTo>
                <a:lnTo>
                  <a:pt x="396" y="111"/>
                </a:lnTo>
                <a:lnTo>
                  <a:pt x="397" y="110"/>
                </a:lnTo>
                <a:lnTo>
                  <a:pt x="398" y="109"/>
                </a:lnTo>
                <a:lnTo>
                  <a:pt x="399" y="106"/>
                </a:lnTo>
                <a:lnTo>
                  <a:pt x="400" y="103"/>
                </a:lnTo>
                <a:lnTo>
                  <a:pt x="404" y="97"/>
                </a:lnTo>
                <a:lnTo>
                  <a:pt x="405" y="95"/>
                </a:lnTo>
                <a:lnTo>
                  <a:pt x="404" y="95"/>
                </a:lnTo>
                <a:lnTo>
                  <a:pt x="405" y="93"/>
                </a:lnTo>
                <a:lnTo>
                  <a:pt x="406" y="91"/>
                </a:lnTo>
                <a:lnTo>
                  <a:pt x="406" y="90"/>
                </a:lnTo>
                <a:lnTo>
                  <a:pt x="408" y="89"/>
                </a:lnTo>
                <a:lnTo>
                  <a:pt x="409" y="89"/>
                </a:lnTo>
                <a:lnTo>
                  <a:pt x="410" y="88"/>
                </a:lnTo>
                <a:lnTo>
                  <a:pt x="411" y="87"/>
                </a:lnTo>
                <a:lnTo>
                  <a:pt x="410" y="83"/>
                </a:lnTo>
                <a:lnTo>
                  <a:pt x="411" y="82"/>
                </a:lnTo>
                <a:lnTo>
                  <a:pt x="412" y="78"/>
                </a:lnTo>
                <a:lnTo>
                  <a:pt x="413" y="75"/>
                </a:lnTo>
                <a:lnTo>
                  <a:pt x="414" y="74"/>
                </a:lnTo>
                <a:lnTo>
                  <a:pt x="415" y="74"/>
                </a:lnTo>
                <a:lnTo>
                  <a:pt x="416" y="73"/>
                </a:lnTo>
                <a:lnTo>
                  <a:pt x="418" y="70"/>
                </a:lnTo>
                <a:lnTo>
                  <a:pt x="418" y="69"/>
                </a:lnTo>
                <a:lnTo>
                  <a:pt x="419" y="69"/>
                </a:lnTo>
                <a:lnTo>
                  <a:pt x="426" y="73"/>
                </a:lnTo>
                <a:lnTo>
                  <a:pt x="426" y="74"/>
                </a:lnTo>
                <a:lnTo>
                  <a:pt x="426" y="75"/>
                </a:lnTo>
                <a:lnTo>
                  <a:pt x="427" y="75"/>
                </a:lnTo>
                <a:lnTo>
                  <a:pt x="430" y="77"/>
                </a:lnTo>
                <a:lnTo>
                  <a:pt x="431" y="77"/>
                </a:lnTo>
                <a:lnTo>
                  <a:pt x="436" y="67"/>
                </a:lnTo>
                <a:lnTo>
                  <a:pt x="436" y="65"/>
                </a:lnTo>
                <a:lnTo>
                  <a:pt x="438" y="64"/>
                </a:lnTo>
                <a:lnTo>
                  <a:pt x="439" y="63"/>
                </a:lnTo>
                <a:lnTo>
                  <a:pt x="439" y="62"/>
                </a:lnTo>
                <a:lnTo>
                  <a:pt x="442" y="59"/>
                </a:lnTo>
                <a:lnTo>
                  <a:pt x="443" y="59"/>
                </a:lnTo>
                <a:lnTo>
                  <a:pt x="444" y="59"/>
                </a:lnTo>
                <a:lnTo>
                  <a:pt x="444" y="61"/>
                </a:lnTo>
                <a:lnTo>
                  <a:pt x="444" y="62"/>
                </a:lnTo>
                <a:lnTo>
                  <a:pt x="445" y="60"/>
                </a:lnTo>
                <a:lnTo>
                  <a:pt x="447" y="60"/>
                </a:lnTo>
                <a:lnTo>
                  <a:pt x="448" y="58"/>
                </a:lnTo>
                <a:lnTo>
                  <a:pt x="452" y="54"/>
                </a:lnTo>
                <a:lnTo>
                  <a:pt x="453" y="53"/>
                </a:lnTo>
                <a:lnTo>
                  <a:pt x="453" y="54"/>
                </a:lnTo>
                <a:lnTo>
                  <a:pt x="454" y="55"/>
                </a:lnTo>
                <a:lnTo>
                  <a:pt x="458" y="49"/>
                </a:lnTo>
                <a:lnTo>
                  <a:pt x="459" y="49"/>
                </a:lnTo>
                <a:lnTo>
                  <a:pt x="458" y="48"/>
                </a:lnTo>
                <a:lnTo>
                  <a:pt x="457" y="48"/>
                </a:lnTo>
                <a:lnTo>
                  <a:pt x="457" y="47"/>
                </a:lnTo>
                <a:lnTo>
                  <a:pt x="458" y="46"/>
                </a:lnTo>
                <a:lnTo>
                  <a:pt x="460" y="44"/>
                </a:lnTo>
                <a:lnTo>
                  <a:pt x="463" y="40"/>
                </a:lnTo>
                <a:lnTo>
                  <a:pt x="465" y="39"/>
                </a:lnTo>
                <a:lnTo>
                  <a:pt x="467" y="38"/>
                </a:lnTo>
                <a:lnTo>
                  <a:pt x="470" y="34"/>
                </a:lnTo>
                <a:lnTo>
                  <a:pt x="472" y="32"/>
                </a:lnTo>
                <a:lnTo>
                  <a:pt x="469" y="29"/>
                </a:lnTo>
                <a:lnTo>
                  <a:pt x="469" y="28"/>
                </a:lnTo>
                <a:lnTo>
                  <a:pt x="470" y="27"/>
                </a:lnTo>
                <a:lnTo>
                  <a:pt x="471" y="26"/>
                </a:lnTo>
                <a:lnTo>
                  <a:pt x="472" y="25"/>
                </a:lnTo>
                <a:lnTo>
                  <a:pt x="472" y="24"/>
                </a:lnTo>
                <a:lnTo>
                  <a:pt x="471" y="23"/>
                </a:lnTo>
                <a:lnTo>
                  <a:pt x="471" y="22"/>
                </a:lnTo>
                <a:lnTo>
                  <a:pt x="474" y="18"/>
                </a:lnTo>
                <a:lnTo>
                  <a:pt x="475" y="16"/>
                </a:lnTo>
                <a:lnTo>
                  <a:pt x="477" y="12"/>
                </a:lnTo>
                <a:lnTo>
                  <a:pt x="477" y="11"/>
                </a:lnTo>
                <a:lnTo>
                  <a:pt x="475" y="11"/>
                </a:lnTo>
                <a:lnTo>
                  <a:pt x="475" y="10"/>
                </a:lnTo>
                <a:lnTo>
                  <a:pt x="477" y="8"/>
                </a:lnTo>
                <a:lnTo>
                  <a:pt x="476" y="6"/>
                </a:lnTo>
                <a:lnTo>
                  <a:pt x="476" y="5"/>
                </a:lnTo>
                <a:lnTo>
                  <a:pt x="477" y="2"/>
                </a:lnTo>
                <a:lnTo>
                  <a:pt x="477" y="1"/>
                </a:lnTo>
                <a:lnTo>
                  <a:pt x="477" y="0"/>
                </a:lnTo>
                <a:lnTo>
                  <a:pt x="478" y="0"/>
                </a:lnTo>
                <a:lnTo>
                  <a:pt x="480" y="2"/>
                </a:lnTo>
                <a:lnTo>
                  <a:pt x="481" y="2"/>
                </a:lnTo>
                <a:lnTo>
                  <a:pt x="489" y="8"/>
                </a:lnTo>
                <a:lnTo>
                  <a:pt x="496" y="14"/>
                </a:lnTo>
                <a:lnTo>
                  <a:pt x="497" y="15"/>
                </a:lnTo>
                <a:lnTo>
                  <a:pt x="498" y="16"/>
                </a:lnTo>
                <a:lnTo>
                  <a:pt x="508" y="24"/>
                </a:lnTo>
                <a:lnTo>
                  <a:pt x="510" y="25"/>
                </a:lnTo>
                <a:lnTo>
                  <a:pt x="511" y="26"/>
                </a:lnTo>
                <a:lnTo>
                  <a:pt x="512" y="27"/>
                </a:lnTo>
                <a:lnTo>
                  <a:pt x="513" y="28"/>
                </a:lnTo>
                <a:lnTo>
                  <a:pt x="522" y="35"/>
                </a:lnTo>
                <a:lnTo>
                  <a:pt x="523" y="36"/>
                </a:lnTo>
                <a:lnTo>
                  <a:pt x="526" y="30"/>
                </a:lnTo>
                <a:lnTo>
                  <a:pt x="528" y="26"/>
                </a:lnTo>
                <a:lnTo>
                  <a:pt x="528" y="25"/>
                </a:lnTo>
                <a:lnTo>
                  <a:pt x="529" y="23"/>
                </a:lnTo>
                <a:lnTo>
                  <a:pt x="530" y="22"/>
                </a:lnTo>
                <a:lnTo>
                  <a:pt x="530" y="21"/>
                </a:lnTo>
                <a:lnTo>
                  <a:pt x="532" y="15"/>
                </a:lnTo>
                <a:lnTo>
                  <a:pt x="535" y="15"/>
                </a:lnTo>
                <a:lnTo>
                  <a:pt x="537" y="15"/>
                </a:lnTo>
                <a:lnTo>
                  <a:pt x="540" y="16"/>
                </a:lnTo>
                <a:lnTo>
                  <a:pt x="543" y="17"/>
                </a:lnTo>
                <a:lnTo>
                  <a:pt x="544" y="17"/>
                </a:lnTo>
                <a:lnTo>
                  <a:pt x="546" y="17"/>
                </a:lnTo>
                <a:lnTo>
                  <a:pt x="547" y="17"/>
                </a:lnTo>
                <a:lnTo>
                  <a:pt x="548" y="20"/>
                </a:lnTo>
                <a:lnTo>
                  <a:pt x="551" y="22"/>
                </a:lnTo>
                <a:lnTo>
                  <a:pt x="554" y="23"/>
                </a:lnTo>
                <a:lnTo>
                  <a:pt x="556" y="25"/>
                </a:lnTo>
                <a:lnTo>
                  <a:pt x="556" y="26"/>
                </a:lnTo>
                <a:lnTo>
                  <a:pt x="556" y="27"/>
                </a:lnTo>
                <a:lnTo>
                  <a:pt x="555" y="28"/>
                </a:lnTo>
                <a:lnTo>
                  <a:pt x="555" y="30"/>
                </a:lnTo>
                <a:lnTo>
                  <a:pt x="552" y="31"/>
                </a:lnTo>
                <a:lnTo>
                  <a:pt x="551" y="32"/>
                </a:lnTo>
                <a:lnTo>
                  <a:pt x="550" y="34"/>
                </a:lnTo>
                <a:lnTo>
                  <a:pt x="551" y="37"/>
                </a:lnTo>
                <a:lnTo>
                  <a:pt x="552" y="38"/>
                </a:lnTo>
                <a:lnTo>
                  <a:pt x="555" y="39"/>
                </a:lnTo>
                <a:lnTo>
                  <a:pt x="556" y="42"/>
                </a:lnTo>
                <a:lnTo>
                  <a:pt x="559" y="43"/>
                </a:lnTo>
                <a:lnTo>
                  <a:pt x="563" y="44"/>
                </a:lnTo>
                <a:lnTo>
                  <a:pt x="568" y="44"/>
                </a:lnTo>
                <a:lnTo>
                  <a:pt x="569" y="45"/>
                </a:lnTo>
                <a:lnTo>
                  <a:pt x="571" y="45"/>
                </a:lnTo>
                <a:lnTo>
                  <a:pt x="571" y="46"/>
                </a:lnTo>
                <a:lnTo>
                  <a:pt x="573" y="47"/>
                </a:lnTo>
                <a:lnTo>
                  <a:pt x="575" y="48"/>
                </a:lnTo>
                <a:lnTo>
                  <a:pt x="576" y="49"/>
                </a:lnTo>
                <a:lnTo>
                  <a:pt x="575" y="51"/>
                </a:lnTo>
                <a:lnTo>
                  <a:pt x="575" y="52"/>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3" name="Freeform 379"/>
          <p:cNvSpPr>
            <a:spLocks/>
          </p:cNvSpPr>
          <p:nvPr/>
        </p:nvSpPr>
        <p:spPr bwMode="auto">
          <a:xfrm>
            <a:off x="7534275" y="3832225"/>
            <a:ext cx="1588" cy="1588"/>
          </a:xfrm>
          <a:custGeom>
            <a:avLst/>
            <a:gdLst>
              <a:gd name="T0" fmla="*/ 0 w 1"/>
              <a:gd name="T1" fmla="*/ 0 h 1588"/>
              <a:gd name="T2" fmla="*/ 0 w 1"/>
              <a:gd name="T3" fmla="*/ 0 h 1588"/>
              <a:gd name="T4" fmla="*/ 2147483647 w 1"/>
              <a:gd name="T5" fmla="*/ 0 h 1588"/>
              <a:gd name="T6" fmla="*/ 0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0" y="0"/>
                </a:moveTo>
                <a:lnTo>
                  <a:pt x="0" y="0"/>
                </a:lnTo>
                <a:lnTo>
                  <a:pt x="1" y="0"/>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4" name="Freeform 380"/>
          <p:cNvSpPr>
            <a:spLocks/>
          </p:cNvSpPr>
          <p:nvPr/>
        </p:nvSpPr>
        <p:spPr bwMode="auto">
          <a:xfrm>
            <a:off x="7694613" y="4108450"/>
            <a:ext cx="3175" cy="3175"/>
          </a:xfrm>
          <a:custGeom>
            <a:avLst/>
            <a:gdLst>
              <a:gd name="T0" fmla="*/ 2147483647 w 2"/>
              <a:gd name="T1" fmla="*/ 2147483647 h 2"/>
              <a:gd name="T2" fmla="*/ 2147483647 w 2"/>
              <a:gd name="T3" fmla="*/ 2147483647 h 2"/>
              <a:gd name="T4" fmla="*/ 2147483647 w 2"/>
              <a:gd name="T5" fmla="*/ 2147483647 h 2"/>
              <a:gd name="T6" fmla="*/ 0 w 2"/>
              <a:gd name="T7" fmla="*/ 2147483647 h 2"/>
              <a:gd name="T8" fmla="*/ 0 w 2"/>
              <a:gd name="T9" fmla="*/ 0 h 2"/>
              <a:gd name="T10" fmla="*/ 0 w 2"/>
              <a:gd name="T11" fmla="*/ 2147483647 h 2"/>
              <a:gd name="T12" fmla="*/ 0 w 2"/>
              <a:gd name="T13" fmla="*/ 2147483647 h 2"/>
              <a:gd name="T14" fmla="*/ 0 w 2"/>
              <a:gd name="T15" fmla="*/ 2147483647 h 2"/>
              <a:gd name="T16" fmla="*/ 2147483647 w 2"/>
              <a:gd name="T17" fmla="*/ 2147483647 h 2"/>
              <a:gd name="T18" fmla="*/ 2147483647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1"/>
                </a:moveTo>
                <a:lnTo>
                  <a:pt x="1" y="1"/>
                </a:lnTo>
                <a:lnTo>
                  <a:pt x="0" y="1"/>
                </a:lnTo>
                <a:lnTo>
                  <a:pt x="0" y="0"/>
                </a:lnTo>
                <a:lnTo>
                  <a:pt x="0" y="1"/>
                </a:lnTo>
                <a:lnTo>
                  <a:pt x="1" y="1"/>
                </a:lnTo>
                <a:lnTo>
                  <a:pt x="2" y="2"/>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5" name="Freeform 381"/>
          <p:cNvSpPr>
            <a:spLocks/>
          </p:cNvSpPr>
          <p:nvPr/>
        </p:nvSpPr>
        <p:spPr bwMode="auto">
          <a:xfrm>
            <a:off x="7670800" y="4075113"/>
            <a:ext cx="12700" cy="11112"/>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2147483647 h 7"/>
              <a:gd name="T16" fmla="*/ 2147483647 w 8"/>
              <a:gd name="T17" fmla="*/ 2147483647 h 7"/>
              <a:gd name="T18" fmla="*/ 2147483647 w 8"/>
              <a:gd name="T19" fmla="*/ 2147483647 h 7"/>
              <a:gd name="T20" fmla="*/ 2147483647 w 8"/>
              <a:gd name="T21" fmla="*/ 2147483647 h 7"/>
              <a:gd name="T22" fmla="*/ 2147483647 w 8"/>
              <a:gd name="T23" fmla="*/ 2147483647 h 7"/>
              <a:gd name="T24" fmla="*/ 2147483647 w 8"/>
              <a:gd name="T25" fmla="*/ 2147483647 h 7"/>
              <a:gd name="T26" fmla="*/ 2147483647 w 8"/>
              <a:gd name="T27" fmla="*/ 2147483647 h 7"/>
              <a:gd name="T28" fmla="*/ 2147483647 w 8"/>
              <a:gd name="T29" fmla="*/ 2147483647 h 7"/>
              <a:gd name="T30" fmla="*/ 0 w 8"/>
              <a:gd name="T31" fmla="*/ 2147483647 h 7"/>
              <a:gd name="T32" fmla="*/ 2147483647 w 8"/>
              <a:gd name="T33" fmla="*/ 2147483647 h 7"/>
              <a:gd name="T34" fmla="*/ 2147483647 w 8"/>
              <a:gd name="T35" fmla="*/ 2147483647 h 7"/>
              <a:gd name="T36" fmla="*/ 2147483647 w 8"/>
              <a:gd name="T37" fmla="*/ 2147483647 h 7"/>
              <a:gd name="T38" fmla="*/ 2147483647 w 8"/>
              <a:gd name="T39" fmla="*/ 2147483647 h 7"/>
              <a:gd name="T40" fmla="*/ 2147483647 w 8"/>
              <a:gd name="T41" fmla="*/ 2147483647 h 7"/>
              <a:gd name="T42" fmla="*/ 2147483647 w 8"/>
              <a:gd name="T43" fmla="*/ 2147483647 h 7"/>
              <a:gd name="T44" fmla="*/ 2147483647 w 8"/>
              <a:gd name="T45" fmla="*/ 2147483647 h 7"/>
              <a:gd name="T46" fmla="*/ 2147483647 w 8"/>
              <a:gd name="T47" fmla="*/ 2147483647 h 7"/>
              <a:gd name="T48" fmla="*/ 2147483647 w 8"/>
              <a:gd name="T49" fmla="*/ 2147483647 h 7"/>
              <a:gd name="T50" fmla="*/ 2147483647 w 8"/>
              <a:gd name="T51" fmla="*/ 2147483647 h 7"/>
              <a:gd name="T52" fmla="*/ 2147483647 w 8"/>
              <a:gd name="T53" fmla="*/ 2147483647 h 7"/>
              <a:gd name="T54" fmla="*/ 2147483647 w 8"/>
              <a:gd name="T55" fmla="*/ 2147483647 h 7"/>
              <a:gd name="T56" fmla="*/ 2147483647 w 8"/>
              <a:gd name="T57" fmla="*/ 2147483647 h 7"/>
              <a:gd name="T58" fmla="*/ 2147483647 w 8"/>
              <a:gd name="T59" fmla="*/ 2147483647 h 7"/>
              <a:gd name="T60" fmla="*/ 2147483647 w 8"/>
              <a:gd name="T61" fmla="*/ 2147483647 h 7"/>
              <a:gd name="T62" fmla="*/ 2147483647 w 8"/>
              <a:gd name="T63" fmla="*/ 2147483647 h 7"/>
              <a:gd name="T64" fmla="*/ 2147483647 w 8"/>
              <a:gd name="T65" fmla="*/ 2147483647 h 7"/>
              <a:gd name="T66" fmla="*/ 2147483647 w 8"/>
              <a:gd name="T67" fmla="*/ 2147483647 h 7"/>
              <a:gd name="T68" fmla="*/ 2147483647 w 8"/>
              <a:gd name="T69" fmla="*/ 2147483647 h 7"/>
              <a:gd name="T70" fmla="*/ 2147483647 w 8"/>
              <a:gd name="T71" fmla="*/ 2147483647 h 7"/>
              <a:gd name="T72" fmla="*/ 2147483647 w 8"/>
              <a:gd name="T73" fmla="*/ 2147483647 h 7"/>
              <a:gd name="T74" fmla="*/ 2147483647 w 8"/>
              <a:gd name="T75" fmla="*/ 2147483647 h 7"/>
              <a:gd name="T76" fmla="*/ 2147483647 w 8"/>
              <a:gd name="T77" fmla="*/ 2147483647 h 7"/>
              <a:gd name="T78" fmla="*/ 2147483647 w 8"/>
              <a:gd name="T79" fmla="*/ 2147483647 h 7"/>
              <a:gd name="T80" fmla="*/ 2147483647 w 8"/>
              <a:gd name="T81" fmla="*/ 2147483647 h 7"/>
              <a:gd name="T82" fmla="*/ 2147483647 w 8"/>
              <a:gd name="T83" fmla="*/ 2147483647 h 7"/>
              <a:gd name="T84" fmla="*/ 2147483647 w 8"/>
              <a:gd name="T85" fmla="*/ 2147483647 h 7"/>
              <a:gd name="T86" fmla="*/ 2147483647 w 8"/>
              <a:gd name="T87" fmla="*/ 2147483647 h 7"/>
              <a:gd name="T88" fmla="*/ 2147483647 w 8"/>
              <a:gd name="T89" fmla="*/ 2147483647 h 7"/>
              <a:gd name="T90" fmla="*/ 2147483647 w 8"/>
              <a:gd name="T91" fmla="*/ 2147483647 h 7"/>
              <a:gd name="T92" fmla="*/ 2147483647 w 8"/>
              <a:gd name="T93" fmla="*/ 2147483647 h 7"/>
              <a:gd name="T94" fmla="*/ 2147483647 w 8"/>
              <a:gd name="T95" fmla="*/ 2147483647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 h="7">
                <a:moveTo>
                  <a:pt x="7" y="2"/>
                </a:moveTo>
                <a:lnTo>
                  <a:pt x="7" y="1"/>
                </a:lnTo>
                <a:lnTo>
                  <a:pt x="7" y="2"/>
                </a:lnTo>
                <a:lnTo>
                  <a:pt x="6" y="1"/>
                </a:lnTo>
                <a:lnTo>
                  <a:pt x="6" y="2"/>
                </a:lnTo>
                <a:lnTo>
                  <a:pt x="5" y="1"/>
                </a:lnTo>
                <a:lnTo>
                  <a:pt x="5" y="2"/>
                </a:lnTo>
                <a:lnTo>
                  <a:pt x="4" y="1"/>
                </a:lnTo>
                <a:lnTo>
                  <a:pt x="4" y="2"/>
                </a:lnTo>
                <a:lnTo>
                  <a:pt x="3" y="3"/>
                </a:lnTo>
                <a:lnTo>
                  <a:pt x="3" y="2"/>
                </a:lnTo>
                <a:lnTo>
                  <a:pt x="3" y="1"/>
                </a:lnTo>
                <a:lnTo>
                  <a:pt x="2" y="1"/>
                </a:lnTo>
                <a:lnTo>
                  <a:pt x="1" y="1"/>
                </a:lnTo>
                <a:lnTo>
                  <a:pt x="0" y="0"/>
                </a:lnTo>
                <a:lnTo>
                  <a:pt x="0" y="1"/>
                </a:lnTo>
                <a:lnTo>
                  <a:pt x="1" y="1"/>
                </a:lnTo>
                <a:lnTo>
                  <a:pt x="1" y="2"/>
                </a:lnTo>
                <a:lnTo>
                  <a:pt x="1" y="3"/>
                </a:lnTo>
                <a:lnTo>
                  <a:pt x="1" y="2"/>
                </a:lnTo>
                <a:lnTo>
                  <a:pt x="2" y="2"/>
                </a:lnTo>
                <a:lnTo>
                  <a:pt x="2" y="3"/>
                </a:lnTo>
                <a:lnTo>
                  <a:pt x="3" y="4"/>
                </a:lnTo>
                <a:lnTo>
                  <a:pt x="3" y="5"/>
                </a:lnTo>
                <a:lnTo>
                  <a:pt x="2" y="6"/>
                </a:lnTo>
                <a:lnTo>
                  <a:pt x="2" y="7"/>
                </a:lnTo>
                <a:lnTo>
                  <a:pt x="2" y="6"/>
                </a:lnTo>
                <a:lnTo>
                  <a:pt x="3" y="6"/>
                </a:lnTo>
                <a:lnTo>
                  <a:pt x="4" y="5"/>
                </a:lnTo>
                <a:lnTo>
                  <a:pt x="4" y="4"/>
                </a:lnTo>
                <a:lnTo>
                  <a:pt x="4" y="3"/>
                </a:lnTo>
                <a:lnTo>
                  <a:pt x="5" y="3"/>
                </a:lnTo>
                <a:lnTo>
                  <a:pt x="5" y="4"/>
                </a:lnTo>
                <a:lnTo>
                  <a:pt x="6" y="4"/>
                </a:lnTo>
                <a:lnTo>
                  <a:pt x="6" y="3"/>
                </a:lnTo>
                <a:lnTo>
                  <a:pt x="7" y="4"/>
                </a:lnTo>
                <a:lnTo>
                  <a:pt x="7" y="3"/>
                </a:lnTo>
                <a:lnTo>
                  <a:pt x="8" y="3"/>
                </a:lnTo>
                <a:lnTo>
                  <a:pt x="7"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6" name="Freeform 382"/>
          <p:cNvSpPr>
            <a:spLocks/>
          </p:cNvSpPr>
          <p:nvPr/>
        </p:nvSpPr>
        <p:spPr bwMode="auto">
          <a:xfrm>
            <a:off x="7535863" y="3832225"/>
            <a:ext cx="1587" cy="1588"/>
          </a:xfrm>
          <a:custGeom>
            <a:avLst/>
            <a:gdLst>
              <a:gd name="T0" fmla="*/ 0 w 1"/>
              <a:gd name="T1" fmla="*/ 0 h 1"/>
              <a:gd name="T2" fmla="*/ 0 w 1"/>
              <a:gd name="T3" fmla="*/ 0 h 1"/>
              <a:gd name="T4" fmla="*/ 0 w 1"/>
              <a:gd name="T5" fmla="*/ 0 h 1"/>
              <a:gd name="T6" fmla="*/ 2147483647 w 1"/>
              <a:gd name="T7" fmla="*/ 2147483647 h 1"/>
              <a:gd name="T8" fmla="*/ 2147483647 w 1"/>
              <a:gd name="T9" fmla="*/ 2147483647 h 1"/>
              <a:gd name="T10" fmla="*/ 2147483647 w 1"/>
              <a:gd name="T11" fmla="*/ 2147483647 h 1"/>
              <a:gd name="T12" fmla="*/ 2147483647 w 1"/>
              <a:gd name="T13" fmla="*/ 0 h 1"/>
              <a:gd name="T14" fmla="*/ 2147483647 w 1"/>
              <a:gd name="T15" fmla="*/ 0 h 1"/>
              <a:gd name="T16" fmla="*/ 2147483647 w 1"/>
              <a:gd name="T17" fmla="*/ 0 h 1"/>
              <a:gd name="T18" fmla="*/ 0 w 1"/>
              <a:gd name="T19" fmla="*/ 0 h 1"/>
              <a:gd name="T20" fmla="*/ 0 w 1"/>
              <a:gd name="T21" fmla="*/ 0 h 1"/>
              <a:gd name="T22" fmla="*/ 0 w 1"/>
              <a:gd name="T23" fmla="*/ 0 h 1"/>
              <a:gd name="T24" fmla="*/ 0 w 1"/>
              <a:gd name="T25" fmla="*/ 0 h 1"/>
              <a:gd name="T26" fmla="*/ 0 w 1"/>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 h="1">
                <a:moveTo>
                  <a:pt x="0" y="0"/>
                </a:moveTo>
                <a:lnTo>
                  <a:pt x="0" y="0"/>
                </a:lnTo>
                <a:lnTo>
                  <a:pt x="1" y="1"/>
                </a:lnTo>
                <a:lnTo>
                  <a:pt x="1" y="0"/>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7" name="Freeform 383"/>
          <p:cNvSpPr>
            <a:spLocks/>
          </p:cNvSpPr>
          <p:nvPr/>
        </p:nvSpPr>
        <p:spPr bwMode="auto">
          <a:xfrm>
            <a:off x="7724775" y="3919538"/>
            <a:ext cx="87313" cy="155575"/>
          </a:xfrm>
          <a:custGeom>
            <a:avLst/>
            <a:gdLst>
              <a:gd name="T0" fmla="*/ 2147483647 w 55"/>
              <a:gd name="T1" fmla="*/ 2147483647 h 98"/>
              <a:gd name="T2" fmla="*/ 2147483647 w 55"/>
              <a:gd name="T3" fmla="*/ 2147483647 h 98"/>
              <a:gd name="T4" fmla="*/ 2147483647 w 55"/>
              <a:gd name="T5" fmla="*/ 2147483647 h 98"/>
              <a:gd name="T6" fmla="*/ 2147483647 w 55"/>
              <a:gd name="T7" fmla="*/ 2147483647 h 98"/>
              <a:gd name="T8" fmla="*/ 2147483647 w 55"/>
              <a:gd name="T9" fmla="*/ 2147483647 h 98"/>
              <a:gd name="T10" fmla="*/ 2147483647 w 55"/>
              <a:gd name="T11" fmla="*/ 2147483647 h 98"/>
              <a:gd name="T12" fmla="*/ 2147483647 w 55"/>
              <a:gd name="T13" fmla="*/ 2147483647 h 98"/>
              <a:gd name="T14" fmla="*/ 2147483647 w 55"/>
              <a:gd name="T15" fmla="*/ 2147483647 h 98"/>
              <a:gd name="T16" fmla="*/ 2147483647 w 55"/>
              <a:gd name="T17" fmla="*/ 2147483647 h 98"/>
              <a:gd name="T18" fmla="*/ 0 w 55"/>
              <a:gd name="T19" fmla="*/ 2147483647 h 98"/>
              <a:gd name="T20" fmla="*/ 2147483647 w 55"/>
              <a:gd name="T21" fmla="*/ 2147483647 h 98"/>
              <a:gd name="T22" fmla="*/ 2147483647 w 55"/>
              <a:gd name="T23" fmla="*/ 2147483647 h 98"/>
              <a:gd name="T24" fmla="*/ 2147483647 w 55"/>
              <a:gd name="T25" fmla="*/ 2147483647 h 98"/>
              <a:gd name="T26" fmla="*/ 2147483647 w 55"/>
              <a:gd name="T27" fmla="*/ 2147483647 h 98"/>
              <a:gd name="T28" fmla="*/ 2147483647 w 55"/>
              <a:gd name="T29" fmla="*/ 2147483647 h 98"/>
              <a:gd name="T30" fmla="*/ 2147483647 w 55"/>
              <a:gd name="T31" fmla="*/ 2147483647 h 98"/>
              <a:gd name="T32" fmla="*/ 2147483647 w 55"/>
              <a:gd name="T33" fmla="*/ 2147483647 h 98"/>
              <a:gd name="T34" fmla="*/ 2147483647 w 55"/>
              <a:gd name="T35" fmla="*/ 2147483647 h 98"/>
              <a:gd name="T36" fmla="*/ 2147483647 w 55"/>
              <a:gd name="T37" fmla="*/ 2147483647 h 98"/>
              <a:gd name="T38" fmla="*/ 2147483647 w 55"/>
              <a:gd name="T39" fmla="*/ 2147483647 h 98"/>
              <a:gd name="T40" fmla="*/ 2147483647 w 55"/>
              <a:gd name="T41" fmla="*/ 2147483647 h 98"/>
              <a:gd name="T42" fmla="*/ 2147483647 w 55"/>
              <a:gd name="T43" fmla="*/ 2147483647 h 98"/>
              <a:gd name="T44" fmla="*/ 2147483647 w 55"/>
              <a:gd name="T45" fmla="*/ 2147483647 h 98"/>
              <a:gd name="T46" fmla="*/ 2147483647 w 55"/>
              <a:gd name="T47" fmla="*/ 2147483647 h 98"/>
              <a:gd name="T48" fmla="*/ 2147483647 w 55"/>
              <a:gd name="T49" fmla="*/ 2147483647 h 98"/>
              <a:gd name="T50" fmla="*/ 2147483647 w 55"/>
              <a:gd name="T51" fmla="*/ 2147483647 h 98"/>
              <a:gd name="T52" fmla="*/ 2147483647 w 55"/>
              <a:gd name="T53" fmla="*/ 2147483647 h 98"/>
              <a:gd name="T54" fmla="*/ 2147483647 w 55"/>
              <a:gd name="T55" fmla="*/ 2147483647 h 98"/>
              <a:gd name="T56" fmla="*/ 2147483647 w 55"/>
              <a:gd name="T57" fmla="*/ 2147483647 h 98"/>
              <a:gd name="T58" fmla="*/ 2147483647 w 55"/>
              <a:gd name="T59" fmla="*/ 2147483647 h 98"/>
              <a:gd name="T60" fmla="*/ 2147483647 w 55"/>
              <a:gd name="T61" fmla="*/ 2147483647 h 98"/>
              <a:gd name="T62" fmla="*/ 2147483647 w 55"/>
              <a:gd name="T63" fmla="*/ 2147483647 h 98"/>
              <a:gd name="T64" fmla="*/ 2147483647 w 55"/>
              <a:gd name="T65" fmla="*/ 2147483647 h 98"/>
              <a:gd name="T66" fmla="*/ 2147483647 w 55"/>
              <a:gd name="T67" fmla="*/ 2147483647 h 98"/>
              <a:gd name="T68" fmla="*/ 2147483647 w 55"/>
              <a:gd name="T69" fmla="*/ 2147483647 h 98"/>
              <a:gd name="T70" fmla="*/ 2147483647 w 55"/>
              <a:gd name="T71" fmla="*/ 2147483647 h 98"/>
              <a:gd name="T72" fmla="*/ 2147483647 w 55"/>
              <a:gd name="T73" fmla="*/ 2147483647 h 98"/>
              <a:gd name="T74" fmla="*/ 2147483647 w 55"/>
              <a:gd name="T75" fmla="*/ 2147483647 h 98"/>
              <a:gd name="T76" fmla="*/ 2147483647 w 55"/>
              <a:gd name="T77" fmla="*/ 2147483647 h 98"/>
              <a:gd name="T78" fmla="*/ 2147483647 w 55"/>
              <a:gd name="T79" fmla="*/ 2147483647 h 98"/>
              <a:gd name="T80" fmla="*/ 2147483647 w 55"/>
              <a:gd name="T81" fmla="*/ 2147483647 h 98"/>
              <a:gd name="T82" fmla="*/ 2147483647 w 55"/>
              <a:gd name="T83" fmla="*/ 2147483647 h 98"/>
              <a:gd name="T84" fmla="*/ 2147483647 w 55"/>
              <a:gd name="T85" fmla="*/ 2147483647 h 98"/>
              <a:gd name="T86" fmla="*/ 2147483647 w 55"/>
              <a:gd name="T87" fmla="*/ 2147483647 h 98"/>
              <a:gd name="T88" fmla="*/ 2147483647 w 55"/>
              <a:gd name="T89" fmla="*/ 2147483647 h 98"/>
              <a:gd name="T90" fmla="*/ 2147483647 w 55"/>
              <a:gd name="T91" fmla="*/ 2147483647 h 98"/>
              <a:gd name="T92" fmla="*/ 2147483647 w 55"/>
              <a:gd name="T93" fmla="*/ 2147483647 h 98"/>
              <a:gd name="T94" fmla="*/ 2147483647 w 55"/>
              <a:gd name="T95" fmla="*/ 2147483647 h 98"/>
              <a:gd name="T96" fmla="*/ 2147483647 w 55"/>
              <a:gd name="T97" fmla="*/ 2147483647 h 98"/>
              <a:gd name="T98" fmla="*/ 2147483647 w 55"/>
              <a:gd name="T99" fmla="*/ 2147483647 h 98"/>
              <a:gd name="T100" fmla="*/ 2147483647 w 55"/>
              <a:gd name="T101" fmla="*/ 2147483647 h 98"/>
              <a:gd name="T102" fmla="*/ 2147483647 w 55"/>
              <a:gd name="T103" fmla="*/ 2147483647 h 98"/>
              <a:gd name="T104" fmla="*/ 2147483647 w 55"/>
              <a:gd name="T105" fmla="*/ 2147483647 h 98"/>
              <a:gd name="T106" fmla="*/ 2147483647 w 55"/>
              <a:gd name="T107" fmla="*/ 2147483647 h 98"/>
              <a:gd name="T108" fmla="*/ 2147483647 w 55"/>
              <a:gd name="T109" fmla="*/ 2147483647 h 98"/>
              <a:gd name="T110" fmla="*/ 2147483647 w 55"/>
              <a:gd name="T111" fmla="*/ 2147483647 h 98"/>
              <a:gd name="T112" fmla="*/ 2147483647 w 55"/>
              <a:gd name="T113" fmla="*/ 2147483647 h 98"/>
              <a:gd name="T114" fmla="*/ 2147483647 w 55"/>
              <a:gd name="T115" fmla="*/ 2147483647 h 98"/>
              <a:gd name="T116" fmla="*/ 2147483647 w 55"/>
              <a:gd name="T117" fmla="*/ 2147483647 h 98"/>
              <a:gd name="T118" fmla="*/ 2147483647 w 55"/>
              <a:gd name="T119" fmla="*/ 2147483647 h 98"/>
              <a:gd name="T120" fmla="*/ 2147483647 w 55"/>
              <a:gd name="T121" fmla="*/ 2147483647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 h="98">
                <a:moveTo>
                  <a:pt x="30" y="6"/>
                </a:moveTo>
                <a:lnTo>
                  <a:pt x="30" y="5"/>
                </a:lnTo>
                <a:lnTo>
                  <a:pt x="31" y="4"/>
                </a:lnTo>
                <a:lnTo>
                  <a:pt x="32" y="3"/>
                </a:lnTo>
                <a:lnTo>
                  <a:pt x="55" y="0"/>
                </a:lnTo>
                <a:lnTo>
                  <a:pt x="50" y="4"/>
                </a:lnTo>
                <a:lnTo>
                  <a:pt x="50" y="8"/>
                </a:lnTo>
                <a:lnTo>
                  <a:pt x="49" y="9"/>
                </a:lnTo>
                <a:lnTo>
                  <a:pt x="48" y="13"/>
                </a:lnTo>
                <a:lnTo>
                  <a:pt x="47" y="14"/>
                </a:lnTo>
                <a:lnTo>
                  <a:pt x="50" y="15"/>
                </a:lnTo>
                <a:lnTo>
                  <a:pt x="45" y="21"/>
                </a:lnTo>
                <a:lnTo>
                  <a:pt x="44" y="20"/>
                </a:lnTo>
                <a:lnTo>
                  <a:pt x="43" y="21"/>
                </a:lnTo>
                <a:lnTo>
                  <a:pt x="43" y="23"/>
                </a:lnTo>
                <a:lnTo>
                  <a:pt x="42" y="26"/>
                </a:lnTo>
                <a:lnTo>
                  <a:pt x="41" y="25"/>
                </a:lnTo>
                <a:lnTo>
                  <a:pt x="42" y="24"/>
                </a:lnTo>
                <a:lnTo>
                  <a:pt x="41" y="23"/>
                </a:lnTo>
                <a:lnTo>
                  <a:pt x="39" y="28"/>
                </a:lnTo>
                <a:lnTo>
                  <a:pt x="40" y="28"/>
                </a:lnTo>
                <a:lnTo>
                  <a:pt x="38" y="34"/>
                </a:lnTo>
                <a:lnTo>
                  <a:pt x="38" y="31"/>
                </a:lnTo>
                <a:lnTo>
                  <a:pt x="36" y="30"/>
                </a:lnTo>
                <a:lnTo>
                  <a:pt x="34" y="33"/>
                </a:lnTo>
                <a:lnTo>
                  <a:pt x="34" y="36"/>
                </a:lnTo>
                <a:lnTo>
                  <a:pt x="33" y="36"/>
                </a:lnTo>
                <a:lnTo>
                  <a:pt x="36" y="37"/>
                </a:lnTo>
                <a:lnTo>
                  <a:pt x="34" y="38"/>
                </a:lnTo>
                <a:lnTo>
                  <a:pt x="31" y="40"/>
                </a:lnTo>
                <a:lnTo>
                  <a:pt x="28" y="44"/>
                </a:lnTo>
                <a:lnTo>
                  <a:pt x="27" y="41"/>
                </a:lnTo>
                <a:lnTo>
                  <a:pt x="28" y="44"/>
                </a:lnTo>
                <a:lnTo>
                  <a:pt x="26" y="48"/>
                </a:lnTo>
                <a:lnTo>
                  <a:pt x="28" y="50"/>
                </a:lnTo>
                <a:lnTo>
                  <a:pt x="27" y="52"/>
                </a:lnTo>
                <a:lnTo>
                  <a:pt x="29" y="56"/>
                </a:lnTo>
                <a:lnTo>
                  <a:pt x="29" y="59"/>
                </a:lnTo>
                <a:lnTo>
                  <a:pt x="28" y="58"/>
                </a:lnTo>
                <a:lnTo>
                  <a:pt x="28" y="54"/>
                </a:lnTo>
                <a:lnTo>
                  <a:pt x="25" y="56"/>
                </a:lnTo>
                <a:lnTo>
                  <a:pt x="26" y="54"/>
                </a:lnTo>
                <a:lnTo>
                  <a:pt x="25" y="53"/>
                </a:lnTo>
                <a:lnTo>
                  <a:pt x="25" y="51"/>
                </a:lnTo>
                <a:lnTo>
                  <a:pt x="22" y="53"/>
                </a:lnTo>
                <a:lnTo>
                  <a:pt x="21" y="55"/>
                </a:lnTo>
                <a:lnTo>
                  <a:pt x="25" y="57"/>
                </a:lnTo>
                <a:lnTo>
                  <a:pt x="23" y="58"/>
                </a:lnTo>
                <a:lnTo>
                  <a:pt x="20" y="57"/>
                </a:lnTo>
                <a:lnTo>
                  <a:pt x="17" y="60"/>
                </a:lnTo>
                <a:lnTo>
                  <a:pt x="21" y="53"/>
                </a:lnTo>
                <a:lnTo>
                  <a:pt x="22" y="51"/>
                </a:lnTo>
                <a:lnTo>
                  <a:pt x="18" y="56"/>
                </a:lnTo>
                <a:lnTo>
                  <a:pt x="17" y="56"/>
                </a:lnTo>
                <a:lnTo>
                  <a:pt x="18" y="58"/>
                </a:lnTo>
                <a:lnTo>
                  <a:pt x="15" y="63"/>
                </a:lnTo>
                <a:lnTo>
                  <a:pt x="16" y="63"/>
                </a:lnTo>
                <a:lnTo>
                  <a:pt x="15" y="66"/>
                </a:lnTo>
                <a:lnTo>
                  <a:pt x="18" y="68"/>
                </a:lnTo>
                <a:lnTo>
                  <a:pt x="15" y="67"/>
                </a:lnTo>
                <a:lnTo>
                  <a:pt x="13" y="67"/>
                </a:lnTo>
                <a:lnTo>
                  <a:pt x="7" y="75"/>
                </a:lnTo>
                <a:lnTo>
                  <a:pt x="6" y="84"/>
                </a:lnTo>
                <a:lnTo>
                  <a:pt x="5" y="86"/>
                </a:lnTo>
                <a:lnTo>
                  <a:pt x="6" y="88"/>
                </a:lnTo>
                <a:lnTo>
                  <a:pt x="6" y="89"/>
                </a:lnTo>
                <a:lnTo>
                  <a:pt x="4" y="90"/>
                </a:lnTo>
                <a:lnTo>
                  <a:pt x="5" y="92"/>
                </a:lnTo>
                <a:lnTo>
                  <a:pt x="4" y="92"/>
                </a:lnTo>
                <a:lnTo>
                  <a:pt x="5" y="92"/>
                </a:lnTo>
                <a:lnTo>
                  <a:pt x="5" y="93"/>
                </a:lnTo>
                <a:lnTo>
                  <a:pt x="4" y="93"/>
                </a:lnTo>
                <a:lnTo>
                  <a:pt x="4" y="95"/>
                </a:lnTo>
                <a:lnTo>
                  <a:pt x="4" y="96"/>
                </a:lnTo>
                <a:lnTo>
                  <a:pt x="5" y="97"/>
                </a:lnTo>
                <a:lnTo>
                  <a:pt x="4" y="98"/>
                </a:lnTo>
                <a:lnTo>
                  <a:pt x="3" y="98"/>
                </a:lnTo>
                <a:lnTo>
                  <a:pt x="2" y="98"/>
                </a:lnTo>
                <a:lnTo>
                  <a:pt x="2" y="96"/>
                </a:lnTo>
                <a:lnTo>
                  <a:pt x="1" y="90"/>
                </a:lnTo>
                <a:lnTo>
                  <a:pt x="0" y="88"/>
                </a:lnTo>
                <a:lnTo>
                  <a:pt x="0" y="87"/>
                </a:lnTo>
                <a:lnTo>
                  <a:pt x="1" y="87"/>
                </a:lnTo>
                <a:lnTo>
                  <a:pt x="0" y="86"/>
                </a:lnTo>
                <a:lnTo>
                  <a:pt x="0" y="85"/>
                </a:lnTo>
                <a:lnTo>
                  <a:pt x="1" y="86"/>
                </a:lnTo>
                <a:lnTo>
                  <a:pt x="2" y="86"/>
                </a:lnTo>
                <a:lnTo>
                  <a:pt x="1" y="85"/>
                </a:lnTo>
                <a:lnTo>
                  <a:pt x="2" y="85"/>
                </a:lnTo>
                <a:lnTo>
                  <a:pt x="1" y="84"/>
                </a:lnTo>
                <a:lnTo>
                  <a:pt x="2" y="84"/>
                </a:lnTo>
                <a:lnTo>
                  <a:pt x="1" y="84"/>
                </a:lnTo>
                <a:lnTo>
                  <a:pt x="2" y="83"/>
                </a:lnTo>
                <a:lnTo>
                  <a:pt x="2" y="82"/>
                </a:lnTo>
                <a:lnTo>
                  <a:pt x="2" y="83"/>
                </a:lnTo>
                <a:lnTo>
                  <a:pt x="1" y="83"/>
                </a:lnTo>
                <a:lnTo>
                  <a:pt x="1" y="84"/>
                </a:lnTo>
                <a:lnTo>
                  <a:pt x="1" y="85"/>
                </a:lnTo>
                <a:lnTo>
                  <a:pt x="0" y="84"/>
                </a:lnTo>
                <a:lnTo>
                  <a:pt x="0" y="85"/>
                </a:lnTo>
                <a:lnTo>
                  <a:pt x="0" y="84"/>
                </a:lnTo>
                <a:lnTo>
                  <a:pt x="0" y="83"/>
                </a:lnTo>
                <a:lnTo>
                  <a:pt x="0" y="82"/>
                </a:lnTo>
                <a:lnTo>
                  <a:pt x="0" y="81"/>
                </a:lnTo>
                <a:lnTo>
                  <a:pt x="0" y="80"/>
                </a:lnTo>
                <a:lnTo>
                  <a:pt x="1" y="80"/>
                </a:lnTo>
                <a:lnTo>
                  <a:pt x="2" y="80"/>
                </a:lnTo>
                <a:lnTo>
                  <a:pt x="3" y="80"/>
                </a:lnTo>
                <a:lnTo>
                  <a:pt x="2" y="79"/>
                </a:lnTo>
                <a:lnTo>
                  <a:pt x="1" y="80"/>
                </a:lnTo>
                <a:lnTo>
                  <a:pt x="1" y="79"/>
                </a:lnTo>
                <a:lnTo>
                  <a:pt x="0" y="79"/>
                </a:lnTo>
                <a:lnTo>
                  <a:pt x="1" y="78"/>
                </a:lnTo>
                <a:lnTo>
                  <a:pt x="1" y="77"/>
                </a:lnTo>
                <a:lnTo>
                  <a:pt x="2" y="77"/>
                </a:lnTo>
                <a:lnTo>
                  <a:pt x="3" y="77"/>
                </a:lnTo>
                <a:lnTo>
                  <a:pt x="3" y="76"/>
                </a:lnTo>
                <a:lnTo>
                  <a:pt x="3" y="75"/>
                </a:lnTo>
                <a:lnTo>
                  <a:pt x="2" y="75"/>
                </a:lnTo>
                <a:lnTo>
                  <a:pt x="3" y="75"/>
                </a:lnTo>
                <a:lnTo>
                  <a:pt x="2" y="74"/>
                </a:lnTo>
                <a:lnTo>
                  <a:pt x="3" y="74"/>
                </a:lnTo>
                <a:lnTo>
                  <a:pt x="2" y="74"/>
                </a:lnTo>
                <a:lnTo>
                  <a:pt x="2" y="75"/>
                </a:lnTo>
                <a:lnTo>
                  <a:pt x="1" y="75"/>
                </a:lnTo>
                <a:lnTo>
                  <a:pt x="1" y="76"/>
                </a:lnTo>
                <a:lnTo>
                  <a:pt x="0" y="77"/>
                </a:lnTo>
                <a:lnTo>
                  <a:pt x="1" y="75"/>
                </a:lnTo>
                <a:lnTo>
                  <a:pt x="1" y="73"/>
                </a:lnTo>
                <a:lnTo>
                  <a:pt x="3" y="71"/>
                </a:lnTo>
                <a:lnTo>
                  <a:pt x="4" y="71"/>
                </a:lnTo>
                <a:lnTo>
                  <a:pt x="3" y="71"/>
                </a:lnTo>
                <a:lnTo>
                  <a:pt x="3" y="70"/>
                </a:lnTo>
                <a:lnTo>
                  <a:pt x="3" y="69"/>
                </a:lnTo>
                <a:lnTo>
                  <a:pt x="3" y="68"/>
                </a:lnTo>
                <a:lnTo>
                  <a:pt x="3" y="69"/>
                </a:lnTo>
                <a:lnTo>
                  <a:pt x="4" y="69"/>
                </a:lnTo>
                <a:lnTo>
                  <a:pt x="4" y="68"/>
                </a:lnTo>
                <a:lnTo>
                  <a:pt x="5" y="69"/>
                </a:lnTo>
                <a:lnTo>
                  <a:pt x="6" y="69"/>
                </a:lnTo>
                <a:lnTo>
                  <a:pt x="6" y="68"/>
                </a:lnTo>
                <a:lnTo>
                  <a:pt x="5" y="68"/>
                </a:lnTo>
                <a:lnTo>
                  <a:pt x="4" y="68"/>
                </a:lnTo>
                <a:lnTo>
                  <a:pt x="4" y="67"/>
                </a:lnTo>
                <a:lnTo>
                  <a:pt x="4" y="66"/>
                </a:lnTo>
                <a:lnTo>
                  <a:pt x="5" y="66"/>
                </a:lnTo>
                <a:lnTo>
                  <a:pt x="5" y="65"/>
                </a:lnTo>
                <a:lnTo>
                  <a:pt x="6" y="65"/>
                </a:lnTo>
                <a:lnTo>
                  <a:pt x="6" y="66"/>
                </a:lnTo>
                <a:lnTo>
                  <a:pt x="7" y="66"/>
                </a:lnTo>
                <a:lnTo>
                  <a:pt x="7" y="65"/>
                </a:lnTo>
                <a:lnTo>
                  <a:pt x="6" y="65"/>
                </a:lnTo>
                <a:lnTo>
                  <a:pt x="7" y="63"/>
                </a:lnTo>
                <a:lnTo>
                  <a:pt x="6" y="64"/>
                </a:lnTo>
                <a:lnTo>
                  <a:pt x="5" y="64"/>
                </a:lnTo>
                <a:lnTo>
                  <a:pt x="5" y="65"/>
                </a:lnTo>
                <a:lnTo>
                  <a:pt x="4" y="65"/>
                </a:lnTo>
                <a:lnTo>
                  <a:pt x="4" y="66"/>
                </a:lnTo>
                <a:lnTo>
                  <a:pt x="3" y="66"/>
                </a:lnTo>
                <a:lnTo>
                  <a:pt x="4" y="64"/>
                </a:lnTo>
                <a:lnTo>
                  <a:pt x="4" y="62"/>
                </a:lnTo>
                <a:lnTo>
                  <a:pt x="5" y="62"/>
                </a:lnTo>
                <a:lnTo>
                  <a:pt x="5" y="61"/>
                </a:lnTo>
                <a:lnTo>
                  <a:pt x="4" y="61"/>
                </a:lnTo>
                <a:lnTo>
                  <a:pt x="6" y="60"/>
                </a:lnTo>
                <a:lnTo>
                  <a:pt x="6" y="59"/>
                </a:lnTo>
                <a:lnTo>
                  <a:pt x="6" y="60"/>
                </a:lnTo>
                <a:lnTo>
                  <a:pt x="7" y="60"/>
                </a:lnTo>
                <a:lnTo>
                  <a:pt x="7" y="59"/>
                </a:lnTo>
                <a:lnTo>
                  <a:pt x="7" y="60"/>
                </a:lnTo>
                <a:lnTo>
                  <a:pt x="7" y="61"/>
                </a:lnTo>
                <a:lnTo>
                  <a:pt x="7" y="60"/>
                </a:lnTo>
                <a:lnTo>
                  <a:pt x="7" y="61"/>
                </a:lnTo>
                <a:lnTo>
                  <a:pt x="8" y="61"/>
                </a:lnTo>
                <a:lnTo>
                  <a:pt x="8" y="62"/>
                </a:lnTo>
                <a:lnTo>
                  <a:pt x="9" y="62"/>
                </a:lnTo>
                <a:lnTo>
                  <a:pt x="9" y="61"/>
                </a:lnTo>
                <a:lnTo>
                  <a:pt x="8" y="61"/>
                </a:lnTo>
                <a:lnTo>
                  <a:pt x="8" y="60"/>
                </a:lnTo>
                <a:lnTo>
                  <a:pt x="7" y="60"/>
                </a:lnTo>
                <a:lnTo>
                  <a:pt x="7" y="59"/>
                </a:lnTo>
                <a:lnTo>
                  <a:pt x="8" y="59"/>
                </a:lnTo>
                <a:lnTo>
                  <a:pt x="9" y="59"/>
                </a:lnTo>
                <a:lnTo>
                  <a:pt x="10" y="60"/>
                </a:lnTo>
                <a:lnTo>
                  <a:pt x="10" y="59"/>
                </a:lnTo>
                <a:lnTo>
                  <a:pt x="9" y="58"/>
                </a:lnTo>
                <a:lnTo>
                  <a:pt x="9" y="57"/>
                </a:lnTo>
                <a:lnTo>
                  <a:pt x="10" y="57"/>
                </a:lnTo>
                <a:lnTo>
                  <a:pt x="10" y="58"/>
                </a:lnTo>
                <a:lnTo>
                  <a:pt x="11" y="58"/>
                </a:lnTo>
                <a:lnTo>
                  <a:pt x="11" y="57"/>
                </a:lnTo>
                <a:lnTo>
                  <a:pt x="10" y="57"/>
                </a:lnTo>
                <a:lnTo>
                  <a:pt x="10" y="56"/>
                </a:lnTo>
                <a:lnTo>
                  <a:pt x="11" y="55"/>
                </a:lnTo>
                <a:lnTo>
                  <a:pt x="11" y="54"/>
                </a:lnTo>
                <a:lnTo>
                  <a:pt x="10" y="55"/>
                </a:lnTo>
                <a:lnTo>
                  <a:pt x="9" y="56"/>
                </a:lnTo>
                <a:lnTo>
                  <a:pt x="8" y="56"/>
                </a:lnTo>
                <a:lnTo>
                  <a:pt x="9" y="57"/>
                </a:lnTo>
                <a:lnTo>
                  <a:pt x="8" y="57"/>
                </a:lnTo>
                <a:lnTo>
                  <a:pt x="8" y="58"/>
                </a:lnTo>
                <a:lnTo>
                  <a:pt x="7" y="57"/>
                </a:lnTo>
                <a:lnTo>
                  <a:pt x="7" y="58"/>
                </a:lnTo>
                <a:lnTo>
                  <a:pt x="7" y="59"/>
                </a:lnTo>
                <a:lnTo>
                  <a:pt x="6" y="59"/>
                </a:lnTo>
                <a:lnTo>
                  <a:pt x="6" y="58"/>
                </a:lnTo>
                <a:lnTo>
                  <a:pt x="6" y="59"/>
                </a:lnTo>
                <a:lnTo>
                  <a:pt x="5" y="59"/>
                </a:lnTo>
                <a:lnTo>
                  <a:pt x="6" y="58"/>
                </a:lnTo>
                <a:lnTo>
                  <a:pt x="6" y="57"/>
                </a:lnTo>
                <a:lnTo>
                  <a:pt x="6" y="55"/>
                </a:lnTo>
                <a:lnTo>
                  <a:pt x="7" y="54"/>
                </a:lnTo>
                <a:lnTo>
                  <a:pt x="7" y="53"/>
                </a:lnTo>
                <a:lnTo>
                  <a:pt x="7" y="52"/>
                </a:lnTo>
                <a:lnTo>
                  <a:pt x="8" y="51"/>
                </a:lnTo>
                <a:lnTo>
                  <a:pt x="8" y="53"/>
                </a:lnTo>
                <a:lnTo>
                  <a:pt x="8" y="52"/>
                </a:lnTo>
                <a:lnTo>
                  <a:pt x="8" y="51"/>
                </a:lnTo>
                <a:lnTo>
                  <a:pt x="9" y="51"/>
                </a:lnTo>
                <a:lnTo>
                  <a:pt x="9" y="52"/>
                </a:lnTo>
                <a:lnTo>
                  <a:pt x="9" y="51"/>
                </a:lnTo>
                <a:lnTo>
                  <a:pt x="10" y="51"/>
                </a:lnTo>
                <a:lnTo>
                  <a:pt x="11" y="52"/>
                </a:lnTo>
                <a:lnTo>
                  <a:pt x="12" y="52"/>
                </a:lnTo>
                <a:lnTo>
                  <a:pt x="12" y="51"/>
                </a:lnTo>
                <a:lnTo>
                  <a:pt x="11" y="51"/>
                </a:lnTo>
                <a:lnTo>
                  <a:pt x="10" y="50"/>
                </a:lnTo>
                <a:lnTo>
                  <a:pt x="9" y="50"/>
                </a:lnTo>
                <a:lnTo>
                  <a:pt x="8" y="50"/>
                </a:lnTo>
                <a:lnTo>
                  <a:pt x="7" y="50"/>
                </a:lnTo>
                <a:lnTo>
                  <a:pt x="6" y="50"/>
                </a:lnTo>
                <a:lnTo>
                  <a:pt x="7" y="49"/>
                </a:lnTo>
                <a:lnTo>
                  <a:pt x="7" y="48"/>
                </a:lnTo>
                <a:lnTo>
                  <a:pt x="8" y="48"/>
                </a:lnTo>
                <a:lnTo>
                  <a:pt x="8" y="47"/>
                </a:lnTo>
                <a:lnTo>
                  <a:pt x="9" y="47"/>
                </a:lnTo>
                <a:lnTo>
                  <a:pt x="9" y="48"/>
                </a:lnTo>
                <a:lnTo>
                  <a:pt x="10" y="49"/>
                </a:lnTo>
                <a:lnTo>
                  <a:pt x="10" y="48"/>
                </a:lnTo>
                <a:lnTo>
                  <a:pt x="11" y="48"/>
                </a:lnTo>
                <a:lnTo>
                  <a:pt x="10" y="48"/>
                </a:lnTo>
                <a:lnTo>
                  <a:pt x="9" y="47"/>
                </a:lnTo>
                <a:lnTo>
                  <a:pt x="9" y="46"/>
                </a:lnTo>
                <a:lnTo>
                  <a:pt x="9" y="47"/>
                </a:lnTo>
                <a:lnTo>
                  <a:pt x="8" y="47"/>
                </a:lnTo>
                <a:lnTo>
                  <a:pt x="9" y="46"/>
                </a:lnTo>
                <a:lnTo>
                  <a:pt x="8" y="46"/>
                </a:lnTo>
                <a:lnTo>
                  <a:pt x="9" y="44"/>
                </a:lnTo>
                <a:lnTo>
                  <a:pt x="10" y="43"/>
                </a:lnTo>
                <a:lnTo>
                  <a:pt x="10" y="44"/>
                </a:lnTo>
                <a:lnTo>
                  <a:pt x="10" y="45"/>
                </a:lnTo>
                <a:lnTo>
                  <a:pt x="12" y="45"/>
                </a:lnTo>
                <a:lnTo>
                  <a:pt x="12" y="46"/>
                </a:lnTo>
                <a:lnTo>
                  <a:pt x="13" y="45"/>
                </a:lnTo>
                <a:lnTo>
                  <a:pt x="12" y="45"/>
                </a:lnTo>
                <a:lnTo>
                  <a:pt x="12" y="44"/>
                </a:lnTo>
                <a:lnTo>
                  <a:pt x="13" y="45"/>
                </a:lnTo>
                <a:lnTo>
                  <a:pt x="13" y="44"/>
                </a:lnTo>
                <a:lnTo>
                  <a:pt x="14" y="43"/>
                </a:lnTo>
                <a:lnTo>
                  <a:pt x="15" y="43"/>
                </a:lnTo>
                <a:lnTo>
                  <a:pt x="15" y="42"/>
                </a:lnTo>
                <a:lnTo>
                  <a:pt x="16" y="42"/>
                </a:lnTo>
                <a:lnTo>
                  <a:pt x="15" y="41"/>
                </a:lnTo>
                <a:lnTo>
                  <a:pt x="15" y="42"/>
                </a:lnTo>
                <a:lnTo>
                  <a:pt x="14" y="42"/>
                </a:lnTo>
                <a:lnTo>
                  <a:pt x="13" y="43"/>
                </a:lnTo>
                <a:lnTo>
                  <a:pt x="13" y="42"/>
                </a:lnTo>
                <a:lnTo>
                  <a:pt x="13" y="43"/>
                </a:lnTo>
                <a:lnTo>
                  <a:pt x="12" y="43"/>
                </a:lnTo>
                <a:lnTo>
                  <a:pt x="12" y="44"/>
                </a:lnTo>
                <a:lnTo>
                  <a:pt x="12" y="43"/>
                </a:lnTo>
                <a:lnTo>
                  <a:pt x="12" y="42"/>
                </a:lnTo>
                <a:lnTo>
                  <a:pt x="13" y="42"/>
                </a:lnTo>
                <a:lnTo>
                  <a:pt x="12" y="42"/>
                </a:lnTo>
                <a:lnTo>
                  <a:pt x="11" y="42"/>
                </a:lnTo>
                <a:lnTo>
                  <a:pt x="12" y="41"/>
                </a:lnTo>
                <a:lnTo>
                  <a:pt x="11" y="41"/>
                </a:lnTo>
                <a:lnTo>
                  <a:pt x="12" y="40"/>
                </a:lnTo>
                <a:lnTo>
                  <a:pt x="13" y="40"/>
                </a:lnTo>
                <a:lnTo>
                  <a:pt x="13" y="41"/>
                </a:lnTo>
                <a:lnTo>
                  <a:pt x="13" y="40"/>
                </a:lnTo>
                <a:lnTo>
                  <a:pt x="13" y="39"/>
                </a:lnTo>
                <a:lnTo>
                  <a:pt x="12" y="39"/>
                </a:lnTo>
                <a:lnTo>
                  <a:pt x="13" y="39"/>
                </a:lnTo>
                <a:lnTo>
                  <a:pt x="13" y="38"/>
                </a:lnTo>
                <a:lnTo>
                  <a:pt x="14" y="39"/>
                </a:lnTo>
                <a:lnTo>
                  <a:pt x="15" y="39"/>
                </a:lnTo>
                <a:lnTo>
                  <a:pt x="15" y="38"/>
                </a:lnTo>
                <a:lnTo>
                  <a:pt x="16" y="38"/>
                </a:lnTo>
                <a:lnTo>
                  <a:pt x="16" y="39"/>
                </a:lnTo>
                <a:lnTo>
                  <a:pt x="16" y="40"/>
                </a:lnTo>
                <a:lnTo>
                  <a:pt x="17" y="41"/>
                </a:lnTo>
                <a:lnTo>
                  <a:pt x="17" y="40"/>
                </a:lnTo>
                <a:lnTo>
                  <a:pt x="16" y="39"/>
                </a:lnTo>
                <a:lnTo>
                  <a:pt x="17" y="39"/>
                </a:lnTo>
                <a:lnTo>
                  <a:pt x="18" y="39"/>
                </a:lnTo>
                <a:lnTo>
                  <a:pt x="19" y="38"/>
                </a:lnTo>
                <a:lnTo>
                  <a:pt x="19" y="37"/>
                </a:lnTo>
                <a:lnTo>
                  <a:pt x="19" y="38"/>
                </a:lnTo>
                <a:lnTo>
                  <a:pt x="18" y="39"/>
                </a:lnTo>
                <a:lnTo>
                  <a:pt x="18" y="38"/>
                </a:lnTo>
                <a:lnTo>
                  <a:pt x="17" y="38"/>
                </a:lnTo>
                <a:lnTo>
                  <a:pt x="16" y="38"/>
                </a:lnTo>
                <a:lnTo>
                  <a:pt x="17" y="37"/>
                </a:lnTo>
                <a:lnTo>
                  <a:pt x="16" y="37"/>
                </a:lnTo>
                <a:lnTo>
                  <a:pt x="16" y="38"/>
                </a:lnTo>
                <a:lnTo>
                  <a:pt x="16" y="37"/>
                </a:lnTo>
                <a:lnTo>
                  <a:pt x="15" y="37"/>
                </a:lnTo>
                <a:lnTo>
                  <a:pt x="15" y="36"/>
                </a:lnTo>
                <a:lnTo>
                  <a:pt x="16" y="36"/>
                </a:lnTo>
                <a:lnTo>
                  <a:pt x="15" y="36"/>
                </a:lnTo>
                <a:lnTo>
                  <a:pt x="15" y="35"/>
                </a:lnTo>
                <a:lnTo>
                  <a:pt x="16" y="35"/>
                </a:lnTo>
                <a:lnTo>
                  <a:pt x="17" y="35"/>
                </a:lnTo>
                <a:lnTo>
                  <a:pt x="16" y="34"/>
                </a:lnTo>
                <a:lnTo>
                  <a:pt x="16" y="33"/>
                </a:lnTo>
                <a:lnTo>
                  <a:pt x="17" y="33"/>
                </a:lnTo>
                <a:lnTo>
                  <a:pt x="18" y="32"/>
                </a:lnTo>
                <a:lnTo>
                  <a:pt x="18" y="33"/>
                </a:lnTo>
                <a:lnTo>
                  <a:pt x="19" y="34"/>
                </a:lnTo>
                <a:lnTo>
                  <a:pt x="18" y="33"/>
                </a:lnTo>
                <a:lnTo>
                  <a:pt x="19" y="33"/>
                </a:lnTo>
                <a:lnTo>
                  <a:pt x="20" y="33"/>
                </a:lnTo>
                <a:lnTo>
                  <a:pt x="19" y="33"/>
                </a:lnTo>
                <a:lnTo>
                  <a:pt x="19" y="32"/>
                </a:lnTo>
                <a:lnTo>
                  <a:pt x="20" y="33"/>
                </a:lnTo>
                <a:lnTo>
                  <a:pt x="21" y="33"/>
                </a:lnTo>
                <a:lnTo>
                  <a:pt x="21" y="34"/>
                </a:lnTo>
                <a:lnTo>
                  <a:pt x="21" y="35"/>
                </a:lnTo>
                <a:lnTo>
                  <a:pt x="21" y="34"/>
                </a:lnTo>
                <a:lnTo>
                  <a:pt x="21" y="33"/>
                </a:lnTo>
                <a:lnTo>
                  <a:pt x="22" y="33"/>
                </a:lnTo>
                <a:lnTo>
                  <a:pt x="22" y="34"/>
                </a:lnTo>
                <a:lnTo>
                  <a:pt x="22" y="33"/>
                </a:lnTo>
                <a:lnTo>
                  <a:pt x="21" y="33"/>
                </a:lnTo>
                <a:lnTo>
                  <a:pt x="21" y="32"/>
                </a:lnTo>
                <a:lnTo>
                  <a:pt x="21" y="33"/>
                </a:lnTo>
                <a:lnTo>
                  <a:pt x="20" y="32"/>
                </a:lnTo>
                <a:lnTo>
                  <a:pt x="19" y="32"/>
                </a:lnTo>
                <a:lnTo>
                  <a:pt x="19" y="31"/>
                </a:lnTo>
                <a:lnTo>
                  <a:pt x="18" y="31"/>
                </a:lnTo>
                <a:lnTo>
                  <a:pt x="18" y="32"/>
                </a:lnTo>
                <a:lnTo>
                  <a:pt x="18" y="31"/>
                </a:lnTo>
                <a:lnTo>
                  <a:pt x="17" y="31"/>
                </a:lnTo>
                <a:lnTo>
                  <a:pt x="17" y="32"/>
                </a:lnTo>
                <a:lnTo>
                  <a:pt x="16" y="32"/>
                </a:lnTo>
                <a:lnTo>
                  <a:pt x="17" y="32"/>
                </a:lnTo>
                <a:lnTo>
                  <a:pt x="17" y="30"/>
                </a:lnTo>
                <a:lnTo>
                  <a:pt x="18" y="30"/>
                </a:lnTo>
                <a:lnTo>
                  <a:pt x="18" y="29"/>
                </a:lnTo>
                <a:lnTo>
                  <a:pt x="19" y="29"/>
                </a:lnTo>
                <a:lnTo>
                  <a:pt x="18" y="30"/>
                </a:lnTo>
                <a:lnTo>
                  <a:pt x="19" y="30"/>
                </a:lnTo>
                <a:lnTo>
                  <a:pt x="20" y="31"/>
                </a:lnTo>
                <a:lnTo>
                  <a:pt x="19" y="30"/>
                </a:lnTo>
                <a:lnTo>
                  <a:pt x="19" y="29"/>
                </a:lnTo>
                <a:lnTo>
                  <a:pt x="20" y="29"/>
                </a:lnTo>
                <a:lnTo>
                  <a:pt x="20" y="28"/>
                </a:lnTo>
                <a:lnTo>
                  <a:pt x="21" y="29"/>
                </a:lnTo>
                <a:lnTo>
                  <a:pt x="21" y="30"/>
                </a:lnTo>
                <a:lnTo>
                  <a:pt x="21" y="29"/>
                </a:lnTo>
                <a:lnTo>
                  <a:pt x="21" y="30"/>
                </a:lnTo>
                <a:lnTo>
                  <a:pt x="22" y="30"/>
                </a:lnTo>
                <a:lnTo>
                  <a:pt x="22" y="29"/>
                </a:lnTo>
                <a:lnTo>
                  <a:pt x="21" y="29"/>
                </a:lnTo>
                <a:lnTo>
                  <a:pt x="21" y="28"/>
                </a:lnTo>
                <a:lnTo>
                  <a:pt x="22" y="27"/>
                </a:lnTo>
                <a:lnTo>
                  <a:pt x="21" y="27"/>
                </a:lnTo>
                <a:lnTo>
                  <a:pt x="21" y="26"/>
                </a:lnTo>
                <a:lnTo>
                  <a:pt x="20" y="26"/>
                </a:lnTo>
                <a:lnTo>
                  <a:pt x="19" y="25"/>
                </a:lnTo>
                <a:lnTo>
                  <a:pt x="19" y="26"/>
                </a:lnTo>
                <a:lnTo>
                  <a:pt x="18" y="25"/>
                </a:lnTo>
                <a:lnTo>
                  <a:pt x="19" y="25"/>
                </a:lnTo>
                <a:lnTo>
                  <a:pt x="19" y="24"/>
                </a:lnTo>
                <a:lnTo>
                  <a:pt x="20" y="24"/>
                </a:lnTo>
                <a:lnTo>
                  <a:pt x="20" y="23"/>
                </a:lnTo>
                <a:lnTo>
                  <a:pt x="21" y="24"/>
                </a:lnTo>
                <a:lnTo>
                  <a:pt x="21" y="23"/>
                </a:lnTo>
                <a:lnTo>
                  <a:pt x="22" y="23"/>
                </a:lnTo>
                <a:lnTo>
                  <a:pt x="22" y="24"/>
                </a:lnTo>
                <a:lnTo>
                  <a:pt x="21" y="24"/>
                </a:lnTo>
                <a:lnTo>
                  <a:pt x="21" y="25"/>
                </a:lnTo>
                <a:lnTo>
                  <a:pt x="22" y="26"/>
                </a:lnTo>
                <a:lnTo>
                  <a:pt x="22" y="25"/>
                </a:lnTo>
                <a:lnTo>
                  <a:pt x="22" y="24"/>
                </a:lnTo>
                <a:lnTo>
                  <a:pt x="22" y="25"/>
                </a:lnTo>
                <a:lnTo>
                  <a:pt x="23" y="24"/>
                </a:lnTo>
                <a:lnTo>
                  <a:pt x="23" y="25"/>
                </a:lnTo>
                <a:lnTo>
                  <a:pt x="23" y="26"/>
                </a:lnTo>
                <a:lnTo>
                  <a:pt x="23" y="27"/>
                </a:lnTo>
                <a:lnTo>
                  <a:pt x="24" y="27"/>
                </a:lnTo>
                <a:lnTo>
                  <a:pt x="24" y="26"/>
                </a:lnTo>
                <a:lnTo>
                  <a:pt x="24" y="25"/>
                </a:lnTo>
                <a:lnTo>
                  <a:pt x="25" y="26"/>
                </a:lnTo>
                <a:lnTo>
                  <a:pt x="25" y="25"/>
                </a:lnTo>
                <a:lnTo>
                  <a:pt x="25" y="24"/>
                </a:lnTo>
                <a:lnTo>
                  <a:pt x="26" y="24"/>
                </a:lnTo>
                <a:lnTo>
                  <a:pt x="27" y="25"/>
                </a:lnTo>
                <a:lnTo>
                  <a:pt x="27" y="24"/>
                </a:lnTo>
                <a:lnTo>
                  <a:pt x="27" y="23"/>
                </a:lnTo>
                <a:lnTo>
                  <a:pt x="28" y="23"/>
                </a:lnTo>
                <a:lnTo>
                  <a:pt x="27" y="23"/>
                </a:lnTo>
                <a:lnTo>
                  <a:pt x="26" y="23"/>
                </a:lnTo>
                <a:lnTo>
                  <a:pt x="26" y="22"/>
                </a:lnTo>
                <a:lnTo>
                  <a:pt x="26" y="21"/>
                </a:lnTo>
                <a:lnTo>
                  <a:pt x="27" y="22"/>
                </a:lnTo>
                <a:lnTo>
                  <a:pt x="27" y="21"/>
                </a:lnTo>
                <a:lnTo>
                  <a:pt x="27" y="20"/>
                </a:lnTo>
                <a:lnTo>
                  <a:pt x="27" y="21"/>
                </a:lnTo>
                <a:lnTo>
                  <a:pt x="28" y="21"/>
                </a:lnTo>
                <a:lnTo>
                  <a:pt x="27" y="20"/>
                </a:lnTo>
                <a:lnTo>
                  <a:pt x="27" y="19"/>
                </a:lnTo>
                <a:lnTo>
                  <a:pt x="28" y="19"/>
                </a:lnTo>
                <a:lnTo>
                  <a:pt x="28" y="18"/>
                </a:lnTo>
                <a:lnTo>
                  <a:pt x="28" y="19"/>
                </a:lnTo>
                <a:lnTo>
                  <a:pt x="28" y="20"/>
                </a:lnTo>
                <a:lnTo>
                  <a:pt x="28" y="21"/>
                </a:lnTo>
                <a:lnTo>
                  <a:pt x="29" y="21"/>
                </a:lnTo>
                <a:lnTo>
                  <a:pt x="29" y="20"/>
                </a:lnTo>
                <a:lnTo>
                  <a:pt x="30" y="20"/>
                </a:lnTo>
                <a:lnTo>
                  <a:pt x="31" y="20"/>
                </a:lnTo>
                <a:lnTo>
                  <a:pt x="30" y="19"/>
                </a:lnTo>
                <a:lnTo>
                  <a:pt x="29" y="19"/>
                </a:lnTo>
                <a:lnTo>
                  <a:pt x="30" y="18"/>
                </a:lnTo>
                <a:lnTo>
                  <a:pt x="31" y="18"/>
                </a:lnTo>
                <a:lnTo>
                  <a:pt x="31" y="17"/>
                </a:lnTo>
                <a:lnTo>
                  <a:pt x="30" y="17"/>
                </a:lnTo>
                <a:lnTo>
                  <a:pt x="30" y="18"/>
                </a:lnTo>
                <a:lnTo>
                  <a:pt x="29" y="18"/>
                </a:lnTo>
                <a:lnTo>
                  <a:pt x="29" y="17"/>
                </a:lnTo>
                <a:lnTo>
                  <a:pt x="29" y="16"/>
                </a:lnTo>
                <a:lnTo>
                  <a:pt x="30" y="16"/>
                </a:lnTo>
                <a:lnTo>
                  <a:pt x="30" y="15"/>
                </a:lnTo>
                <a:lnTo>
                  <a:pt x="31" y="16"/>
                </a:lnTo>
                <a:lnTo>
                  <a:pt x="30" y="15"/>
                </a:lnTo>
                <a:lnTo>
                  <a:pt x="30" y="14"/>
                </a:lnTo>
                <a:lnTo>
                  <a:pt x="29" y="14"/>
                </a:lnTo>
                <a:lnTo>
                  <a:pt x="29" y="13"/>
                </a:lnTo>
                <a:lnTo>
                  <a:pt x="30" y="13"/>
                </a:lnTo>
                <a:lnTo>
                  <a:pt x="31" y="12"/>
                </a:lnTo>
                <a:lnTo>
                  <a:pt x="31" y="13"/>
                </a:lnTo>
                <a:lnTo>
                  <a:pt x="32" y="12"/>
                </a:lnTo>
                <a:lnTo>
                  <a:pt x="31" y="12"/>
                </a:lnTo>
                <a:lnTo>
                  <a:pt x="30" y="12"/>
                </a:lnTo>
                <a:lnTo>
                  <a:pt x="29" y="12"/>
                </a:lnTo>
                <a:lnTo>
                  <a:pt x="28" y="13"/>
                </a:lnTo>
                <a:lnTo>
                  <a:pt x="28" y="12"/>
                </a:lnTo>
                <a:lnTo>
                  <a:pt x="27" y="12"/>
                </a:lnTo>
                <a:lnTo>
                  <a:pt x="27" y="11"/>
                </a:lnTo>
                <a:lnTo>
                  <a:pt x="26" y="11"/>
                </a:lnTo>
                <a:lnTo>
                  <a:pt x="27" y="10"/>
                </a:lnTo>
                <a:lnTo>
                  <a:pt x="27" y="9"/>
                </a:lnTo>
                <a:lnTo>
                  <a:pt x="28" y="9"/>
                </a:lnTo>
                <a:lnTo>
                  <a:pt x="28" y="10"/>
                </a:lnTo>
                <a:lnTo>
                  <a:pt x="29" y="10"/>
                </a:lnTo>
                <a:lnTo>
                  <a:pt x="30" y="9"/>
                </a:lnTo>
                <a:lnTo>
                  <a:pt x="30" y="8"/>
                </a:lnTo>
                <a:lnTo>
                  <a:pt x="31" y="9"/>
                </a:lnTo>
                <a:lnTo>
                  <a:pt x="32" y="9"/>
                </a:lnTo>
                <a:lnTo>
                  <a:pt x="33" y="9"/>
                </a:lnTo>
                <a:lnTo>
                  <a:pt x="33" y="8"/>
                </a:lnTo>
                <a:lnTo>
                  <a:pt x="34" y="8"/>
                </a:lnTo>
                <a:lnTo>
                  <a:pt x="34" y="7"/>
                </a:lnTo>
                <a:lnTo>
                  <a:pt x="34" y="6"/>
                </a:lnTo>
                <a:lnTo>
                  <a:pt x="33" y="4"/>
                </a:lnTo>
                <a:lnTo>
                  <a:pt x="32" y="4"/>
                </a:lnTo>
                <a:lnTo>
                  <a:pt x="31" y="4"/>
                </a:lnTo>
                <a:lnTo>
                  <a:pt x="31" y="5"/>
                </a:lnTo>
                <a:lnTo>
                  <a:pt x="31" y="6"/>
                </a:lnTo>
                <a:lnTo>
                  <a:pt x="30"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8" name="Freeform 384"/>
          <p:cNvSpPr>
            <a:spLocks/>
          </p:cNvSpPr>
          <p:nvPr/>
        </p:nvSpPr>
        <p:spPr bwMode="auto">
          <a:xfrm>
            <a:off x="7805738" y="3917950"/>
            <a:ext cx="25400" cy="26988"/>
          </a:xfrm>
          <a:custGeom>
            <a:avLst/>
            <a:gdLst>
              <a:gd name="T0" fmla="*/ 2147483647 w 16"/>
              <a:gd name="T1" fmla="*/ 2147483647 h 17"/>
              <a:gd name="T2" fmla="*/ 2147483647 w 16"/>
              <a:gd name="T3" fmla="*/ 2147483647 h 17"/>
              <a:gd name="T4" fmla="*/ 2147483647 w 16"/>
              <a:gd name="T5" fmla="*/ 2147483647 h 17"/>
              <a:gd name="T6" fmla="*/ 2147483647 w 16"/>
              <a:gd name="T7" fmla="*/ 2147483647 h 17"/>
              <a:gd name="T8" fmla="*/ 2147483647 w 16"/>
              <a:gd name="T9" fmla="*/ 2147483647 h 17"/>
              <a:gd name="T10" fmla="*/ 0 w 16"/>
              <a:gd name="T11" fmla="*/ 2147483647 h 17"/>
              <a:gd name="T12" fmla="*/ 2147483647 w 16"/>
              <a:gd name="T13" fmla="*/ 2147483647 h 17"/>
              <a:gd name="T14" fmla="*/ 2147483647 w 16"/>
              <a:gd name="T15" fmla="*/ 2147483647 h 17"/>
              <a:gd name="T16" fmla="*/ 2147483647 w 16"/>
              <a:gd name="T17" fmla="*/ 2147483647 h 17"/>
              <a:gd name="T18" fmla="*/ 2147483647 w 16"/>
              <a:gd name="T19" fmla="*/ 2147483647 h 17"/>
              <a:gd name="T20" fmla="*/ 2147483647 w 16"/>
              <a:gd name="T21" fmla="*/ 2147483647 h 17"/>
              <a:gd name="T22" fmla="*/ 2147483647 w 16"/>
              <a:gd name="T23" fmla="*/ 2147483647 h 17"/>
              <a:gd name="T24" fmla="*/ 2147483647 w 16"/>
              <a:gd name="T25" fmla="*/ 2147483647 h 17"/>
              <a:gd name="T26" fmla="*/ 2147483647 w 16"/>
              <a:gd name="T27" fmla="*/ 2147483647 h 17"/>
              <a:gd name="T28" fmla="*/ 2147483647 w 16"/>
              <a:gd name="T29" fmla="*/ 0 h 17"/>
              <a:gd name="T30" fmla="*/ 2147483647 w 16"/>
              <a:gd name="T31" fmla="*/ 0 h 17"/>
              <a:gd name="T32" fmla="*/ 2147483647 w 16"/>
              <a:gd name="T33" fmla="*/ 0 h 17"/>
              <a:gd name="T34" fmla="*/ 2147483647 w 16"/>
              <a:gd name="T35" fmla="*/ 0 h 17"/>
              <a:gd name="T36" fmla="*/ 2147483647 w 16"/>
              <a:gd name="T37" fmla="*/ 0 h 17"/>
              <a:gd name="T38" fmla="*/ 2147483647 w 16"/>
              <a:gd name="T39" fmla="*/ 0 h 17"/>
              <a:gd name="T40" fmla="*/ 2147483647 w 16"/>
              <a:gd name="T41" fmla="*/ 2147483647 h 17"/>
              <a:gd name="T42" fmla="*/ 2147483647 w 16"/>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17">
                <a:moveTo>
                  <a:pt x="6" y="17"/>
                </a:moveTo>
                <a:lnTo>
                  <a:pt x="7" y="14"/>
                </a:lnTo>
                <a:lnTo>
                  <a:pt x="3" y="15"/>
                </a:lnTo>
                <a:lnTo>
                  <a:pt x="4" y="13"/>
                </a:lnTo>
                <a:lnTo>
                  <a:pt x="1" y="14"/>
                </a:lnTo>
                <a:lnTo>
                  <a:pt x="0" y="14"/>
                </a:lnTo>
                <a:lnTo>
                  <a:pt x="7" y="7"/>
                </a:lnTo>
                <a:lnTo>
                  <a:pt x="8" y="4"/>
                </a:lnTo>
                <a:lnTo>
                  <a:pt x="9" y="4"/>
                </a:lnTo>
                <a:lnTo>
                  <a:pt x="7" y="8"/>
                </a:lnTo>
                <a:lnTo>
                  <a:pt x="6" y="11"/>
                </a:lnTo>
                <a:lnTo>
                  <a:pt x="8" y="10"/>
                </a:lnTo>
                <a:lnTo>
                  <a:pt x="9" y="9"/>
                </a:lnTo>
                <a:lnTo>
                  <a:pt x="11" y="4"/>
                </a:lnTo>
                <a:lnTo>
                  <a:pt x="13" y="0"/>
                </a:lnTo>
                <a:lnTo>
                  <a:pt x="15" y="0"/>
                </a:lnTo>
                <a:lnTo>
                  <a:pt x="16" y="0"/>
                </a:lnTo>
                <a:lnTo>
                  <a:pt x="6" y="16"/>
                </a:lnTo>
                <a:lnTo>
                  <a:pt x="6" y="1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9" name="Freeform 385"/>
          <p:cNvSpPr>
            <a:spLocks/>
          </p:cNvSpPr>
          <p:nvPr/>
        </p:nvSpPr>
        <p:spPr bwMode="auto">
          <a:xfrm>
            <a:off x="7770813" y="3995738"/>
            <a:ext cx="9525" cy="19050"/>
          </a:xfrm>
          <a:custGeom>
            <a:avLst/>
            <a:gdLst>
              <a:gd name="T0" fmla="*/ 2147483647 w 6"/>
              <a:gd name="T1" fmla="*/ 0 h 12"/>
              <a:gd name="T2" fmla="*/ 2147483647 w 6"/>
              <a:gd name="T3" fmla="*/ 0 h 12"/>
              <a:gd name="T4" fmla="*/ 2147483647 w 6"/>
              <a:gd name="T5" fmla="*/ 2147483647 h 12"/>
              <a:gd name="T6" fmla="*/ 2147483647 w 6"/>
              <a:gd name="T7" fmla="*/ 0 h 12"/>
              <a:gd name="T8" fmla="*/ 2147483647 w 6"/>
              <a:gd name="T9" fmla="*/ 2147483647 h 12"/>
              <a:gd name="T10" fmla="*/ 0 w 6"/>
              <a:gd name="T11" fmla="*/ 2147483647 h 12"/>
              <a:gd name="T12" fmla="*/ 2147483647 w 6"/>
              <a:gd name="T13" fmla="*/ 2147483647 h 12"/>
              <a:gd name="T14" fmla="*/ 0 w 6"/>
              <a:gd name="T15" fmla="*/ 2147483647 h 12"/>
              <a:gd name="T16" fmla="*/ 0 w 6"/>
              <a:gd name="T17" fmla="*/ 2147483647 h 12"/>
              <a:gd name="T18" fmla="*/ 2147483647 w 6"/>
              <a:gd name="T19" fmla="*/ 2147483647 h 12"/>
              <a:gd name="T20" fmla="*/ 2147483647 w 6"/>
              <a:gd name="T21" fmla="*/ 2147483647 h 12"/>
              <a:gd name="T22" fmla="*/ 0 w 6"/>
              <a:gd name="T23" fmla="*/ 2147483647 h 12"/>
              <a:gd name="T24" fmla="*/ 2147483647 w 6"/>
              <a:gd name="T25" fmla="*/ 2147483647 h 12"/>
              <a:gd name="T26" fmla="*/ 2147483647 w 6"/>
              <a:gd name="T27" fmla="*/ 2147483647 h 12"/>
              <a:gd name="T28" fmla="*/ 2147483647 w 6"/>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12">
                <a:moveTo>
                  <a:pt x="1" y="0"/>
                </a:moveTo>
                <a:lnTo>
                  <a:pt x="3" y="0"/>
                </a:lnTo>
                <a:lnTo>
                  <a:pt x="4" y="1"/>
                </a:lnTo>
                <a:lnTo>
                  <a:pt x="5" y="0"/>
                </a:lnTo>
                <a:lnTo>
                  <a:pt x="6" y="1"/>
                </a:lnTo>
                <a:lnTo>
                  <a:pt x="0" y="12"/>
                </a:lnTo>
                <a:lnTo>
                  <a:pt x="1" y="9"/>
                </a:lnTo>
                <a:lnTo>
                  <a:pt x="0" y="8"/>
                </a:lnTo>
                <a:lnTo>
                  <a:pt x="0" y="6"/>
                </a:lnTo>
                <a:lnTo>
                  <a:pt x="2" y="3"/>
                </a:lnTo>
                <a:lnTo>
                  <a:pt x="1" y="3"/>
                </a:lnTo>
                <a:lnTo>
                  <a:pt x="0" y="2"/>
                </a:lnTo>
                <a:lnTo>
                  <a:pt x="2" y="1"/>
                </a:lnTo>
                <a:lnTo>
                  <a:pt x="1" y="1"/>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0" name="Freeform 386"/>
          <p:cNvSpPr>
            <a:spLocks/>
          </p:cNvSpPr>
          <p:nvPr/>
        </p:nvSpPr>
        <p:spPr bwMode="auto">
          <a:xfrm>
            <a:off x="7734300" y="4046538"/>
            <a:ext cx="9525" cy="20637"/>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2147483647 w 6"/>
              <a:gd name="T9" fmla="*/ 2147483647 h 13"/>
              <a:gd name="T10" fmla="*/ 2147483647 w 6"/>
              <a:gd name="T11" fmla="*/ 2147483647 h 13"/>
              <a:gd name="T12" fmla="*/ 2147483647 w 6"/>
              <a:gd name="T13" fmla="*/ 2147483647 h 13"/>
              <a:gd name="T14" fmla="*/ 2147483647 w 6"/>
              <a:gd name="T15" fmla="*/ 2147483647 h 13"/>
              <a:gd name="T16" fmla="*/ 2147483647 w 6"/>
              <a:gd name="T17" fmla="*/ 2147483647 h 13"/>
              <a:gd name="T18" fmla="*/ 2147483647 w 6"/>
              <a:gd name="T19" fmla="*/ 2147483647 h 13"/>
              <a:gd name="T20" fmla="*/ 2147483647 w 6"/>
              <a:gd name="T21" fmla="*/ 2147483647 h 13"/>
              <a:gd name="T22" fmla="*/ 2147483647 w 6"/>
              <a:gd name="T23" fmla="*/ 2147483647 h 13"/>
              <a:gd name="T24" fmla="*/ 2147483647 w 6"/>
              <a:gd name="T25" fmla="*/ 2147483647 h 13"/>
              <a:gd name="T26" fmla="*/ 2147483647 w 6"/>
              <a:gd name="T27" fmla="*/ 2147483647 h 13"/>
              <a:gd name="T28" fmla="*/ 2147483647 w 6"/>
              <a:gd name="T29" fmla="*/ 2147483647 h 13"/>
              <a:gd name="T30" fmla="*/ 2147483647 w 6"/>
              <a:gd name="T31" fmla="*/ 2147483647 h 13"/>
              <a:gd name="T32" fmla="*/ 2147483647 w 6"/>
              <a:gd name="T33" fmla="*/ 2147483647 h 13"/>
              <a:gd name="T34" fmla="*/ 2147483647 w 6"/>
              <a:gd name="T35" fmla="*/ 2147483647 h 13"/>
              <a:gd name="T36" fmla="*/ 2147483647 w 6"/>
              <a:gd name="T37" fmla="*/ 2147483647 h 13"/>
              <a:gd name="T38" fmla="*/ 2147483647 w 6"/>
              <a:gd name="T39" fmla="*/ 2147483647 h 13"/>
              <a:gd name="T40" fmla="*/ 2147483647 w 6"/>
              <a:gd name="T41" fmla="*/ 2147483647 h 13"/>
              <a:gd name="T42" fmla="*/ 2147483647 w 6"/>
              <a:gd name="T43" fmla="*/ 2147483647 h 13"/>
              <a:gd name="T44" fmla="*/ 2147483647 w 6"/>
              <a:gd name="T45" fmla="*/ 2147483647 h 13"/>
              <a:gd name="T46" fmla="*/ 2147483647 w 6"/>
              <a:gd name="T47" fmla="*/ 2147483647 h 13"/>
              <a:gd name="T48" fmla="*/ 2147483647 w 6"/>
              <a:gd name="T49" fmla="*/ 2147483647 h 13"/>
              <a:gd name="T50" fmla="*/ 2147483647 w 6"/>
              <a:gd name="T51" fmla="*/ 2147483647 h 13"/>
              <a:gd name="T52" fmla="*/ 2147483647 w 6"/>
              <a:gd name="T53" fmla="*/ 2147483647 h 13"/>
              <a:gd name="T54" fmla="*/ 2147483647 w 6"/>
              <a:gd name="T55" fmla="*/ 2147483647 h 13"/>
              <a:gd name="T56" fmla="*/ 2147483647 w 6"/>
              <a:gd name="T57" fmla="*/ 2147483647 h 13"/>
              <a:gd name="T58" fmla="*/ 2147483647 w 6"/>
              <a:gd name="T59" fmla="*/ 2147483647 h 13"/>
              <a:gd name="T60" fmla="*/ 0 w 6"/>
              <a:gd name="T61" fmla="*/ 2147483647 h 13"/>
              <a:gd name="T62" fmla="*/ 2147483647 w 6"/>
              <a:gd name="T63" fmla="*/ 2147483647 h 13"/>
              <a:gd name="T64" fmla="*/ 2147483647 w 6"/>
              <a:gd name="T65" fmla="*/ 0 h 13"/>
              <a:gd name="T66" fmla="*/ 2147483647 w 6"/>
              <a:gd name="T67" fmla="*/ 0 h 13"/>
              <a:gd name="T68" fmla="*/ 2147483647 w 6"/>
              <a:gd name="T69" fmla="*/ 2147483647 h 13"/>
              <a:gd name="T70" fmla="*/ 2147483647 w 6"/>
              <a:gd name="T71" fmla="*/ 2147483647 h 13"/>
              <a:gd name="T72" fmla="*/ 2147483647 w 6"/>
              <a:gd name="T73" fmla="*/ 2147483647 h 13"/>
              <a:gd name="T74" fmla="*/ 2147483647 w 6"/>
              <a:gd name="T75" fmla="*/ 2147483647 h 13"/>
              <a:gd name="T76" fmla="*/ 2147483647 w 6"/>
              <a:gd name="T77" fmla="*/ 2147483647 h 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 h="13">
                <a:moveTo>
                  <a:pt x="4" y="8"/>
                </a:moveTo>
                <a:lnTo>
                  <a:pt x="3" y="8"/>
                </a:lnTo>
                <a:lnTo>
                  <a:pt x="3" y="9"/>
                </a:lnTo>
                <a:lnTo>
                  <a:pt x="4" y="9"/>
                </a:lnTo>
                <a:lnTo>
                  <a:pt x="3" y="9"/>
                </a:lnTo>
                <a:lnTo>
                  <a:pt x="4" y="9"/>
                </a:lnTo>
                <a:lnTo>
                  <a:pt x="4" y="10"/>
                </a:lnTo>
                <a:lnTo>
                  <a:pt x="4" y="11"/>
                </a:lnTo>
                <a:lnTo>
                  <a:pt x="4" y="12"/>
                </a:lnTo>
                <a:lnTo>
                  <a:pt x="3" y="12"/>
                </a:lnTo>
                <a:lnTo>
                  <a:pt x="3" y="13"/>
                </a:lnTo>
                <a:lnTo>
                  <a:pt x="2" y="12"/>
                </a:lnTo>
                <a:lnTo>
                  <a:pt x="1" y="12"/>
                </a:lnTo>
                <a:lnTo>
                  <a:pt x="2" y="10"/>
                </a:lnTo>
                <a:lnTo>
                  <a:pt x="1" y="9"/>
                </a:lnTo>
                <a:lnTo>
                  <a:pt x="1" y="8"/>
                </a:lnTo>
                <a:lnTo>
                  <a:pt x="0" y="7"/>
                </a:lnTo>
                <a:lnTo>
                  <a:pt x="2" y="4"/>
                </a:lnTo>
                <a:lnTo>
                  <a:pt x="3" y="0"/>
                </a:lnTo>
                <a:lnTo>
                  <a:pt x="5" y="0"/>
                </a:lnTo>
                <a:lnTo>
                  <a:pt x="4" y="1"/>
                </a:lnTo>
                <a:lnTo>
                  <a:pt x="6" y="1"/>
                </a:lnTo>
                <a:lnTo>
                  <a:pt x="6" y="3"/>
                </a:lnTo>
                <a:lnTo>
                  <a:pt x="5" y="4"/>
                </a:lnTo>
                <a:lnTo>
                  <a:pt x="4"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1" name="Freeform 387"/>
          <p:cNvSpPr>
            <a:spLocks/>
          </p:cNvSpPr>
          <p:nvPr/>
        </p:nvSpPr>
        <p:spPr bwMode="auto">
          <a:xfrm>
            <a:off x="7775575" y="3979863"/>
            <a:ext cx="7938" cy="14287"/>
          </a:xfrm>
          <a:custGeom>
            <a:avLst/>
            <a:gdLst>
              <a:gd name="T0" fmla="*/ 2147483647 w 5"/>
              <a:gd name="T1" fmla="*/ 0 h 9"/>
              <a:gd name="T2" fmla="*/ 2147483647 w 5"/>
              <a:gd name="T3" fmla="*/ 0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0 w 5"/>
              <a:gd name="T15" fmla="*/ 2147483647 h 9"/>
              <a:gd name="T16" fmla="*/ 2147483647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9">
                <a:moveTo>
                  <a:pt x="2" y="0"/>
                </a:moveTo>
                <a:lnTo>
                  <a:pt x="4" y="0"/>
                </a:lnTo>
                <a:lnTo>
                  <a:pt x="5" y="1"/>
                </a:lnTo>
                <a:lnTo>
                  <a:pt x="2" y="9"/>
                </a:lnTo>
                <a:lnTo>
                  <a:pt x="2" y="8"/>
                </a:lnTo>
                <a:lnTo>
                  <a:pt x="2" y="6"/>
                </a:lnTo>
                <a:lnTo>
                  <a:pt x="0" y="5"/>
                </a:lnTo>
                <a:lnTo>
                  <a:pt x="0" y="3"/>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2" name="Freeform 388"/>
          <p:cNvSpPr>
            <a:spLocks/>
          </p:cNvSpPr>
          <p:nvPr/>
        </p:nvSpPr>
        <p:spPr bwMode="auto">
          <a:xfrm>
            <a:off x="7762875" y="4017963"/>
            <a:ext cx="7938" cy="14287"/>
          </a:xfrm>
          <a:custGeom>
            <a:avLst/>
            <a:gdLst>
              <a:gd name="T0" fmla="*/ 0 w 5"/>
              <a:gd name="T1" fmla="*/ 2147483647 h 9"/>
              <a:gd name="T2" fmla="*/ 2147483647 w 5"/>
              <a:gd name="T3" fmla="*/ 2147483647 h 9"/>
              <a:gd name="T4" fmla="*/ 2147483647 w 5"/>
              <a:gd name="T5" fmla="*/ 0 h 9"/>
              <a:gd name="T6" fmla="*/ 2147483647 w 5"/>
              <a:gd name="T7" fmla="*/ 2147483647 h 9"/>
              <a:gd name="T8" fmla="*/ 0 w 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0" y="9"/>
                </a:moveTo>
                <a:lnTo>
                  <a:pt x="2" y="2"/>
                </a:lnTo>
                <a:lnTo>
                  <a:pt x="5" y="0"/>
                </a:lnTo>
                <a:lnTo>
                  <a:pt x="4" y="2"/>
                </a:lnTo>
                <a:lnTo>
                  <a:pt x="0" y="9"/>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3" name="Freeform 389"/>
          <p:cNvSpPr>
            <a:spLocks/>
          </p:cNvSpPr>
          <p:nvPr/>
        </p:nvSpPr>
        <p:spPr bwMode="auto">
          <a:xfrm>
            <a:off x="7737475" y="4033838"/>
            <a:ext cx="6350" cy="12700"/>
          </a:xfrm>
          <a:custGeom>
            <a:avLst/>
            <a:gdLst>
              <a:gd name="T0" fmla="*/ 2147483647 w 4"/>
              <a:gd name="T1" fmla="*/ 2147483647 h 8"/>
              <a:gd name="T2" fmla="*/ 0 w 4"/>
              <a:gd name="T3" fmla="*/ 2147483647 h 8"/>
              <a:gd name="T4" fmla="*/ 2147483647 w 4"/>
              <a:gd name="T5" fmla="*/ 2147483647 h 8"/>
              <a:gd name="T6" fmla="*/ 2147483647 w 4"/>
              <a:gd name="T7" fmla="*/ 2147483647 h 8"/>
              <a:gd name="T8" fmla="*/ 2147483647 w 4"/>
              <a:gd name="T9" fmla="*/ 2147483647 h 8"/>
              <a:gd name="T10" fmla="*/ 2147483647 w 4"/>
              <a:gd name="T11" fmla="*/ 2147483647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8">
                <a:moveTo>
                  <a:pt x="1" y="8"/>
                </a:moveTo>
                <a:lnTo>
                  <a:pt x="0" y="7"/>
                </a:lnTo>
                <a:lnTo>
                  <a:pt x="1" y="5"/>
                </a:lnTo>
                <a:lnTo>
                  <a:pt x="1" y="6"/>
                </a:lnTo>
                <a:lnTo>
                  <a:pt x="3" y="5"/>
                </a:lnTo>
                <a:lnTo>
                  <a:pt x="2" y="2"/>
                </a:lnTo>
                <a:lnTo>
                  <a:pt x="4" y="0"/>
                </a:lnTo>
                <a:lnTo>
                  <a:pt x="3" y="3"/>
                </a:lnTo>
                <a:lnTo>
                  <a:pt x="4" y="5"/>
                </a:lnTo>
                <a:lnTo>
                  <a:pt x="1"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4" name="Freeform 390"/>
          <p:cNvSpPr>
            <a:spLocks/>
          </p:cNvSpPr>
          <p:nvPr/>
        </p:nvSpPr>
        <p:spPr bwMode="auto">
          <a:xfrm>
            <a:off x="7762875" y="4013200"/>
            <a:ext cx="4763" cy="476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0 w 3"/>
              <a:gd name="T9" fmla="*/ 2147483647 h 3"/>
              <a:gd name="T10" fmla="*/ 0 w 3"/>
              <a:gd name="T11" fmla="*/ 2147483647 h 3"/>
              <a:gd name="T12" fmla="*/ 2147483647 w 3"/>
              <a:gd name="T13" fmla="*/ 0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3" y="1"/>
                </a:moveTo>
                <a:lnTo>
                  <a:pt x="3" y="3"/>
                </a:lnTo>
                <a:lnTo>
                  <a:pt x="1" y="3"/>
                </a:lnTo>
                <a:lnTo>
                  <a:pt x="1" y="2"/>
                </a:lnTo>
                <a:lnTo>
                  <a:pt x="0" y="3"/>
                </a:lnTo>
                <a:lnTo>
                  <a:pt x="0" y="1"/>
                </a:lnTo>
                <a:lnTo>
                  <a:pt x="3" y="0"/>
                </a:lnTo>
                <a:lnTo>
                  <a:pt x="3"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5" name="Freeform 391"/>
          <p:cNvSpPr>
            <a:spLocks/>
          </p:cNvSpPr>
          <p:nvPr/>
        </p:nvSpPr>
        <p:spPr bwMode="auto">
          <a:xfrm>
            <a:off x="7678738" y="4006850"/>
            <a:ext cx="7937" cy="7938"/>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2147483647 w 5"/>
              <a:gd name="T37" fmla="*/ 2147483647 h 5"/>
              <a:gd name="T38" fmla="*/ 2147483647 w 5"/>
              <a:gd name="T39" fmla="*/ 2147483647 h 5"/>
              <a:gd name="T40" fmla="*/ 2147483647 w 5"/>
              <a:gd name="T41" fmla="*/ 2147483647 h 5"/>
              <a:gd name="T42" fmla="*/ 2147483647 w 5"/>
              <a:gd name="T43" fmla="*/ 2147483647 h 5"/>
              <a:gd name="T44" fmla="*/ 2147483647 w 5"/>
              <a:gd name="T45" fmla="*/ 2147483647 h 5"/>
              <a:gd name="T46" fmla="*/ 2147483647 w 5"/>
              <a:gd name="T47" fmla="*/ 2147483647 h 5"/>
              <a:gd name="T48" fmla="*/ 2147483647 w 5"/>
              <a:gd name="T49" fmla="*/ 2147483647 h 5"/>
              <a:gd name="T50" fmla="*/ 2147483647 w 5"/>
              <a:gd name="T51" fmla="*/ 2147483647 h 5"/>
              <a:gd name="T52" fmla="*/ 2147483647 w 5"/>
              <a:gd name="T53" fmla="*/ 2147483647 h 5"/>
              <a:gd name="T54" fmla="*/ 2147483647 w 5"/>
              <a:gd name="T55" fmla="*/ 2147483647 h 5"/>
              <a:gd name="T56" fmla="*/ 0 w 5"/>
              <a:gd name="T57" fmla="*/ 2147483647 h 5"/>
              <a:gd name="T58" fmla="*/ 0 w 5"/>
              <a:gd name="T59" fmla="*/ 2147483647 h 5"/>
              <a:gd name="T60" fmla="*/ 2147483647 w 5"/>
              <a:gd name="T61" fmla="*/ 2147483647 h 5"/>
              <a:gd name="T62" fmla="*/ 2147483647 w 5"/>
              <a:gd name="T63" fmla="*/ 2147483647 h 5"/>
              <a:gd name="T64" fmla="*/ 2147483647 w 5"/>
              <a:gd name="T65" fmla="*/ 2147483647 h 5"/>
              <a:gd name="T66" fmla="*/ 2147483647 w 5"/>
              <a:gd name="T67" fmla="*/ 2147483647 h 5"/>
              <a:gd name="T68" fmla="*/ 2147483647 w 5"/>
              <a:gd name="T69" fmla="*/ 0 h 5"/>
              <a:gd name="T70" fmla="*/ 2147483647 w 5"/>
              <a:gd name="T71" fmla="*/ 0 h 5"/>
              <a:gd name="T72" fmla="*/ 2147483647 w 5"/>
              <a:gd name="T73" fmla="*/ 0 h 5"/>
              <a:gd name="T74" fmla="*/ 2147483647 w 5"/>
              <a:gd name="T75" fmla="*/ 0 h 5"/>
              <a:gd name="T76" fmla="*/ 2147483647 w 5"/>
              <a:gd name="T77" fmla="*/ 0 h 5"/>
              <a:gd name="T78" fmla="*/ 2147483647 w 5"/>
              <a:gd name="T79" fmla="*/ 0 h 5"/>
              <a:gd name="T80" fmla="*/ 2147483647 w 5"/>
              <a:gd name="T81" fmla="*/ 0 h 5"/>
              <a:gd name="T82" fmla="*/ 2147483647 w 5"/>
              <a:gd name="T83" fmla="*/ 2147483647 h 5"/>
              <a:gd name="T84" fmla="*/ 2147483647 w 5"/>
              <a:gd name="T85" fmla="*/ 2147483647 h 5"/>
              <a:gd name="T86" fmla="*/ 2147483647 w 5"/>
              <a:gd name="T87" fmla="*/ 2147483647 h 5"/>
              <a:gd name="T88" fmla="*/ 2147483647 w 5"/>
              <a:gd name="T89" fmla="*/ 2147483647 h 5"/>
              <a:gd name="T90" fmla="*/ 2147483647 w 5"/>
              <a:gd name="T91" fmla="*/ 2147483647 h 5"/>
              <a:gd name="T92" fmla="*/ 2147483647 w 5"/>
              <a:gd name="T93" fmla="*/ 2147483647 h 5"/>
              <a:gd name="T94" fmla="*/ 2147483647 w 5"/>
              <a:gd name="T95" fmla="*/ 2147483647 h 5"/>
              <a:gd name="T96" fmla="*/ 2147483647 w 5"/>
              <a:gd name="T97" fmla="*/ 2147483647 h 5"/>
              <a:gd name="T98" fmla="*/ 2147483647 w 5"/>
              <a:gd name="T99" fmla="*/ 2147483647 h 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 h="5">
                <a:moveTo>
                  <a:pt x="5" y="5"/>
                </a:moveTo>
                <a:lnTo>
                  <a:pt x="5" y="5"/>
                </a:lnTo>
                <a:lnTo>
                  <a:pt x="5" y="4"/>
                </a:lnTo>
                <a:lnTo>
                  <a:pt x="4" y="3"/>
                </a:lnTo>
                <a:lnTo>
                  <a:pt x="4" y="4"/>
                </a:lnTo>
                <a:lnTo>
                  <a:pt x="4" y="3"/>
                </a:lnTo>
                <a:lnTo>
                  <a:pt x="3" y="3"/>
                </a:lnTo>
                <a:lnTo>
                  <a:pt x="3" y="2"/>
                </a:lnTo>
                <a:lnTo>
                  <a:pt x="3" y="3"/>
                </a:lnTo>
                <a:lnTo>
                  <a:pt x="3" y="2"/>
                </a:lnTo>
                <a:lnTo>
                  <a:pt x="2" y="2"/>
                </a:lnTo>
                <a:lnTo>
                  <a:pt x="1" y="2"/>
                </a:lnTo>
                <a:lnTo>
                  <a:pt x="1" y="3"/>
                </a:lnTo>
                <a:lnTo>
                  <a:pt x="0" y="3"/>
                </a:lnTo>
                <a:lnTo>
                  <a:pt x="0" y="2"/>
                </a:lnTo>
                <a:lnTo>
                  <a:pt x="1" y="2"/>
                </a:lnTo>
                <a:lnTo>
                  <a:pt x="2" y="1"/>
                </a:lnTo>
                <a:lnTo>
                  <a:pt x="2" y="0"/>
                </a:lnTo>
                <a:lnTo>
                  <a:pt x="3" y="0"/>
                </a:lnTo>
                <a:lnTo>
                  <a:pt x="3" y="1"/>
                </a:lnTo>
                <a:lnTo>
                  <a:pt x="4" y="1"/>
                </a:lnTo>
                <a:lnTo>
                  <a:pt x="4" y="2"/>
                </a:lnTo>
                <a:lnTo>
                  <a:pt x="5" y="3"/>
                </a:lnTo>
                <a:lnTo>
                  <a:pt x="5" y="4"/>
                </a:lnTo>
                <a:lnTo>
                  <a:pt x="5"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6" name="Freeform 392"/>
          <p:cNvSpPr>
            <a:spLocks/>
          </p:cNvSpPr>
          <p:nvPr/>
        </p:nvSpPr>
        <p:spPr bwMode="auto">
          <a:xfrm>
            <a:off x="7731125" y="3949700"/>
            <a:ext cx="3175" cy="7938"/>
          </a:xfrm>
          <a:custGeom>
            <a:avLst/>
            <a:gdLst>
              <a:gd name="T0" fmla="*/ 2147483647 w 2"/>
              <a:gd name="T1" fmla="*/ 2147483647 h 5"/>
              <a:gd name="T2" fmla="*/ 2147483647 w 2"/>
              <a:gd name="T3" fmla="*/ 2147483647 h 5"/>
              <a:gd name="T4" fmla="*/ 2147483647 w 2"/>
              <a:gd name="T5" fmla="*/ 2147483647 h 5"/>
              <a:gd name="T6" fmla="*/ 2147483647 w 2"/>
              <a:gd name="T7" fmla="*/ 2147483647 h 5"/>
              <a:gd name="T8" fmla="*/ 2147483647 w 2"/>
              <a:gd name="T9" fmla="*/ 2147483647 h 5"/>
              <a:gd name="T10" fmla="*/ 2147483647 w 2"/>
              <a:gd name="T11" fmla="*/ 2147483647 h 5"/>
              <a:gd name="T12" fmla="*/ 2147483647 w 2"/>
              <a:gd name="T13" fmla="*/ 2147483647 h 5"/>
              <a:gd name="T14" fmla="*/ 2147483647 w 2"/>
              <a:gd name="T15" fmla="*/ 2147483647 h 5"/>
              <a:gd name="T16" fmla="*/ 2147483647 w 2"/>
              <a:gd name="T17" fmla="*/ 2147483647 h 5"/>
              <a:gd name="T18" fmla="*/ 2147483647 w 2"/>
              <a:gd name="T19" fmla="*/ 2147483647 h 5"/>
              <a:gd name="T20" fmla="*/ 0 w 2"/>
              <a:gd name="T21" fmla="*/ 2147483647 h 5"/>
              <a:gd name="T22" fmla="*/ 0 w 2"/>
              <a:gd name="T23" fmla="*/ 2147483647 h 5"/>
              <a:gd name="T24" fmla="*/ 0 w 2"/>
              <a:gd name="T25" fmla="*/ 2147483647 h 5"/>
              <a:gd name="T26" fmla="*/ 0 w 2"/>
              <a:gd name="T27" fmla="*/ 2147483647 h 5"/>
              <a:gd name="T28" fmla="*/ 0 w 2"/>
              <a:gd name="T29" fmla="*/ 2147483647 h 5"/>
              <a:gd name="T30" fmla="*/ 0 w 2"/>
              <a:gd name="T31" fmla="*/ 2147483647 h 5"/>
              <a:gd name="T32" fmla="*/ 2147483647 w 2"/>
              <a:gd name="T33" fmla="*/ 0 h 5"/>
              <a:gd name="T34" fmla="*/ 2147483647 w 2"/>
              <a:gd name="T35" fmla="*/ 0 h 5"/>
              <a:gd name="T36" fmla="*/ 2147483647 w 2"/>
              <a:gd name="T37" fmla="*/ 2147483647 h 5"/>
              <a:gd name="T38" fmla="*/ 2147483647 w 2"/>
              <a:gd name="T39" fmla="*/ 2147483647 h 5"/>
              <a:gd name="T40" fmla="*/ 2147483647 w 2"/>
              <a:gd name="T41" fmla="*/ 2147483647 h 5"/>
              <a:gd name="T42" fmla="*/ 2147483647 w 2"/>
              <a:gd name="T43" fmla="*/ 2147483647 h 5"/>
              <a:gd name="T44" fmla="*/ 2147483647 w 2"/>
              <a:gd name="T45" fmla="*/ 2147483647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5">
                <a:moveTo>
                  <a:pt x="1" y="2"/>
                </a:moveTo>
                <a:lnTo>
                  <a:pt x="2" y="3"/>
                </a:lnTo>
                <a:lnTo>
                  <a:pt x="2" y="4"/>
                </a:lnTo>
                <a:lnTo>
                  <a:pt x="1" y="4"/>
                </a:lnTo>
                <a:lnTo>
                  <a:pt x="1" y="5"/>
                </a:lnTo>
                <a:lnTo>
                  <a:pt x="2" y="5"/>
                </a:lnTo>
                <a:lnTo>
                  <a:pt x="0" y="5"/>
                </a:lnTo>
                <a:lnTo>
                  <a:pt x="0" y="4"/>
                </a:lnTo>
                <a:lnTo>
                  <a:pt x="0" y="3"/>
                </a:lnTo>
                <a:lnTo>
                  <a:pt x="0" y="2"/>
                </a:lnTo>
                <a:lnTo>
                  <a:pt x="0" y="1"/>
                </a:lnTo>
                <a:lnTo>
                  <a:pt x="1" y="0"/>
                </a:lnTo>
                <a:lnTo>
                  <a:pt x="2" y="1"/>
                </a:lnTo>
                <a:lnTo>
                  <a:pt x="2" y="2"/>
                </a:lnTo>
                <a:lnTo>
                  <a:pt x="1" y="1"/>
                </a:lnTo>
                <a:lnTo>
                  <a:pt x="2" y="2"/>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7" name="Freeform 393"/>
          <p:cNvSpPr>
            <a:spLocks/>
          </p:cNvSpPr>
          <p:nvPr/>
        </p:nvSpPr>
        <p:spPr bwMode="auto">
          <a:xfrm>
            <a:off x="7745413" y="4056063"/>
            <a:ext cx="7937" cy="4762"/>
          </a:xfrm>
          <a:custGeom>
            <a:avLst/>
            <a:gdLst>
              <a:gd name="T0" fmla="*/ 0 w 5"/>
              <a:gd name="T1" fmla="*/ 2147483647 h 3"/>
              <a:gd name="T2" fmla="*/ 0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2147483647 h 3"/>
              <a:gd name="T14" fmla="*/ 2147483647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0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0" y="3"/>
                </a:moveTo>
                <a:lnTo>
                  <a:pt x="0" y="3"/>
                </a:lnTo>
                <a:lnTo>
                  <a:pt x="1" y="2"/>
                </a:lnTo>
                <a:lnTo>
                  <a:pt x="2" y="2"/>
                </a:lnTo>
                <a:lnTo>
                  <a:pt x="1" y="2"/>
                </a:lnTo>
                <a:lnTo>
                  <a:pt x="5" y="0"/>
                </a:lnTo>
                <a:lnTo>
                  <a:pt x="4" y="2"/>
                </a:lnTo>
                <a:lnTo>
                  <a:pt x="2" y="2"/>
                </a:lnTo>
                <a:lnTo>
                  <a:pt x="2" y="3"/>
                </a:lnTo>
                <a:lnTo>
                  <a:pt x="1" y="3"/>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8" name="Freeform 394"/>
          <p:cNvSpPr>
            <a:spLocks/>
          </p:cNvSpPr>
          <p:nvPr/>
        </p:nvSpPr>
        <p:spPr bwMode="auto">
          <a:xfrm>
            <a:off x="7680325" y="3984625"/>
            <a:ext cx="3175" cy="4763"/>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2147483647 w 2"/>
              <a:gd name="T11" fmla="*/ 2147483647 h 3"/>
              <a:gd name="T12" fmla="*/ 0 w 2"/>
              <a:gd name="T13" fmla="*/ 2147483647 h 3"/>
              <a:gd name="T14" fmla="*/ 0 w 2"/>
              <a:gd name="T15" fmla="*/ 2147483647 h 3"/>
              <a:gd name="T16" fmla="*/ 0 w 2"/>
              <a:gd name="T17" fmla="*/ 2147483647 h 3"/>
              <a:gd name="T18" fmla="*/ 0 w 2"/>
              <a:gd name="T19" fmla="*/ 2147483647 h 3"/>
              <a:gd name="T20" fmla="*/ 0 w 2"/>
              <a:gd name="T21" fmla="*/ 2147483647 h 3"/>
              <a:gd name="T22" fmla="*/ 0 w 2"/>
              <a:gd name="T23" fmla="*/ 2147483647 h 3"/>
              <a:gd name="T24" fmla="*/ 2147483647 w 2"/>
              <a:gd name="T25" fmla="*/ 2147483647 h 3"/>
              <a:gd name="T26" fmla="*/ 2147483647 w 2"/>
              <a:gd name="T27" fmla="*/ 0 h 3"/>
              <a:gd name="T28" fmla="*/ 2147483647 w 2"/>
              <a:gd name="T29" fmla="*/ 0 h 3"/>
              <a:gd name="T30" fmla="*/ 2147483647 w 2"/>
              <a:gd name="T31" fmla="*/ 0 h 3"/>
              <a:gd name="T32" fmla="*/ 2147483647 w 2"/>
              <a:gd name="T33" fmla="*/ 0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3">
                <a:moveTo>
                  <a:pt x="2" y="3"/>
                </a:moveTo>
                <a:lnTo>
                  <a:pt x="2" y="3"/>
                </a:lnTo>
                <a:lnTo>
                  <a:pt x="1" y="3"/>
                </a:lnTo>
                <a:lnTo>
                  <a:pt x="1" y="2"/>
                </a:lnTo>
                <a:lnTo>
                  <a:pt x="0" y="2"/>
                </a:lnTo>
                <a:lnTo>
                  <a:pt x="0" y="1"/>
                </a:lnTo>
                <a:lnTo>
                  <a:pt x="1" y="1"/>
                </a:lnTo>
                <a:lnTo>
                  <a:pt x="1" y="0"/>
                </a:lnTo>
                <a:lnTo>
                  <a:pt x="1" y="1"/>
                </a:lnTo>
                <a:lnTo>
                  <a:pt x="2" y="1"/>
                </a:lnTo>
                <a:lnTo>
                  <a:pt x="2" y="2"/>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9" name="Freeform 395"/>
          <p:cNvSpPr>
            <a:spLocks/>
          </p:cNvSpPr>
          <p:nvPr/>
        </p:nvSpPr>
        <p:spPr bwMode="auto">
          <a:xfrm>
            <a:off x="7729538" y="4171950"/>
            <a:ext cx="6350" cy="31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0" y="2"/>
                </a:moveTo>
                <a:lnTo>
                  <a:pt x="3" y="0"/>
                </a:lnTo>
                <a:lnTo>
                  <a:pt x="4" y="2"/>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0" name="Freeform 396"/>
          <p:cNvSpPr>
            <a:spLocks/>
          </p:cNvSpPr>
          <p:nvPr/>
        </p:nvSpPr>
        <p:spPr bwMode="auto">
          <a:xfrm>
            <a:off x="7756525" y="4033838"/>
            <a:ext cx="6350" cy="9525"/>
          </a:xfrm>
          <a:custGeom>
            <a:avLst/>
            <a:gdLst>
              <a:gd name="T0" fmla="*/ 0 w 4"/>
              <a:gd name="T1" fmla="*/ 2147483647 h 6"/>
              <a:gd name="T2" fmla="*/ 2147483647 w 4"/>
              <a:gd name="T3" fmla="*/ 0 h 6"/>
              <a:gd name="T4" fmla="*/ 2147483647 w 4"/>
              <a:gd name="T5" fmla="*/ 2147483647 h 6"/>
              <a:gd name="T6" fmla="*/ 0 w 4"/>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0" y="6"/>
                </a:moveTo>
                <a:lnTo>
                  <a:pt x="4" y="0"/>
                </a:lnTo>
                <a:lnTo>
                  <a:pt x="3" y="3"/>
                </a:lnTo>
                <a:lnTo>
                  <a:pt x="0"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1" name="Freeform 397"/>
          <p:cNvSpPr>
            <a:spLocks/>
          </p:cNvSpPr>
          <p:nvPr/>
        </p:nvSpPr>
        <p:spPr bwMode="auto">
          <a:xfrm>
            <a:off x="7740650" y="4064000"/>
            <a:ext cx="4763" cy="4763"/>
          </a:xfrm>
          <a:custGeom>
            <a:avLst/>
            <a:gdLst>
              <a:gd name="T0" fmla="*/ 0 w 3"/>
              <a:gd name="T1" fmla="*/ 2147483647 h 3"/>
              <a:gd name="T2" fmla="*/ 2147483647 w 3"/>
              <a:gd name="T3" fmla="*/ 0 h 3"/>
              <a:gd name="T4" fmla="*/ 2147483647 w 3"/>
              <a:gd name="T5" fmla="*/ 0 h 3"/>
              <a:gd name="T6" fmla="*/ 2147483647 w 3"/>
              <a:gd name="T7" fmla="*/ 0 h 3"/>
              <a:gd name="T8" fmla="*/ 2147483647 w 3"/>
              <a:gd name="T9" fmla="*/ 0 h 3"/>
              <a:gd name="T10" fmla="*/ 2147483647 w 3"/>
              <a:gd name="T11" fmla="*/ 0 h 3"/>
              <a:gd name="T12" fmla="*/ 2147483647 w 3"/>
              <a:gd name="T13" fmla="*/ 0 h 3"/>
              <a:gd name="T14" fmla="*/ 2147483647 w 3"/>
              <a:gd name="T15" fmla="*/ 0 h 3"/>
              <a:gd name="T16" fmla="*/ 2147483647 w 3"/>
              <a:gd name="T17" fmla="*/ 0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0 w 3"/>
              <a:gd name="T33" fmla="*/ 2147483647 h 3"/>
              <a:gd name="T34" fmla="*/ 0 w 3"/>
              <a:gd name="T35" fmla="*/ 2147483647 h 3"/>
              <a:gd name="T36" fmla="*/ 0 w 3"/>
              <a:gd name="T37" fmla="*/ 2147483647 h 3"/>
              <a:gd name="T38" fmla="*/ 0 w 3"/>
              <a:gd name="T39" fmla="*/ 2147483647 h 3"/>
              <a:gd name="T40" fmla="*/ 0 w 3"/>
              <a:gd name="T41" fmla="*/ 2147483647 h 3"/>
              <a:gd name="T42" fmla="*/ 0 w 3"/>
              <a:gd name="T43" fmla="*/ 2147483647 h 3"/>
              <a:gd name="T44" fmla="*/ 0 w 3"/>
              <a:gd name="T45" fmla="*/ 2147483647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3">
                <a:moveTo>
                  <a:pt x="0" y="2"/>
                </a:moveTo>
                <a:lnTo>
                  <a:pt x="1" y="0"/>
                </a:lnTo>
                <a:lnTo>
                  <a:pt x="2" y="0"/>
                </a:lnTo>
                <a:lnTo>
                  <a:pt x="3" y="0"/>
                </a:lnTo>
                <a:lnTo>
                  <a:pt x="3" y="1"/>
                </a:lnTo>
                <a:lnTo>
                  <a:pt x="2" y="1"/>
                </a:lnTo>
                <a:lnTo>
                  <a:pt x="1" y="2"/>
                </a:lnTo>
                <a:lnTo>
                  <a:pt x="0" y="2"/>
                </a:lnTo>
                <a:lnTo>
                  <a:pt x="0" y="3"/>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2" name="Freeform 398"/>
          <p:cNvSpPr>
            <a:spLocks/>
          </p:cNvSpPr>
          <p:nvPr/>
        </p:nvSpPr>
        <p:spPr bwMode="auto">
          <a:xfrm>
            <a:off x="7769225" y="3992563"/>
            <a:ext cx="4763" cy="3175"/>
          </a:xfrm>
          <a:custGeom>
            <a:avLst/>
            <a:gdLst>
              <a:gd name="T0" fmla="*/ 2147483647 w 3"/>
              <a:gd name="T1" fmla="*/ 2147483647 h 2"/>
              <a:gd name="T2" fmla="*/ 0 w 3"/>
              <a:gd name="T3" fmla="*/ 0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lnTo>
                  <a:pt x="0" y="0"/>
                </a:lnTo>
                <a:lnTo>
                  <a:pt x="3"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3" name="Freeform 399"/>
          <p:cNvSpPr>
            <a:spLocks/>
          </p:cNvSpPr>
          <p:nvPr/>
        </p:nvSpPr>
        <p:spPr bwMode="auto">
          <a:xfrm>
            <a:off x="7807325" y="3943350"/>
            <a:ext cx="7938" cy="3175"/>
          </a:xfrm>
          <a:custGeom>
            <a:avLst/>
            <a:gdLst>
              <a:gd name="T0" fmla="*/ 2147483647 w 5"/>
              <a:gd name="T1" fmla="*/ 2147483647 h 2"/>
              <a:gd name="T2" fmla="*/ 2147483647 w 5"/>
              <a:gd name="T3" fmla="*/ 2147483647 h 2"/>
              <a:gd name="T4" fmla="*/ 0 w 5"/>
              <a:gd name="T5" fmla="*/ 0 h 2"/>
              <a:gd name="T6" fmla="*/ 2147483647 w 5"/>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5" y="1"/>
                </a:moveTo>
                <a:lnTo>
                  <a:pt x="3" y="2"/>
                </a:lnTo>
                <a:lnTo>
                  <a:pt x="0" y="0"/>
                </a:lnTo>
                <a:lnTo>
                  <a:pt x="5"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4" name="Freeform 400"/>
          <p:cNvSpPr>
            <a:spLocks/>
          </p:cNvSpPr>
          <p:nvPr/>
        </p:nvSpPr>
        <p:spPr bwMode="auto">
          <a:xfrm>
            <a:off x="7807325" y="3932238"/>
            <a:ext cx="3175" cy="4762"/>
          </a:xfrm>
          <a:custGeom>
            <a:avLst/>
            <a:gdLst>
              <a:gd name="T0" fmla="*/ 0 w 2"/>
              <a:gd name="T1" fmla="*/ 2147483647 h 3"/>
              <a:gd name="T2" fmla="*/ 0 w 2"/>
              <a:gd name="T3" fmla="*/ 0 h 3"/>
              <a:gd name="T4" fmla="*/ 2147483647 w 2"/>
              <a:gd name="T5" fmla="*/ 0 h 3"/>
              <a:gd name="T6" fmla="*/ 2147483647 w 2"/>
              <a:gd name="T7" fmla="*/ 0 h 3"/>
              <a:gd name="T8" fmla="*/ 0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3"/>
                </a:moveTo>
                <a:lnTo>
                  <a:pt x="0" y="0"/>
                </a:lnTo>
                <a:lnTo>
                  <a:pt x="1" y="0"/>
                </a:lnTo>
                <a:lnTo>
                  <a:pt x="2" y="0"/>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5" name="Freeform 401"/>
          <p:cNvSpPr>
            <a:spLocks/>
          </p:cNvSpPr>
          <p:nvPr/>
        </p:nvSpPr>
        <p:spPr bwMode="auto">
          <a:xfrm>
            <a:off x="7802563" y="3933825"/>
            <a:ext cx="3175" cy="4763"/>
          </a:xfrm>
          <a:custGeom>
            <a:avLst/>
            <a:gdLst>
              <a:gd name="T0" fmla="*/ 0 w 2"/>
              <a:gd name="T1" fmla="*/ 2147483647 h 3"/>
              <a:gd name="T2" fmla="*/ 0 w 2"/>
              <a:gd name="T3" fmla="*/ 0 h 3"/>
              <a:gd name="T4" fmla="*/ 2147483647 w 2"/>
              <a:gd name="T5" fmla="*/ 2147483647 h 3"/>
              <a:gd name="T6" fmla="*/ 0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lnTo>
                  <a:pt x="0" y="0"/>
                </a:lnTo>
                <a:lnTo>
                  <a:pt x="2"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6" name="Freeform 402"/>
          <p:cNvSpPr>
            <a:spLocks/>
          </p:cNvSpPr>
          <p:nvPr/>
        </p:nvSpPr>
        <p:spPr bwMode="auto">
          <a:xfrm>
            <a:off x="7762875" y="3938588"/>
            <a:ext cx="4763" cy="3175"/>
          </a:xfrm>
          <a:custGeom>
            <a:avLst/>
            <a:gdLst>
              <a:gd name="T0" fmla="*/ 0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2147483647 h 2"/>
              <a:gd name="T16" fmla="*/ 2147483647 w 3"/>
              <a:gd name="T17" fmla="*/ 2147483647 h 2"/>
              <a:gd name="T18" fmla="*/ 2147483647 w 3"/>
              <a:gd name="T19" fmla="*/ 2147483647 h 2"/>
              <a:gd name="T20" fmla="*/ 2147483647 w 3"/>
              <a:gd name="T21" fmla="*/ 2147483647 h 2"/>
              <a:gd name="T22" fmla="*/ 2147483647 w 3"/>
              <a:gd name="T23" fmla="*/ 2147483647 h 2"/>
              <a:gd name="T24" fmla="*/ 0 w 3"/>
              <a:gd name="T25" fmla="*/ 2147483647 h 2"/>
              <a:gd name="T26" fmla="*/ 0 w 3"/>
              <a:gd name="T27" fmla="*/ 2147483647 h 2"/>
              <a:gd name="T28" fmla="*/ 0 w 3"/>
              <a:gd name="T29" fmla="*/ 2147483647 h 2"/>
              <a:gd name="T30" fmla="*/ 0 w 3"/>
              <a:gd name="T31" fmla="*/ 2147483647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2">
                <a:moveTo>
                  <a:pt x="0" y="1"/>
                </a:moveTo>
                <a:lnTo>
                  <a:pt x="1" y="1"/>
                </a:lnTo>
                <a:lnTo>
                  <a:pt x="2" y="0"/>
                </a:lnTo>
                <a:lnTo>
                  <a:pt x="1" y="0"/>
                </a:lnTo>
                <a:lnTo>
                  <a:pt x="2" y="0"/>
                </a:lnTo>
                <a:lnTo>
                  <a:pt x="3" y="0"/>
                </a:lnTo>
                <a:lnTo>
                  <a:pt x="3" y="1"/>
                </a:lnTo>
                <a:lnTo>
                  <a:pt x="2" y="2"/>
                </a:lnTo>
                <a:lnTo>
                  <a:pt x="2" y="1"/>
                </a:lnTo>
                <a:lnTo>
                  <a:pt x="1" y="2"/>
                </a:lnTo>
                <a:lnTo>
                  <a:pt x="1" y="1"/>
                </a:lnTo>
                <a:lnTo>
                  <a:pt x="0" y="1"/>
                </a:lnTo>
                <a:lnTo>
                  <a:pt x="0"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7" name="Freeform 403"/>
          <p:cNvSpPr>
            <a:spLocks/>
          </p:cNvSpPr>
          <p:nvPr/>
        </p:nvSpPr>
        <p:spPr bwMode="auto">
          <a:xfrm>
            <a:off x="7742238" y="4076700"/>
            <a:ext cx="3175" cy="4763"/>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2147483647 w 2"/>
              <a:gd name="T11" fmla="*/ 2147483647 h 3"/>
              <a:gd name="T12" fmla="*/ 2147483647 w 2"/>
              <a:gd name="T13" fmla="*/ 2147483647 h 3"/>
              <a:gd name="T14" fmla="*/ 2147483647 w 2"/>
              <a:gd name="T15" fmla="*/ 2147483647 h 3"/>
              <a:gd name="T16" fmla="*/ 2147483647 w 2"/>
              <a:gd name="T17" fmla="*/ 2147483647 h 3"/>
              <a:gd name="T18" fmla="*/ 0 w 2"/>
              <a:gd name="T19" fmla="*/ 2147483647 h 3"/>
              <a:gd name="T20" fmla="*/ 0 w 2"/>
              <a:gd name="T21" fmla="*/ 2147483647 h 3"/>
              <a:gd name="T22" fmla="*/ 0 w 2"/>
              <a:gd name="T23" fmla="*/ 2147483647 h 3"/>
              <a:gd name="T24" fmla="*/ 0 w 2"/>
              <a:gd name="T25" fmla="*/ 0 h 3"/>
              <a:gd name="T26" fmla="*/ 2147483647 w 2"/>
              <a:gd name="T27" fmla="*/ 0 h 3"/>
              <a:gd name="T28" fmla="*/ 0 w 2"/>
              <a:gd name="T29" fmla="*/ 2147483647 h 3"/>
              <a:gd name="T30" fmla="*/ 0 w 2"/>
              <a:gd name="T31" fmla="*/ 2147483647 h 3"/>
              <a:gd name="T32" fmla="*/ 2147483647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3">
                <a:moveTo>
                  <a:pt x="2" y="3"/>
                </a:moveTo>
                <a:lnTo>
                  <a:pt x="2" y="3"/>
                </a:lnTo>
                <a:lnTo>
                  <a:pt x="1" y="3"/>
                </a:lnTo>
                <a:lnTo>
                  <a:pt x="0" y="2"/>
                </a:lnTo>
                <a:lnTo>
                  <a:pt x="0" y="1"/>
                </a:lnTo>
                <a:lnTo>
                  <a:pt x="0" y="0"/>
                </a:lnTo>
                <a:lnTo>
                  <a:pt x="1" y="0"/>
                </a:lnTo>
                <a:lnTo>
                  <a:pt x="0" y="1"/>
                </a:lnTo>
                <a:lnTo>
                  <a:pt x="1" y="2"/>
                </a:lnTo>
                <a:lnTo>
                  <a:pt x="2" y="2"/>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8" name="Freeform 404"/>
          <p:cNvSpPr>
            <a:spLocks/>
          </p:cNvSpPr>
          <p:nvPr/>
        </p:nvSpPr>
        <p:spPr bwMode="auto">
          <a:xfrm>
            <a:off x="7759700" y="3956050"/>
            <a:ext cx="1588" cy="4763"/>
          </a:xfrm>
          <a:custGeom>
            <a:avLst/>
            <a:gdLst>
              <a:gd name="T0" fmla="*/ 2147483647 w 1"/>
              <a:gd name="T1" fmla="*/ 2147483647 h 3"/>
              <a:gd name="T2" fmla="*/ 0 w 1"/>
              <a:gd name="T3" fmla="*/ 2147483647 h 3"/>
              <a:gd name="T4" fmla="*/ 0 w 1"/>
              <a:gd name="T5" fmla="*/ 2147483647 h 3"/>
              <a:gd name="T6" fmla="*/ 0 w 1"/>
              <a:gd name="T7" fmla="*/ 2147483647 h 3"/>
              <a:gd name="T8" fmla="*/ 0 w 1"/>
              <a:gd name="T9" fmla="*/ 0 h 3"/>
              <a:gd name="T10" fmla="*/ 2147483647 w 1"/>
              <a:gd name="T11" fmla="*/ 0 h 3"/>
              <a:gd name="T12" fmla="*/ 2147483647 w 1"/>
              <a:gd name="T13" fmla="*/ 0 h 3"/>
              <a:gd name="T14" fmla="*/ 2147483647 w 1"/>
              <a:gd name="T15" fmla="*/ 0 h 3"/>
              <a:gd name="T16" fmla="*/ 2147483647 w 1"/>
              <a:gd name="T17" fmla="*/ 0 h 3"/>
              <a:gd name="T18" fmla="*/ 2147483647 w 1"/>
              <a:gd name="T19" fmla="*/ 0 h 3"/>
              <a:gd name="T20" fmla="*/ 2147483647 w 1"/>
              <a:gd name="T21" fmla="*/ 2147483647 h 3"/>
              <a:gd name="T22" fmla="*/ 2147483647 w 1"/>
              <a:gd name="T23" fmla="*/ 2147483647 h 3"/>
              <a:gd name="T24" fmla="*/ 2147483647 w 1"/>
              <a:gd name="T25" fmla="*/ 2147483647 h 3"/>
              <a:gd name="T26" fmla="*/ 2147483647 w 1"/>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 h="3">
                <a:moveTo>
                  <a:pt x="1" y="3"/>
                </a:moveTo>
                <a:lnTo>
                  <a:pt x="0" y="2"/>
                </a:lnTo>
                <a:lnTo>
                  <a:pt x="0" y="1"/>
                </a:lnTo>
                <a:lnTo>
                  <a:pt x="0" y="0"/>
                </a:lnTo>
                <a:lnTo>
                  <a:pt x="1" y="0"/>
                </a:lnTo>
                <a:lnTo>
                  <a:pt x="1" y="1"/>
                </a:lnTo>
                <a:lnTo>
                  <a:pt x="1"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9" name="Freeform 405"/>
          <p:cNvSpPr>
            <a:spLocks/>
          </p:cNvSpPr>
          <p:nvPr/>
        </p:nvSpPr>
        <p:spPr bwMode="auto">
          <a:xfrm>
            <a:off x="7766050" y="4048125"/>
            <a:ext cx="3175" cy="6350"/>
          </a:xfrm>
          <a:custGeom>
            <a:avLst/>
            <a:gdLst>
              <a:gd name="T0" fmla="*/ 2147483647 w 2"/>
              <a:gd name="T1" fmla="*/ 2147483647 h 4"/>
              <a:gd name="T2" fmla="*/ 0 w 2"/>
              <a:gd name="T3" fmla="*/ 2147483647 h 4"/>
              <a:gd name="T4" fmla="*/ 2147483647 w 2"/>
              <a:gd name="T5" fmla="*/ 0 h 4"/>
              <a:gd name="T6" fmla="*/ 2147483647 w 2"/>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1" y="4"/>
                </a:moveTo>
                <a:lnTo>
                  <a:pt x="0" y="3"/>
                </a:lnTo>
                <a:lnTo>
                  <a:pt x="2" y="0"/>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0" name="Freeform 406"/>
          <p:cNvSpPr>
            <a:spLocks/>
          </p:cNvSpPr>
          <p:nvPr/>
        </p:nvSpPr>
        <p:spPr bwMode="auto">
          <a:xfrm>
            <a:off x="7761288" y="4025900"/>
            <a:ext cx="3175" cy="3175"/>
          </a:xfrm>
          <a:custGeom>
            <a:avLst/>
            <a:gdLst>
              <a:gd name="T0" fmla="*/ 2147483647 w 2"/>
              <a:gd name="T1" fmla="*/ 0 h 2"/>
              <a:gd name="T2" fmla="*/ 2147483647 w 2"/>
              <a:gd name="T3" fmla="*/ 2147483647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0"/>
                </a:moveTo>
                <a:lnTo>
                  <a:pt x="2" y="2"/>
                </a:lnTo>
                <a:lnTo>
                  <a:pt x="1" y="2"/>
                </a:lnTo>
                <a:lnTo>
                  <a:pt x="0" y="1"/>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1" name="Freeform 407"/>
          <p:cNvSpPr>
            <a:spLocks/>
          </p:cNvSpPr>
          <p:nvPr/>
        </p:nvSpPr>
        <p:spPr bwMode="auto">
          <a:xfrm>
            <a:off x="7685088" y="4048125"/>
            <a:ext cx="4762" cy="1588"/>
          </a:xfrm>
          <a:custGeom>
            <a:avLst/>
            <a:gdLst>
              <a:gd name="T0" fmla="*/ 2147483647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2147483647 h 1"/>
              <a:gd name="T22" fmla="*/ 2147483647 w 3"/>
              <a:gd name="T23" fmla="*/ 2147483647 h 1"/>
              <a:gd name="T24" fmla="*/ 2147483647 w 3"/>
              <a:gd name="T25" fmla="*/ 2147483647 h 1"/>
              <a:gd name="T26" fmla="*/ 2147483647 w 3"/>
              <a:gd name="T27" fmla="*/ 2147483647 h 1"/>
              <a:gd name="T28" fmla="*/ 2147483647 w 3"/>
              <a:gd name="T29" fmla="*/ 2147483647 h 1"/>
              <a:gd name="T30" fmla="*/ 2147483647 w 3"/>
              <a:gd name="T31" fmla="*/ 2147483647 h 1"/>
              <a:gd name="T32" fmla="*/ 2147483647 w 3"/>
              <a:gd name="T33" fmla="*/ 2147483647 h 1"/>
              <a:gd name="T34" fmla="*/ 2147483647 w 3"/>
              <a:gd name="T35" fmla="*/ 0 h 1"/>
              <a:gd name="T36" fmla="*/ 2147483647 w 3"/>
              <a:gd name="T37" fmla="*/ 2147483647 h 1"/>
              <a:gd name="T38" fmla="*/ 2147483647 w 3"/>
              <a:gd name="T39" fmla="*/ 2147483647 h 1"/>
              <a:gd name="T40" fmla="*/ 2147483647 w 3"/>
              <a:gd name="T41" fmla="*/ 2147483647 h 1"/>
              <a:gd name="T42" fmla="*/ 2147483647 w 3"/>
              <a:gd name="T43" fmla="*/ 2147483647 h 1"/>
              <a:gd name="T44" fmla="*/ 0 w 3"/>
              <a:gd name="T45" fmla="*/ 2147483647 h 1"/>
              <a:gd name="T46" fmla="*/ 0 w 3"/>
              <a:gd name="T47" fmla="*/ 2147483647 h 1"/>
              <a:gd name="T48" fmla="*/ 0 w 3"/>
              <a:gd name="T49" fmla="*/ 0 h 1"/>
              <a:gd name="T50" fmla="*/ 2147483647 w 3"/>
              <a:gd name="T51" fmla="*/ 0 h 1"/>
              <a:gd name="T52" fmla="*/ 2147483647 w 3"/>
              <a:gd name="T53" fmla="*/ 0 h 1"/>
              <a:gd name="T54" fmla="*/ 2147483647 w 3"/>
              <a:gd name="T55" fmla="*/ 0 h 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 h="1">
                <a:moveTo>
                  <a:pt x="1" y="0"/>
                </a:moveTo>
                <a:lnTo>
                  <a:pt x="1" y="0"/>
                </a:lnTo>
                <a:lnTo>
                  <a:pt x="2" y="0"/>
                </a:lnTo>
                <a:lnTo>
                  <a:pt x="3" y="0"/>
                </a:lnTo>
                <a:lnTo>
                  <a:pt x="3" y="1"/>
                </a:lnTo>
                <a:lnTo>
                  <a:pt x="2" y="1"/>
                </a:lnTo>
                <a:lnTo>
                  <a:pt x="2" y="0"/>
                </a:lnTo>
                <a:lnTo>
                  <a:pt x="2" y="1"/>
                </a:lnTo>
                <a:lnTo>
                  <a:pt x="1" y="1"/>
                </a:ln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2" name="Freeform 408"/>
          <p:cNvSpPr>
            <a:spLocks/>
          </p:cNvSpPr>
          <p:nvPr/>
        </p:nvSpPr>
        <p:spPr bwMode="auto">
          <a:xfrm>
            <a:off x="7778750" y="4011613"/>
            <a:ext cx="3175" cy="1587"/>
          </a:xfrm>
          <a:custGeom>
            <a:avLst/>
            <a:gdLst>
              <a:gd name="T0" fmla="*/ 0 w 2"/>
              <a:gd name="T1" fmla="*/ 2147483647 h 1"/>
              <a:gd name="T2" fmla="*/ 0 w 2"/>
              <a:gd name="T3" fmla="*/ 0 h 1"/>
              <a:gd name="T4" fmla="*/ 0 w 2"/>
              <a:gd name="T5" fmla="*/ 0 h 1"/>
              <a:gd name="T6" fmla="*/ 2147483647 w 2"/>
              <a:gd name="T7" fmla="*/ 0 h 1"/>
              <a:gd name="T8" fmla="*/ 0 w 2"/>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lnTo>
                  <a:pt x="0" y="0"/>
                </a:ln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3" name="Freeform 409"/>
          <p:cNvSpPr>
            <a:spLocks/>
          </p:cNvSpPr>
          <p:nvPr/>
        </p:nvSpPr>
        <p:spPr bwMode="auto">
          <a:xfrm>
            <a:off x="7680325" y="4057650"/>
            <a:ext cx="3175" cy="3175"/>
          </a:xfrm>
          <a:custGeom>
            <a:avLst/>
            <a:gdLst>
              <a:gd name="T0" fmla="*/ 2147483647 w 2"/>
              <a:gd name="T1" fmla="*/ 0 h 2"/>
              <a:gd name="T2" fmla="*/ 2147483647 w 2"/>
              <a:gd name="T3" fmla="*/ 0 h 2"/>
              <a:gd name="T4" fmla="*/ 2147483647 w 2"/>
              <a:gd name="T5" fmla="*/ 0 h 2"/>
              <a:gd name="T6" fmla="*/ 2147483647 w 2"/>
              <a:gd name="T7" fmla="*/ 0 h 2"/>
              <a:gd name="T8" fmla="*/ 2147483647 w 2"/>
              <a:gd name="T9" fmla="*/ 0 h 2"/>
              <a:gd name="T10" fmla="*/ 2147483647 w 2"/>
              <a:gd name="T11" fmla="*/ 0 h 2"/>
              <a:gd name="T12" fmla="*/ 2147483647 w 2"/>
              <a:gd name="T13" fmla="*/ 2147483647 h 2"/>
              <a:gd name="T14" fmla="*/ 2147483647 w 2"/>
              <a:gd name="T15" fmla="*/ 2147483647 h 2"/>
              <a:gd name="T16" fmla="*/ 2147483647 w 2"/>
              <a:gd name="T17" fmla="*/ 2147483647 h 2"/>
              <a:gd name="T18" fmla="*/ 2147483647 w 2"/>
              <a:gd name="T19" fmla="*/ 2147483647 h 2"/>
              <a:gd name="T20" fmla="*/ 2147483647 w 2"/>
              <a:gd name="T21" fmla="*/ 2147483647 h 2"/>
              <a:gd name="T22" fmla="*/ 2147483647 w 2"/>
              <a:gd name="T23" fmla="*/ 2147483647 h 2"/>
              <a:gd name="T24" fmla="*/ 2147483647 w 2"/>
              <a:gd name="T25" fmla="*/ 2147483647 h 2"/>
              <a:gd name="T26" fmla="*/ 2147483647 w 2"/>
              <a:gd name="T27" fmla="*/ 2147483647 h 2"/>
              <a:gd name="T28" fmla="*/ 2147483647 w 2"/>
              <a:gd name="T29" fmla="*/ 2147483647 h 2"/>
              <a:gd name="T30" fmla="*/ 2147483647 w 2"/>
              <a:gd name="T31" fmla="*/ 2147483647 h 2"/>
              <a:gd name="T32" fmla="*/ 0 w 2"/>
              <a:gd name="T33" fmla="*/ 2147483647 h 2"/>
              <a:gd name="T34" fmla="*/ 0 w 2"/>
              <a:gd name="T35" fmla="*/ 0 h 2"/>
              <a:gd name="T36" fmla="*/ 0 w 2"/>
              <a:gd name="T37" fmla="*/ 0 h 2"/>
              <a:gd name="T38" fmla="*/ 0 w 2"/>
              <a:gd name="T39" fmla="*/ 0 h 2"/>
              <a:gd name="T40" fmla="*/ 0 w 2"/>
              <a:gd name="T41" fmla="*/ 0 h 2"/>
              <a:gd name="T42" fmla="*/ 2147483647 w 2"/>
              <a:gd name="T43" fmla="*/ 0 h 2"/>
              <a:gd name="T44" fmla="*/ 2147483647 w 2"/>
              <a:gd name="T45" fmla="*/ 0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2">
                <a:moveTo>
                  <a:pt x="1" y="0"/>
                </a:moveTo>
                <a:lnTo>
                  <a:pt x="2" y="0"/>
                </a:lnTo>
                <a:lnTo>
                  <a:pt x="2" y="1"/>
                </a:lnTo>
                <a:lnTo>
                  <a:pt x="2" y="2"/>
                </a:lnTo>
                <a:lnTo>
                  <a:pt x="2" y="1"/>
                </a:lnTo>
                <a:lnTo>
                  <a:pt x="1" y="1"/>
                </a:ln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 name="Freeform 410"/>
          <p:cNvSpPr>
            <a:spLocks/>
          </p:cNvSpPr>
          <p:nvPr/>
        </p:nvSpPr>
        <p:spPr bwMode="auto">
          <a:xfrm>
            <a:off x="7754938" y="4064000"/>
            <a:ext cx="3175" cy="4763"/>
          </a:xfrm>
          <a:custGeom>
            <a:avLst/>
            <a:gdLst>
              <a:gd name="T0" fmla="*/ 0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2147483647 w 2"/>
              <a:gd name="T13" fmla="*/ 0 h 3"/>
              <a:gd name="T14" fmla="*/ 0 w 2"/>
              <a:gd name="T15" fmla="*/ 2147483647 h 3"/>
              <a:gd name="T16" fmla="*/ 0 w 2"/>
              <a:gd name="T17" fmla="*/ 2147483647 h 3"/>
              <a:gd name="T18" fmla="*/ 0 w 2"/>
              <a:gd name="T19" fmla="*/ 2147483647 h 3"/>
              <a:gd name="T20" fmla="*/ 0 w 2"/>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3">
                <a:moveTo>
                  <a:pt x="0" y="2"/>
                </a:moveTo>
                <a:lnTo>
                  <a:pt x="0" y="2"/>
                </a:lnTo>
                <a:lnTo>
                  <a:pt x="1" y="1"/>
                </a:lnTo>
                <a:lnTo>
                  <a:pt x="1" y="0"/>
                </a:lnTo>
                <a:lnTo>
                  <a:pt x="2" y="0"/>
                </a:lnTo>
                <a:lnTo>
                  <a:pt x="0" y="2"/>
                </a:lnTo>
                <a:lnTo>
                  <a:pt x="0" y="3"/>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 name="Freeform 411"/>
          <p:cNvSpPr>
            <a:spLocks/>
          </p:cNvSpPr>
          <p:nvPr/>
        </p:nvSpPr>
        <p:spPr bwMode="auto">
          <a:xfrm>
            <a:off x="7747000" y="4151313"/>
            <a:ext cx="1588" cy="6350"/>
          </a:xfrm>
          <a:custGeom>
            <a:avLst/>
            <a:gdLst>
              <a:gd name="T0" fmla="*/ 2147483647 w 1"/>
              <a:gd name="T1" fmla="*/ 2147483647 h 4"/>
              <a:gd name="T2" fmla="*/ 0 w 1"/>
              <a:gd name="T3" fmla="*/ 2147483647 h 4"/>
              <a:gd name="T4" fmla="*/ 2147483647 w 1"/>
              <a:gd name="T5" fmla="*/ 0 h 4"/>
              <a:gd name="T6" fmla="*/ 2147483647 w 1"/>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4"/>
                </a:moveTo>
                <a:lnTo>
                  <a:pt x="0" y="1"/>
                </a:lnTo>
                <a:lnTo>
                  <a:pt x="1" y="0"/>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6" name="Freeform 412"/>
          <p:cNvSpPr>
            <a:spLocks/>
          </p:cNvSpPr>
          <p:nvPr/>
        </p:nvSpPr>
        <p:spPr bwMode="auto">
          <a:xfrm>
            <a:off x="7747000" y="4157663"/>
            <a:ext cx="1588" cy="4762"/>
          </a:xfrm>
          <a:custGeom>
            <a:avLst/>
            <a:gdLst>
              <a:gd name="T0" fmla="*/ 2147483647 w 1"/>
              <a:gd name="T1" fmla="*/ 2147483647 h 3"/>
              <a:gd name="T2" fmla="*/ 0 w 1"/>
              <a:gd name="T3" fmla="*/ 0 h 3"/>
              <a:gd name="T4" fmla="*/ 2147483647 w 1"/>
              <a:gd name="T5" fmla="*/ 2147483647 h 3"/>
              <a:gd name="T6" fmla="*/ 2147483647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0"/>
                </a:lnTo>
                <a:lnTo>
                  <a:pt x="1"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7" name="Freeform 413"/>
          <p:cNvSpPr>
            <a:spLocks/>
          </p:cNvSpPr>
          <p:nvPr/>
        </p:nvSpPr>
        <p:spPr bwMode="auto">
          <a:xfrm>
            <a:off x="7761288" y="4046538"/>
            <a:ext cx="3175" cy="3175"/>
          </a:xfrm>
          <a:custGeom>
            <a:avLst/>
            <a:gdLst>
              <a:gd name="T0" fmla="*/ 0 w 2"/>
              <a:gd name="T1" fmla="*/ 2147483647 h 2"/>
              <a:gd name="T2" fmla="*/ 2147483647 w 2"/>
              <a:gd name="T3" fmla="*/ 0 h 2"/>
              <a:gd name="T4" fmla="*/ 2147483647 w 2"/>
              <a:gd name="T5" fmla="*/ 2147483647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1" y="0"/>
                </a:lnTo>
                <a:lnTo>
                  <a:pt x="2"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8" name="Freeform 414"/>
          <p:cNvSpPr>
            <a:spLocks/>
          </p:cNvSpPr>
          <p:nvPr/>
        </p:nvSpPr>
        <p:spPr bwMode="auto">
          <a:xfrm>
            <a:off x="7745413" y="4152900"/>
            <a:ext cx="1587" cy="3175"/>
          </a:xfrm>
          <a:custGeom>
            <a:avLst/>
            <a:gdLst>
              <a:gd name="T0" fmla="*/ 0 w 1"/>
              <a:gd name="T1" fmla="*/ 2147483647 h 2"/>
              <a:gd name="T2" fmla="*/ 0 w 1"/>
              <a:gd name="T3" fmla="*/ 0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9" name="Freeform 415"/>
          <p:cNvSpPr>
            <a:spLocks/>
          </p:cNvSpPr>
          <p:nvPr/>
        </p:nvSpPr>
        <p:spPr bwMode="auto">
          <a:xfrm>
            <a:off x="7742238" y="4171950"/>
            <a:ext cx="1587" cy="1588"/>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0" name="Freeform 416"/>
          <p:cNvSpPr>
            <a:spLocks/>
          </p:cNvSpPr>
          <p:nvPr/>
        </p:nvSpPr>
        <p:spPr bwMode="auto">
          <a:xfrm>
            <a:off x="7753350" y="4171950"/>
            <a:ext cx="1588" cy="1588"/>
          </a:xfrm>
          <a:custGeom>
            <a:avLst/>
            <a:gdLst>
              <a:gd name="T0" fmla="*/ 2147483647 w 1"/>
              <a:gd name="T1" fmla="*/ 2147483647 h 1"/>
              <a:gd name="T2" fmla="*/ 0 w 1"/>
              <a:gd name="T3" fmla="*/ 2147483647 h 1"/>
              <a:gd name="T4" fmla="*/ 0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1" name="Freeform 417"/>
          <p:cNvSpPr>
            <a:spLocks/>
          </p:cNvSpPr>
          <p:nvPr/>
        </p:nvSpPr>
        <p:spPr bwMode="auto">
          <a:xfrm>
            <a:off x="7770813" y="4043363"/>
            <a:ext cx="1587" cy="1587"/>
          </a:xfrm>
          <a:custGeom>
            <a:avLst/>
            <a:gdLst>
              <a:gd name="T0" fmla="*/ 2147483647 w 1"/>
              <a:gd name="T1" fmla="*/ 0 h 1"/>
              <a:gd name="T2" fmla="*/ 0 w 1"/>
              <a:gd name="T3" fmla="*/ 2147483647 h 1"/>
              <a:gd name="T4" fmla="*/ 0 w 1"/>
              <a:gd name="T5" fmla="*/ 0 h 1"/>
              <a:gd name="T6" fmla="*/ 214748364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2" name="Freeform 418"/>
          <p:cNvSpPr>
            <a:spLocks/>
          </p:cNvSpPr>
          <p:nvPr/>
        </p:nvSpPr>
        <p:spPr bwMode="auto">
          <a:xfrm>
            <a:off x="7788275" y="3989388"/>
            <a:ext cx="1588" cy="1587"/>
          </a:xfrm>
          <a:custGeom>
            <a:avLst/>
            <a:gdLst>
              <a:gd name="T0" fmla="*/ 2147483647 w 1"/>
              <a:gd name="T1" fmla="*/ 2147483647 h 1"/>
              <a:gd name="T2" fmla="*/ 0 w 1"/>
              <a:gd name="T3" fmla="*/ 2147483647 h 1"/>
              <a:gd name="T4" fmla="*/ 0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0"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3" name="Freeform 419"/>
          <p:cNvSpPr>
            <a:spLocks/>
          </p:cNvSpPr>
          <p:nvPr/>
        </p:nvSpPr>
        <p:spPr bwMode="auto">
          <a:xfrm>
            <a:off x="7583488" y="3800475"/>
            <a:ext cx="3175" cy="1588"/>
          </a:xfrm>
          <a:custGeom>
            <a:avLst/>
            <a:gdLst>
              <a:gd name="T0" fmla="*/ 2147483647 w 2"/>
              <a:gd name="T1" fmla="*/ 0 h 1588"/>
              <a:gd name="T2" fmla="*/ 0 w 2"/>
              <a:gd name="T3" fmla="*/ 0 h 1588"/>
              <a:gd name="T4" fmla="*/ 0 w 2"/>
              <a:gd name="T5" fmla="*/ 0 h 1588"/>
              <a:gd name="T6" fmla="*/ 2147483647 w 2"/>
              <a:gd name="T7" fmla="*/ 0 h 1588"/>
              <a:gd name="T8" fmla="*/ 2147483647 w 2"/>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88">
                <a:moveTo>
                  <a:pt x="2" y="0"/>
                </a:moveTo>
                <a:lnTo>
                  <a:pt x="0" y="0"/>
                </a:lnTo>
                <a:lnTo>
                  <a:pt x="1"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4" name="Freeform 420"/>
          <p:cNvSpPr>
            <a:spLocks/>
          </p:cNvSpPr>
          <p:nvPr/>
        </p:nvSpPr>
        <p:spPr bwMode="auto">
          <a:xfrm>
            <a:off x="7761288" y="4064000"/>
            <a:ext cx="1587" cy="1588"/>
          </a:xfrm>
          <a:custGeom>
            <a:avLst/>
            <a:gdLst>
              <a:gd name="T0" fmla="*/ 2147483647 w 1"/>
              <a:gd name="T1" fmla="*/ 0 h 1"/>
              <a:gd name="T2" fmla="*/ 0 w 1"/>
              <a:gd name="T3" fmla="*/ 2147483647 h 1"/>
              <a:gd name="T4" fmla="*/ 0 w 1"/>
              <a:gd name="T5" fmla="*/ 2147483647 h 1"/>
              <a:gd name="T6" fmla="*/ 0 w 1"/>
              <a:gd name="T7" fmla="*/ 0 h 1"/>
              <a:gd name="T8" fmla="*/ 2147483647 w 1"/>
              <a:gd name="T9" fmla="*/ 0 h 1"/>
              <a:gd name="T10" fmla="*/ 2147483647 w 1"/>
              <a:gd name="T11" fmla="*/ 0 h 1"/>
              <a:gd name="T12" fmla="*/ 2147483647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0"/>
                </a:move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5" name="Freeform 421"/>
          <p:cNvSpPr>
            <a:spLocks/>
          </p:cNvSpPr>
          <p:nvPr/>
        </p:nvSpPr>
        <p:spPr bwMode="auto">
          <a:xfrm>
            <a:off x="7761288" y="4067175"/>
            <a:ext cx="1587" cy="1588"/>
          </a:xfrm>
          <a:custGeom>
            <a:avLst/>
            <a:gdLst>
              <a:gd name="T0" fmla="*/ 0 w 1587"/>
              <a:gd name="T1" fmla="*/ 0 h 1588"/>
              <a:gd name="T2" fmla="*/ 0 w 1587"/>
              <a:gd name="T3" fmla="*/ 0 h 1588"/>
              <a:gd name="T4" fmla="*/ 0 w 1587"/>
              <a:gd name="T5" fmla="*/ 0 h 1588"/>
              <a:gd name="T6" fmla="*/ 0 w 1587"/>
              <a:gd name="T7" fmla="*/ 0 h 1588"/>
              <a:gd name="T8" fmla="*/ 0 w 1587"/>
              <a:gd name="T9" fmla="*/ 0 h 1588"/>
              <a:gd name="T10" fmla="*/ 0 w 1587"/>
              <a:gd name="T11" fmla="*/ 0 h 1588"/>
              <a:gd name="T12" fmla="*/ 0 w 1587"/>
              <a:gd name="T13" fmla="*/ 0 h 15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1588">
                <a:moveTo>
                  <a:pt x="0" y="0"/>
                </a:move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6" name="Rectangle 422"/>
          <p:cNvSpPr>
            <a:spLocks noChangeArrowheads="1"/>
          </p:cNvSpPr>
          <p:nvPr/>
        </p:nvSpPr>
        <p:spPr bwMode="auto">
          <a:xfrm>
            <a:off x="7753350" y="4065588"/>
            <a:ext cx="1588" cy="1587"/>
          </a:xfrm>
          <a:prstGeom prst="rect">
            <a:avLst/>
          </a:prstGeom>
          <a:noFill/>
          <a:ln w="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567" name="Freeform 423"/>
          <p:cNvSpPr>
            <a:spLocks/>
          </p:cNvSpPr>
          <p:nvPr/>
        </p:nvSpPr>
        <p:spPr bwMode="auto">
          <a:xfrm>
            <a:off x="7588250" y="3798888"/>
            <a:ext cx="1588" cy="1587"/>
          </a:xfrm>
          <a:custGeom>
            <a:avLst/>
            <a:gdLst>
              <a:gd name="T0" fmla="*/ 0 w 1588"/>
              <a:gd name="T1" fmla="*/ 0 h 1587"/>
              <a:gd name="T2" fmla="*/ 0 w 1588"/>
              <a:gd name="T3" fmla="*/ 0 h 1587"/>
              <a:gd name="T4" fmla="*/ 0 w 1588"/>
              <a:gd name="T5" fmla="*/ 0 h 1587"/>
              <a:gd name="T6" fmla="*/ 0 w 1588"/>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587">
                <a:moveTo>
                  <a:pt x="0" y="0"/>
                </a:move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8" name="Rectangle 424"/>
          <p:cNvSpPr>
            <a:spLocks noChangeArrowheads="1"/>
          </p:cNvSpPr>
          <p:nvPr/>
        </p:nvSpPr>
        <p:spPr bwMode="auto">
          <a:xfrm>
            <a:off x="7092950" y="391477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     VA</a:t>
            </a:r>
            <a:endParaRPr lang="en-US" altLang="en-US" sz="1000"/>
          </a:p>
        </p:txBody>
      </p:sp>
      <p:sp>
        <p:nvSpPr>
          <p:cNvPr id="6569" name="Freeform 425"/>
          <p:cNvSpPr>
            <a:spLocks noEditPoints="1"/>
          </p:cNvSpPr>
          <p:nvPr/>
        </p:nvSpPr>
        <p:spPr bwMode="auto">
          <a:xfrm>
            <a:off x="533400" y="1793875"/>
            <a:ext cx="1109663" cy="661988"/>
          </a:xfrm>
          <a:custGeom>
            <a:avLst/>
            <a:gdLst>
              <a:gd name="T0" fmla="*/ 2147483647 w 699"/>
              <a:gd name="T1" fmla="*/ 2147483647 h 417"/>
              <a:gd name="T2" fmla="*/ 2147483647 w 699"/>
              <a:gd name="T3" fmla="*/ 2147483647 h 417"/>
              <a:gd name="T4" fmla="*/ 2147483647 w 699"/>
              <a:gd name="T5" fmla="*/ 2147483647 h 417"/>
              <a:gd name="T6" fmla="*/ 2147483647 w 699"/>
              <a:gd name="T7" fmla="*/ 2147483647 h 417"/>
              <a:gd name="T8" fmla="*/ 2147483647 w 699"/>
              <a:gd name="T9" fmla="*/ 2147483647 h 417"/>
              <a:gd name="T10" fmla="*/ 2147483647 w 699"/>
              <a:gd name="T11" fmla="*/ 2147483647 h 417"/>
              <a:gd name="T12" fmla="*/ 2147483647 w 699"/>
              <a:gd name="T13" fmla="*/ 2147483647 h 417"/>
              <a:gd name="T14" fmla="*/ 2147483647 w 699"/>
              <a:gd name="T15" fmla="*/ 2147483647 h 417"/>
              <a:gd name="T16" fmla="*/ 2147483647 w 699"/>
              <a:gd name="T17" fmla="*/ 2147483647 h 417"/>
              <a:gd name="T18" fmla="*/ 2147483647 w 699"/>
              <a:gd name="T19" fmla="*/ 2147483647 h 417"/>
              <a:gd name="T20" fmla="*/ 2147483647 w 699"/>
              <a:gd name="T21" fmla="*/ 2147483647 h 417"/>
              <a:gd name="T22" fmla="*/ 2147483647 w 699"/>
              <a:gd name="T23" fmla="*/ 2147483647 h 417"/>
              <a:gd name="T24" fmla="*/ 2147483647 w 699"/>
              <a:gd name="T25" fmla="*/ 2147483647 h 417"/>
              <a:gd name="T26" fmla="*/ 2147483647 w 699"/>
              <a:gd name="T27" fmla="*/ 2147483647 h 417"/>
              <a:gd name="T28" fmla="*/ 2147483647 w 699"/>
              <a:gd name="T29" fmla="*/ 2147483647 h 417"/>
              <a:gd name="T30" fmla="*/ 2147483647 w 699"/>
              <a:gd name="T31" fmla="*/ 2147483647 h 417"/>
              <a:gd name="T32" fmla="*/ 2147483647 w 699"/>
              <a:gd name="T33" fmla="*/ 2147483647 h 417"/>
              <a:gd name="T34" fmla="*/ 2147483647 w 699"/>
              <a:gd name="T35" fmla="*/ 2147483647 h 417"/>
              <a:gd name="T36" fmla="*/ 2147483647 w 699"/>
              <a:gd name="T37" fmla="*/ 2147483647 h 417"/>
              <a:gd name="T38" fmla="*/ 2147483647 w 699"/>
              <a:gd name="T39" fmla="*/ 0 h 417"/>
              <a:gd name="T40" fmla="*/ 2147483647 w 699"/>
              <a:gd name="T41" fmla="*/ 2147483647 h 417"/>
              <a:gd name="T42" fmla="*/ 2147483647 w 699"/>
              <a:gd name="T43" fmla="*/ 2147483647 h 417"/>
              <a:gd name="T44" fmla="*/ 2147483647 w 699"/>
              <a:gd name="T45" fmla="*/ 2147483647 h 417"/>
              <a:gd name="T46" fmla="*/ 2147483647 w 699"/>
              <a:gd name="T47" fmla="*/ 2147483647 h 417"/>
              <a:gd name="T48" fmla="*/ 2147483647 w 699"/>
              <a:gd name="T49" fmla="*/ 2147483647 h 417"/>
              <a:gd name="T50" fmla="*/ 2147483647 w 699"/>
              <a:gd name="T51" fmla="*/ 2147483647 h 417"/>
              <a:gd name="T52" fmla="*/ 2147483647 w 699"/>
              <a:gd name="T53" fmla="*/ 2147483647 h 417"/>
              <a:gd name="T54" fmla="*/ 2147483647 w 699"/>
              <a:gd name="T55" fmla="*/ 2147483647 h 417"/>
              <a:gd name="T56" fmla="*/ 2147483647 w 699"/>
              <a:gd name="T57" fmla="*/ 2147483647 h 417"/>
              <a:gd name="T58" fmla="*/ 2147483647 w 699"/>
              <a:gd name="T59" fmla="*/ 2147483647 h 417"/>
              <a:gd name="T60" fmla="*/ 2147483647 w 699"/>
              <a:gd name="T61" fmla="*/ 2147483647 h 417"/>
              <a:gd name="T62" fmla="*/ 2147483647 w 699"/>
              <a:gd name="T63" fmla="*/ 2147483647 h 417"/>
              <a:gd name="T64" fmla="*/ 2147483647 w 699"/>
              <a:gd name="T65" fmla="*/ 2147483647 h 417"/>
              <a:gd name="T66" fmla="*/ 2147483647 w 699"/>
              <a:gd name="T67" fmla="*/ 2147483647 h 417"/>
              <a:gd name="T68" fmla="*/ 2147483647 w 699"/>
              <a:gd name="T69" fmla="*/ 2147483647 h 417"/>
              <a:gd name="T70" fmla="*/ 2147483647 w 699"/>
              <a:gd name="T71" fmla="*/ 2147483647 h 417"/>
              <a:gd name="T72" fmla="*/ 2147483647 w 699"/>
              <a:gd name="T73" fmla="*/ 2147483647 h 417"/>
              <a:gd name="T74" fmla="*/ 2147483647 w 699"/>
              <a:gd name="T75" fmla="*/ 2147483647 h 417"/>
              <a:gd name="T76" fmla="*/ 2147483647 w 699"/>
              <a:gd name="T77" fmla="*/ 2147483647 h 417"/>
              <a:gd name="T78" fmla="*/ 2147483647 w 699"/>
              <a:gd name="T79" fmla="*/ 2147483647 h 417"/>
              <a:gd name="T80" fmla="*/ 2147483647 w 699"/>
              <a:gd name="T81" fmla="*/ 2147483647 h 417"/>
              <a:gd name="T82" fmla="*/ 2147483647 w 699"/>
              <a:gd name="T83" fmla="*/ 2147483647 h 417"/>
              <a:gd name="T84" fmla="*/ 2147483647 w 699"/>
              <a:gd name="T85" fmla="*/ 2147483647 h 417"/>
              <a:gd name="T86" fmla="*/ 2147483647 w 699"/>
              <a:gd name="T87" fmla="*/ 2147483647 h 417"/>
              <a:gd name="T88" fmla="*/ 2147483647 w 699"/>
              <a:gd name="T89" fmla="*/ 2147483647 h 417"/>
              <a:gd name="T90" fmla="*/ 2147483647 w 699"/>
              <a:gd name="T91" fmla="*/ 2147483647 h 417"/>
              <a:gd name="T92" fmla="*/ 2147483647 w 699"/>
              <a:gd name="T93" fmla="*/ 2147483647 h 417"/>
              <a:gd name="T94" fmla="*/ 2147483647 w 699"/>
              <a:gd name="T95" fmla="*/ 2147483647 h 417"/>
              <a:gd name="T96" fmla="*/ 2147483647 w 699"/>
              <a:gd name="T97" fmla="*/ 2147483647 h 417"/>
              <a:gd name="T98" fmla="*/ 2147483647 w 699"/>
              <a:gd name="T99" fmla="*/ 2147483647 h 417"/>
              <a:gd name="T100" fmla="*/ 2147483647 w 699"/>
              <a:gd name="T101" fmla="*/ 2147483647 h 417"/>
              <a:gd name="T102" fmla="*/ 2147483647 w 699"/>
              <a:gd name="T103" fmla="*/ 2147483647 h 417"/>
              <a:gd name="T104" fmla="*/ 2147483647 w 699"/>
              <a:gd name="T105" fmla="*/ 2147483647 h 417"/>
              <a:gd name="T106" fmla="*/ 2147483647 w 699"/>
              <a:gd name="T107" fmla="*/ 2147483647 h 417"/>
              <a:gd name="T108" fmla="*/ 2147483647 w 699"/>
              <a:gd name="T109" fmla="*/ 2147483647 h 417"/>
              <a:gd name="T110" fmla="*/ 2147483647 w 699"/>
              <a:gd name="T111" fmla="*/ 0 h 417"/>
              <a:gd name="T112" fmla="*/ 2147483647 w 699"/>
              <a:gd name="T113" fmla="*/ 2147483647 h 417"/>
              <a:gd name="T114" fmla="*/ 2147483647 w 699"/>
              <a:gd name="T115" fmla="*/ 2147483647 h 417"/>
              <a:gd name="T116" fmla="*/ 2147483647 w 699"/>
              <a:gd name="T117" fmla="*/ 2147483647 h 417"/>
              <a:gd name="T118" fmla="*/ 2147483647 w 699"/>
              <a:gd name="T119" fmla="*/ 2147483647 h 417"/>
              <a:gd name="T120" fmla="*/ 2147483647 w 699"/>
              <a:gd name="T121" fmla="*/ 2147483647 h 417"/>
              <a:gd name="T122" fmla="*/ 2147483647 w 699"/>
              <a:gd name="T123" fmla="*/ 2147483647 h 4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9" h="417">
                <a:moveTo>
                  <a:pt x="142" y="102"/>
                </a:moveTo>
                <a:lnTo>
                  <a:pt x="139" y="105"/>
                </a:lnTo>
                <a:lnTo>
                  <a:pt x="141" y="103"/>
                </a:lnTo>
                <a:lnTo>
                  <a:pt x="143" y="105"/>
                </a:lnTo>
                <a:lnTo>
                  <a:pt x="144" y="104"/>
                </a:lnTo>
                <a:lnTo>
                  <a:pt x="149" y="108"/>
                </a:lnTo>
                <a:lnTo>
                  <a:pt x="151" y="112"/>
                </a:lnTo>
                <a:lnTo>
                  <a:pt x="151" y="116"/>
                </a:lnTo>
                <a:lnTo>
                  <a:pt x="154" y="120"/>
                </a:lnTo>
                <a:lnTo>
                  <a:pt x="155" y="120"/>
                </a:lnTo>
                <a:lnTo>
                  <a:pt x="154" y="115"/>
                </a:lnTo>
                <a:lnTo>
                  <a:pt x="151" y="113"/>
                </a:lnTo>
                <a:lnTo>
                  <a:pt x="159" y="111"/>
                </a:lnTo>
                <a:lnTo>
                  <a:pt x="162" y="111"/>
                </a:lnTo>
                <a:lnTo>
                  <a:pt x="161" y="115"/>
                </a:lnTo>
                <a:lnTo>
                  <a:pt x="166" y="117"/>
                </a:lnTo>
                <a:lnTo>
                  <a:pt x="167" y="121"/>
                </a:lnTo>
                <a:lnTo>
                  <a:pt x="167" y="123"/>
                </a:lnTo>
                <a:lnTo>
                  <a:pt x="168" y="123"/>
                </a:lnTo>
                <a:lnTo>
                  <a:pt x="170" y="118"/>
                </a:lnTo>
                <a:lnTo>
                  <a:pt x="165" y="113"/>
                </a:lnTo>
                <a:lnTo>
                  <a:pt x="166" y="112"/>
                </a:lnTo>
                <a:lnTo>
                  <a:pt x="165" y="110"/>
                </a:lnTo>
                <a:lnTo>
                  <a:pt x="169" y="106"/>
                </a:lnTo>
                <a:lnTo>
                  <a:pt x="176" y="105"/>
                </a:lnTo>
                <a:lnTo>
                  <a:pt x="177" y="109"/>
                </a:lnTo>
                <a:lnTo>
                  <a:pt x="174" y="110"/>
                </a:lnTo>
                <a:lnTo>
                  <a:pt x="172" y="112"/>
                </a:lnTo>
                <a:lnTo>
                  <a:pt x="176" y="116"/>
                </a:lnTo>
                <a:lnTo>
                  <a:pt x="175" y="117"/>
                </a:lnTo>
                <a:lnTo>
                  <a:pt x="177" y="120"/>
                </a:lnTo>
                <a:lnTo>
                  <a:pt x="178" y="119"/>
                </a:lnTo>
                <a:lnTo>
                  <a:pt x="181" y="124"/>
                </a:lnTo>
                <a:lnTo>
                  <a:pt x="183" y="126"/>
                </a:lnTo>
                <a:lnTo>
                  <a:pt x="182" y="128"/>
                </a:lnTo>
                <a:lnTo>
                  <a:pt x="184" y="127"/>
                </a:lnTo>
                <a:lnTo>
                  <a:pt x="183" y="132"/>
                </a:lnTo>
                <a:lnTo>
                  <a:pt x="181" y="133"/>
                </a:lnTo>
                <a:lnTo>
                  <a:pt x="183" y="133"/>
                </a:lnTo>
                <a:lnTo>
                  <a:pt x="185" y="131"/>
                </a:lnTo>
                <a:lnTo>
                  <a:pt x="186" y="135"/>
                </a:lnTo>
                <a:lnTo>
                  <a:pt x="190" y="136"/>
                </a:lnTo>
                <a:lnTo>
                  <a:pt x="188" y="138"/>
                </a:lnTo>
                <a:lnTo>
                  <a:pt x="188" y="136"/>
                </a:lnTo>
                <a:lnTo>
                  <a:pt x="187" y="139"/>
                </a:lnTo>
                <a:lnTo>
                  <a:pt x="182" y="139"/>
                </a:lnTo>
                <a:lnTo>
                  <a:pt x="183" y="143"/>
                </a:lnTo>
                <a:lnTo>
                  <a:pt x="177" y="146"/>
                </a:lnTo>
                <a:lnTo>
                  <a:pt x="178" y="151"/>
                </a:lnTo>
                <a:lnTo>
                  <a:pt x="174" y="156"/>
                </a:lnTo>
                <a:lnTo>
                  <a:pt x="175" y="160"/>
                </a:lnTo>
                <a:lnTo>
                  <a:pt x="171" y="162"/>
                </a:lnTo>
                <a:lnTo>
                  <a:pt x="169" y="160"/>
                </a:lnTo>
                <a:lnTo>
                  <a:pt x="172" y="155"/>
                </a:lnTo>
                <a:lnTo>
                  <a:pt x="173" y="147"/>
                </a:lnTo>
                <a:lnTo>
                  <a:pt x="172" y="143"/>
                </a:lnTo>
                <a:lnTo>
                  <a:pt x="172" y="141"/>
                </a:lnTo>
                <a:lnTo>
                  <a:pt x="172" y="140"/>
                </a:lnTo>
                <a:lnTo>
                  <a:pt x="171" y="142"/>
                </a:lnTo>
                <a:lnTo>
                  <a:pt x="171" y="148"/>
                </a:lnTo>
                <a:lnTo>
                  <a:pt x="170" y="149"/>
                </a:lnTo>
                <a:lnTo>
                  <a:pt x="168" y="148"/>
                </a:lnTo>
                <a:lnTo>
                  <a:pt x="168" y="144"/>
                </a:lnTo>
                <a:lnTo>
                  <a:pt x="166" y="145"/>
                </a:lnTo>
                <a:lnTo>
                  <a:pt x="167" y="151"/>
                </a:lnTo>
                <a:lnTo>
                  <a:pt x="168" y="153"/>
                </a:lnTo>
                <a:lnTo>
                  <a:pt x="168" y="155"/>
                </a:lnTo>
                <a:lnTo>
                  <a:pt x="166" y="154"/>
                </a:lnTo>
                <a:lnTo>
                  <a:pt x="166" y="156"/>
                </a:lnTo>
                <a:lnTo>
                  <a:pt x="165" y="156"/>
                </a:lnTo>
                <a:lnTo>
                  <a:pt x="164" y="160"/>
                </a:lnTo>
                <a:lnTo>
                  <a:pt x="163" y="163"/>
                </a:lnTo>
                <a:lnTo>
                  <a:pt x="163" y="166"/>
                </a:lnTo>
                <a:lnTo>
                  <a:pt x="161" y="166"/>
                </a:lnTo>
                <a:lnTo>
                  <a:pt x="160" y="167"/>
                </a:lnTo>
                <a:lnTo>
                  <a:pt x="156" y="170"/>
                </a:lnTo>
                <a:lnTo>
                  <a:pt x="151" y="178"/>
                </a:lnTo>
                <a:lnTo>
                  <a:pt x="149" y="184"/>
                </a:lnTo>
                <a:lnTo>
                  <a:pt x="145" y="189"/>
                </a:lnTo>
                <a:lnTo>
                  <a:pt x="141" y="200"/>
                </a:lnTo>
                <a:lnTo>
                  <a:pt x="143" y="203"/>
                </a:lnTo>
                <a:lnTo>
                  <a:pt x="146" y="201"/>
                </a:lnTo>
                <a:lnTo>
                  <a:pt x="152" y="201"/>
                </a:lnTo>
                <a:lnTo>
                  <a:pt x="156" y="199"/>
                </a:lnTo>
                <a:lnTo>
                  <a:pt x="163" y="196"/>
                </a:lnTo>
                <a:lnTo>
                  <a:pt x="167" y="192"/>
                </a:lnTo>
                <a:lnTo>
                  <a:pt x="167" y="191"/>
                </a:lnTo>
                <a:lnTo>
                  <a:pt x="156" y="197"/>
                </a:lnTo>
                <a:lnTo>
                  <a:pt x="152" y="201"/>
                </a:lnTo>
                <a:lnTo>
                  <a:pt x="150" y="199"/>
                </a:lnTo>
                <a:lnTo>
                  <a:pt x="145" y="199"/>
                </a:lnTo>
                <a:lnTo>
                  <a:pt x="144" y="197"/>
                </a:lnTo>
                <a:lnTo>
                  <a:pt x="146" y="190"/>
                </a:lnTo>
                <a:lnTo>
                  <a:pt x="151" y="185"/>
                </a:lnTo>
                <a:lnTo>
                  <a:pt x="153" y="180"/>
                </a:lnTo>
                <a:lnTo>
                  <a:pt x="157" y="176"/>
                </a:lnTo>
                <a:lnTo>
                  <a:pt x="158" y="174"/>
                </a:lnTo>
                <a:lnTo>
                  <a:pt x="162" y="171"/>
                </a:lnTo>
                <a:lnTo>
                  <a:pt x="163" y="168"/>
                </a:lnTo>
                <a:lnTo>
                  <a:pt x="167" y="168"/>
                </a:lnTo>
                <a:lnTo>
                  <a:pt x="170" y="165"/>
                </a:lnTo>
                <a:lnTo>
                  <a:pt x="169" y="167"/>
                </a:lnTo>
                <a:lnTo>
                  <a:pt x="170" y="167"/>
                </a:lnTo>
                <a:lnTo>
                  <a:pt x="177" y="163"/>
                </a:lnTo>
                <a:lnTo>
                  <a:pt x="177" y="156"/>
                </a:lnTo>
                <a:lnTo>
                  <a:pt x="189" y="140"/>
                </a:lnTo>
                <a:lnTo>
                  <a:pt x="192" y="140"/>
                </a:lnTo>
                <a:lnTo>
                  <a:pt x="192" y="143"/>
                </a:lnTo>
                <a:lnTo>
                  <a:pt x="192" y="144"/>
                </a:lnTo>
                <a:lnTo>
                  <a:pt x="193" y="144"/>
                </a:lnTo>
                <a:lnTo>
                  <a:pt x="192" y="134"/>
                </a:lnTo>
                <a:lnTo>
                  <a:pt x="189" y="132"/>
                </a:lnTo>
                <a:lnTo>
                  <a:pt x="188" y="130"/>
                </a:lnTo>
                <a:lnTo>
                  <a:pt x="190" y="130"/>
                </a:lnTo>
                <a:lnTo>
                  <a:pt x="192" y="132"/>
                </a:lnTo>
                <a:lnTo>
                  <a:pt x="197" y="133"/>
                </a:lnTo>
                <a:lnTo>
                  <a:pt x="197" y="134"/>
                </a:lnTo>
                <a:lnTo>
                  <a:pt x="199" y="144"/>
                </a:lnTo>
                <a:lnTo>
                  <a:pt x="201" y="145"/>
                </a:lnTo>
                <a:lnTo>
                  <a:pt x="199" y="148"/>
                </a:lnTo>
                <a:lnTo>
                  <a:pt x="202" y="152"/>
                </a:lnTo>
                <a:lnTo>
                  <a:pt x="201" y="154"/>
                </a:lnTo>
                <a:lnTo>
                  <a:pt x="198" y="154"/>
                </a:lnTo>
                <a:lnTo>
                  <a:pt x="195" y="153"/>
                </a:lnTo>
                <a:lnTo>
                  <a:pt x="194" y="151"/>
                </a:lnTo>
                <a:lnTo>
                  <a:pt x="195" y="155"/>
                </a:lnTo>
                <a:lnTo>
                  <a:pt x="191" y="160"/>
                </a:lnTo>
                <a:lnTo>
                  <a:pt x="188" y="157"/>
                </a:lnTo>
                <a:lnTo>
                  <a:pt x="186" y="154"/>
                </a:lnTo>
                <a:lnTo>
                  <a:pt x="185" y="155"/>
                </a:lnTo>
                <a:lnTo>
                  <a:pt x="187" y="159"/>
                </a:lnTo>
                <a:lnTo>
                  <a:pt x="188" y="159"/>
                </a:lnTo>
                <a:lnTo>
                  <a:pt x="189" y="159"/>
                </a:lnTo>
                <a:lnTo>
                  <a:pt x="189" y="165"/>
                </a:lnTo>
                <a:lnTo>
                  <a:pt x="191" y="167"/>
                </a:lnTo>
                <a:lnTo>
                  <a:pt x="191" y="172"/>
                </a:lnTo>
                <a:lnTo>
                  <a:pt x="190" y="175"/>
                </a:lnTo>
                <a:lnTo>
                  <a:pt x="189" y="175"/>
                </a:lnTo>
                <a:lnTo>
                  <a:pt x="185" y="172"/>
                </a:lnTo>
                <a:lnTo>
                  <a:pt x="183" y="165"/>
                </a:lnTo>
                <a:lnTo>
                  <a:pt x="182" y="166"/>
                </a:lnTo>
                <a:lnTo>
                  <a:pt x="181" y="170"/>
                </a:lnTo>
                <a:lnTo>
                  <a:pt x="182" y="171"/>
                </a:lnTo>
                <a:lnTo>
                  <a:pt x="183" y="170"/>
                </a:lnTo>
                <a:lnTo>
                  <a:pt x="182" y="172"/>
                </a:lnTo>
                <a:lnTo>
                  <a:pt x="183" y="174"/>
                </a:lnTo>
                <a:lnTo>
                  <a:pt x="184" y="172"/>
                </a:lnTo>
                <a:lnTo>
                  <a:pt x="184" y="173"/>
                </a:lnTo>
                <a:lnTo>
                  <a:pt x="184" y="171"/>
                </a:lnTo>
                <a:lnTo>
                  <a:pt x="185" y="174"/>
                </a:lnTo>
                <a:lnTo>
                  <a:pt x="188" y="176"/>
                </a:lnTo>
                <a:lnTo>
                  <a:pt x="185" y="177"/>
                </a:lnTo>
                <a:lnTo>
                  <a:pt x="182" y="180"/>
                </a:lnTo>
                <a:lnTo>
                  <a:pt x="190" y="178"/>
                </a:lnTo>
                <a:lnTo>
                  <a:pt x="195" y="173"/>
                </a:lnTo>
                <a:lnTo>
                  <a:pt x="195" y="175"/>
                </a:lnTo>
                <a:lnTo>
                  <a:pt x="196" y="175"/>
                </a:lnTo>
                <a:lnTo>
                  <a:pt x="196" y="180"/>
                </a:lnTo>
                <a:lnTo>
                  <a:pt x="200" y="182"/>
                </a:lnTo>
                <a:lnTo>
                  <a:pt x="197" y="187"/>
                </a:lnTo>
                <a:lnTo>
                  <a:pt x="197" y="192"/>
                </a:lnTo>
                <a:lnTo>
                  <a:pt x="195" y="195"/>
                </a:lnTo>
                <a:lnTo>
                  <a:pt x="196" y="199"/>
                </a:lnTo>
                <a:lnTo>
                  <a:pt x="194" y="202"/>
                </a:lnTo>
                <a:lnTo>
                  <a:pt x="193" y="204"/>
                </a:lnTo>
                <a:lnTo>
                  <a:pt x="191" y="203"/>
                </a:lnTo>
                <a:lnTo>
                  <a:pt x="195" y="208"/>
                </a:lnTo>
                <a:lnTo>
                  <a:pt x="195" y="210"/>
                </a:lnTo>
                <a:lnTo>
                  <a:pt x="191" y="213"/>
                </a:lnTo>
                <a:lnTo>
                  <a:pt x="191" y="210"/>
                </a:lnTo>
                <a:lnTo>
                  <a:pt x="189" y="208"/>
                </a:lnTo>
                <a:lnTo>
                  <a:pt x="189" y="209"/>
                </a:lnTo>
                <a:lnTo>
                  <a:pt x="191" y="210"/>
                </a:lnTo>
                <a:lnTo>
                  <a:pt x="190" y="212"/>
                </a:lnTo>
                <a:lnTo>
                  <a:pt x="184" y="209"/>
                </a:lnTo>
                <a:lnTo>
                  <a:pt x="183" y="210"/>
                </a:lnTo>
                <a:lnTo>
                  <a:pt x="183" y="206"/>
                </a:lnTo>
                <a:lnTo>
                  <a:pt x="186" y="205"/>
                </a:lnTo>
                <a:lnTo>
                  <a:pt x="184" y="202"/>
                </a:lnTo>
                <a:lnTo>
                  <a:pt x="188" y="199"/>
                </a:lnTo>
                <a:lnTo>
                  <a:pt x="188" y="195"/>
                </a:lnTo>
                <a:lnTo>
                  <a:pt x="187" y="198"/>
                </a:lnTo>
                <a:lnTo>
                  <a:pt x="180" y="203"/>
                </a:lnTo>
                <a:lnTo>
                  <a:pt x="179" y="202"/>
                </a:lnTo>
                <a:lnTo>
                  <a:pt x="179" y="205"/>
                </a:lnTo>
                <a:lnTo>
                  <a:pt x="176" y="211"/>
                </a:lnTo>
                <a:lnTo>
                  <a:pt x="178" y="211"/>
                </a:lnTo>
                <a:lnTo>
                  <a:pt x="176" y="213"/>
                </a:lnTo>
                <a:lnTo>
                  <a:pt x="179" y="212"/>
                </a:lnTo>
                <a:lnTo>
                  <a:pt x="179" y="214"/>
                </a:lnTo>
                <a:lnTo>
                  <a:pt x="180" y="213"/>
                </a:lnTo>
                <a:lnTo>
                  <a:pt x="180" y="217"/>
                </a:lnTo>
                <a:lnTo>
                  <a:pt x="178" y="219"/>
                </a:lnTo>
                <a:lnTo>
                  <a:pt x="177" y="217"/>
                </a:lnTo>
                <a:lnTo>
                  <a:pt x="176" y="219"/>
                </a:lnTo>
                <a:lnTo>
                  <a:pt x="178" y="220"/>
                </a:lnTo>
                <a:lnTo>
                  <a:pt x="177" y="222"/>
                </a:lnTo>
                <a:lnTo>
                  <a:pt x="175" y="224"/>
                </a:lnTo>
                <a:lnTo>
                  <a:pt x="170" y="215"/>
                </a:lnTo>
                <a:lnTo>
                  <a:pt x="171" y="211"/>
                </a:lnTo>
                <a:lnTo>
                  <a:pt x="174" y="207"/>
                </a:lnTo>
                <a:lnTo>
                  <a:pt x="173" y="206"/>
                </a:lnTo>
                <a:lnTo>
                  <a:pt x="173" y="203"/>
                </a:lnTo>
                <a:lnTo>
                  <a:pt x="175" y="203"/>
                </a:lnTo>
                <a:lnTo>
                  <a:pt x="173" y="202"/>
                </a:lnTo>
                <a:lnTo>
                  <a:pt x="173" y="201"/>
                </a:lnTo>
                <a:lnTo>
                  <a:pt x="172" y="201"/>
                </a:lnTo>
                <a:lnTo>
                  <a:pt x="170" y="195"/>
                </a:lnTo>
                <a:lnTo>
                  <a:pt x="170" y="199"/>
                </a:lnTo>
                <a:lnTo>
                  <a:pt x="169" y="205"/>
                </a:lnTo>
                <a:lnTo>
                  <a:pt x="161" y="210"/>
                </a:lnTo>
                <a:lnTo>
                  <a:pt x="160" y="214"/>
                </a:lnTo>
                <a:lnTo>
                  <a:pt x="161" y="219"/>
                </a:lnTo>
                <a:lnTo>
                  <a:pt x="149" y="219"/>
                </a:lnTo>
                <a:lnTo>
                  <a:pt x="160" y="220"/>
                </a:lnTo>
                <a:lnTo>
                  <a:pt x="158" y="223"/>
                </a:lnTo>
                <a:lnTo>
                  <a:pt x="151" y="225"/>
                </a:lnTo>
                <a:lnTo>
                  <a:pt x="153" y="226"/>
                </a:lnTo>
                <a:lnTo>
                  <a:pt x="152" y="229"/>
                </a:lnTo>
                <a:lnTo>
                  <a:pt x="149" y="229"/>
                </a:lnTo>
                <a:lnTo>
                  <a:pt x="148" y="231"/>
                </a:lnTo>
                <a:lnTo>
                  <a:pt x="150" y="230"/>
                </a:lnTo>
                <a:lnTo>
                  <a:pt x="152" y="230"/>
                </a:lnTo>
                <a:lnTo>
                  <a:pt x="155" y="226"/>
                </a:lnTo>
                <a:lnTo>
                  <a:pt x="156" y="226"/>
                </a:lnTo>
                <a:lnTo>
                  <a:pt x="157" y="227"/>
                </a:lnTo>
                <a:lnTo>
                  <a:pt x="160" y="221"/>
                </a:lnTo>
                <a:lnTo>
                  <a:pt x="162" y="223"/>
                </a:lnTo>
                <a:lnTo>
                  <a:pt x="161" y="225"/>
                </a:lnTo>
                <a:lnTo>
                  <a:pt x="158" y="228"/>
                </a:lnTo>
                <a:lnTo>
                  <a:pt x="159" y="231"/>
                </a:lnTo>
                <a:lnTo>
                  <a:pt x="156" y="232"/>
                </a:lnTo>
                <a:lnTo>
                  <a:pt x="154" y="235"/>
                </a:lnTo>
                <a:lnTo>
                  <a:pt x="159" y="232"/>
                </a:lnTo>
                <a:lnTo>
                  <a:pt x="160" y="230"/>
                </a:lnTo>
                <a:lnTo>
                  <a:pt x="160" y="228"/>
                </a:lnTo>
                <a:lnTo>
                  <a:pt x="161" y="226"/>
                </a:lnTo>
                <a:lnTo>
                  <a:pt x="161" y="234"/>
                </a:lnTo>
                <a:lnTo>
                  <a:pt x="163" y="237"/>
                </a:lnTo>
                <a:lnTo>
                  <a:pt x="163" y="242"/>
                </a:lnTo>
                <a:lnTo>
                  <a:pt x="163" y="243"/>
                </a:lnTo>
                <a:lnTo>
                  <a:pt x="163" y="237"/>
                </a:lnTo>
                <a:lnTo>
                  <a:pt x="164" y="237"/>
                </a:lnTo>
                <a:lnTo>
                  <a:pt x="163" y="234"/>
                </a:lnTo>
                <a:lnTo>
                  <a:pt x="164" y="231"/>
                </a:lnTo>
                <a:lnTo>
                  <a:pt x="163" y="228"/>
                </a:lnTo>
                <a:lnTo>
                  <a:pt x="164" y="226"/>
                </a:lnTo>
                <a:lnTo>
                  <a:pt x="169" y="224"/>
                </a:lnTo>
                <a:lnTo>
                  <a:pt x="169" y="227"/>
                </a:lnTo>
                <a:lnTo>
                  <a:pt x="170" y="232"/>
                </a:lnTo>
                <a:lnTo>
                  <a:pt x="170" y="222"/>
                </a:lnTo>
                <a:lnTo>
                  <a:pt x="173" y="225"/>
                </a:lnTo>
                <a:lnTo>
                  <a:pt x="175" y="229"/>
                </a:lnTo>
                <a:lnTo>
                  <a:pt x="179" y="231"/>
                </a:lnTo>
                <a:lnTo>
                  <a:pt x="179" y="234"/>
                </a:lnTo>
                <a:lnTo>
                  <a:pt x="180" y="232"/>
                </a:lnTo>
                <a:lnTo>
                  <a:pt x="183" y="232"/>
                </a:lnTo>
                <a:lnTo>
                  <a:pt x="191" y="223"/>
                </a:lnTo>
                <a:lnTo>
                  <a:pt x="194" y="215"/>
                </a:lnTo>
                <a:lnTo>
                  <a:pt x="197" y="210"/>
                </a:lnTo>
                <a:lnTo>
                  <a:pt x="195" y="205"/>
                </a:lnTo>
                <a:lnTo>
                  <a:pt x="206" y="213"/>
                </a:lnTo>
                <a:lnTo>
                  <a:pt x="207" y="210"/>
                </a:lnTo>
                <a:lnTo>
                  <a:pt x="204" y="208"/>
                </a:lnTo>
                <a:lnTo>
                  <a:pt x="205" y="205"/>
                </a:lnTo>
                <a:lnTo>
                  <a:pt x="215" y="202"/>
                </a:lnTo>
                <a:lnTo>
                  <a:pt x="215" y="196"/>
                </a:lnTo>
                <a:lnTo>
                  <a:pt x="213" y="194"/>
                </a:lnTo>
                <a:lnTo>
                  <a:pt x="212" y="191"/>
                </a:lnTo>
                <a:lnTo>
                  <a:pt x="210" y="190"/>
                </a:lnTo>
                <a:lnTo>
                  <a:pt x="212" y="186"/>
                </a:lnTo>
                <a:lnTo>
                  <a:pt x="208" y="182"/>
                </a:lnTo>
                <a:lnTo>
                  <a:pt x="208" y="177"/>
                </a:lnTo>
                <a:lnTo>
                  <a:pt x="206" y="175"/>
                </a:lnTo>
                <a:lnTo>
                  <a:pt x="210" y="172"/>
                </a:lnTo>
                <a:lnTo>
                  <a:pt x="214" y="179"/>
                </a:lnTo>
                <a:lnTo>
                  <a:pt x="217" y="182"/>
                </a:lnTo>
                <a:lnTo>
                  <a:pt x="213" y="177"/>
                </a:lnTo>
                <a:lnTo>
                  <a:pt x="214" y="174"/>
                </a:lnTo>
                <a:lnTo>
                  <a:pt x="214" y="171"/>
                </a:lnTo>
                <a:lnTo>
                  <a:pt x="210" y="168"/>
                </a:lnTo>
                <a:lnTo>
                  <a:pt x="207" y="167"/>
                </a:lnTo>
                <a:lnTo>
                  <a:pt x="205" y="164"/>
                </a:lnTo>
                <a:lnTo>
                  <a:pt x="208" y="164"/>
                </a:lnTo>
                <a:lnTo>
                  <a:pt x="207" y="162"/>
                </a:lnTo>
                <a:lnTo>
                  <a:pt x="209" y="158"/>
                </a:lnTo>
                <a:lnTo>
                  <a:pt x="210" y="156"/>
                </a:lnTo>
                <a:lnTo>
                  <a:pt x="208" y="146"/>
                </a:lnTo>
                <a:lnTo>
                  <a:pt x="213" y="140"/>
                </a:lnTo>
                <a:lnTo>
                  <a:pt x="215" y="129"/>
                </a:lnTo>
                <a:lnTo>
                  <a:pt x="224" y="125"/>
                </a:lnTo>
                <a:lnTo>
                  <a:pt x="225" y="121"/>
                </a:lnTo>
                <a:lnTo>
                  <a:pt x="229" y="123"/>
                </a:lnTo>
                <a:lnTo>
                  <a:pt x="227" y="120"/>
                </a:lnTo>
                <a:lnTo>
                  <a:pt x="225" y="120"/>
                </a:lnTo>
                <a:lnTo>
                  <a:pt x="229" y="118"/>
                </a:lnTo>
                <a:lnTo>
                  <a:pt x="226" y="118"/>
                </a:lnTo>
                <a:lnTo>
                  <a:pt x="227" y="117"/>
                </a:lnTo>
                <a:lnTo>
                  <a:pt x="226" y="117"/>
                </a:lnTo>
                <a:lnTo>
                  <a:pt x="223" y="118"/>
                </a:lnTo>
                <a:lnTo>
                  <a:pt x="223" y="119"/>
                </a:lnTo>
                <a:lnTo>
                  <a:pt x="221" y="118"/>
                </a:lnTo>
                <a:lnTo>
                  <a:pt x="218" y="116"/>
                </a:lnTo>
                <a:lnTo>
                  <a:pt x="220" y="117"/>
                </a:lnTo>
                <a:lnTo>
                  <a:pt x="220" y="115"/>
                </a:lnTo>
                <a:lnTo>
                  <a:pt x="215" y="113"/>
                </a:lnTo>
                <a:lnTo>
                  <a:pt x="211" y="108"/>
                </a:lnTo>
                <a:lnTo>
                  <a:pt x="211" y="103"/>
                </a:lnTo>
                <a:lnTo>
                  <a:pt x="212" y="99"/>
                </a:lnTo>
                <a:lnTo>
                  <a:pt x="218" y="97"/>
                </a:lnTo>
                <a:lnTo>
                  <a:pt x="212" y="98"/>
                </a:lnTo>
                <a:lnTo>
                  <a:pt x="210" y="94"/>
                </a:lnTo>
                <a:lnTo>
                  <a:pt x="209" y="95"/>
                </a:lnTo>
                <a:lnTo>
                  <a:pt x="209" y="91"/>
                </a:lnTo>
                <a:lnTo>
                  <a:pt x="212" y="87"/>
                </a:lnTo>
                <a:lnTo>
                  <a:pt x="208" y="83"/>
                </a:lnTo>
                <a:lnTo>
                  <a:pt x="207" y="81"/>
                </a:lnTo>
                <a:lnTo>
                  <a:pt x="206" y="82"/>
                </a:lnTo>
                <a:lnTo>
                  <a:pt x="202" y="79"/>
                </a:lnTo>
                <a:lnTo>
                  <a:pt x="205" y="79"/>
                </a:lnTo>
                <a:lnTo>
                  <a:pt x="202" y="79"/>
                </a:lnTo>
                <a:lnTo>
                  <a:pt x="200" y="76"/>
                </a:lnTo>
                <a:lnTo>
                  <a:pt x="199" y="78"/>
                </a:lnTo>
                <a:lnTo>
                  <a:pt x="200" y="75"/>
                </a:lnTo>
                <a:lnTo>
                  <a:pt x="200" y="74"/>
                </a:lnTo>
                <a:lnTo>
                  <a:pt x="200" y="69"/>
                </a:lnTo>
                <a:lnTo>
                  <a:pt x="201" y="67"/>
                </a:lnTo>
                <a:lnTo>
                  <a:pt x="200" y="66"/>
                </a:lnTo>
                <a:lnTo>
                  <a:pt x="202" y="67"/>
                </a:lnTo>
                <a:lnTo>
                  <a:pt x="203" y="64"/>
                </a:lnTo>
                <a:lnTo>
                  <a:pt x="201" y="63"/>
                </a:lnTo>
                <a:lnTo>
                  <a:pt x="201" y="58"/>
                </a:lnTo>
                <a:lnTo>
                  <a:pt x="199" y="56"/>
                </a:lnTo>
                <a:lnTo>
                  <a:pt x="200" y="54"/>
                </a:lnTo>
                <a:lnTo>
                  <a:pt x="194" y="51"/>
                </a:lnTo>
                <a:lnTo>
                  <a:pt x="200" y="52"/>
                </a:lnTo>
                <a:lnTo>
                  <a:pt x="201" y="55"/>
                </a:lnTo>
                <a:lnTo>
                  <a:pt x="203" y="55"/>
                </a:lnTo>
                <a:lnTo>
                  <a:pt x="203" y="54"/>
                </a:lnTo>
                <a:lnTo>
                  <a:pt x="204" y="54"/>
                </a:lnTo>
                <a:lnTo>
                  <a:pt x="206" y="49"/>
                </a:lnTo>
                <a:lnTo>
                  <a:pt x="199" y="41"/>
                </a:lnTo>
                <a:lnTo>
                  <a:pt x="200" y="41"/>
                </a:lnTo>
                <a:lnTo>
                  <a:pt x="200" y="39"/>
                </a:lnTo>
                <a:lnTo>
                  <a:pt x="198" y="35"/>
                </a:lnTo>
                <a:lnTo>
                  <a:pt x="201" y="31"/>
                </a:lnTo>
                <a:lnTo>
                  <a:pt x="196" y="27"/>
                </a:lnTo>
                <a:lnTo>
                  <a:pt x="190" y="26"/>
                </a:lnTo>
                <a:lnTo>
                  <a:pt x="190" y="27"/>
                </a:lnTo>
                <a:lnTo>
                  <a:pt x="190" y="28"/>
                </a:lnTo>
                <a:lnTo>
                  <a:pt x="186" y="35"/>
                </a:lnTo>
                <a:lnTo>
                  <a:pt x="184" y="33"/>
                </a:lnTo>
                <a:lnTo>
                  <a:pt x="186" y="27"/>
                </a:lnTo>
                <a:lnTo>
                  <a:pt x="181" y="24"/>
                </a:lnTo>
                <a:lnTo>
                  <a:pt x="181" y="26"/>
                </a:lnTo>
                <a:lnTo>
                  <a:pt x="180" y="19"/>
                </a:lnTo>
                <a:lnTo>
                  <a:pt x="173" y="13"/>
                </a:lnTo>
                <a:lnTo>
                  <a:pt x="177" y="11"/>
                </a:lnTo>
                <a:lnTo>
                  <a:pt x="177" y="9"/>
                </a:lnTo>
                <a:lnTo>
                  <a:pt x="176" y="7"/>
                </a:lnTo>
                <a:lnTo>
                  <a:pt x="173" y="9"/>
                </a:lnTo>
                <a:lnTo>
                  <a:pt x="170" y="7"/>
                </a:lnTo>
                <a:lnTo>
                  <a:pt x="173" y="3"/>
                </a:lnTo>
                <a:lnTo>
                  <a:pt x="175" y="4"/>
                </a:lnTo>
                <a:lnTo>
                  <a:pt x="178" y="5"/>
                </a:lnTo>
                <a:lnTo>
                  <a:pt x="179" y="3"/>
                </a:lnTo>
                <a:lnTo>
                  <a:pt x="176" y="0"/>
                </a:lnTo>
                <a:lnTo>
                  <a:pt x="213" y="0"/>
                </a:lnTo>
                <a:lnTo>
                  <a:pt x="214" y="0"/>
                </a:lnTo>
                <a:lnTo>
                  <a:pt x="220" y="0"/>
                </a:lnTo>
                <a:lnTo>
                  <a:pt x="221" y="0"/>
                </a:lnTo>
                <a:lnTo>
                  <a:pt x="230" y="0"/>
                </a:lnTo>
                <a:lnTo>
                  <a:pt x="232" y="0"/>
                </a:lnTo>
                <a:lnTo>
                  <a:pt x="248" y="0"/>
                </a:lnTo>
                <a:lnTo>
                  <a:pt x="249" y="0"/>
                </a:lnTo>
                <a:lnTo>
                  <a:pt x="266" y="0"/>
                </a:lnTo>
                <a:lnTo>
                  <a:pt x="286" y="0"/>
                </a:lnTo>
                <a:lnTo>
                  <a:pt x="287" y="0"/>
                </a:lnTo>
                <a:lnTo>
                  <a:pt x="298" y="0"/>
                </a:lnTo>
                <a:lnTo>
                  <a:pt x="347" y="0"/>
                </a:lnTo>
                <a:lnTo>
                  <a:pt x="449" y="0"/>
                </a:lnTo>
                <a:lnTo>
                  <a:pt x="500" y="0"/>
                </a:lnTo>
                <a:lnTo>
                  <a:pt x="527" y="0"/>
                </a:lnTo>
                <a:lnTo>
                  <a:pt x="601" y="0"/>
                </a:lnTo>
                <a:lnTo>
                  <a:pt x="613" y="0"/>
                </a:lnTo>
                <a:lnTo>
                  <a:pt x="653" y="0"/>
                </a:lnTo>
                <a:lnTo>
                  <a:pt x="688" y="0"/>
                </a:lnTo>
                <a:lnTo>
                  <a:pt x="689" y="0"/>
                </a:lnTo>
                <a:lnTo>
                  <a:pt x="689" y="22"/>
                </a:lnTo>
                <a:lnTo>
                  <a:pt x="687" y="108"/>
                </a:lnTo>
                <a:lnTo>
                  <a:pt x="688" y="123"/>
                </a:lnTo>
                <a:lnTo>
                  <a:pt x="688" y="144"/>
                </a:lnTo>
                <a:lnTo>
                  <a:pt x="687" y="145"/>
                </a:lnTo>
                <a:lnTo>
                  <a:pt x="688" y="147"/>
                </a:lnTo>
                <a:lnTo>
                  <a:pt x="688" y="151"/>
                </a:lnTo>
                <a:lnTo>
                  <a:pt x="688" y="152"/>
                </a:lnTo>
                <a:lnTo>
                  <a:pt x="688" y="154"/>
                </a:lnTo>
                <a:lnTo>
                  <a:pt x="688" y="313"/>
                </a:lnTo>
                <a:lnTo>
                  <a:pt x="688" y="316"/>
                </a:lnTo>
                <a:lnTo>
                  <a:pt x="687" y="318"/>
                </a:lnTo>
                <a:lnTo>
                  <a:pt x="686" y="319"/>
                </a:lnTo>
                <a:lnTo>
                  <a:pt x="686" y="321"/>
                </a:lnTo>
                <a:lnTo>
                  <a:pt x="686" y="322"/>
                </a:lnTo>
                <a:lnTo>
                  <a:pt x="688" y="323"/>
                </a:lnTo>
                <a:lnTo>
                  <a:pt x="689" y="324"/>
                </a:lnTo>
                <a:lnTo>
                  <a:pt x="691" y="327"/>
                </a:lnTo>
                <a:lnTo>
                  <a:pt x="691" y="328"/>
                </a:lnTo>
                <a:lnTo>
                  <a:pt x="692" y="328"/>
                </a:lnTo>
                <a:lnTo>
                  <a:pt x="692" y="329"/>
                </a:lnTo>
                <a:lnTo>
                  <a:pt x="692" y="330"/>
                </a:lnTo>
                <a:lnTo>
                  <a:pt x="692" y="331"/>
                </a:lnTo>
                <a:lnTo>
                  <a:pt x="694" y="333"/>
                </a:lnTo>
                <a:lnTo>
                  <a:pt x="694" y="334"/>
                </a:lnTo>
                <a:lnTo>
                  <a:pt x="695" y="336"/>
                </a:lnTo>
                <a:lnTo>
                  <a:pt x="695" y="337"/>
                </a:lnTo>
                <a:lnTo>
                  <a:pt x="694" y="339"/>
                </a:lnTo>
                <a:lnTo>
                  <a:pt x="694" y="340"/>
                </a:lnTo>
                <a:lnTo>
                  <a:pt x="697" y="342"/>
                </a:lnTo>
                <a:lnTo>
                  <a:pt x="698" y="344"/>
                </a:lnTo>
                <a:lnTo>
                  <a:pt x="696" y="348"/>
                </a:lnTo>
                <a:lnTo>
                  <a:pt x="695" y="350"/>
                </a:lnTo>
                <a:lnTo>
                  <a:pt x="695" y="351"/>
                </a:lnTo>
                <a:lnTo>
                  <a:pt x="693" y="352"/>
                </a:lnTo>
                <a:lnTo>
                  <a:pt x="693" y="353"/>
                </a:lnTo>
                <a:lnTo>
                  <a:pt x="694" y="354"/>
                </a:lnTo>
                <a:lnTo>
                  <a:pt x="696" y="357"/>
                </a:lnTo>
                <a:lnTo>
                  <a:pt x="697" y="360"/>
                </a:lnTo>
                <a:lnTo>
                  <a:pt x="698" y="361"/>
                </a:lnTo>
                <a:lnTo>
                  <a:pt x="699" y="363"/>
                </a:lnTo>
                <a:lnTo>
                  <a:pt x="668" y="363"/>
                </a:lnTo>
                <a:lnTo>
                  <a:pt x="666" y="363"/>
                </a:lnTo>
                <a:lnTo>
                  <a:pt x="651" y="363"/>
                </a:lnTo>
                <a:lnTo>
                  <a:pt x="650" y="363"/>
                </a:lnTo>
                <a:lnTo>
                  <a:pt x="649" y="363"/>
                </a:lnTo>
                <a:lnTo>
                  <a:pt x="640" y="363"/>
                </a:lnTo>
                <a:lnTo>
                  <a:pt x="634" y="363"/>
                </a:lnTo>
                <a:lnTo>
                  <a:pt x="632" y="363"/>
                </a:lnTo>
                <a:lnTo>
                  <a:pt x="596" y="363"/>
                </a:lnTo>
                <a:lnTo>
                  <a:pt x="513" y="363"/>
                </a:lnTo>
                <a:lnTo>
                  <a:pt x="510" y="366"/>
                </a:lnTo>
                <a:lnTo>
                  <a:pt x="506" y="368"/>
                </a:lnTo>
                <a:lnTo>
                  <a:pt x="504" y="370"/>
                </a:lnTo>
                <a:lnTo>
                  <a:pt x="500" y="371"/>
                </a:lnTo>
                <a:lnTo>
                  <a:pt x="495" y="372"/>
                </a:lnTo>
                <a:lnTo>
                  <a:pt x="490" y="370"/>
                </a:lnTo>
                <a:lnTo>
                  <a:pt x="485" y="370"/>
                </a:lnTo>
                <a:lnTo>
                  <a:pt x="477" y="372"/>
                </a:lnTo>
                <a:lnTo>
                  <a:pt x="472" y="373"/>
                </a:lnTo>
                <a:lnTo>
                  <a:pt x="468" y="374"/>
                </a:lnTo>
                <a:lnTo>
                  <a:pt x="467" y="374"/>
                </a:lnTo>
                <a:lnTo>
                  <a:pt x="464" y="374"/>
                </a:lnTo>
                <a:lnTo>
                  <a:pt x="461" y="372"/>
                </a:lnTo>
                <a:lnTo>
                  <a:pt x="459" y="372"/>
                </a:lnTo>
                <a:lnTo>
                  <a:pt x="455" y="375"/>
                </a:lnTo>
                <a:lnTo>
                  <a:pt x="452" y="377"/>
                </a:lnTo>
                <a:lnTo>
                  <a:pt x="448" y="380"/>
                </a:lnTo>
                <a:lnTo>
                  <a:pt x="444" y="381"/>
                </a:lnTo>
                <a:lnTo>
                  <a:pt x="440" y="381"/>
                </a:lnTo>
                <a:lnTo>
                  <a:pt x="432" y="383"/>
                </a:lnTo>
                <a:lnTo>
                  <a:pt x="426" y="384"/>
                </a:lnTo>
                <a:lnTo>
                  <a:pt x="419" y="387"/>
                </a:lnTo>
                <a:lnTo>
                  <a:pt x="418" y="388"/>
                </a:lnTo>
                <a:lnTo>
                  <a:pt x="416" y="389"/>
                </a:lnTo>
                <a:lnTo>
                  <a:pt x="412" y="390"/>
                </a:lnTo>
                <a:lnTo>
                  <a:pt x="408" y="391"/>
                </a:lnTo>
                <a:lnTo>
                  <a:pt x="406" y="394"/>
                </a:lnTo>
                <a:lnTo>
                  <a:pt x="404" y="395"/>
                </a:lnTo>
                <a:lnTo>
                  <a:pt x="403" y="396"/>
                </a:lnTo>
                <a:lnTo>
                  <a:pt x="398" y="396"/>
                </a:lnTo>
                <a:lnTo>
                  <a:pt x="393" y="398"/>
                </a:lnTo>
                <a:lnTo>
                  <a:pt x="389" y="399"/>
                </a:lnTo>
                <a:lnTo>
                  <a:pt x="386" y="399"/>
                </a:lnTo>
                <a:lnTo>
                  <a:pt x="383" y="399"/>
                </a:lnTo>
                <a:lnTo>
                  <a:pt x="380" y="400"/>
                </a:lnTo>
                <a:lnTo>
                  <a:pt x="376" y="397"/>
                </a:lnTo>
                <a:lnTo>
                  <a:pt x="372" y="394"/>
                </a:lnTo>
                <a:lnTo>
                  <a:pt x="370" y="393"/>
                </a:lnTo>
                <a:lnTo>
                  <a:pt x="367" y="393"/>
                </a:lnTo>
                <a:lnTo>
                  <a:pt x="365" y="394"/>
                </a:lnTo>
                <a:lnTo>
                  <a:pt x="362" y="396"/>
                </a:lnTo>
                <a:lnTo>
                  <a:pt x="361" y="397"/>
                </a:lnTo>
                <a:lnTo>
                  <a:pt x="358" y="398"/>
                </a:lnTo>
                <a:lnTo>
                  <a:pt x="353" y="400"/>
                </a:lnTo>
                <a:lnTo>
                  <a:pt x="347" y="402"/>
                </a:lnTo>
                <a:lnTo>
                  <a:pt x="345" y="403"/>
                </a:lnTo>
                <a:lnTo>
                  <a:pt x="343" y="405"/>
                </a:lnTo>
                <a:lnTo>
                  <a:pt x="341" y="406"/>
                </a:lnTo>
                <a:lnTo>
                  <a:pt x="340" y="405"/>
                </a:lnTo>
                <a:lnTo>
                  <a:pt x="340" y="404"/>
                </a:lnTo>
                <a:lnTo>
                  <a:pt x="338" y="404"/>
                </a:lnTo>
                <a:lnTo>
                  <a:pt x="335" y="405"/>
                </a:lnTo>
                <a:lnTo>
                  <a:pt x="334" y="404"/>
                </a:lnTo>
                <a:lnTo>
                  <a:pt x="331" y="405"/>
                </a:lnTo>
                <a:lnTo>
                  <a:pt x="326" y="405"/>
                </a:lnTo>
                <a:lnTo>
                  <a:pt x="322" y="409"/>
                </a:lnTo>
                <a:lnTo>
                  <a:pt x="320" y="410"/>
                </a:lnTo>
                <a:lnTo>
                  <a:pt x="318" y="410"/>
                </a:lnTo>
                <a:lnTo>
                  <a:pt x="316" y="409"/>
                </a:lnTo>
                <a:lnTo>
                  <a:pt x="315" y="404"/>
                </a:lnTo>
                <a:lnTo>
                  <a:pt x="314" y="403"/>
                </a:lnTo>
                <a:lnTo>
                  <a:pt x="313" y="402"/>
                </a:lnTo>
                <a:lnTo>
                  <a:pt x="307" y="399"/>
                </a:lnTo>
                <a:lnTo>
                  <a:pt x="305" y="399"/>
                </a:lnTo>
                <a:lnTo>
                  <a:pt x="300" y="399"/>
                </a:lnTo>
                <a:lnTo>
                  <a:pt x="298" y="400"/>
                </a:lnTo>
                <a:lnTo>
                  <a:pt x="295" y="399"/>
                </a:lnTo>
                <a:lnTo>
                  <a:pt x="292" y="398"/>
                </a:lnTo>
                <a:lnTo>
                  <a:pt x="290" y="397"/>
                </a:lnTo>
                <a:lnTo>
                  <a:pt x="286" y="396"/>
                </a:lnTo>
                <a:lnTo>
                  <a:pt x="279" y="397"/>
                </a:lnTo>
                <a:lnTo>
                  <a:pt x="277" y="398"/>
                </a:lnTo>
                <a:lnTo>
                  <a:pt x="272" y="399"/>
                </a:lnTo>
                <a:lnTo>
                  <a:pt x="271" y="399"/>
                </a:lnTo>
                <a:lnTo>
                  <a:pt x="267" y="399"/>
                </a:lnTo>
                <a:lnTo>
                  <a:pt x="262" y="398"/>
                </a:lnTo>
                <a:lnTo>
                  <a:pt x="259" y="399"/>
                </a:lnTo>
                <a:lnTo>
                  <a:pt x="254" y="401"/>
                </a:lnTo>
                <a:lnTo>
                  <a:pt x="253" y="404"/>
                </a:lnTo>
                <a:lnTo>
                  <a:pt x="247" y="408"/>
                </a:lnTo>
                <a:lnTo>
                  <a:pt x="244" y="408"/>
                </a:lnTo>
                <a:lnTo>
                  <a:pt x="236" y="411"/>
                </a:lnTo>
                <a:lnTo>
                  <a:pt x="229" y="414"/>
                </a:lnTo>
                <a:lnTo>
                  <a:pt x="225" y="416"/>
                </a:lnTo>
                <a:lnTo>
                  <a:pt x="218" y="417"/>
                </a:lnTo>
                <a:lnTo>
                  <a:pt x="215" y="417"/>
                </a:lnTo>
                <a:lnTo>
                  <a:pt x="211" y="414"/>
                </a:lnTo>
                <a:lnTo>
                  <a:pt x="208" y="414"/>
                </a:lnTo>
                <a:lnTo>
                  <a:pt x="206" y="415"/>
                </a:lnTo>
                <a:lnTo>
                  <a:pt x="204" y="415"/>
                </a:lnTo>
                <a:lnTo>
                  <a:pt x="202" y="414"/>
                </a:lnTo>
                <a:lnTo>
                  <a:pt x="190" y="410"/>
                </a:lnTo>
                <a:lnTo>
                  <a:pt x="188" y="410"/>
                </a:lnTo>
                <a:lnTo>
                  <a:pt x="185" y="410"/>
                </a:lnTo>
                <a:lnTo>
                  <a:pt x="180" y="407"/>
                </a:lnTo>
                <a:lnTo>
                  <a:pt x="178" y="406"/>
                </a:lnTo>
                <a:lnTo>
                  <a:pt x="176" y="405"/>
                </a:lnTo>
                <a:lnTo>
                  <a:pt x="175" y="402"/>
                </a:lnTo>
                <a:lnTo>
                  <a:pt x="175" y="400"/>
                </a:lnTo>
                <a:lnTo>
                  <a:pt x="176" y="395"/>
                </a:lnTo>
                <a:lnTo>
                  <a:pt x="176" y="392"/>
                </a:lnTo>
                <a:lnTo>
                  <a:pt x="175" y="389"/>
                </a:lnTo>
                <a:lnTo>
                  <a:pt x="173" y="387"/>
                </a:lnTo>
                <a:lnTo>
                  <a:pt x="173" y="386"/>
                </a:lnTo>
                <a:lnTo>
                  <a:pt x="173" y="384"/>
                </a:lnTo>
                <a:lnTo>
                  <a:pt x="174" y="381"/>
                </a:lnTo>
                <a:lnTo>
                  <a:pt x="171" y="374"/>
                </a:lnTo>
                <a:lnTo>
                  <a:pt x="172" y="371"/>
                </a:lnTo>
                <a:lnTo>
                  <a:pt x="171" y="369"/>
                </a:lnTo>
                <a:lnTo>
                  <a:pt x="170" y="367"/>
                </a:lnTo>
                <a:lnTo>
                  <a:pt x="168" y="365"/>
                </a:lnTo>
                <a:lnTo>
                  <a:pt x="167" y="361"/>
                </a:lnTo>
                <a:lnTo>
                  <a:pt x="166" y="361"/>
                </a:lnTo>
                <a:lnTo>
                  <a:pt x="165" y="359"/>
                </a:lnTo>
                <a:lnTo>
                  <a:pt x="165" y="357"/>
                </a:lnTo>
                <a:lnTo>
                  <a:pt x="163" y="354"/>
                </a:lnTo>
                <a:lnTo>
                  <a:pt x="161" y="352"/>
                </a:lnTo>
                <a:lnTo>
                  <a:pt x="160" y="352"/>
                </a:lnTo>
                <a:lnTo>
                  <a:pt x="159" y="351"/>
                </a:lnTo>
                <a:lnTo>
                  <a:pt x="154" y="348"/>
                </a:lnTo>
                <a:lnTo>
                  <a:pt x="151" y="347"/>
                </a:lnTo>
                <a:lnTo>
                  <a:pt x="151" y="345"/>
                </a:lnTo>
                <a:lnTo>
                  <a:pt x="148" y="343"/>
                </a:lnTo>
                <a:lnTo>
                  <a:pt x="144" y="341"/>
                </a:lnTo>
                <a:lnTo>
                  <a:pt x="142" y="341"/>
                </a:lnTo>
                <a:lnTo>
                  <a:pt x="140" y="341"/>
                </a:lnTo>
                <a:lnTo>
                  <a:pt x="138" y="342"/>
                </a:lnTo>
                <a:lnTo>
                  <a:pt x="137" y="342"/>
                </a:lnTo>
                <a:lnTo>
                  <a:pt x="136" y="344"/>
                </a:lnTo>
                <a:lnTo>
                  <a:pt x="134" y="345"/>
                </a:lnTo>
                <a:lnTo>
                  <a:pt x="130" y="346"/>
                </a:lnTo>
                <a:lnTo>
                  <a:pt x="125" y="346"/>
                </a:lnTo>
                <a:lnTo>
                  <a:pt x="121" y="346"/>
                </a:lnTo>
                <a:lnTo>
                  <a:pt x="120" y="345"/>
                </a:lnTo>
                <a:lnTo>
                  <a:pt x="119" y="344"/>
                </a:lnTo>
                <a:lnTo>
                  <a:pt x="116" y="342"/>
                </a:lnTo>
                <a:lnTo>
                  <a:pt x="116" y="338"/>
                </a:lnTo>
                <a:lnTo>
                  <a:pt x="116" y="336"/>
                </a:lnTo>
                <a:lnTo>
                  <a:pt x="115" y="333"/>
                </a:lnTo>
                <a:lnTo>
                  <a:pt x="113" y="332"/>
                </a:lnTo>
                <a:lnTo>
                  <a:pt x="112" y="331"/>
                </a:lnTo>
                <a:lnTo>
                  <a:pt x="110" y="332"/>
                </a:lnTo>
                <a:lnTo>
                  <a:pt x="107" y="332"/>
                </a:lnTo>
                <a:lnTo>
                  <a:pt x="105" y="333"/>
                </a:lnTo>
                <a:lnTo>
                  <a:pt x="103" y="333"/>
                </a:lnTo>
                <a:lnTo>
                  <a:pt x="97" y="332"/>
                </a:lnTo>
                <a:lnTo>
                  <a:pt x="93" y="332"/>
                </a:lnTo>
                <a:lnTo>
                  <a:pt x="91" y="331"/>
                </a:lnTo>
                <a:lnTo>
                  <a:pt x="89" y="331"/>
                </a:lnTo>
                <a:lnTo>
                  <a:pt x="87" y="333"/>
                </a:lnTo>
                <a:lnTo>
                  <a:pt x="85" y="333"/>
                </a:lnTo>
                <a:lnTo>
                  <a:pt x="82" y="334"/>
                </a:lnTo>
                <a:lnTo>
                  <a:pt x="80" y="334"/>
                </a:lnTo>
                <a:lnTo>
                  <a:pt x="78" y="336"/>
                </a:lnTo>
                <a:lnTo>
                  <a:pt x="76" y="336"/>
                </a:lnTo>
                <a:lnTo>
                  <a:pt x="74" y="336"/>
                </a:lnTo>
                <a:lnTo>
                  <a:pt x="73" y="336"/>
                </a:lnTo>
                <a:lnTo>
                  <a:pt x="70" y="333"/>
                </a:lnTo>
                <a:lnTo>
                  <a:pt x="67" y="330"/>
                </a:lnTo>
                <a:lnTo>
                  <a:pt x="65" y="330"/>
                </a:lnTo>
                <a:lnTo>
                  <a:pt x="64" y="329"/>
                </a:lnTo>
                <a:lnTo>
                  <a:pt x="63" y="329"/>
                </a:lnTo>
                <a:lnTo>
                  <a:pt x="62" y="330"/>
                </a:lnTo>
                <a:lnTo>
                  <a:pt x="62" y="332"/>
                </a:lnTo>
                <a:lnTo>
                  <a:pt x="61" y="330"/>
                </a:lnTo>
                <a:lnTo>
                  <a:pt x="58" y="332"/>
                </a:lnTo>
                <a:lnTo>
                  <a:pt x="60" y="322"/>
                </a:lnTo>
                <a:lnTo>
                  <a:pt x="59" y="289"/>
                </a:lnTo>
                <a:lnTo>
                  <a:pt x="61" y="286"/>
                </a:lnTo>
                <a:lnTo>
                  <a:pt x="61" y="287"/>
                </a:lnTo>
                <a:lnTo>
                  <a:pt x="61" y="289"/>
                </a:lnTo>
                <a:lnTo>
                  <a:pt x="64" y="294"/>
                </a:lnTo>
                <a:lnTo>
                  <a:pt x="63" y="304"/>
                </a:lnTo>
                <a:lnTo>
                  <a:pt x="64" y="318"/>
                </a:lnTo>
                <a:lnTo>
                  <a:pt x="70" y="319"/>
                </a:lnTo>
                <a:lnTo>
                  <a:pt x="70" y="315"/>
                </a:lnTo>
                <a:lnTo>
                  <a:pt x="68" y="315"/>
                </a:lnTo>
                <a:lnTo>
                  <a:pt x="68" y="312"/>
                </a:lnTo>
                <a:lnTo>
                  <a:pt x="65" y="309"/>
                </a:lnTo>
                <a:lnTo>
                  <a:pt x="67" y="309"/>
                </a:lnTo>
                <a:lnTo>
                  <a:pt x="66" y="304"/>
                </a:lnTo>
                <a:lnTo>
                  <a:pt x="67" y="304"/>
                </a:lnTo>
                <a:lnTo>
                  <a:pt x="68" y="306"/>
                </a:lnTo>
                <a:lnTo>
                  <a:pt x="67" y="307"/>
                </a:lnTo>
                <a:lnTo>
                  <a:pt x="72" y="308"/>
                </a:lnTo>
                <a:lnTo>
                  <a:pt x="71" y="305"/>
                </a:lnTo>
                <a:lnTo>
                  <a:pt x="73" y="302"/>
                </a:lnTo>
                <a:lnTo>
                  <a:pt x="74" y="303"/>
                </a:lnTo>
                <a:lnTo>
                  <a:pt x="75" y="302"/>
                </a:lnTo>
                <a:lnTo>
                  <a:pt x="75" y="298"/>
                </a:lnTo>
                <a:lnTo>
                  <a:pt x="70" y="292"/>
                </a:lnTo>
                <a:lnTo>
                  <a:pt x="69" y="288"/>
                </a:lnTo>
                <a:lnTo>
                  <a:pt x="71" y="288"/>
                </a:lnTo>
                <a:lnTo>
                  <a:pt x="73" y="283"/>
                </a:lnTo>
                <a:lnTo>
                  <a:pt x="81" y="279"/>
                </a:lnTo>
                <a:lnTo>
                  <a:pt x="75" y="274"/>
                </a:lnTo>
                <a:lnTo>
                  <a:pt x="73" y="277"/>
                </a:lnTo>
                <a:lnTo>
                  <a:pt x="68" y="275"/>
                </a:lnTo>
                <a:lnTo>
                  <a:pt x="67" y="277"/>
                </a:lnTo>
                <a:lnTo>
                  <a:pt x="68" y="279"/>
                </a:lnTo>
                <a:lnTo>
                  <a:pt x="62" y="277"/>
                </a:lnTo>
                <a:lnTo>
                  <a:pt x="61" y="278"/>
                </a:lnTo>
                <a:lnTo>
                  <a:pt x="58" y="277"/>
                </a:lnTo>
                <a:lnTo>
                  <a:pt x="56" y="263"/>
                </a:lnTo>
                <a:lnTo>
                  <a:pt x="53" y="255"/>
                </a:lnTo>
                <a:lnTo>
                  <a:pt x="56" y="253"/>
                </a:lnTo>
                <a:lnTo>
                  <a:pt x="56" y="255"/>
                </a:lnTo>
                <a:lnTo>
                  <a:pt x="57" y="256"/>
                </a:lnTo>
                <a:lnTo>
                  <a:pt x="56" y="258"/>
                </a:lnTo>
                <a:lnTo>
                  <a:pt x="59" y="261"/>
                </a:lnTo>
                <a:lnTo>
                  <a:pt x="62" y="256"/>
                </a:lnTo>
                <a:lnTo>
                  <a:pt x="67" y="253"/>
                </a:lnTo>
                <a:lnTo>
                  <a:pt x="80" y="249"/>
                </a:lnTo>
                <a:lnTo>
                  <a:pt x="77" y="247"/>
                </a:lnTo>
                <a:lnTo>
                  <a:pt x="70" y="247"/>
                </a:lnTo>
                <a:lnTo>
                  <a:pt x="73" y="246"/>
                </a:lnTo>
                <a:lnTo>
                  <a:pt x="66" y="246"/>
                </a:lnTo>
                <a:lnTo>
                  <a:pt x="64" y="245"/>
                </a:lnTo>
                <a:lnTo>
                  <a:pt x="65" y="243"/>
                </a:lnTo>
                <a:lnTo>
                  <a:pt x="63" y="241"/>
                </a:lnTo>
                <a:lnTo>
                  <a:pt x="57" y="238"/>
                </a:lnTo>
                <a:lnTo>
                  <a:pt x="52" y="241"/>
                </a:lnTo>
                <a:lnTo>
                  <a:pt x="54" y="249"/>
                </a:lnTo>
                <a:lnTo>
                  <a:pt x="51" y="251"/>
                </a:lnTo>
                <a:lnTo>
                  <a:pt x="53" y="251"/>
                </a:lnTo>
                <a:lnTo>
                  <a:pt x="50" y="252"/>
                </a:lnTo>
                <a:lnTo>
                  <a:pt x="50" y="233"/>
                </a:lnTo>
                <a:lnTo>
                  <a:pt x="47" y="219"/>
                </a:lnTo>
                <a:lnTo>
                  <a:pt x="44" y="209"/>
                </a:lnTo>
                <a:lnTo>
                  <a:pt x="42" y="207"/>
                </a:lnTo>
                <a:lnTo>
                  <a:pt x="41" y="208"/>
                </a:lnTo>
                <a:lnTo>
                  <a:pt x="39" y="202"/>
                </a:lnTo>
                <a:lnTo>
                  <a:pt x="37" y="201"/>
                </a:lnTo>
                <a:lnTo>
                  <a:pt x="34" y="188"/>
                </a:lnTo>
                <a:lnTo>
                  <a:pt x="35" y="188"/>
                </a:lnTo>
                <a:lnTo>
                  <a:pt x="34" y="178"/>
                </a:lnTo>
                <a:lnTo>
                  <a:pt x="35" y="179"/>
                </a:lnTo>
                <a:lnTo>
                  <a:pt x="34" y="177"/>
                </a:lnTo>
                <a:lnTo>
                  <a:pt x="27" y="154"/>
                </a:lnTo>
                <a:lnTo>
                  <a:pt x="25" y="151"/>
                </a:lnTo>
                <a:lnTo>
                  <a:pt x="23" y="151"/>
                </a:lnTo>
                <a:lnTo>
                  <a:pt x="22" y="145"/>
                </a:lnTo>
                <a:lnTo>
                  <a:pt x="17" y="143"/>
                </a:lnTo>
                <a:lnTo>
                  <a:pt x="15" y="139"/>
                </a:lnTo>
                <a:lnTo>
                  <a:pt x="13" y="137"/>
                </a:lnTo>
                <a:lnTo>
                  <a:pt x="11" y="138"/>
                </a:lnTo>
                <a:lnTo>
                  <a:pt x="9" y="136"/>
                </a:lnTo>
                <a:lnTo>
                  <a:pt x="8" y="131"/>
                </a:lnTo>
                <a:lnTo>
                  <a:pt x="5" y="127"/>
                </a:lnTo>
                <a:lnTo>
                  <a:pt x="5" y="125"/>
                </a:lnTo>
                <a:lnTo>
                  <a:pt x="3" y="114"/>
                </a:lnTo>
                <a:lnTo>
                  <a:pt x="4" y="111"/>
                </a:lnTo>
                <a:lnTo>
                  <a:pt x="0" y="103"/>
                </a:lnTo>
                <a:lnTo>
                  <a:pt x="3" y="99"/>
                </a:lnTo>
                <a:lnTo>
                  <a:pt x="4" y="96"/>
                </a:lnTo>
                <a:lnTo>
                  <a:pt x="2" y="93"/>
                </a:lnTo>
                <a:lnTo>
                  <a:pt x="5" y="90"/>
                </a:lnTo>
                <a:lnTo>
                  <a:pt x="4" y="87"/>
                </a:lnTo>
                <a:lnTo>
                  <a:pt x="6" y="86"/>
                </a:lnTo>
                <a:lnTo>
                  <a:pt x="6" y="83"/>
                </a:lnTo>
                <a:lnTo>
                  <a:pt x="7" y="83"/>
                </a:lnTo>
                <a:lnTo>
                  <a:pt x="6" y="81"/>
                </a:lnTo>
                <a:lnTo>
                  <a:pt x="4" y="81"/>
                </a:lnTo>
                <a:lnTo>
                  <a:pt x="2" y="79"/>
                </a:lnTo>
                <a:lnTo>
                  <a:pt x="0" y="76"/>
                </a:lnTo>
                <a:lnTo>
                  <a:pt x="1" y="75"/>
                </a:lnTo>
                <a:lnTo>
                  <a:pt x="7" y="74"/>
                </a:lnTo>
                <a:lnTo>
                  <a:pt x="9" y="75"/>
                </a:lnTo>
                <a:lnTo>
                  <a:pt x="8" y="76"/>
                </a:lnTo>
                <a:lnTo>
                  <a:pt x="10" y="78"/>
                </a:lnTo>
                <a:lnTo>
                  <a:pt x="14" y="77"/>
                </a:lnTo>
                <a:lnTo>
                  <a:pt x="28" y="85"/>
                </a:lnTo>
                <a:lnTo>
                  <a:pt x="30" y="87"/>
                </a:lnTo>
                <a:lnTo>
                  <a:pt x="34" y="87"/>
                </a:lnTo>
                <a:lnTo>
                  <a:pt x="41" y="91"/>
                </a:lnTo>
                <a:lnTo>
                  <a:pt x="45" y="91"/>
                </a:lnTo>
                <a:lnTo>
                  <a:pt x="56" y="96"/>
                </a:lnTo>
                <a:lnTo>
                  <a:pt x="56" y="97"/>
                </a:lnTo>
                <a:lnTo>
                  <a:pt x="55" y="97"/>
                </a:lnTo>
                <a:lnTo>
                  <a:pt x="56" y="98"/>
                </a:lnTo>
                <a:lnTo>
                  <a:pt x="61" y="101"/>
                </a:lnTo>
                <a:lnTo>
                  <a:pt x="68" y="103"/>
                </a:lnTo>
                <a:lnTo>
                  <a:pt x="85" y="104"/>
                </a:lnTo>
                <a:lnTo>
                  <a:pt x="92" y="103"/>
                </a:lnTo>
                <a:lnTo>
                  <a:pt x="100" y="106"/>
                </a:lnTo>
                <a:lnTo>
                  <a:pt x="102" y="106"/>
                </a:lnTo>
                <a:lnTo>
                  <a:pt x="104" y="105"/>
                </a:lnTo>
                <a:lnTo>
                  <a:pt x="105" y="107"/>
                </a:lnTo>
                <a:lnTo>
                  <a:pt x="106" y="105"/>
                </a:lnTo>
                <a:lnTo>
                  <a:pt x="111" y="107"/>
                </a:lnTo>
                <a:lnTo>
                  <a:pt x="114" y="106"/>
                </a:lnTo>
                <a:lnTo>
                  <a:pt x="114" y="108"/>
                </a:lnTo>
                <a:lnTo>
                  <a:pt x="126" y="109"/>
                </a:lnTo>
                <a:lnTo>
                  <a:pt x="135" y="108"/>
                </a:lnTo>
                <a:lnTo>
                  <a:pt x="140" y="102"/>
                </a:lnTo>
                <a:lnTo>
                  <a:pt x="142" y="102"/>
                </a:lnTo>
                <a:close/>
                <a:moveTo>
                  <a:pt x="210" y="135"/>
                </a:moveTo>
                <a:lnTo>
                  <a:pt x="209" y="134"/>
                </a:lnTo>
                <a:lnTo>
                  <a:pt x="209" y="132"/>
                </a:lnTo>
                <a:lnTo>
                  <a:pt x="205" y="133"/>
                </a:lnTo>
                <a:lnTo>
                  <a:pt x="204" y="127"/>
                </a:lnTo>
                <a:lnTo>
                  <a:pt x="202" y="124"/>
                </a:lnTo>
                <a:lnTo>
                  <a:pt x="195" y="126"/>
                </a:lnTo>
                <a:lnTo>
                  <a:pt x="195" y="123"/>
                </a:lnTo>
                <a:lnTo>
                  <a:pt x="193" y="124"/>
                </a:lnTo>
                <a:lnTo>
                  <a:pt x="192" y="123"/>
                </a:lnTo>
                <a:lnTo>
                  <a:pt x="190" y="119"/>
                </a:lnTo>
                <a:lnTo>
                  <a:pt x="191" y="117"/>
                </a:lnTo>
                <a:lnTo>
                  <a:pt x="189" y="114"/>
                </a:lnTo>
                <a:lnTo>
                  <a:pt x="190" y="108"/>
                </a:lnTo>
                <a:lnTo>
                  <a:pt x="190" y="104"/>
                </a:lnTo>
                <a:lnTo>
                  <a:pt x="186" y="103"/>
                </a:lnTo>
                <a:lnTo>
                  <a:pt x="184" y="104"/>
                </a:lnTo>
                <a:lnTo>
                  <a:pt x="182" y="100"/>
                </a:lnTo>
                <a:lnTo>
                  <a:pt x="175" y="95"/>
                </a:lnTo>
                <a:lnTo>
                  <a:pt x="184" y="79"/>
                </a:lnTo>
                <a:lnTo>
                  <a:pt x="185" y="74"/>
                </a:lnTo>
                <a:lnTo>
                  <a:pt x="187" y="73"/>
                </a:lnTo>
                <a:lnTo>
                  <a:pt x="187" y="74"/>
                </a:lnTo>
                <a:lnTo>
                  <a:pt x="190" y="72"/>
                </a:lnTo>
                <a:lnTo>
                  <a:pt x="192" y="77"/>
                </a:lnTo>
                <a:lnTo>
                  <a:pt x="190" y="79"/>
                </a:lnTo>
                <a:lnTo>
                  <a:pt x="196" y="82"/>
                </a:lnTo>
                <a:lnTo>
                  <a:pt x="199" y="86"/>
                </a:lnTo>
                <a:lnTo>
                  <a:pt x="194" y="90"/>
                </a:lnTo>
                <a:lnTo>
                  <a:pt x="193" y="87"/>
                </a:lnTo>
                <a:lnTo>
                  <a:pt x="189" y="87"/>
                </a:lnTo>
                <a:lnTo>
                  <a:pt x="188" y="90"/>
                </a:lnTo>
                <a:lnTo>
                  <a:pt x="186" y="89"/>
                </a:lnTo>
                <a:lnTo>
                  <a:pt x="188" y="88"/>
                </a:lnTo>
                <a:lnTo>
                  <a:pt x="187" y="87"/>
                </a:lnTo>
                <a:lnTo>
                  <a:pt x="185" y="89"/>
                </a:lnTo>
                <a:lnTo>
                  <a:pt x="186" y="90"/>
                </a:lnTo>
                <a:lnTo>
                  <a:pt x="185" y="93"/>
                </a:lnTo>
                <a:lnTo>
                  <a:pt x="179" y="95"/>
                </a:lnTo>
                <a:lnTo>
                  <a:pt x="180" y="97"/>
                </a:lnTo>
                <a:lnTo>
                  <a:pt x="188" y="96"/>
                </a:lnTo>
                <a:lnTo>
                  <a:pt x="190" y="97"/>
                </a:lnTo>
                <a:lnTo>
                  <a:pt x="194" y="108"/>
                </a:lnTo>
                <a:lnTo>
                  <a:pt x="193" y="111"/>
                </a:lnTo>
                <a:lnTo>
                  <a:pt x="195" y="114"/>
                </a:lnTo>
                <a:lnTo>
                  <a:pt x="196" y="121"/>
                </a:lnTo>
                <a:lnTo>
                  <a:pt x="199" y="118"/>
                </a:lnTo>
                <a:lnTo>
                  <a:pt x="197" y="111"/>
                </a:lnTo>
                <a:lnTo>
                  <a:pt x="200" y="111"/>
                </a:lnTo>
                <a:lnTo>
                  <a:pt x="204" y="117"/>
                </a:lnTo>
                <a:lnTo>
                  <a:pt x="210" y="119"/>
                </a:lnTo>
                <a:lnTo>
                  <a:pt x="213" y="127"/>
                </a:lnTo>
                <a:lnTo>
                  <a:pt x="210" y="135"/>
                </a:lnTo>
                <a:close/>
                <a:moveTo>
                  <a:pt x="171" y="49"/>
                </a:moveTo>
                <a:lnTo>
                  <a:pt x="170" y="49"/>
                </a:lnTo>
                <a:lnTo>
                  <a:pt x="170" y="47"/>
                </a:lnTo>
                <a:lnTo>
                  <a:pt x="169" y="47"/>
                </a:lnTo>
                <a:lnTo>
                  <a:pt x="166" y="43"/>
                </a:lnTo>
                <a:lnTo>
                  <a:pt x="165" y="38"/>
                </a:lnTo>
                <a:lnTo>
                  <a:pt x="162" y="38"/>
                </a:lnTo>
                <a:lnTo>
                  <a:pt x="163" y="43"/>
                </a:lnTo>
                <a:lnTo>
                  <a:pt x="165" y="45"/>
                </a:lnTo>
                <a:lnTo>
                  <a:pt x="167" y="48"/>
                </a:lnTo>
                <a:lnTo>
                  <a:pt x="165" y="51"/>
                </a:lnTo>
                <a:lnTo>
                  <a:pt x="160" y="49"/>
                </a:lnTo>
                <a:lnTo>
                  <a:pt x="159" y="46"/>
                </a:lnTo>
                <a:lnTo>
                  <a:pt x="157" y="44"/>
                </a:lnTo>
                <a:lnTo>
                  <a:pt x="155" y="45"/>
                </a:lnTo>
                <a:lnTo>
                  <a:pt x="157" y="49"/>
                </a:lnTo>
                <a:lnTo>
                  <a:pt x="154" y="46"/>
                </a:lnTo>
                <a:lnTo>
                  <a:pt x="154" y="48"/>
                </a:lnTo>
                <a:lnTo>
                  <a:pt x="152" y="48"/>
                </a:lnTo>
                <a:lnTo>
                  <a:pt x="154" y="43"/>
                </a:lnTo>
                <a:lnTo>
                  <a:pt x="158" y="39"/>
                </a:lnTo>
                <a:lnTo>
                  <a:pt x="160" y="36"/>
                </a:lnTo>
                <a:lnTo>
                  <a:pt x="166" y="36"/>
                </a:lnTo>
                <a:lnTo>
                  <a:pt x="178" y="42"/>
                </a:lnTo>
                <a:lnTo>
                  <a:pt x="176" y="43"/>
                </a:lnTo>
                <a:lnTo>
                  <a:pt x="173" y="45"/>
                </a:lnTo>
                <a:lnTo>
                  <a:pt x="172" y="47"/>
                </a:lnTo>
                <a:lnTo>
                  <a:pt x="172" y="49"/>
                </a:lnTo>
                <a:lnTo>
                  <a:pt x="171" y="49"/>
                </a:lnTo>
                <a:close/>
                <a:moveTo>
                  <a:pt x="158" y="67"/>
                </a:moveTo>
                <a:lnTo>
                  <a:pt x="152" y="67"/>
                </a:lnTo>
                <a:lnTo>
                  <a:pt x="149" y="64"/>
                </a:lnTo>
                <a:lnTo>
                  <a:pt x="149" y="63"/>
                </a:lnTo>
                <a:lnTo>
                  <a:pt x="147" y="64"/>
                </a:lnTo>
                <a:lnTo>
                  <a:pt x="140" y="59"/>
                </a:lnTo>
                <a:lnTo>
                  <a:pt x="139" y="54"/>
                </a:lnTo>
                <a:lnTo>
                  <a:pt x="141" y="53"/>
                </a:lnTo>
                <a:lnTo>
                  <a:pt x="139" y="52"/>
                </a:lnTo>
                <a:lnTo>
                  <a:pt x="140" y="51"/>
                </a:lnTo>
                <a:lnTo>
                  <a:pt x="142" y="52"/>
                </a:lnTo>
                <a:lnTo>
                  <a:pt x="141" y="50"/>
                </a:lnTo>
                <a:lnTo>
                  <a:pt x="142" y="48"/>
                </a:lnTo>
                <a:lnTo>
                  <a:pt x="140" y="50"/>
                </a:lnTo>
                <a:lnTo>
                  <a:pt x="141" y="46"/>
                </a:lnTo>
                <a:lnTo>
                  <a:pt x="146" y="47"/>
                </a:lnTo>
                <a:lnTo>
                  <a:pt x="145" y="49"/>
                </a:lnTo>
                <a:lnTo>
                  <a:pt x="154" y="54"/>
                </a:lnTo>
                <a:lnTo>
                  <a:pt x="153" y="57"/>
                </a:lnTo>
                <a:lnTo>
                  <a:pt x="154" y="58"/>
                </a:lnTo>
                <a:lnTo>
                  <a:pt x="156" y="57"/>
                </a:lnTo>
                <a:lnTo>
                  <a:pt x="157" y="58"/>
                </a:lnTo>
                <a:lnTo>
                  <a:pt x="155" y="60"/>
                </a:lnTo>
                <a:lnTo>
                  <a:pt x="154" y="59"/>
                </a:lnTo>
                <a:lnTo>
                  <a:pt x="153" y="61"/>
                </a:lnTo>
                <a:lnTo>
                  <a:pt x="154" y="65"/>
                </a:lnTo>
                <a:lnTo>
                  <a:pt x="158" y="66"/>
                </a:lnTo>
                <a:lnTo>
                  <a:pt x="158" y="67"/>
                </a:lnTo>
                <a:close/>
                <a:moveTo>
                  <a:pt x="200" y="75"/>
                </a:moveTo>
                <a:lnTo>
                  <a:pt x="198" y="77"/>
                </a:lnTo>
                <a:lnTo>
                  <a:pt x="197" y="77"/>
                </a:lnTo>
                <a:lnTo>
                  <a:pt x="194" y="73"/>
                </a:lnTo>
                <a:lnTo>
                  <a:pt x="195" y="67"/>
                </a:lnTo>
                <a:lnTo>
                  <a:pt x="193" y="68"/>
                </a:lnTo>
                <a:lnTo>
                  <a:pt x="192" y="70"/>
                </a:lnTo>
                <a:lnTo>
                  <a:pt x="189" y="72"/>
                </a:lnTo>
                <a:lnTo>
                  <a:pt x="185" y="72"/>
                </a:lnTo>
                <a:lnTo>
                  <a:pt x="184" y="70"/>
                </a:lnTo>
                <a:lnTo>
                  <a:pt x="184" y="69"/>
                </a:lnTo>
                <a:lnTo>
                  <a:pt x="185" y="69"/>
                </a:lnTo>
                <a:lnTo>
                  <a:pt x="185" y="66"/>
                </a:lnTo>
                <a:lnTo>
                  <a:pt x="184" y="62"/>
                </a:lnTo>
                <a:lnTo>
                  <a:pt x="181" y="62"/>
                </a:lnTo>
                <a:lnTo>
                  <a:pt x="191" y="59"/>
                </a:lnTo>
                <a:lnTo>
                  <a:pt x="190" y="60"/>
                </a:lnTo>
                <a:lnTo>
                  <a:pt x="190" y="62"/>
                </a:lnTo>
                <a:lnTo>
                  <a:pt x="193" y="66"/>
                </a:lnTo>
                <a:lnTo>
                  <a:pt x="192" y="63"/>
                </a:lnTo>
                <a:lnTo>
                  <a:pt x="194" y="61"/>
                </a:lnTo>
                <a:lnTo>
                  <a:pt x="197" y="66"/>
                </a:lnTo>
                <a:lnTo>
                  <a:pt x="197" y="67"/>
                </a:lnTo>
                <a:lnTo>
                  <a:pt x="198" y="67"/>
                </a:lnTo>
                <a:lnTo>
                  <a:pt x="199" y="69"/>
                </a:lnTo>
                <a:lnTo>
                  <a:pt x="200" y="75"/>
                </a:lnTo>
                <a:close/>
                <a:moveTo>
                  <a:pt x="212" y="116"/>
                </a:moveTo>
                <a:lnTo>
                  <a:pt x="202" y="107"/>
                </a:lnTo>
                <a:lnTo>
                  <a:pt x="200" y="108"/>
                </a:lnTo>
                <a:lnTo>
                  <a:pt x="199" y="106"/>
                </a:lnTo>
                <a:lnTo>
                  <a:pt x="196" y="100"/>
                </a:lnTo>
                <a:lnTo>
                  <a:pt x="196" y="93"/>
                </a:lnTo>
                <a:lnTo>
                  <a:pt x="202" y="91"/>
                </a:lnTo>
                <a:lnTo>
                  <a:pt x="203" y="90"/>
                </a:lnTo>
                <a:lnTo>
                  <a:pt x="208" y="93"/>
                </a:lnTo>
                <a:lnTo>
                  <a:pt x="209" y="95"/>
                </a:lnTo>
                <a:lnTo>
                  <a:pt x="204" y="95"/>
                </a:lnTo>
                <a:lnTo>
                  <a:pt x="205" y="97"/>
                </a:lnTo>
                <a:lnTo>
                  <a:pt x="203" y="99"/>
                </a:lnTo>
                <a:lnTo>
                  <a:pt x="202" y="98"/>
                </a:lnTo>
                <a:lnTo>
                  <a:pt x="201" y="100"/>
                </a:lnTo>
                <a:lnTo>
                  <a:pt x="204" y="106"/>
                </a:lnTo>
                <a:lnTo>
                  <a:pt x="209" y="111"/>
                </a:lnTo>
                <a:lnTo>
                  <a:pt x="212" y="115"/>
                </a:lnTo>
                <a:lnTo>
                  <a:pt x="212" y="116"/>
                </a:lnTo>
                <a:close/>
                <a:moveTo>
                  <a:pt x="199" y="204"/>
                </a:moveTo>
                <a:lnTo>
                  <a:pt x="197" y="202"/>
                </a:lnTo>
                <a:lnTo>
                  <a:pt x="198" y="198"/>
                </a:lnTo>
                <a:lnTo>
                  <a:pt x="197" y="196"/>
                </a:lnTo>
                <a:lnTo>
                  <a:pt x="199" y="187"/>
                </a:lnTo>
                <a:lnTo>
                  <a:pt x="201" y="186"/>
                </a:lnTo>
                <a:lnTo>
                  <a:pt x="202" y="181"/>
                </a:lnTo>
                <a:lnTo>
                  <a:pt x="204" y="183"/>
                </a:lnTo>
                <a:lnTo>
                  <a:pt x="203" y="185"/>
                </a:lnTo>
                <a:lnTo>
                  <a:pt x="205" y="188"/>
                </a:lnTo>
                <a:lnTo>
                  <a:pt x="205" y="189"/>
                </a:lnTo>
                <a:lnTo>
                  <a:pt x="206" y="193"/>
                </a:lnTo>
                <a:lnTo>
                  <a:pt x="205" y="194"/>
                </a:lnTo>
                <a:lnTo>
                  <a:pt x="211" y="197"/>
                </a:lnTo>
                <a:lnTo>
                  <a:pt x="205" y="200"/>
                </a:lnTo>
                <a:lnTo>
                  <a:pt x="203" y="203"/>
                </a:lnTo>
                <a:lnTo>
                  <a:pt x="202" y="201"/>
                </a:lnTo>
                <a:lnTo>
                  <a:pt x="205" y="197"/>
                </a:lnTo>
                <a:lnTo>
                  <a:pt x="204" y="195"/>
                </a:lnTo>
                <a:lnTo>
                  <a:pt x="203" y="196"/>
                </a:lnTo>
                <a:lnTo>
                  <a:pt x="204" y="197"/>
                </a:lnTo>
                <a:lnTo>
                  <a:pt x="204" y="198"/>
                </a:lnTo>
                <a:lnTo>
                  <a:pt x="201" y="198"/>
                </a:lnTo>
                <a:lnTo>
                  <a:pt x="200" y="204"/>
                </a:lnTo>
                <a:lnTo>
                  <a:pt x="199" y="204"/>
                </a:lnTo>
                <a:close/>
                <a:moveTo>
                  <a:pt x="164" y="71"/>
                </a:moveTo>
                <a:lnTo>
                  <a:pt x="166" y="70"/>
                </a:lnTo>
                <a:lnTo>
                  <a:pt x="165" y="69"/>
                </a:lnTo>
                <a:lnTo>
                  <a:pt x="167" y="69"/>
                </a:lnTo>
                <a:lnTo>
                  <a:pt x="163" y="68"/>
                </a:lnTo>
                <a:lnTo>
                  <a:pt x="160" y="66"/>
                </a:lnTo>
                <a:lnTo>
                  <a:pt x="161" y="60"/>
                </a:lnTo>
                <a:lnTo>
                  <a:pt x="162" y="60"/>
                </a:lnTo>
                <a:lnTo>
                  <a:pt x="161" y="61"/>
                </a:lnTo>
                <a:lnTo>
                  <a:pt x="163" y="60"/>
                </a:lnTo>
                <a:lnTo>
                  <a:pt x="162" y="55"/>
                </a:lnTo>
                <a:lnTo>
                  <a:pt x="164" y="55"/>
                </a:lnTo>
                <a:lnTo>
                  <a:pt x="165" y="53"/>
                </a:lnTo>
                <a:lnTo>
                  <a:pt x="166" y="55"/>
                </a:lnTo>
                <a:lnTo>
                  <a:pt x="166" y="54"/>
                </a:lnTo>
                <a:lnTo>
                  <a:pt x="166" y="56"/>
                </a:lnTo>
                <a:lnTo>
                  <a:pt x="167" y="57"/>
                </a:lnTo>
                <a:lnTo>
                  <a:pt x="166" y="61"/>
                </a:lnTo>
                <a:lnTo>
                  <a:pt x="168" y="64"/>
                </a:lnTo>
                <a:lnTo>
                  <a:pt x="167" y="67"/>
                </a:lnTo>
                <a:lnTo>
                  <a:pt x="169" y="66"/>
                </a:lnTo>
                <a:lnTo>
                  <a:pt x="168" y="68"/>
                </a:lnTo>
                <a:lnTo>
                  <a:pt x="170" y="66"/>
                </a:lnTo>
                <a:lnTo>
                  <a:pt x="170" y="65"/>
                </a:lnTo>
                <a:lnTo>
                  <a:pt x="170" y="64"/>
                </a:lnTo>
                <a:lnTo>
                  <a:pt x="172" y="65"/>
                </a:lnTo>
                <a:lnTo>
                  <a:pt x="171" y="67"/>
                </a:lnTo>
                <a:lnTo>
                  <a:pt x="172" y="68"/>
                </a:lnTo>
                <a:lnTo>
                  <a:pt x="172" y="71"/>
                </a:lnTo>
                <a:lnTo>
                  <a:pt x="171" y="71"/>
                </a:lnTo>
                <a:lnTo>
                  <a:pt x="169" y="70"/>
                </a:lnTo>
                <a:lnTo>
                  <a:pt x="169" y="71"/>
                </a:lnTo>
                <a:lnTo>
                  <a:pt x="164" y="71"/>
                </a:lnTo>
                <a:close/>
                <a:moveTo>
                  <a:pt x="198" y="175"/>
                </a:moveTo>
                <a:lnTo>
                  <a:pt x="195" y="171"/>
                </a:lnTo>
                <a:lnTo>
                  <a:pt x="193" y="172"/>
                </a:lnTo>
                <a:lnTo>
                  <a:pt x="191" y="163"/>
                </a:lnTo>
                <a:lnTo>
                  <a:pt x="193" y="163"/>
                </a:lnTo>
                <a:lnTo>
                  <a:pt x="194" y="157"/>
                </a:lnTo>
                <a:lnTo>
                  <a:pt x="196" y="159"/>
                </a:lnTo>
                <a:lnTo>
                  <a:pt x="196" y="160"/>
                </a:lnTo>
                <a:lnTo>
                  <a:pt x="197" y="158"/>
                </a:lnTo>
                <a:lnTo>
                  <a:pt x="199" y="159"/>
                </a:lnTo>
                <a:lnTo>
                  <a:pt x="200" y="164"/>
                </a:lnTo>
                <a:lnTo>
                  <a:pt x="198" y="165"/>
                </a:lnTo>
                <a:lnTo>
                  <a:pt x="200" y="169"/>
                </a:lnTo>
                <a:lnTo>
                  <a:pt x="199" y="169"/>
                </a:lnTo>
                <a:lnTo>
                  <a:pt x="200" y="171"/>
                </a:lnTo>
                <a:lnTo>
                  <a:pt x="198" y="172"/>
                </a:lnTo>
                <a:lnTo>
                  <a:pt x="201" y="173"/>
                </a:lnTo>
                <a:lnTo>
                  <a:pt x="198" y="175"/>
                </a:lnTo>
                <a:close/>
                <a:moveTo>
                  <a:pt x="166" y="224"/>
                </a:moveTo>
                <a:lnTo>
                  <a:pt x="164" y="220"/>
                </a:lnTo>
                <a:lnTo>
                  <a:pt x="161" y="215"/>
                </a:lnTo>
                <a:lnTo>
                  <a:pt x="162" y="210"/>
                </a:lnTo>
                <a:lnTo>
                  <a:pt x="165" y="210"/>
                </a:lnTo>
                <a:lnTo>
                  <a:pt x="165" y="209"/>
                </a:lnTo>
                <a:lnTo>
                  <a:pt x="169" y="208"/>
                </a:lnTo>
                <a:lnTo>
                  <a:pt x="166" y="210"/>
                </a:lnTo>
                <a:lnTo>
                  <a:pt x="166" y="214"/>
                </a:lnTo>
                <a:lnTo>
                  <a:pt x="169" y="219"/>
                </a:lnTo>
                <a:lnTo>
                  <a:pt x="166" y="224"/>
                </a:lnTo>
                <a:close/>
                <a:moveTo>
                  <a:pt x="183" y="122"/>
                </a:moveTo>
                <a:lnTo>
                  <a:pt x="179" y="119"/>
                </a:lnTo>
                <a:lnTo>
                  <a:pt x="177" y="114"/>
                </a:lnTo>
                <a:lnTo>
                  <a:pt x="179" y="113"/>
                </a:lnTo>
                <a:lnTo>
                  <a:pt x="180" y="114"/>
                </a:lnTo>
                <a:lnTo>
                  <a:pt x="181" y="120"/>
                </a:lnTo>
                <a:lnTo>
                  <a:pt x="182" y="120"/>
                </a:lnTo>
                <a:lnTo>
                  <a:pt x="181" y="117"/>
                </a:lnTo>
                <a:lnTo>
                  <a:pt x="182" y="117"/>
                </a:lnTo>
                <a:lnTo>
                  <a:pt x="180" y="112"/>
                </a:lnTo>
                <a:lnTo>
                  <a:pt x="182" y="110"/>
                </a:lnTo>
                <a:lnTo>
                  <a:pt x="184" y="121"/>
                </a:lnTo>
                <a:lnTo>
                  <a:pt x="183" y="122"/>
                </a:lnTo>
                <a:close/>
                <a:moveTo>
                  <a:pt x="190" y="44"/>
                </a:moveTo>
                <a:lnTo>
                  <a:pt x="184" y="40"/>
                </a:lnTo>
                <a:lnTo>
                  <a:pt x="182" y="36"/>
                </a:lnTo>
                <a:lnTo>
                  <a:pt x="180" y="35"/>
                </a:lnTo>
                <a:lnTo>
                  <a:pt x="180" y="31"/>
                </a:lnTo>
                <a:lnTo>
                  <a:pt x="189" y="41"/>
                </a:lnTo>
                <a:lnTo>
                  <a:pt x="190" y="44"/>
                </a:lnTo>
                <a:close/>
                <a:moveTo>
                  <a:pt x="181" y="57"/>
                </a:moveTo>
                <a:lnTo>
                  <a:pt x="180" y="57"/>
                </a:lnTo>
                <a:lnTo>
                  <a:pt x="178" y="51"/>
                </a:lnTo>
                <a:lnTo>
                  <a:pt x="180" y="48"/>
                </a:lnTo>
                <a:lnTo>
                  <a:pt x="185" y="53"/>
                </a:lnTo>
                <a:lnTo>
                  <a:pt x="182" y="55"/>
                </a:lnTo>
                <a:lnTo>
                  <a:pt x="183" y="56"/>
                </a:lnTo>
                <a:lnTo>
                  <a:pt x="181" y="57"/>
                </a:lnTo>
                <a:close/>
                <a:moveTo>
                  <a:pt x="187" y="58"/>
                </a:moveTo>
                <a:lnTo>
                  <a:pt x="186" y="57"/>
                </a:lnTo>
                <a:lnTo>
                  <a:pt x="186" y="51"/>
                </a:lnTo>
                <a:lnTo>
                  <a:pt x="192" y="55"/>
                </a:lnTo>
                <a:lnTo>
                  <a:pt x="193" y="58"/>
                </a:lnTo>
                <a:lnTo>
                  <a:pt x="191" y="57"/>
                </a:lnTo>
                <a:lnTo>
                  <a:pt x="187" y="58"/>
                </a:lnTo>
                <a:close/>
                <a:moveTo>
                  <a:pt x="181" y="229"/>
                </a:moveTo>
                <a:lnTo>
                  <a:pt x="178" y="225"/>
                </a:lnTo>
                <a:lnTo>
                  <a:pt x="181" y="221"/>
                </a:lnTo>
                <a:lnTo>
                  <a:pt x="184" y="222"/>
                </a:lnTo>
                <a:lnTo>
                  <a:pt x="184" y="225"/>
                </a:lnTo>
                <a:lnTo>
                  <a:pt x="181" y="229"/>
                </a:lnTo>
                <a:close/>
                <a:moveTo>
                  <a:pt x="159" y="55"/>
                </a:moveTo>
                <a:lnTo>
                  <a:pt x="156" y="54"/>
                </a:lnTo>
                <a:lnTo>
                  <a:pt x="157" y="54"/>
                </a:lnTo>
                <a:lnTo>
                  <a:pt x="155" y="52"/>
                </a:lnTo>
                <a:lnTo>
                  <a:pt x="153" y="52"/>
                </a:lnTo>
                <a:lnTo>
                  <a:pt x="156" y="50"/>
                </a:lnTo>
                <a:lnTo>
                  <a:pt x="160" y="51"/>
                </a:lnTo>
                <a:lnTo>
                  <a:pt x="160" y="52"/>
                </a:lnTo>
                <a:lnTo>
                  <a:pt x="161" y="51"/>
                </a:lnTo>
                <a:lnTo>
                  <a:pt x="163" y="52"/>
                </a:lnTo>
                <a:lnTo>
                  <a:pt x="162" y="54"/>
                </a:lnTo>
                <a:lnTo>
                  <a:pt x="159" y="54"/>
                </a:lnTo>
                <a:lnTo>
                  <a:pt x="159" y="55"/>
                </a:lnTo>
                <a:close/>
                <a:moveTo>
                  <a:pt x="184" y="221"/>
                </a:moveTo>
                <a:lnTo>
                  <a:pt x="179" y="219"/>
                </a:lnTo>
                <a:lnTo>
                  <a:pt x="181" y="216"/>
                </a:lnTo>
                <a:lnTo>
                  <a:pt x="184" y="216"/>
                </a:lnTo>
                <a:lnTo>
                  <a:pt x="187" y="219"/>
                </a:lnTo>
                <a:lnTo>
                  <a:pt x="184" y="221"/>
                </a:lnTo>
                <a:close/>
                <a:moveTo>
                  <a:pt x="173" y="57"/>
                </a:moveTo>
                <a:lnTo>
                  <a:pt x="171" y="56"/>
                </a:lnTo>
                <a:lnTo>
                  <a:pt x="170" y="52"/>
                </a:lnTo>
                <a:lnTo>
                  <a:pt x="172" y="51"/>
                </a:lnTo>
                <a:lnTo>
                  <a:pt x="175" y="54"/>
                </a:lnTo>
                <a:lnTo>
                  <a:pt x="173" y="57"/>
                </a:lnTo>
                <a:close/>
                <a:moveTo>
                  <a:pt x="191" y="217"/>
                </a:moveTo>
                <a:lnTo>
                  <a:pt x="189" y="217"/>
                </a:lnTo>
                <a:lnTo>
                  <a:pt x="184" y="210"/>
                </a:lnTo>
                <a:lnTo>
                  <a:pt x="188" y="212"/>
                </a:lnTo>
                <a:lnTo>
                  <a:pt x="191" y="215"/>
                </a:lnTo>
                <a:lnTo>
                  <a:pt x="191" y="217"/>
                </a:lnTo>
                <a:close/>
                <a:moveTo>
                  <a:pt x="151" y="0"/>
                </a:moveTo>
                <a:lnTo>
                  <a:pt x="153" y="3"/>
                </a:lnTo>
                <a:lnTo>
                  <a:pt x="148" y="4"/>
                </a:lnTo>
                <a:lnTo>
                  <a:pt x="146" y="0"/>
                </a:lnTo>
                <a:lnTo>
                  <a:pt x="151" y="0"/>
                </a:lnTo>
                <a:close/>
                <a:moveTo>
                  <a:pt x="151" y="40"/>
                </a:moveTo>
                <a:lnTo>
                  <a:pt x="151" y="38"/>
                </a:lnTo>
                <a:lnTo>
                  <a:pt x="149" y="37"/>
                </a:lnTo>
                <a:lnTo>
                  <a:pt x="154" y="34"/>
                </a:lnTo>
                <a:lnTo>
                  <a:pt x="154" y="38"/>
                </a:lnTo>
                <a:lnTo>
                  <a:pt x="151" y="40"/>
                </a:lnTo>
                <a:close/>
                <a:moveTo>
                  <a:pt x="138" y="42"/>
                </a:moveTo>
                <a:lnTo>
                  <a:pt x="134" y="40"/>
                </a:lnTo>
                <a:lnTo>
                  <a:pt x="134" y="38"/>
                </a:lnTo>
                <a:lnTo>
                  <a:pt x="135" y="38"/>
                </a:lnTo>
                <a:lnTo>
                  <a:pt x="140" y="40"/>
                </a:lnTo>
                <a:lnTo>
                  <a:pt x="140" y="41"/>
                </a:lnTo>
                <a:lnTo>
                  <a:pt x="137" y="40"/>
                </a:lnTo>
                <a:lnTo>
                  <a:pt x="138" y="42"/>
                </a:lnTo>
                <a:close/>
                <a:moveTo>
                  <a:pt x="171" y="64"/>
                </a:moveTo>
                <a:lnTo>
                  <a:pt x="171" y="61"/>
                </a:lnTo>
                <a:lnTo>
                  <a:pt x="169" y="60"/>
                </a:lnTo>
                <a:lnTo>
                  <a:pt x="173" y="58"/>
                </a:lnTo>
                <a:lnTo>
                  <a:pt x="173" y="60"/>
                </a:lnTo>
                <a:lnTo>
                  <a:pt x="171" y="64"/>
                </a:lnTo>
                <a:close/>
                <a:moveTo>
                  <a:pt x="164" y="224"/>
                </a:moveTo>
                <a:lnTo>
                  <a:pt x="161" y="220"/>
                </a:lnTo>
                <a:lnTo>
                  <a:pt x="161" y="217"/>
                </a:lnTo>
                <a:lnTo>
                  <a:pt x="164" y="220"/>
                </a:lnTo>
                <a:lnTo>
                  <a:pt x="164" y="224"/>
                </a:lnTo>
                <a:close/>
                <a:moveTo>
                  <a:pt x="185" y="48"/>
                </a:moveTo>
                <a:lnTo>
                  <a:pt x="182" y="47"/>
                </a:lnTo>
                <a:lnTo>
                  <a:pt x="184" y="46"/>
                </a:lnTo>
                <a:lnTo>
                  <a:pt x="185" y="48"/>
                </a:lnTo>
                <a:close/>
                <a:moveTo>
                  <a:pt x="189" y="38"/>
                </a:moveTo>
                <a:lnTo>
                  <a:pt x="186" y="36"/>
                </a:lnTo>
                <a:lnTo>
                  <a:pt x="189" y="36"/>
                </a:lnTo>
                <a:lnTo>
                  <a:pt x="188" y="34"/>
                </a:lnTo>
                <a:lnTo>
                  <a:pt x="190" y="37"/>
                </a:lnTo>
                <a:lnTo>
                  <a:pt x="189" y="38"/>
                </a:lnTo>
                <a:close/>
                <a:moveTo>
                  <a:pt x="165" y="31"/>
                </a:moveTo>
                <a:lnTo>
                  <a:pt x="162" y="30"/>
                </a:lnTo>
                <a:lnTo>
                  <a:pt x="162" y="29"/>
                </a:lnTo>
                <a:lnTo>
                  <a:pt x="164" y="28"/>
                </a:lnTo>
                <a:lnTo>
                  <a:pt x="163" y="30"/>
                </a:lnTo>
                <a:lnTo>
                  <a:pt x="165" y="31"/>
                </a:lnTo>
                <a:close/>
                <a:moveTo>
                  <a:pt x="200" y="180"/>
                </a:moveTo>
                <a:lnTo>
                  <a:pt x="199" y="178"/>
                </a:lnTo>
                <a:lnTo>
                  <a:pt x="201" y="178"/>
                </a:lnTo>
                <a:lnTo>
                  <a:pt x="200" y="180"/>
                </a:lnTo>
                <a:close/>
                <a:moveTo>
                  <a:pt x="160" y="108"/>
                </a:moveTo>
                <a:lnTo>
                  <a:pt x="161" y="106"/>
                </a:lnTo>
                <a:lnTo>
                  <a:pt x="163" y="108"/>
                </a:lnTo>
                <a:lnTo>
                  <a:pt x="160" y="108"/>
                </a:lnTo>
                <a:close/>
                <a:moveTo>
                  <a:pt x="200" y="69"/>
                </a:moveTo>
                <a:lnTo>
                  <a:pt x="199" y="67"/>
                </a:lnTo>
                <a:lnTo>
                  <a:pt x="198" y="66"/>
                </a:lnTo>
                <a:lnTo>
                  <a:pt x="200" y="67"/>
                </a:lnTo>
                <a:lnTo>
                  <a:pt x="200" y="69"/>
                </a:lnTo>
                <a:close/>
                <a:moveTo>
                  <a:pt x="138" y="50"/>
                </a:moveTo>
                <a:lnTo>
                  <a:pt x="137" y="51"/>
                </a:lnTo>
                <a:lnTo>
                  <a:pt x="139" y="47"/>
                </a:lnTo>
                <a:lnTo>
                  <a:pt x="138" y="50"/>
                </a:lnTo>
                <a:close/>
                <a:moveTo>
                  <a:pt x="61" y="287"/>
                </a:moveTo>
                <a:lnTo>
                  <a:pt x="63" y="288"/>
                </a:lnTo>
                <a:lnTo>
                  <a:pt x="62" y="289"/>
                </a:lnTo>
                <a:lnTo>
                  <a:pt x="61" y="287"/>
                </a:lnTo>
                <a:close/>
                <a:moveTo>
                  <a:pt x="217" y="122"/>
                </a:moveTo>
                <a:lnTo>
                  <a:pt x="214" y="121"/>
                </a:lnTo>
                <a:lnTo>
                  <a:pt x="215" y="120"/>
                </a:lnTo>
                <a:lnTo>
                  <a:pt x="217" y="122"/>
                </a:lnTo>
                <a:close/>
                <a:moveTo>
                  <a:pt x="182" y="64"/>
                </a:moveTo>
                <a:lnTo>
                  <a:pt x="181" y="64"/>
                </a:lnTo>
                <a:lnTo>
                  <a:pt x="182" y="63"/>
                </a:lnTo>
                <a:lnTo>
                  <a:pt x="182" y="64"/>
                </a:lnTo>
                <a:close/>
                <a:moveTo>
                  <a:pt x="138" y="50"/>
                </a:moveTo>
                <a:lnTo>
                  <a:pt x="139" y="49"/>
                </a:lnTo>
                <a:lnTo>
                  <a:pt x="139" y="51"/>
                </a:lnTo>
                <a:lnTo>
                  <a:pt x="138" y="50"/>
                </a:lnTo>
                <a:close/>
                <a:moveTo>
                  <a:pt x="142" y="102"/>
                </a:moveTo>
                <a:lnTo>
                  <a:pt x="143" y="101"/>
                </a:lnTo>
                <a:lnTo>
                  <a:pt x="142" y="103"/>
                </a:lnTo>
                <a:lnTo>
                  <a:pt x="142" y="102"/>
                </a:lnTo>
                <a:close/>
                <a:moveTo>
                  <a:pt x="214" y="174"/>
                </a:moveTo>
                <a:lnTo>
                  <a:pt x="213" y="175"/>
                </a:lnTo>
                <a:lnTo>
                  <a:pt x="212" y="173"/>
                </a:lnTo>
                <a:lnTo>
                  <a:pt x="214" y="174"/>
                </a:lnTo>
                <a:close/>
                <a:moveTo>
                  <a:pt x="170" y="206"/>
                </a:moveTo>
                <a:lnTo>
                  <a:pt x="170" y="205"/>
                </a:lnTo>
                <a:lnTo>
                  <a:pt x="171" y="205"/>
                </a:lnTo>
                <a:lnTo>
                  <a:pt x="170" y="206"/>
                </a:lnTo>
                <a:close/>
                <a:moveTo>
                  <a:pt x="169" y="213"/>
                </a:moveTo>
                <a:lnTo>
                  <a:pt x="169" y="211"/>
                </a:lnTo>
                <a:lnTo>
                  <a:pt x="170" y="211"/>
                </a:lnTo>
                <a:lnTo>
                  <a:pt x="169" y="213"/>
                </a:lnTo>
                <a:close/>
                <a:moveTo>
                  <a:pt x="182" y="67"/>
                </a:moveTo>
                <a:lnTo>
                  <a:pt x="180" y="66"/>
                </a:lnTo>
                <a:lnTo>
                  <a:pt x="182" y="65"/>
                </a:lnTo>
                <a:lnTo>
                  <a:pt x="182" y="67"/>
                </a:lnTo>
                <a:close/>
                <a:moveTo>
                  <a:pt x="183" y="210"/>
                </a:moveTo>
                <a:lnTo>
                  <a:pt x="182" y="210"/>
                </a:lnTo>
                <a:lnTo>
                  <a:pt x="182" y="208"/>
                </a:lnTo>
                <a:lnTo>
                  <a:pt x="183" y="210"/>
                </a:lnTo>
                <a:close/>
                <a:moveTo>
                  <a:pt x="171" y="49"/>
                </a:moveTo>
                <a:lnTo>
                  <a:pt x="172" y="50"/>
                </a:lnTo>
                <a:lnTo>
                  <a:pt x="170" y="51"/>
                </a:lnTo>
                <a:lnTo>
                  <a:pt x="171" y="49"/>
                </a:lnTo>
                <a:close/>
                <a:moveTo>
                  <a:pt x="192" y="44"/>
                </a:moveTo>
                <a:lnTo>
                  <a:pt x="191" y="43"/>
                </a:lnTo>
                <a:lnTo>
                  <a:pt x="192" y="42"/>
                </a:lnTo>
                <a:lnTo>
                  <a:pt x="192" y="44"/>
                </a:lnTo>
                <a:close/>
                <a:moveTo>
                  <a:pt x="150" y="48"/>
                </a:moveTo>
                <a:lnTo>
                  <a:pt x="150" y="47"/>
                </a:lnTo>
                <a:lnTo>
                  <a:pt x="151" y="48"/>
                </a:lnTo>
                <a:lnTo>
                  <a:pt x="150"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0" name="Freeform 426"/>
          <p:cNvSpPr>
            <a:spLocks/>
          </p:cNvSpPr>
          <p:nvPr/>
        </p:nvSpPr>
        <p:spPr bwMode="auto">
          <a:xfrm>
            <a:off x="533400" y="1793875"/>
            <a:ext cx="1109663" cy="661988"/>
          </a:xfrm>
          <a:custGeom>
            <a:avLst/>
            <a:gdLst>
              <a:gd name="T0" fmla="*/ 2147483647 w 699"/>
              <a:gd name="T1" fmla="*/ 2147483647 h 417"/>
              <a:gd name="T2" fmla="*/ 2147483647 w 699"/>
              <a:gd name="T3" fmla="*/ 2147483647 h 417"/>
              <a:gd name="T4" fmla="*/ 2147483647 w 699"/>
              <a:gd name="T5" fmla="*/ 2147483647 h 417"/>
              <a:gd name="T6" fmla="*/ 2147483647 w 699"/>
              <a:gd name="T7" fmla="*/ 2147483647 h 417"/>
              <a:gd name="T8" fmla="*/ 2147483647 w 699"/>
              <a:gd name="T9" fmla="*/ 2147483647 h 417"/>
              <a:gd name="T10" fmla="*/ 2147483647 w 699"/>
              <a:gd name="T11" fmla="*/ 2147483647 h 417"/>
              <a:gd name="T12" fmla="*/ 2147483647 w 699"/>
              <a:gd name="T13" fmla="*/ 2147483647 h 417"/>
              <a:gd name="T14" fmla="*/ 2147483647 w 699"/>
              <a:gd name="T15" fmla="*/ 2147483647 h 417"/>
              <a:gd name="T16" fmla="*/ 2147483647 w 699"/>
              <a:gd name="T17" fmla="*/ 2147483647 h 417"/>
              <a:gd name="T18" fmla="*/ 2147483647 w 699"/>
              <a:gd name="T19" fmla="*/ 2147483647 h 417"/>
              <a:gd name="T20" fmla="*/ 2147483647 w 699"/>
              <a:gd name="T21" fmla="*/ 2147483647 h 417"/>
              <a:gd name="T22" fmla="*/ 2147483647 w 699"/>
              <a:gd name="T23" fmla="*/ 2147483647 h 417"/>
              <a:gd name="T24" fmla="*/ 2147483647 w 699"/>
              <a:gd name="T25" fmla="*/ 2147483647 h 417"/>
              <a:gd name="T26" fmla="*/ 2147483647 w 699"/>
              <a:gd name="T27" fmla="*/ 2147483647 h 417"/>
              <a:gd name="T28" fmla="*/ 2147483647 w 699"/>
              <a:gd name="T29" fmla="*/ 2147483647 h 417"/>
              <a:gd name="T30" fmla="*/ 2147483647 w 699"/>
              <a:gd name="T31" fmla="*/ 2147483647 h 417"/>
              <a:gd name="T32" fmla="*/ 2147483647 w 699"/>
              <a:gd name="T33" fmla="*/ 2147483647 h 417"/>
              <a:gd name="T34" fmla="*/ 2147483647 w 699"/>
              <a:gd name="T35" fmla="*/ 2147483647 h 417"/>
              <a:gd name="T36" fmla="*/ 2147483647 w 699"/>
              <a:gd name="T37" fmla="*/ 2147483647 h 417"/>
              <a:gd name="T38" fmla="*/ 2147483647 w 699"/>
              <a:gd name="T39" fmla="*/ 2147483647 h 417"/>
              <a:gd name="T40" fmla="*/ 2147483647 w 699"/>
              <a:gd name="T41" fmla="*/ 2147483647 h 417"/>
              <a:gd name="T42" fmla="*/ 2147483647 w 699"/>
              <a:gd name="T43" fmla="*/ 2147483647 h 417"/>
              <a:gd name="T44" fmla="*/ 2147483647 w 699"/>
              <a:gd name="T45" fmla="*/ 2147483647 h 417"/>
              <a:gd name="T46" fmla="*/ 2147483647 w 699"/>
              <a:gd name="T47" fmla="*/ 2147483647 h 417"/>
              <a:gd name="T48" fmla="*/ 2147483647 w 699"/>
              <a:gd name="T49" fmla="*/ 2147483647 h 417"/>
              <a:gd name="T50" fmla="*/ 2147483647 w 699"/>
              <a:gd name="T51" fmla="*/ 2147483647 h 417"/>
              <a:gd name="T52" fmla="*/ 2147483647 w 699"/>
              <a:gd name="T53" fmla="*/ 2147483647 h 417"/>
              <a:gd name="T54" fmla="*/ 2147483647 w 699"/>
              <a:gd name="T55" fmla="*/ 2147483647 h 417"/>
              <a:gd name="T56" fmla="*/ 2147483647 w 699"/>
              <a:gd name="T57" fmla="*/ 2147483647 h 417"/>
              <a:gd name="T58" fmla="*/ 2147483647 w 699"/>
              <a:gd name="T59" fmla="*/ 2147483647 h 417"/>
              <a:gd name="T60" fmla="*/ 2147483647 w 699"/>
              <a:gd name="T61" fmla="*/ 0 h 417"/>
              <a:gd name="T62" fmla="*/ 2147483647 w 699"/>
              <a:gd name="T63" fmla="*/ 0 h 417"/>
              <a:gd name="T64" fmla="*/ 2147483647 w 699"/>
              <a:gd name="T65" fmla="*/ 2147483647 h 417"/>
              <a:gd name="T66" fmla="*/ 2147483647 w 699"/>
              <a:gd name="T67" fmla="*/ 2147483647 h 417"/>
              <a:gd name="T68" fmla="*/ 2147483647 w 699"/>
              <a:gd name="T69" fmla="*/ 2147483647 h 417"/>
              <a:gd name="T70" fmla="*/ 2147483647 w 699"/>
              <a:gd name="T71" fmla="*/ 2147483647 h 417"/>
              <a:gd name="T72" fmla="*/ 2147483647 w 699"/>
              <a:gd name="T73" fmla="*/ 2147483647 h 417"/>
              <a:gd name="T74" fmla="*/ 2147483647 w 699"/>
              <a:gd name="T75" fmla="*/ 2147483647 h 417"/>
              <a:gd name="T76" fmla="*/ 2147483647 w 699"/>
              <a:gd name="T77" fmla="*/ 2147483647 h 417"/>
              <a:gd name="T78" fmla="*/ 2147483647 w 699"/>
              <a:gd name="T79" fmla="*/ 2147483647 h 417"/>
              <a:gd name="T80" fmla="*/ 2147483647 w 699"/>
              <a:gd name="T81" fmla="*/ 2147483647 h 417"/>
              <a:gd name="T82" fmla="*/ 2147483647 w 699"/>
              <a:gd name="T83" fmla="*/ 2147483647 h 417"/>
              <a:gd name="T84" fmla="*/ 2147483647 w 699"/>
              <a:gd name="T85" fmla="*/ 2147483647 h 417"/>
              <a:gd name="T86" fmla="*/ 2147483647 w 699"/>
              <a:gd name="T87" fmla="*/ 2147483647 h 417"/>
              <a:gd name="T88" fmla="*/ 2147483647 w 699"/>
              <a:gd name="T89" fmla="*/ 2147483647 h 417"/>
              <a:gd name="T90" fmla="*/ 2147483647 w 699"/>
              <a:gd name="T91" fmla="*/ 2147483647 h 417"/>
              <a:gd name="T92" fmla="*/ 2147483647 w 699"/>
              <a:gd name="T93" fmla="*/ 2147483647 h 417"/>
              <a:gd name="T94" fmla="*/ 2147483647 w 699"/>
              <a:gd name="T95" fmla="*/ 2147483647 h 417"/>
              <a:gd name="T96" fmla="*/ 2147483647 w 699"/>
              <a:gd name="T97" fmla="*/ 2147483647 h 417"/>
              <a:gd name="T98" fmla="*/ 2147483647 w 699"/>
              <a:gd name="T99" fmla="*/ 2147483647 h 417"/>
              <a:gd name="T100" fmla="*/ 2147483647 w 699"/>
              <a:gd name="T101" fmla="*/ 2147483647 h 417"/>
              <a:gd name="T102" fmla="*/ 2147483647 w 699"/>
              <a:gd name="T103" fmla="*/ 2147483647 h 417"/>
              <a:gd name="T104" fmla="*/ 2147483647 w 699"/>
              <a:gd name="T105" fmla="*/ 2147483647 h 417"/>
              <a:gd name="T106" fmla="*/ 2147483647 w 699"/>
              <a:gd name="T107" fmla="*/ 2147483647 h 417"/>
              <a:gd name="T108" fmla="*/ 2147483647 w 699"/>
              <a:gd name="T109" fmla="*/ 2147483647 h 417"/>
              <a:gd name="T110" fmla="*/ 2147483647 w 699"/>
              <a:gd name="T111" fmla="*/ 2147483647 h 417"/>
              <a:gd name="T112" fmla="*/ 2147483647 w 699"/>
              <a:gd name="T113" fmla="*/ 2147483647 h 417"/>
              <a:gd name="T114" fmla="*/ 2147483647 w 699"/>
              <a:gd name="T115" fmla="*/ 2147483647 h 417"/>
              <a:gd name="T116" fmla="*/ 2147483647 w 699"/>
              <a:gd name="T117" fmla="*/ 2147483647 h 417"/>
              <a:gd name="T118" fmla="*/ 2147483647 w 699"/>
              <a:gd name="T119" fmla="*/ 2147483647 h 417"/>
              <a:gd name="T120" fmla="*/ 2147483647 w 699"/>
              <a:gd name="T121" fmla="*/ 2147483647 h 417"/>
              <a:gd name="T122" fmla="*/ 2147483647 w 699"/>
              <a:gd name="T123" fmla="*/ 2147483647 h 4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9" h="417">
                <a:moveTo>
                  <a:pt x="142" y="102"/>
                </a:moveTo>
                <a:lnTo>
                  <a:pt x="139" y="105"/>
                </a:lnTo>
                <a:lnTo>
                  <a:pt x="141" y="103"/>
                </a:lnTo>
                <a:lnTo>
                  <a:pt x="143" y="105"/>
                </a:lnTo>
                <a:lnTo>
                  <a:pt x="144" y="104"/>
                </a:lnTo>
                <a:lnTo>
                  <a:pt x="149" y="108"/>
                </a:lnTo>
                <a:lnTo>
                  <a:pt x="151" y="112"/>
                </a:lnTo>
                <a:lnTo>
                  <a:pt x="151" y="116"/>
                </a:lnTo>
                <a:lnTo>
                  <a:pt x="154" y="120"/>
                </a:lnTo>
                <a:lnTo>
                  <a:pt x="155" y="120"/>
                </a:lnTo>
                <a:lnTo>
                  <a:pt x="154" y="115"/>
                </a:lnTo>
                <a:lnTo>
                  <a:pt x="151" y="113"/>
                </a:lnTo>
                <a:lnTo>
                  <a:pt x="159" y="111"/>
                </a:lnTo>
                <a:lnTo>
                  <a:pt x="162" y="111"/>
                </a:lnTo>
                <a:lnTo>
                  <a:pt x="161" y="115"/>
                </a:lnTo>
                <a:lnTo>
                  <a:pt x="166" y="117"/>
                </a:lnTo>
                <a:lnTo>
                  <a:pt x="167" y="121"/>
                </a:lnTo>
                <a:lnTo>
                  <a:pt x="167" y="123"/>
                </a:lnTo>
                <a:lnTo>
                  <a:pt x="168" y="123"/>
                </a:lnTo>
                <a:lnTo>
                  <a:pt x="170" y="118"/>
                </a:lnTo>
                <a:lnTo>
                  <a:pt x="165" y="113"/>
                </a:lnTo>
                <a:lnTo>
                  <a:pt x="166" y="112"/>
                </a:lnTo>
                <a:lnTo>
                  <a:pt x="165" y="110"/>
                </a:lnTo>
                <a:lnTo>
                  <a:pt x="169" y="106"/>
                </a:lnTo>
                <a:lnTo>
                  <a:pt x="176" y="105"/>
                </a:lnTo>
                <a:lnTo>
                  <a:pt x="177" y="109"/>
                </a:lnTo>
                <a:lnTo>
                  <a:pt x="174" y="110"/>
                </a:lnTo>
                <a:lnTo>
                  <a:pt x="172" y="112"/>
                </a:lnTo>
                <a:lnTo>
                  <a:pt x="176" y="116"/>
                </a:lnTo>
                <a:lnTo>
                  <a:pt x="175" y="117"/>
                </a:lnTo>
                <a:lnTo>
                  <a:pt x="177" y="120"/>
                </a:lnTo>
                <a:lnTo>
                  <a:pt x="178" y="119"/>
                </a:lnTo>
                <a:lnTo>
                  <a:pt x="181" y="124"/>
                </a:lnTo>
                <a:lnTo>
                  <a:pt x="183" y="126"/>
                </a:lnTo>
                <a:lnTo>
                  <a:pt x="182" y="128"/>
                </a:lnTo>
                <a:lnTo>
                  <a:pt x="184" y="127"/>
                </a:lnTo>
                <a:lnTo>
                  <a:pt x="183" y="132"/>
                </a:lnTo>
                <a:lnTo>
                  <a:pt x="181" y="133"/>
                </a:lnTo>
                <a:lnTo>
                  <a:pt x="183" y="133"/>
                </a:lnTo>
                <a:lnTo>
                  <a:pt x="185" y="131"/>
                </a:lnTo>
                <a:lnTo>
                  <a:pt x="186" y="135"/>
                </a:lnTo>
                <a:lnTo>
                  <a:pt x="190" y="136"/>
                </a:lnTo>
                <a:lnTo>
                  <a:pt x="188" y="138"/>
                </a:lnTo>
                <a:lnTo>
                  <a:pt x="188" y="136"/>
                </a:lnTo>
                <a:lnTo>
                  <a:pt x="187" y="139"/>
                </a:lnTo>
                <a:lnTo>
                  <a:pt x="182" y="139"/>
                </a:lnTo>
                <a:lnTo>
                  <a:pt x="183" y="143"/>
                </a:lnTo>
                <a:lnTo>
                  <a:pt x="177" y="146"/>
                </a:lnTo>
                <a:lnTo>
                  <a:pt x="178" y="151"/>
                </a:lnTo>
                <a:lnTo>
                  <a:pt x="174" y="156"/>
                </a:lnTo>
                <a:lnTo>
                  <a:pt x="175" y="160"/>
                </a:lnTo>
                <a:lnTo>
                  <a:pt x="171" y="162"/>
                </a:lnTo>
                <a:lnTo>
                  <a:pt x="169" y="160"/>
                </a:lnTo>
                <a:lnTo>
                  <a:pt x="172" y="155"/>
                </a:lnTo>
                <a:lnTo>
                  <a:pt x="173" y="147"/>
                </a:lnTo>
                <a:lnTo>
                  <a:pt x="172" y="143"/>
                </a:lnTo>
                <a:lnTo>
                  <a:pt x="172" y="141"/>
                </a:lnTo>
                <a:lnTo>
                  <a:pt x="172" y="140"/>
                </a:lnTo>
                <a:lnTo>
                  <a:pt x="171" y="142"/>
                </a:lnTo>
                <a:lnTo>
                  <a:pt x="171" y="148"/>
                </a:lnTo>
                <a:lnTo>
                  <a:pt x="170" y="149"/>
                </a:lnTo>
                <a:lnTo>
                  <a:pt x="168" y="148"/>
                </a:lnTo>
                <a:lnTo>
                  <a:pt x="168" y="144"/>
                </a:lnTo>
                <a:lnTo>
                  <a:pt x="166" y="145"/>
                </a:lnTo>
                <a:lnTo>
                  <a:pt x="167" y="151"/>
                </a:lnTo>
                <a:lnTo>
                  <a:pt x="168" y="153"/>
                </a:lnTo>
                <a:lnTo>
                  <a:pt x="168" y="155"/>
                </a:lnTo>
                <a:lnTo>
                  <a:pt x="166" y="154"/>
                </a:lnTo>
                <a:lnTo>
                  <a:pt x="166" y="156"/>
                </a:lnTo>
                <a:lnTo>
                  <a:pt x="165" y="156"/>
                </a:lnTo>
                <a:lnTo>
                  <a:pt x="164" y="160"/>
                </a:lnTo>
                <a:lnTo>
                  <a:pt x="163" y="163"/>
                </a:lnTo>
                <a:lnTo>
                  <a:pt x="163" y="166"/>
                </a:lnTo>
                <a:lnTo>
                  <a:pt x="161" y="166"/>
                </a:lnTo>
                <a:lnTo>
                  <a:pt x="160" y="167"/>
                </a:lnTo>
                <a:lnTo>
                  <a:pt x="156" y="170"/>
                </a:lnTo>
                <a:lnTo>
                  <a:pt x="151" y="178"/>
                </a:lnTo>
                <a:lnTo>
                  <a:pt x="149" y="184"/>
                </a:lnTo>
                <a:lnTo>
                  <a:pt x="145" y="189"/>
                </a:lnTo>
                <a:lnTo>
                  <a:pt x="141" y="200"/>
                </a:lnTo>
                <a:lnTo>
                  <a:pt x="143" y="203"/>
                </a:lnTo>
                <a:lnTo>
                  <a:pt x="146" y="201"/>
                </a:lnTo>
                <a:lnTo>
                  <a:pt x="152" y="201"/>
                </a:lnTo>
                <a:lnTo>
                  <a:pt x="156" y="199"/>
                </a:lnTo>
                <a:lnTo>
                  <a:pt x="163" y="196"/>
                </a:lnTo>
                <a:lnTo>
                  <a:pt x="167" y="192"/>
                </a:lnTo>
                <a:lnTo>
                  <a:pt x="167" y="191"/>
                </a:lnTo>
                <a:lnTo>
                  <a:pt x="156" y="197"/>
                </a:lnTo>
                <a:lnTo>
                  <a:pt x="152" y="201"/>
                </a:lnTo>
                <a:lnTo>
                  <a:pt x="150" y="199"/>
                </a:lnTo>
                <a:lnTo>
                  <a:pt x="145" y="199"/>
                </a:lnTo>
                <a:lnTo>
                  <a:pt x="144" y="197"/>
                </a:lnTo>
                <a:lnTo>
                  <a:pt x="146" y="190"/>
                </a:lnTo>
                <a:lnTo>
                  <a:pt x="151" y="185"/>
                </a:lnTo>
                <a:lnTo>
                  <a:pt x="153" y="180"/>
                </a:lnTo>
                <a:lnTo>
                  <a:pt x="157" y="176"/>
                </a:lnTo>
                <a:lnTo>
                  <a:pt x="158" y="174"/>
                </a:lnTo>
                <a:lnTo>
                  <a:pt x="162" y="171"/>
                </a:lnTo>
                <a:lnTo>
                  <a:pt x="163" y="168"/>
                </a:lnTo>
                <a:lnTo>
                  <a:pt x="167" y="168"/>
                </a:lnTo>
                <a:lnTo>
                  <a:pt x="170" y="165"/>
                </a:lnTo>
                <a:lnTo>
                  <a:pt x="169" y="167"/>
                </a:lnTo>
                <a:lnTo>
                  <a:pt x="170" y="167"/>
                </a:lnTo>
                <a:lnTo>
                  <a:pt x="177" y="163"/>
                </a:lnTo>
                <a:lnTo>
                  <a:pt x="177" y="156"/>
                </a:lnTo>
                <a:lnTo>
                  <a:pt x="189" y="140"/>
                </a:lnTo>
                <a:lnTo>
                  <a:pt x="192" y="140"/>
                </a:lnTo>
                <a:lnTo>
                  <a:pt x="192" y="143"/>
                </a:lnTo>
                <a:lnTo>
                  <a:pt x="192" y="144"/>
                </a:lnTo>
                <a:lnTo>
                  <a:pt x="193" y="144"/>
                </a:lnTo>
                <a:lnTo>
                  <a:pt x="192" y="134"/>
                </a:lnTo>
                <a:lnTo>
                  <a:pt x="189" y="132"/>
                </a:lnTo>
                <a:lnTo>
                  <a:pt x="188" y="130"/>
                </a:lnTo>
                <a:lnTo>
                  <a:pt x="190" y="130"/>
                </a:lnTo>
                <a:lnTo>
                  <a:pt x="192" y="132"/>
                </a:lnTo>
                <a:lnTo>
                  <a:pt x="197" y="133"/>
                </a:lnTo>
                <a:lnTo>
                  <a:pt x="197" y="134"/>
                </a:lnTo>
                <a:lnTo>
                  <a:pt x="199" y="144"/>
                </a:lnTo>
                <a:lnTo>
                  <a:pt x="201" y="145"/>
                </a:lnTo>
                <a:lnTo>
                  <a:pt x="199" y="148"/>
                </a:lnTo>
                <a:lnTo>
                  <a:pt x="202" y="152"/>
                </a:lnTo>
                <a:lnTo>
                  <a:pt x="201" y="154"/>
                </a:lnTo>
                <a:lnTo>
                  <a:pt x="198" y="154"/>
                </a:lnTo>
                <a:lnTo>
                  <a:pt x="195" y="153"/>
                </a:lnTo>
                <a:lnTo>
                  <a:pt x="194" y="151"/>
                </a:lnTo>
                <a:lnTo>
                  <a:pt x="195" y="155"/>
                </a:lnTo>
                <a:lnTo>
                  <a:pt x="191" y="160"/>
                </a:lnTo>
                <a:lnTo>
                  <a:pt x="188" y="157"/>
                </a:lnTo>
                <a:lnTo>
                  <a:pt x="186" y="154"/>
                </a:lnTo>
                <a:lnTo>
                  <a:pt x="185" y="155"/>
                </a:lnTo>
                <a:lnTo>
                  <a:pt x="187" y="159"/>
                </a:lnTo>
                <a:lnTo>
                  <a:pt x="188" y="159"/>
                </a:lnTo>
                <a:lnTo>
                  <a:pt x="189" y="159"/>
                </a:lnTo>
                <a:lnTo>
                  <a:pt x="189" y="165"/>
                </a:lnTo>
                <a:lnTo>
                  <a:pt x="191" y="167"/>
                </a:lnTo>
                <a:lnTo>
                  <a:pt x="191" y="172"/>
                </a:lnTo>
                <a:lnTo>
                  <a:pt x="190" y="175"/>
                </a:lnTo>
                <a:lnTo>
                  <a:pt x="189" y="175"/>
                </a:lnTo>
                <a:lnTo>
                  <a:pt x="185" y="172"/>
                </a:lnTo>
                <a:lnTo>
                  <a:pt x="183" y="165"/>
                </a:lnTo>
                <a:lnTo>
                  <a:pt x="182" y="166"/>
                </a:lnTo>
                <a:lnTo>
                  <a:pt x="181" y="170"/>
                </a:lnTo>
                <a:lnTo>
                  <a:pt x="182" y="171"/>
                </a:lnTo>
                <a:lnTo>
                  <a:pt x="183" y="170"/>
                </a:lnTo>
                <a:lnTo>
                  <a:pt x="182" y="172"/>
                </a:lnTo>
                <a:lnTo>
                  <a:pt x="183" y="174"/>
                </a:lnTo>
                <a:lnTo>
                  <a:pt x="184" y="172"/>
                </a:lnTo>
                <a:lnTo>
                  <a:pt x="184" y="173"/>
                </a:lnTo>
                <a:lnTo>
                  <a:pt x="184" y="171"/>
                </a:lnTo>
                <a:lnTo>
                  <a:pt x="185" y="174"/>
                </a:lnTo>
                <a:lnTo>
                  <a:pt x="188" y="176"/>
                </a:lnTo>
                <a:lnTo>
                  <a:pt x="185" y="177"/>
                </a:lnTo>
                <a:lnTo>
                  <a:pt x="182" y="180"/>
                </a:lnTo>
                <a:lnTo>
                  <a:pt x="190" y="178"/>
                </a:lnTo>
                <a:lnTo>
                  <a:pt x="195" y="173"/>
                </a:lnTo>
                <a:lnTo>
                  <a:pt x="195" y="175"/>
                </a:lnTo>
                <a:lnTo>
                  <a:pt x="196" y="175"/>
                </a:lnTo>
                <a:lnTo>
                  <a:pt x="196" y="180"/>
                </a:lnTo>
                <a:lnTo>
                  <a:pt x="200" y="182"/>
                </a:lnTo>
                <a:lnTo>
                  <a:pt x="197" y="187"/>
                </a:lnTo>
                <a:lnTo>
                  <a:pt x="197" y="192"/>
                </a:lnTo>
                <a:lnTo>
                  <a:pt x="195" y="195"/>
                </a:lnTo>
                <a:lnTo>
                  <a:pt x="196" y="199"/>
                </a:lnTo>
                <a:lnTo>
                  <a:pt x="194" y="202"/>
                </a:lnTo>
                <a:lnTo>
                  <a:pt x="193" y="204"/>
                </a:lnTo>
                <a:lnTo>
                  <a:pt x="191" y="203"/>
                </a:lnTo>
                <a:lnTo>
                  <a:pt x="195" y="208"/>
                </a:lnTo>
                <a:lnTo>
                  <a:pt x="195" y="210"/>
                </a:lnTo>
                <a:lnTo>
                  <a:pt x="191" y="213"/>
                </a:lnTo>
                <a:lnTo>
                  <a:pt x="191" y="210"/>
                </a:lnTo>
                <a:lnTo>
                  <a:pt x="189" y="208"/>
                </a:lnTo>
                <a:lnTo>
                  <a:pt x="189" y="209"/>
                </a:lnTo>
                <a:lnTo>
                  <a:pt x="191" y="210"/>
                </a:lnTo>
                <a:lnTo>
                  <a:pt x="190" y="212"/>
                </a:lnTo>
                <a:lnTo>
                  <a:pt x="184" y="209"/>
                </a:lnTo>
                <a:lnTo>
                  <a:pt x="183" y="210"/>
                </a:lnTo>
                <a:lnTo>
                  <a:pt x="183" y="206"/>
                </a:lnTo>
                <a:lnTo>
                  <a:pt x="186" y="205"/>
                </a:lnTo>
                <a:lnTo>
                  <a:pt x="184" y="202"/>
                </a:lnTo>
                <a:lnTo>
                  <a:pt x="188" y="199"/>
                </a:lnTo>
                <a:lnTo>
                  <a:pt x="188" y="195"/>
                </a:lnTo>
                <a:lnTo>
                  <a:pt x="187" y="198"/>
                </a:lnTo>
                <a:lnTo>
                  <a:pt x="180" y="203"/>
                </a:lnTo>
                <a:lnTo>
                  <a:pt x="179" y="202"/>
                </a:lnTo>
                <a:lnTo>
                  <a:pt x="179" y="205"/>
                </a:lnTo>
                <a:lnTo>
                  <a:pt x="176" y="211"/>
                </a:lnTo>
                <a:lnTo>
                  <a:pt x="178" y="211"/>
                </a:lnTo>
                <a:lnTo>
                  <a:pt x="176" y="213"/>
                </a:lnTo>
                <a:lnTo>
                  <a:pt x="179" y="212"/>
                </a:lnTo>
                <a:lnTo>
                  <a:pt x="179" y="214"/>
                </a:lnTo>
                <a:lnTo>
                  <a:pt x="180" y="213"/>
                </a:lnTo>
                <a:lnTo>
                  <a:pt x="180" y="217"/>
                </a:lnTo>
                <a:lnTo>
                  <a:pt x="178" y="219"/>
                </a:lnTo>
                <a:lnTo>
                  <a:pt x="177" y="217"/>
                </a:lnTo>
                <a:lnTo>
                  <a:pt x="176" y="219"/>
                </a:lnTo>
                <a:lnTo>
                  <a:pt x="178" y="220"/>
                </a:lnTo>
                <a:lnTo>
                  <a:pt x="177" y="222"/>
                </a:lnTo>
                <a:lnTo>
                  <a:pt x="175" y="224"/>
                </a:lnTo>
                <a:lnTo>
                  <a:pt x="170" y="215"/>
                </a:lnTo>
                <a:lnTo>
                  <a:pt x="171" y="211"/>
                </a:lnTo>
                <a:lnTo>
                  <a:pt x="174" y="207"/>
                </a:lnTo>
                <a:lnTo>
                  <a:pt x="173" y="206"/>
                </a:lnTo>
                <a:lnTo>
                  <a:pt x="173" y="203"/>
                </a:lnTo>
                <a:lnTo>
                  <a:pt x="175" y="203"/>
                </a:lnTo>
                <a:lnTo>
                  <a:pt x="173" y="202"/>
                </a:lnTo>
                <a:lnTo>
                  <a:pt x="173" y="201"/>
                </a:lnTo>
                <a:lnTo>
                  <a:pt x="172" y="201"/>
                </a:lnTo>
                <a:lnTo>
                  <a:pt x="170" y="195"/>
                </a:lnTo>
                <a:lnTo>
                  <a:pt x="170" y="199"/>
                </a:lnTo>
                <a:lnTo>
                  <a:pt x="169" y="205"/>
                </a:lnTo>
                <a:lnTo>
                  <a:pt x="161" y="210"/>
                </a:lnTo>
                <a:lnTo>
                  <a:pt x="160" y="214"/>
                </a:lnTo>
                <a:lnTo>
                  <a:pt x="161" y="219"/>
                </a:lnTo>
                <a:lnTo>
                  <a:pt x="149" y="219"/>
                </a:lnTo>
                <a:lnTo>
                  <a:pt x="160" y="220"/>
                </a:lnTo>
                <a:lnTo>
                  <a:pt x="158" y="223"/>
                </a:lnTo>
                <a:lnTo>
                  <a:pt x="151" y="225"/>
                </a:lnTo>
                <a:lnTo>
                  <a:pt x="153" y="226"/>
                </a:lnTo>
                <a:lnTo>
                  <a:pt x="152" y="229"/>
                </a:lnTo>
                <a:lnTo>
                  <a:pt x="149" y="229"/>
                </a:lnTo>
                <a:lnTo>
                  <a:pt x="148" y="231"/>
                </a:lnTo>
                <a:lnTo>
                  <a:pt x="150" y="230"/>
                </a:lnTo>
                <a:lnTo>
                  <a:pt x="152" y="230"/>
                </a:lnTo>
                <a:lnTo>
                  <a:pt x="155" y="226"/>
                </a:lnTo>
                <a:lnTo>
                  <a:pt x="156" y="226"/>
                </a:lnTo>
                <a:lnTo>
                  <a:pt x="157" y="227"/>
                </a:lnTo>
                <a:lnTo>
                  <a:pt x="160" y="221"/>
                </a:lnTo>
                <a:lnTo>
                  <a:pt x="162" y="223"/>
                </a:lnTo>
                <a:lnTo>
                  <a:pt x="161" y="225"/>
                </a:lnTo>
                <a:lnTo>
                  <a:pt x="158" y="228"/>
                </a:lnTo>
                <a:lnTo>
                  <a:pt x="159" y="231"/>
                </a:lnTo>
                <a:lnTo>
                  <a:pt x="156" y="232"/>
                </a:lnTo>
                <a:lnTo>
                  <a:pt x="154" y="235"/>
                </a:lnTo>
                <a:lnTo>
                  <a:pt x="159" y="232"/>
                </a:lnTo>
                <a:lnTo>
                  <a:pt x="160" y="230"/>
                </a:lnTo>
                <a:lnTo>
                  <a:pt x="160" y="228"/>
                </a:lnTo>
                <a:lnTo>
                  <a:pt x="161" y="226"/>
                </a:lnTo>
                <a:lnTo>
                  <a:pt x="161" y="234"/>
                </a:lnTo>
                <a:lnTo>
                  <a:pt x="163" y="237"/>
                </a:lnTo>
                <a:lnTo>
                  <a:pt x="163" y="242"/>
                </a:lnTo>
                <a:lnTo>
                  <a:pt x="163" y="243"/>
                </a:lnTo>
                <a:lnTo>
                  <a:pt x="163" y="237"/>
                </a:lnTo>
                <a:lnTo>
                  <a:pt x="164" y="237"/>
                </a:lnTo>
                <a:lnTo>
                  <a:pt x="163" y="234"/>
                </a:lnTo>
                <a:lnTo>
                  <a:pt x="164" y="231"/>
                </a:lnTo>
                <a:lnTo>
                  <a:pt x="163" y="228"/>
                </a:lnTo>
                <a:lnTo>
                  <a:pt x="164" y="226"/>
                </a:lnTo>
                <a:lnTo>
                  <a:pt x="169" y="224"/>
                </a:lnTo>
                <a:lnTo>
                  <a:pt x="169" y="227"/>
                </a:lnTo>
                <a:lnTo>
                  <a:pt x="170" y="232"/>
                </a:lnTo>
                <a:lnTo>
                  <a:pt x="170" y="222"/>
                </a:lnTo>
                <a:lnTo>
                  <a:pt x="173" y="225"/>
                </a:lnTo>
                <a:lnTo>
                  <a:pt x="175" y="229"/>
                </a:lnTo>
                <a:lnTo>
                  <a:pt x="179" y="231"/>
                </a:lnTo>
                <a:lnTo>
                  <a:pt x="179" y="234"/>
                </a:lnTo>
                <a:lnTo>
                  <a:pt x="180" y="232"/>
                </a:lnTo>
                <a:lnTo>
                  <a:pt x="183" y="232"/>
                </a:lnTo>
                <a:lnTo>
                  <a:pt x="191" y="223"/>
                </a:lnTo>
                <a:lnTo>
                  <a:pt x="194" y="215"/>
                </a:lnTo>
                <a:lnTo>
                  <a:pt x="197" y="210"/>
                </a:lnTo>
                <a:lnTo>
                  <a:pt x="195" y="205"/>
                </a:lnTo>
                <a:lnTo>
                  <a:pt x="206" y="213"/>
                </a:lnTo>
                <a:lnTo>
                  <a:pt x="207" y="210"/>
                </a:lnTo>
                <a:lnTo>
                  <a:pt x="204" y="208"/>
                </a:lnTo>
                <a:lnTo>
                  <a:pt x="205" y="205"/>
                </a:lnTo>
                <a:lnTo>
                  <a:pt x="215" y="202"/>
                </a:lnTo>
                <a:lnTo>
                  <a:pt x="215" y="196"/>
                </a:lnTo>
                <a:lnTo>
                  <a:pt x="213" y="194"/>
                </a:lnTo>
                <a:lnTo>
                  <a:pt x="212" y="191"/>
                </a:lnTo>
                <a:lnTo>
                  <a:pt x="210" y="190"/>
                </a:lnTo>
                <a:lnTo>
                  <a:pt x="212" y="186"/>
                </a:lnTo>
                <a:lnTo>
                  <a:pt x="208" y="182"/>
                </a:lnTo>
                <a:lnTo>
                  <a:pt x="208" y="177"/>
                </a:lnTo>
                <a:lnTo>
                  <a:pt x="206" y="175"/>
                </a:lnTo>
                <a:lnTo>
                  <a:pt x="210" y="172"/>
                </a:lnTo>
                <a:lnTo>
                  <a:pt x="214" y="179"/>
                </a:lnTo>
                <a:lnTo>
                  <a:pt x="217" y="182"/>
                </a:lnTo>
                <a:lnTo>
                  <a:pt x="213" y="177"/>
                </a:lnTo>
                <a:lnTo>
                  <a:pt x="214" y="174"/>
                </a:lnTo>
                <a:lnTo>
                  <a:pt x="214" y="171"/>
                </a:lnTo>
                <a:lnTo>
                  <a:pt x="210" y="168"/>
                </a:lnTo>
                <a:lnTo>
                  <a:pt x="207" y="167"/>
                </a:lnTo>
                <a:lnTo>
                  <a:pt x="205" y="164"/>
                </a:lnTo>
                <a:lnTo>
                  <a:pt x="208" y="164"/>
                </a:lnTo>
                <a:lnTo>
                  <a:pt x="207" y="162"/>
                </a:lnTo>
                <a:lnTo>
                  <a:pt x="209" y="158"/>
                </a:lnTo>
                <a:lnTo>
                  <a:pt x="210" y="156"/>
                </a:lnTo>
                <a:lnTo>
                  <a:pt x="208" y="146"/>
                </a:lnTo>
                <a:lnTo>
                  <a:pt x="213" y="140"/>
                </a:lnTo>
                <a:lnTo>
                  <a:pt x="215" y="129"/>
                </a:lnTo>
                <a:lnTo>
                  <a:pt x="224" y="125"/>
                </a:lnTo>
                <a:lnTo>
                  <a:pt x="225" y="121"/>
                </a:lnTo>
                <a:lnTo>
                  <a:pt x="229" y="123"/>
                </a:lnTo>
                <a:lnTo>
                  <a:pt x="227" y="120"/>
                </a:lnTo>
                <a:lnTo>
                  <a:pt x="225" y="120"/>
                </a:lnTo>
                <a:lnTo>
                  <a:pt x="229" y="118"/>
                </a:lnTo>
                <a:lnTo>
                  <a:pt x="226" y="118"/>
                </a:lnTo>
                <a:lnTo>
                  <a:pt x="227" y="117"/>
                </a:lnTo>
                <a:lnTo>
                  <a:pt x="226" y="117"/>
                </a:lnTo>
                <a:lnTo>
                  <a:pt x="223" y="118"/>
                </a:lnTo>
                <a:lnTo>
                  <a:pt x="223" y="119"/>
                </a:lnTo>
                <a:lnTo>
                  <a:pt x="221" y="118"/>
                </a:lnTo>
                <a:lnTo>
                  <a:pt x="218" y="116"/>
                </a:lnTo>
                <a:lnTo>
                  <a:pt x="220" y="117"/>
                </a:lnTo>
                <a:lnTo>
                  <a:pt x="220" y="115"/>
                </a:lnTo>
                <a:lnTo>
                  <a:pt x="215" y="113"/>
                </a:lnTo>
                <a:lnTo>
                  <a:pt x="211" y="108"/>
                </a:lnTo>
                <a:lnTo>
                  <a:pt x="211" y="103"/>
                </a:lnTo>
                <a:lnTo>
                  <a:pt x="212" y="99"/>
                </a:lnTo>
                <a:lnTo>
                  <a:pt x="218" y="97"/>
                </a:lnTo>
                <a:lnTo>
                  <a:pt x="212" y="98"/>
                </a:lnTo>
                <a:lnTo>
                  <a:pt x="210" y="94"/>
                </a:lnTo>
                <a:lnTo>
                  <a:pt x="209" y="95"/>
                </a:lnTo>
                <a:lnTo>
                  <a:pt x="209" y="91"/>
                </a:lnTo>
                <a:lnTo>
                  <a:pt x="212" y="87"/>
                </a:lnTo>
                <a:lnTo>
                  <a:pt x="208" y="83"/>
                </a:lnTo>
                <a:lnTo>
                  <a:pt x="207" y="81"/>
                </a:lnTo>
                <a:lnTo>
                  <a:pt x="206" y="82"/>
                </a:lnTo>
                <a:lnTo>
                  <a:pt x="202" y="79"/>
                </a:lnTo>
                <a:lnTo>
                  <a:pt x="205" y="79"/>
                </a:lnTo>
                <a:lnTo>
                  <a:pt x="202" y="79"/>
                </a:lnTo>
                <a:lnTo>
                  <a:pt x="200" y="76"/>
                </a:lnTo>
                <a:lnTo>
                  <a:pt x="199" y="78"/>
                </a:lnTo>
                <a:lnTo>
                  <a:pt x="200" y="75"/>
                </a:lnTo>
                <a:lnTo>
                  <a:pt x="200" y="74"/>
                </a:lnTo>
                <a:lnTo>
                  <a:pt x="200" y="69"/>
                </a:lnTo>
                <a:lnTo>
                  <a:pt x="201" y="67"/>
                </a:lnTo>
                <a:lnTo>
                  <a:pt x="200" y="66"/>
                </a:lnTo>
                <a:lnTo>
                  <a:pt x="202" y="67"/>
                </a:lnTo>
                <a:lnTo>
                  <a:pt x="203" y="64"/>
                </a:lnTo>
                <a:lnTo>
                  <a:pt x="201" y="63"/>
                </a:lnTo>
                <a:lnTo>
                  <a:pt x="201" y="58"/>
                </a:lnTo>
                <a:lnTo>
                  <a:pt x="199" y="56"/>
                </a:lnTo>
                <a:lnTo>
                  <a:pt x="200" y="54"/>
                </a:lnTo>
                <a:lnTo>
                  <a:pt x="194" y="51"/>
                </a:lnTo>
                <a:lnTo>
                  <a:pt x="200" y="52"/>
                </a:lnTo>
                <a:lnTo>
                  <a:pt x="201" y="55"/>
                </a:lnTo>
                <a:lnTo>
                  <a:pt x="203" y="55"/>
                </a:lnTo>
                <a:lnTo>
                  <a:pt x="203" y="54"/>
                </a:lnTo>
                <a:lnTo>
                  <a:pt x="204" y="54"/>
                </a:lnTo>
                <a:lnTo>
                  <a:pt x="206" y="49"/>
                </a:lnTo>
                <a:lnTo>
                  <a:pt x="199" y="41"/>
                </a:lnTo>
                <a:lnTo>
                  <a:pt x="200" y="41"/>
                </a:lnTo>
                <a:lnTo>
                  <a:pt x="200" y="39"/>
                </a:lnTo>
                <a:lnTo>
                  <a:pt x="198" y="35"/>
                </a:lnTo>
                <a:lnTo>
                  <a:pt x="201" y="31"/>
                </a:lnTo>
                <a:lnTo>
                  <a:pt x="196" y="27"/>
                </a:lnTo>
                <a:lnTo>
                  <a:pt x="190" y="26"/>
                </a:lnTo>
                <a:lnTo>
                  <a:pt x="190" y="27"/>
                </a:lnTo>
                <a:lnTo>
                  <a:pt x="190" y="28"/>
                </a:lnTo>
                <a:lnTo>
                  <a:pt x="186" y="35"/>
                </a:lnTo>
                <a:lnTo>
                  <a:pt x="184" y="33"/>
                </a:lnTo>
                <a:lnTo>
                  <a:pt x="186" y="27"/>
                </a:lnTo>
                <a:lnTo>
                  <a:pt x="181" y="24"/>
                </a:lnTo>
                <a:lnTo>
                  <a:pt x="181" y="26"/>
                </a:lnTo>
                <a:lnTo>
                  <a:pt x="180" y="19"/>
                </a:lnTo>
                <a:lnTo>
                  <a:pt x="173" y="13"/>
                </a:lnTo>
                <a:lnTo>
                  <a:pt x="177" y="11"/>
                </a:lnTo>
                <a:lnTo>
                  <a:pt x="177" y="9"/>
                </a:lnTo>
                <a:lnTo>
                  <a:pt x="176" y="7"/>
                </a:lnTo>
                <a:lnTo>
                  <a:pt x="173" y="9"/>
                </a:lnTo>
                <a:lnTo>
                  <a:pt x="170" y="7"/>
                </a:lnTo>
                <a:lnTo>
                  <a:pt x="173" y="3"/>
                </a:lnTo>
                <a:lnTo>
                  <a:pt x="175" y="4"/>
                </a:lnTo>
                <a:lnTo>
                  <a:pt x="178" y="5"/>
                </a:lnTo>
                <a:lnTo>
                  <a:pt x="179" y="3"/>
                </a:lnTo>
                <a:lnTo>
                  <a:pt x="176" y="0"/>
                </a:lnTo>
                <a:lnTo>
                  <a:pt x="213" y="0"/>
                </a:lnTo>
                <a:lnTo>
                  <a:pt x="214" y="0"/>
                </a:lnTo>
                <a:lnTo>
                  <a:pt x="220" y="0"/>
                </a:lnTo>
                <a:lnTo>
                  <a:pt x="221" y="0"/>
                </a:lnTo>
                <a:lnTo>
                  <a:pt x="230" y="0"/>
                </a:lnTo>
                <a:lnTo>
                  <a:pt x="232" y="0"/>
                </a:lnTo>
                <a:lnTo>
                  <a:pt x="248" y="0"/>
                </a:lnTo>
                <a:lnTo>
                  <a:pt x="249" y="0"/>
                </a:lnTo>
                <a:lnTo>
                  <a:pt x="266" y="0"/>
                </a:lnTo>
                <a:lnTo>
                  <a:pt x="286" y="0"/>
                </a:lnTo>
                <a:lnTo>
                  <a:pt x="287" y="0"/>
                </a:lnTo>
                <a:lnTo>
                  <a:pt x="298" y="0"/>
                </a:lnTo>
                <a:lnTo>
                  <a:pt x="347" y="0"/>
                </a:lnTo>
                <a:lnTo>
                  <a:pt x="449" y="0"/>
                </a:lnTo>
                <a:lnTo>
                  <a:pt x="500" y="0"/>
                </a:lnTo>
                <a:lnTo>
                  <a:pt x="527" y="0"/>
                </a:lnTo>
                <a:lnTo>
                  <a:pt x="601" y="0"/>
                </a:lnTo>
                <a:lnTo>
                  <a:pt x="613" y="0"/>
                </a:lnTo>
                <a:lnTo>
                  <a:pt x="653" y="0"/>
                </a:lnTo>
                <a:lnTo>
                  <a:pt x="688" y="0"/>
                </a:lnTo>
                <a:lnTo>
                  <a:pt x="689" y="0"/>
                </a:lnTo>
                <a:lnTo>
                  <a:pt x="689" y="22"/>
                </a:lnTo>
                <a:lnTo>
                  <a:pt x="687" y="108"/>
                </a:lnTo>
                <a:lnTo>
                  <a:pt x="688" y="123"/>
                </a:lnTo>
                <a:lnTo>
                  <a:pt x="688" y="144"/>
                </a:lnTo>
                <a:lnTo>
                  <a:pt x="687" y="145"/>
                </a:lnTo>
                <a:lnTo>
                  <a:pt x="688" y="147"/>
                </a:lnTo>
                <a:lnTo>
                  <a:pt x="688" y="151"/>
                </a:lnTo>
                <a:lnTo>
                  <a:pt x="688" y="152"/>
                </a:lnTo>
                <a:lnTo>
                  <a:pt x="688" y="154"/>
                </a:lnTo>
                <a:lnTo>
                  <a:pt x="688" y="313"/>
                </a:lnTo>
                <a:lnTo>
                  <a:pt x="688" y="316"/>
                </a:lnTo>
                <a:lnTo>
                  <a:pt x="687" y="318"/>
                </a:lnTo>
                <a:lnTo>
                  <a:pt x="686" y="319"/>
                </a:lnTo>
                <a:lnTo>
                  <a:pt x="686" y="321"/>
                </a:lnTo>
                <a:lnTo>
                  <a:pt x="686" y="322"/>
                </a:lnTo>
                <a:lnTo>
                  <a:pt x="688" y="323"/>
                </a:lnTo>
                <a:lnTo>
                  <a:pt x="689" y="324"/>
                </a:lnTo>
                <a:lnTo>
                  <a:pt x="691" y="327"/>
                </a:lnTo>
                <a:lnTo>
                  <a:pt x="691" y="328"/>
                </a:lnTo>
                <a:lnTo>
                  <a:pt x="692" y="328"/>
                </a:lnTo>
                <a:lnTo>
                  <a:pt x="692" y="329"/>
                </a:lnTo>
                <a:lnTo>
                  <a:pt x="692" y="330"/>
                </a:lnTo>
                <a:lnTo>
                  <a:pt x="692" y="331"/>
                </a:lnTo>
                <a:lnTo>
                  <a:pt x="694" y="333"/>
                </a:lnTo>
                <a:lnTo>
                  <a:pt x="694" y="334"/>
                </a:lnTo>
                <a:lnTo>
                  <a:pt x="695" y="336"/>
                </a:lnTo>
                <a:lnTo>
                  <a:pt x="695" y="337"/>
                </a:lnTo>
                <a:lnTo>
                  <a:pt x="694" y="339"/>
                </a:lnTo>
                <a:lnTo>
                  <a:pt x="694" y="340"/>
                </a:lnTo>
                <a:lnTo>
                  <a:pt x="697" y="342"/>
                </a:lnTo>
                <a:lnTo>
                  <a:pt x="698" y="344"/>
                </a:lnTo>
                <a:lnTo>
                  <a:pt x="696" y="348"/>
                </a:lnTo>
                <a:lnTo>
                  <a:pt x="695" y="350"/>
                </a:lnTo>
                <a:lnTo>
                  <a:pt x="695" y="351"/>
                </a:lnTo>
                <a:lnTo>
                  <a:pt x="693" y="352"/>
                </a:lnTo>
                <a:lnTo>
                  <a:pt x="693" y="353"/>
                </a:lnTo>
                <a:lnTo>
                  <a:pt x="694" y="354"/>
                </a:lnTo>
                <a:lnTo>
                  <a:pt x="696" y="357"/>
                </a:lnTo>
                <a:lnTo>
                  <a:pt x="697" y="360"/>
                </a:lnTo>
                <a:lnTo>
                  <a:pt x="698" y="361"/>
                </a:lnTo>
                <a:lnTo>
                  <a:pt x="699" y="363"/>
                </a:lnTo>
                <a:lnTo>
                  <a:pt x="668" y="363"/>
                </a:lnTo>
                <a:lnTo>
                  <a:pt x="666" y="363"/>
                </a:lnTo>
                <a:lnTo>
                  <a:pt x="651" y="363"/>
                </a:lnTo>
                <a:lnTo>
                  <a:pt x="650" y="363"/>
                </a:lnTo>
                <a:lnTo>
                  <a:pt x="649" y="363"/>
                </a:lnTo>
                <a:lnTo>
                  <a:pt x="640" y="363"/>
                </a:lnTo>
                <a:lnTo>
                  <a:pt x="634" y="363"/>
                </a:lnTo>
                <a:lnTo>
                  <a:pt x="632" y="363"/>
                </a:lnTo>
                <a:lnTo>
                  <a:pt x="596" y="363"/>
                </a:lnTo>
                <a:lnTo>
                  <a:pt x="513" y="363"/>
                </a:lnTo>
                <a:lnTo>
                  <a:pt x="510" y="366"/>
                </a:lnTo>
                <a:lnTo>
                  <a:pt x="506" y="368"/>
                </a:lnTo>
                <a:lnTo>
                  <a:pt x="504" y="370"/>
                </a:lnTo>
                <a:lnTo>
                  <a:pt x="500" y="371"/>
                </a:lnTo>
                <a:lnTo>
                  <a:pt x="495" y="372"/>
                </a:lnTo>
                <a:lnTo>
                  <a:pt x="490" y="370"/>
                </a:lnTo>
                <a:lnTo>
                  <a:pt x="485" y="370"/>
                </a:lnTo>
                <a:lnTo>
                  <a:pt x="477" y="372"/>
                </a:lnTo>
                <a:lnTo>
                  <a:pt x="472" y="373"/>
                </a:lnTo>
                <a:lnTo>
                  <a:pt x="468" y="374"/>
                </a:lnTo>
                <a:lnTo>
                  <a:pt x="467" y="374"/>
                </a:lnTo>
                <a:lnTo>
                  <a:pt x="464" y="374"/>
                </a:lnTo>
                <a:lnTo>
                  <a:pt x="461" y="372"/>
                </a:lnTo>
                <a:lnTo>
                  <a:pt x="459" y="372"/>
                </a:lnTo>
                <a:lnTo>
                  <a:pt x="455" y="375"/>
                </a:lnTo>
                <a:lnTo>
                  <a:pt x="452" y="377"/>
                </a:lnTo>
                <a:lnTo>
                  <a:pt x="448" y="380"/>
                </a:lnTo>
                <a:lnTo>
                  <a:pt x="444" y="381"/>
                </a:lnTo>
                <a:lnTo>
                  <a:pt x="440" y="381"/>
                </a:lnTo>
                <a:lnTo>
                  <a:pt x="432" y="383"/>
                </a:lnTo>
                <a:lnTo>
                  <a:pt x="426" y="384"/>
                </a:lnTo>
                <a:lnTo>
                  <a:pt x="419" y="387"/>
                </a:lnTo>
                <a:lnTo>
                  <a:pt x="418" y="388"/>
                </a:lnTo>
                <a:lnTo>
                  <a:pt x="416" y="389"/>
                </a:lnTo>
                <a:lnTo>
                  <a:pt x="412" y="390"/>
                </a:lnTo>
                <a:lnTo>
                  <a:pt x="408" y="391"/>
                </a:lnTo>
                <a:lnTo>
                  <a:pt x="406" y="394"/>
                </a:lnTo>
                <a:lnTo>
                  <a:pt x="404" y="395"/>
                </a:lnTo>
                <a:lnTo>
                  <a:pt x="403" y="396"/>
                </a:lnTo>
                <a:lnTo>
                  <a:pt x="398" y="396"/>
                </a:lnTo>
                <a:lnTo>
                  <a:pt x="393" y="398"/>
                </a:lnTo>
                <a:lnTo>
                  <a:pt x="389" y="399"/>
                </a:lnTo>
                <a:lnTo>
                  <a:pt x="386" y="399"/>
                </a:lnTo>
                <a:lnTo>
                  <a:pt x="383" y="399"/>
                </a:lnTo>
                <a:lnTo>
                  <a:pt x="380" y="400"/>
                </a:lnTo>
                <a:lnTo>
                  <a:pt x="376" y="397"/>
                </a:lnTo>
                <a:lnTo>
                  <a:pt x="372" y="394"/>
                </a:lnTo>
                <a:lnTo>
                  <a:pt x="370" y="393"/>
                </a:lnTo>
                <a:lnTo>
                  <a:pt x="367" y="393"/>
                </a:lnTo>
                <a:lnTo>
                  <a:pt x="365" y="394"/>
                </a:lnTo>
                <a:lnTo>
                  <a:pt x="362" y="396"/>
                </a:lnTo>
                <a:lnTo>
                  <a:pt x="361" y="397"/>
                </a:lnTo>
                <a:lnTo>
                  <a:pt x="358" y="398"/>
                </a:lnTo>
                <a:lnTo>
                  <a:pt x="353" y="400"/>
                </a:lnTo>
                <a:lnTo>
                  <a:pt x="347" y="402"/>
                </a:lnTo>
                <a:lnTo>
                  <a:pt x="345" y="403"/>
                </a:lnTo>
                <a:lnTo>
                  <a:pt x="343" y="405"/>
                </a:lnTo>
                <a:lnTo>
                  <a:pt x="341" y="406"/>
                </a:lnTo>
                <a:lnTo>
                  <a:pt x="340" y="405"/>
                </a:lnTo>
                <a:lnTo>
                  <a:pt x="340" y="404"/>
                </a:lnTo>
                <a:lnTo>
                  <a:pt x="338" y="404"/>
                </a:lnTo>
                <a:lnTo>
                  <a:pt x="335" y="405"/>
                </a:lnTo>
                <a:lnTo>
                  <a:pt x="334" y="404"/>
                </a:lnTo>
                <a:lnTo>
                  <a:pt x="331" y="405"/>
                </a:lnTo>
                <a:lnTo>
                  <a:pt x="326" y="405"/>
                </a:lnTo>
                <a:lnTo>
                  <a:pt x="322" y="409"/>
                </a:lnTo>
                <a:lnTo>
                  <a:pt x="320" y="410"/>
                </a:lnTo>
                <a:lnTo>
                  <a:pt x="318" y="410"/>
                </a:lnTo>
                <a:lnTo>
                  <a:pt x="316" y="409"/>
                </a:lnTo>
                <a:lnTo>
                  <a:pt x="315" y="404"/>
                </a:lnTo>
                <a:lnTo>
                  <a:pt x="314" y="403"/>
                </a:lnTo>
                <a:lnTo>
                  <a:pt x="313" y="402"/>
                </a:lnTo>
                <a:lnTo>
                  <a:pt x="307" y="399"/>
                </a:lnTo>
                <a:lnTo>
                  <a:pt x="305" y="399"/>
                </a:lnTo>
                <a:lnTo>
                  <a:pt x="300" y="399"/>
                </a:lnTo>
                <a:lnTo>
                  <a:pt x="298" y="400"/>
                </a:lnTo>
                <a:lnTo>
                  <a:pt x="295" y="399"/>
                </a:lnTo>
                <a:lnTo>
                  <a:pt x="292" y="398"/>
                </a:lnTo>
                <a:lnTo>
                  <a:pt x="290" y="397"/>
                </a:lnTo>
                <a:lnTo>
                  <a:pt x="286" y="396"/>
                </a:lnTo>
                <a:lnTo>
                  <a:pt x="279" y="397"/>
                </a:lnTo>
                <a:lnTo>
                  <a:pt x="277" y="398"/>
                </a:lnTo>
                <a:lnTo>
                  <a:pt x="272" y="399"/>
                </a:lnTo>
                <a:lnTo>
                  <a:pt x="271" y="399"/>
                </a:lnTo>
                <a:lnTo>
                  <a:pt x="267" y="399"/>
                </a:lnTo>
                <a:lnTo>
                  <a:pt x="262" y="398"/>
                </a:lnTo>
                <a:lnTo>
                  <a:pt x="259" y="399"/>
                </a:lnTo>
                <a:lnTo>
                  <a:pt x="254" y="401"/>
                </a:lnTo>
                <a:lnTo>
                  <a:pt x="253" y="404"/>
                </a:lnTo>
                <a:lnTo>
                  <a:pt x="247" y="408"/>
                </a:lnTo>
                <a:lnTo>
                  <a:pt x="244" y="408"/>
                </a:lnTo>
                <a:lnTo>
                  <a:pt x="236" y="411"/>
                </a:lnTo>
                <a:lnTo>
                  <a:pt x="229" y="414"/>
                </a:lnTo>
                <a:lnTo>
                  <a:pt x="225" y="416"/>
                </a:lnTo>
                <a:lnTo>
                  <a:pt x="218" y="417"/>
                </a:lnTo>
                <a:lnTo>
                  <a:pt x="215" y="417"/>
                </a:lnTo>
                <a:lnTo>
                  <a:pt x="211" y="414"/>
                </a:lnTo>
                <a:lnTo>
                  <a:pt x="208" y="414"/>
                </a:lnTo>
                <a:lnTo>
                  <a:pt x="206" y="415"/>
                </a:lnTo>
                <a:lnTo>
                  <a:pt x="204" y="415"/>
                </a:lnTo>
                <a:lnTo>
                  <a:pt x="202" y="414"/>
                </a:lnTo>
                <a:lnTo>
                  <a:pt x="190" y="410"/>
                </a:lnTo>
                <a:lnTo>
                  <a:pt x="188" y="410"/>
                </a:lnTo>
                <a:lnTo>
                  <a:pt x="185" y="410"/>
                </a:lnTo>
                <a:lnTo>
                  <a:pt x="180" y="407"/>
                </a:lnTo>
                <a:lnTo>
                  <a:pt x="178" y="406"/>
                </a:lnTo>
                <a:lnTo>
                  <a:pt x="176" y="405"/>
                </a:lnTo>
                <a:lnTo>
                  <a:pt x="175" y="402"/>
                </a:lnTo>
                <a:lnTo>
                  <a:pt x="175" y="400"/>
                </a:lnTo>
                <a:lnTo>
                  <a:pt x="176" y="395"/>
                </a:lnTo>
                <a:lnTo>
                  <a:pt x="176" y="392"/>
                </a:lnTo>
                <a:lnTo>
                  <a:pt x="175" y="389"/>
                </a:lnTo>
                <a:lnTo>
                  <a:pt x="173" y="387"/>
                </a:lnTo>
                <a:lnTo>
                  <a:pt x="173" y="386"/>
                </a:lnTo>
                <a:lnTo>
                  <a:pt x="173" y="384"/>
                </a:lnTo>
                <a:lnTo>
                  <a:pt x="174" y="381"/>
                </a:lnTo>
                <a:lnTo>
                  <a:pt x="171" y="374"/>
                </a:lnTo>
                <a:lnTo>
                  <a:pt x="172" y="371"/>
                </a:lnTo>
                <a:lnTo>
                  <a:pt x="171" y="369"/>
                </a:lnTo>
                <a:lnTo>
                  <a:pt x="170" y="367"/>
                </a:lnTo>
                <a:lnTo>
                  <a:pt x="168" y="365"/>
                </a:lnTo>
                <a:lnTo>
                  <a:pt x="167" y="361"/>
                </a:lnTo>
                <a:lnTo>
                  <a:pt x="166" y="361"/>
                </a:lnTo>
                <a:lnTo>
                  <a:pt x="165" y="359"/>
                </a:lnTo>
                <a:lnTo>
                  <a:pt x="165" y="357"/>
                </a:lnTo>
                <a:lnTo>
                  <a:pt x="163" y="354"/>
                </a:lnTo>
                <a:lnTo>
                  <a:pt x="161" y="352"/>
                </a:lnTo>
                <a:lnTo>
                  <a:pt x="160" y="352"/>
                </a:lnTo>
                <a:lnTo>
                  <a:pt x="159" y="351"/>
                </a:lnTo>
                <a:lnTo>
                  <a:pt x="154" y="348"/>
                </a:lnTo>
                <a:lnTo>
                  <a:pt x="151" y="347"/>
                </a:lnTo>
                <a:lnTo>
                  <a:pt x="151" y="345"/>
                </a:lnTo>
                <a:lnTo>
                  <a:pt x="148" y="343"/>
                </a:lnTo>
                <a:lnTo>
                  <a:pt x="144" y="341"/>
                </a:lnTo>
                <a:lnTo>
                  <a:pt x="142" y="341"/>
                </a:lnTo>
                <a:lnTo>
                  <a:pt x="140" y="341"/>
                </a:lnTo>
                <a:lnTo>
                  <a:pt x="138" y="342"/>
                </a:lnTo>
                <a:lnTo>
                  <a:pt x="137" y="342"/>
                </a:lnTo>
                <a:lnTo>
                  <a:pt x="136" y="344"/>
                </a:lnTo>
                <a:lnTo>
                  <a:pt x="134" y="345"/>
                </a:lnTo>
                <a:lnTo>
                  <a:pt x="130" y="346"/>
                </a:lnTo>
                <a:lnTo>
                  <a:pt x="125" y="346"/>
                </a:lnTo>
                <a:lnTo>
                  <a:pt x="121" y="346"/>
                </a:lnTo>
                <a:lnTo>
                  <a:pt x="120" y="345"/>
                </a:lnTo>
                <a:lnTo>
                  <a:pt x="119" y="344"/>
                </a:lnTo>
                <a:lnTo>
                  <a:pt x="116" y="342"/>
                </a:lnTo>
                <a:lnTo>
                  <a:pt x="116" y="338"/>
                </a:lnTo>
                <a:lnTo>
                  <a:pt x="116" y="336"/>
                </a:lnTo>
                <a:lnTo>
                  <a:pt x="115" y="333"/>
                </a:lnTo>
                <a:lnTo>
                  <a:pt x="113" y="332"/>
                </a:lnTo>
                <a:lnTo>
                  <a:pt x="112" y="331"/>
                </a:lnTo>
                <a:lnTo>
                  <a:pt x="110" y="332"/>
                </a:lnTo>
                <a:lnTo>
                  <a:pt x="107" y="332"/>
                </a:lnTo>
                <a:lnTo>
                  <a:pt x="105" y="333"/>
                </a:lnTo>
                <a:lnTo>
                  <a:pt x="103" y="333"/>
                </a:lnTo>
                <a:lnTo>
                  <a:pt x="97" y="332"/>
                </a:lnTo>
                <a:lnTo>
                  <a:pt x="93" y="332"/>
                </a:lnTo>
                <a:lnTo>
                  <a:pt x="91" y="331"/>
                </a:lnTo>
                <a:lnTo>
                  <a:pt x="89" y="331"/>
                </a:lnTo>
                <a:lnTo>
                  <a:pt x="87" y="333"/>
                </a:lnTo>
                <a:lnTo>
                  <a:pt x="85" y="333"/>
                </a:lnTo>
                <a:lnTo>
                  <a:pt x="82" y="334"/>
                </a:lnTo>
                <a:lnTo>
                  <a:pt x="80" y="334"/>
                </a:lnTo>
                <a:lnTo>
                  <a:pt x="78" y="336"/>
                </a:lnTo>
                <a:lnTo>
                  <a:pt x="76" y="336"/>
                </a:lnTo>
                <a:lnTo>
                  <a:pt x="74" y="336"/>
                </a:lnTo>
                <a:lnTo>
                  <a:pt x="73" y="336"/>
                </a:lnTo>
                <a:lnTo>
                  <a:pt x="70" y="333"/>
                </a:lnTo>
                <a:lnTo>
                  <a:pt x="67" y="330"/>
                </a:lnTo>
                <a:lnTo>
                  <a:pt x="65" y="330"/>
                </a:lnTo>
                <a:lnTo>
                  <a:pt x="64" y="329"/>
                </a:lnTo>
                <a:lnTo>
                  <a:pt x="63" y="329"/>
                </a:lnTo>
                <a:lnTo>
                  <a:pt x="62" y="330"/>
                </a:lnTo>
                <a:lnTo>
                  <a:pt x="62" y="332"/>
                </a:lnTo>
                <a:lnTo>
                  <a:pt x="61" y="330"/>
                </a:lnTo>
                <a:lnTo>
                  <a:pt x="58" y="332"/>
                </a:lnTo>
                <a:lnTo>
                  <a:pt x="60" y="322"/>
                </a:lnTo>
                <a:lnTo>
                  <a:pt x="59" y="289"/>
                </a:lnTo>
                <a:lnTo>
                  <a:pt x="61" y="286"/>
                </a:lnTo>
                <a:lnTo>
                  <a:pt x="61" y="287"/>
                </a:lnTo>
                <a:lnTo>
                  <a:pt x="61" y="289"/>
                </a:lnTo>
                <a:lnTo>
                  <a:pt x="64" y="294"/>
                </a:lnTo>
                <a:lnTo>
                  <a:pt x="63" y="304"/>
                </a:lnTo>
                <a:lnTo>
                  <a:pt x="64" y="318"/>
                </a:lnTo>
                <a:lnTo>
                  <a:pt x="70" y="319"/>
                </a:lnTo>
                <a:lnTo>
                  <a:pt x="70" y="315"/>
                </a:lnTo>
                <a:lnTo>
                  <a:pt x="68" y="315"/>
                </a:lnTo>
                <a:lnTo>
                  <a:pt x="68" y="312"/>
                </a:lnTo>
                <a:lnTo>
                  <a:pt x="65" y="309"/>
                </a:lnTo>
                <a:lnTo>
                  <a:pt x="67" y="309"/>
                </a:lnTo>
                <a:lnTo>
                  <a:pt x="66" y="304"/>
                </a:lnTo>
                <a:lnTo>
                  <a:pt x="67" y="304"/>
                </a:lnTo>
                <a:lnTo>
                  <a:pt x="68" y="306"/>
                </a:lnTo>
                <a:lnTo>
                  <a:pt x="67" y="307"/>
                </a:lnTo>
                <a:lnTo>
                  <a:pt x="72" y="308"/>
                </a:lnTo>
                <a:lnTo>
                  <a:pt x="71" y="305"/>
                </a:lnTo>
                <a:lnTo>
                  <a:pt x="73" y="302"/>
                </a:lnTo>
                <a:lnTo>
                  <a:pt x="74" y="303"/>
                </a:lnTo>
                <a:lnTo>
                  <a:pt x="75" y="302"/>
                </a:lnTo>
                <a:lnTo>
                  <a:pt x="75" y="298"/>
                </a:lnTo>
                <a:lnTo>
                  <a:pt x="70" y="292"/>
                </a:lnTo>
                <a:lnTo>
                  <a:pt x="69" y="288"/>
                </a:lnTo>
                <a:lnTo>
                  <a:pt x="71" y="288"/>
                </a:lnTo>
                <a:lnTo>
                  <a:pt x="73" y="283"/>
                </a:lnTo>
                <a:lnTo>
                  <a:pt x="81" y="279"/>
                </a:lnTo>
                <a:lnTo>
                  <a:pt x="75" y="274"/>
                </a:lnTo>
                <a:lnTo>
                  <a:pt x="73" y="277"/>
                </a:lnTo>
                <a:lnTo>
                  <a:pt x="68" y="275"/>
                </a:lnTo>
                <a:lnTo>
                  <a:pt x="67" y="277"/>
                </a:lnTo>
                <a:lnTo>
                  <a:pt x="68" y="279"/>
                </a:lnTo>
                <a:lnTo>
                  <a:pt x="62" y="277"/>
                </a:lnTo>
                <a:lnTo>
                  <a:pt x="61" y="278"/>
                </a:lnTo>
                <a:lnTo>
                  <a:pt x="58" y="277"/>
                </a:lnTo>
                <a:lnTo>
                  <a:pt x="56" y="263"/>
                </a:lnTo>
                <a:lnTo>
                  <a:pt x="53" y="255"/>
                </a:lnTo>
                <a:lnTo>
                  <a:pt x="56" y="253"/>
                </a:lnTo>
                <a:lnTo>
                  <a:pt x="56" y="255"/>
                </a:lnTo>
                <a:lnTo>
                  <a:pt x="57" y="256"/>
                </a:lnTo>
                <a:lnTo>
                  <a:pt x="56" y="258"/>
                </a:lnTo>
                <a:lnTo>
                  <a:pt x="59" y="261"/>
                </a:lnTo>
                <a:lnTo>
                  <a:pt x="62" y="256"/>
                </a:lnTo>
                <a:lnTo>
                  <a:pt x="67" y="253"/>
                </a:lnTo>
                <a:lnTo>
                  <a:pt x="80" y="249"/>
                </a:lnTo>
                <a:lnTo>
                  <a:pt x="77" y="247"/>
                </a:lnTo>
                <a:lnTo>
                  <a:pt x="70" y="247"/>
                </a:lnTo>
                <a:lnTo>
                  <a:pt x="73" y="246"/>
                </a:lnTo>
                <a:lnTo>
                  <a:pt x="66" y="246"/>
                </a:lnTo>
                <a:lnTo>
                  <a:pt x="64" y="245"/>
                </a:lnTo>
                <a:lnTo>
                  <a:pt x="65" y="243"/>
                </a:lnTo>
                <a:lnTo>
                  <a:pt x="63" y="241"/>
                </a:lnTo>
                <a:lnTo>
                  <a:pt x="57" y="238"/>
                </a:lnTo>
                <a:lnTo>
                  <a:pt x="52" y="241"/>
                </a:lnTo>
                <a:lnTo>
                  <a:pt x="54" y="249"/>
                </a:lnTo>
                <a:lnTo>
                  <a:pt x="51" y="251"/>
                </a:lnTo>
                <a:lnTo>
                  <a:pt x="53" y="251"/>
                </a:lnTo>
                <a:lnTo>
                  <a:pt x="50" y="252"/>
                </a:lnTo>
                <a:lnTo>
                  <a:pt x="50" y="233"/>
                </a:lnTo>
                <a:lnTo>
                  <a:pt x="47" y="219"/>
                </a:lnTo>
                <a:lnTo>
                  <a:pt x="44" y="209"/>
                </a:lnTo>
                <a:lnTo>
                  <a:pt x="42" y="207"/>
                </a:lnTo>
                <a:lnTo>
                  <a:pt x="41" y="208"/>
                </a:lnTo>
                <a:lnTo>
                  <a:pt x="39" y="202"/>
                </a:lnTo>
                <a:lnTo>
                  <a:pt x="37" y="201"/>
                </a:lnTo>
                <a:lnTo>
                  <a:pt x="34" y="188"/>
                </a:lnTo>
                <a:lnTo>
                  <a:pt x="35" y="188"/>
                </a:lnTo>
                <a:lnTo>
                  <a:pt x="34" y="178"/>
                </a:lnTo>
                <a:lnTo>
                  <a:pt x="35" y="179"/>
                </a:lnTo>
                <a:lnTo>
                  <a:pt x="34" y="177"/>
                </a:lnTo>
                <a:lnTo>
                  <a:pt x="27" y="154"/>
                </a:lnTo>
                <a:lnTo>
                  <a:pt x="25" y="151"/>
                </a:lnTo>
                <a:lnTo>
                  <a:pt x="23" y="151"/>
                </a:lnTo>
                <a:lnTo>
                  <a:pt x="22" y="145"/>
                </a:lnTo>
                <a:lnTo>
                  <a:pt x="17" y="143"/>
                </a:lnTo>
                <a:lnTo>
                  <a:pt x="15" y="139"/>
                </a:lnTo>
                <a:lnTo>
                  <a:pt x="13" y="137"/>
                </a:lnTo>
                <a:lnTo>
                  <a:pt x="11" y="138"/>
                </a:lnTo>
                <a:lnTo>
                  <a:pt x="9" y="136"/>
                </a:lnTo>
                <a:lnTo>
                  <a:pt x="8" y="131"/>
                </a:lnTo>
                <a:lnTo>
                  <a:pt x="5" y="127"/>
                </a:lnTo>
                <a:lnTo>
                  <a:pt x="5" y="125"/>
                </a:lnTo>
                <a:lnTo>
                  <a:pt x="3" y="114"/>
                </a:lnTo>
                <a:lnTo>
                  <a:pt x="4" y="111"/>
                </a:lnTo>
                <a:lnTo>
                  <a:pt x="0" y="103"/>
                </a:lnTo>
                <a:lnTo>
                  <a:pt x="3" y="99"/>
                </a:lnTo>
                <a:lnTo>
                  <a:pt x="4" y="96"/>
                </a:lnTo>
                <a:lnTo>
                  <a:pt x="2" y="93"/>
                </a:lnTo>
                <a:lnTo>
                  <a:pt x="5" y="90"/>
                </a:lnTo>
                <a:lnTo>
                  <a:pt x="4" y="87"/>
                </a:lnTo>
                <a:lnTo>
                  <a:pt x="6" y="86"/>
                </a:lnTo>
                <a:lnTo>
                  <a:pt x="6" y="83"/>
                </a:lnTo>
                <a:lnTo>
                  <a:pt x="7" y="83"/>
                </a:lnTo>
                <a:lnTo>
                  <a:pt x="6" y="81"/>
                </a:lnTo>
                <a:lnTo>
                  <a:pt x="4" y="81"/>
                </a:lnTo>
                <a:lnTo>
                  <a:pt x="2" y="79"/>
                </a:lnTo>
                <a:lnTo>
                  <a:pt x="0" y="76"/>
                </a:lnTo>
                <a:lnTo>
                  <a:pt x="1" y="75"/>
                </a:lnTo>
                <a:lnTo>
                  <a:pt x="7" y="74"/>
                </a:lnTo>
                <a:lnTo>
                  <a:pt x="9" y="75"/>
                </a:lnTo>
                <a:lnTo>
                  <a:pt x="8" y="76"/>
                </a:lnTo>
                <a:lnTo>
                  <a:pt x="10" y="78"/>
                </a:lnTo>
                <a:lnTo>
                  <a:pt x="14" y="77"/>
                </a:lnTo>
                <a:lnTo>
                  <a:pt x="28" y="85"/>
                </a:lnTo>
                <a:lnTo>
                  <a:pt x="30" y="87"/>
                </a:lnTo>
                <a:lnTo>
                  <a:pt x="34" y="87"/>
                </a:lnTo>
                <a:lnTo>
                  <a:pt x="41" y="91"/>
                </a:lnTo>
                <a:lnTo>
                  <a:pt x="45" y="91"/>
                </a:lnTo>
                <a:lnTo>
                  <a:pt x="56" y="96"/>
                </a:lnTo>
                <a:lnTo>
                  <a:pt x="56" y="97"/>
                </a:lnTo>
                <a:lnTo>
                  <a:pt x="55" y="97"/>
                </a:lnTo>
                <a:lnTo>
                  <a:pt x="56" y="98"/>
                </a:lnTo>
                <a:lnTo>
                  <a:pt x="61" y="101"/>
                </a:lnTo>
                <a:lnTo>
                  <a:pt x="68" y="103"/>
                </a:lnTo>
                <a:lnTo>
                  <a:pt x="85" y="104"/>
                </a:lnTo>
                <a:lnTo>
                  <a:pt x="92" y="103"/>
                </a:lnTo>
                <a:lnTo>
                  <a:pt x="100" y="106"/>
                </a:lnTo>
                <a:lnTo>
                  <a:pt x="102" y="106"/>
                </a:lnTo>
                <a:lnTo>
                  <a:pt x="104" y="105"/>
                </a:lnTo>
                <a:lnTo>
                  <a:pt x="105" y="107"/>
                </a:lnTo>
                <a:lnTo>
                  <a:pt x="106" y="105"/>
                </a:lnTo>
                <a:lnTo>
                  <a:pt x="111" y="107"/>
                </a:lnTo>
                <a:lnTo>
                  <a:pt x="114" y="106"/>
                </a:lnTo>
                <a:lnTo>
                  <a:pt x="114" y="108"/>
                </a:lnTo>
                <a:lnTo>
                  <a:pt x="126" y="109"/>
                </a:lnTo>
                <a:lnTo>
                  <a:pt x="135" y="108"/>
                </a:lnTo>
                <a:lnTo>
                  <a:pt x="140" y="102"/>
                </a:lnTo>
                <a:lnTo>
                  <a:pt x="142" y="102"/>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1" name="Freeform 427"/>
          <p:cNvSpPr>
            <a:spLocks/>
          </p:cNvSpPr>
          <p:nvPr/>
        </p:nvSpPr>
        <p:spPr bwMode="auto">
          <a:xfrm>
            <a:off x="811213" y="1908175"/>
            <a:ext cx="60325" cy="100013"/>
          </a:xfrm>
          <a:custGeom>
            <a:avLst/>
            <a:gdLst>
              <a:gd name="T0" fmla="*/ 2147483647 w 38"/>
              <a:gd name="T1" fmla="*/ 2147483647 h 63"/>
              <a:gd name="T2" fmla="*/ 2147483647 w 38"/>
              <a:gd name="T3" fmla="*/ 2147483647 h 63"/>
              <a:gd name="T4" fmla="*/ 2147483647 w 38"/>
              <a:gd name="T5" fmla="*/ 2147483647 h 63"/>
              <a:gd name="T6" fmla="*/ 2147483647 w 38"/>
              <a:gd name="T7" fmla="*/ 2147483647 h 63"/>
              <a:gd name="T8" fmla="*/ 2147483647 w 38"/>
              <a:gd name="T9" fmla="*/ 2147483647 h 63"/>
              <a:gd name="T10" fmla="*/ 2147483647 w 38"/>
              <a:gd name="T11" fmla="*/ 2147483647 h 63"/>
              <a:gd name="T12" fmla="*/ 2147483647 w 38"/>
              <a:gd name="T13" fmla="*/ 2147483647 h 63"/>
              <a:gd name="T14" fmla="*/ 2147483647 w 38"/>
              <a:gd name="T15" fmla="*/ 2147483647 h 63"/>
              <a:gd name="T16" fmla="*/ 2147483647 w 38"/>
              <a:gd name="T17" fmla="*/ 2147483647 h 63"/>
              <a:gd name="T18" fmla="*/ 2147483647 w 38"/>
              <a:gd name="T19" fmla="*/ 2147483647 h 63"/>
              <a:gd name="T20" fmla="*/ 2147483647 w 38"/>
              <a:gd name="T21" fmla="*/ 2147483647 h 63"/>
              <a:gd name="T22" fmla="*/ 2147483647 w 38"/>
              <a:gd name="T23" fmla="*/ 2147483647 h 63"/>
              <a:gd name="T24" fmla="*/ 2147483647 w 38"/>
              <a:gd name="T25" fmla="*/ 2147483647 h 63"/>
              <a:gd name="T26" fmla="*/ 2147483647 w 38"/>
              <a:gd name="T27" fmla="*/ 2147483647 h 63"/>
              <a:gd name="T28" fmla="*/ 2147483647 w 38"/>
              <a:gd name="T29" fmla="*/ 2147483647 h 63"/>
              <a:gd name="T30" fmla="*/ 2147483647 w 38"/>
              <a:gd name="T31" fmla="*/ 2147483647 h 63"/>
              <a:gd name="T32" fmla="*/ 2147483647 w 38"/>
              <a:gd name="T33" fmla="*/ 2147483647 h 63"/>
              <a:gd name="T34" fmla="*/ 2147483647 w 38"/>
              <a:gd name="T35" fmla="*/ 2147483647 h 63"/>
              <a:gd name="T36" fmla="*/ 0 w 38"/>
              <a:gd name="T37" fmla="*/ 2147483647 h 63"/>
              <a:gd name="T38" fmla="*/ 2147483647 w 38"/>
              <a:gd name="T39" fmla="*/ 2147483647 h 63"/>
              <a:gd name="T40" fmla="*/ 2147483647 w 38"/>
              <a:gd name="T41" fmla="*/ 2147483647 h 63"/>
              <a:gd name="T42" fmla="*/ 2147483647 w 38"/>
              <a:gd name="T43" fmla="*/ 2147483647 h 63"/>
              <a:gd name="T44" fmla="*/ 2147483647 w 38"/>
              <a:gd name="T45" fmla="*/ 2147483647 h 63"/>
              <a:gd name="T46" fmla="*/ 2147483647 w 38"/>
              <a:gd name="T47" fmla="*/ 0 h 63"/>
              <a:gd name="T48" fmla="*/ 2147483647 w 38"/>
              <a:gd name="T49" fmla="*/ 2147483647 h 63"/>
              <a:gd name="T50" fmla="*/ 2147483647 w 38"/>
              <a:gd name="T51" fmla="*/ 2147483647 h 63"/>
              <a:gd name="T52" fmla="*/ 2147483647 w 38"/>
              <a:gd name="T53" fmla="*/ 2147483647 h 63"/>
              <a:gd name="T54" fmla="*/ 2147483647 w 38"/>
              <a:gd name="T55" fmla="*/ 2147483647 h 63"/>
              <a:gd name="T56" fmla="*/ 2147483647 w 38"/>
              <a:gd name="T57" fmla="*/ 2147483647 h 63"/>
              <a:gd name="T58" fmla="*/ 2147483647 w 38"/>
              <a:gd name="T59" fmla="*/ 2147483647 h 63"/>
              <a:gd name="T60" fmla="*/ 2147483647 w 38"/>
              <a:gd name="T61" fmla="*/ 2147483647 h 63"/>
              <a:gd name="T62" fmla="*/ 2147483647 w 38"/>
              <a:gd name="T63" fmla="*/ 2147483647 h 63"/>
              <a:gd name="T64" fmla="*/ 2147483647 w 38"/>
              <a:gd name="T65" fmla="*/ 2147483647 h 63"/>
              <a:gd name="T66" fmla="*/ 2147483647 w 38"/>
              <a:gd name="T67" fmla="*/ 2147483647 h 63"/>
              <a:gd name="T68" fmla="*/ 2147483647 w 38"/>
              <a:gd name="T69" fmla="*/ 2147483647 h 63"/>
              <a:gd name="T70" fmla="*/ 2147483647 w 38"/>
              <a:gd name="T71" fmla="*/ 2147483647 h 63"/>
              <a:gd name="T72" fmla="*/ 2147483647 w 38"/>
              <a:gd name="T73" fmla="*/ 2147483647 h 63"/>
              <a:gd name="T74" fmla="*/ 2147483647 w 38"/>
              <a:gd name="T75" fmla="*/ 2147483647 h 63"/>
              <a:gd name="T76" fmla="*/ 2147483647 w 38"/>
              <a:gd name="T77" fmla="*/ 2147483647 h 63"/>
              <a:gd name="T78" fmla="*/ 2147483647 w 38"/>
              <a:gd name="T79" fmla="*/ 2147483647 h 63"/>
              <a:gd name="T80" fmla="*/ 2147483647 w 38"/>
              <a:gd name="T81" fmla="*/ 2147483647 h 63"/>
              <a:gd name="T82" fmla="*/ 2147483647 w 38"/>
              <a:gd name="T83" fmla="*/ 2147483647 h 63"/>
              <a:gd name="T84" fmla="*/ 2147483647 w 38"/>
              <a:gd name="T85" fmla="*/ 2147483647 h 63"/>
              <a:gd name="T86" fmla="*/ 2147483647 w 38"/>
              <a:gd name="T87" fmla="*/ 2147483647 h 63"/>
              <a:gd name="T88" fmla="*/ 2147483647 w 38"/>
              <a:gd name="T89" fmla="*/ 2147483647 h 63"/>
              <a:gd name="T90" fmla="*/ 2147483647 w 38"/>
              <a:gd name="T91" fmla="*/ 2147483647 h 63"/>
              <a:gd name="T92" fmla="*/ 2147483647 w 38"/>
              <a:gd name="T93" fmla="*/ 2147483647 h 63"/>
              <a:gd name="T94" fmla="*/ 2147483647 w 38"/>
              <a:gd name="T95" fmla="*/ 2147483647 h 63"/>
              <a:gd name="T96" fmla="*/ 2147483647 w 38"/>
              <a:gd name="T97" fmla="*/ 2147483647 h 63"/>
              <a:gd name="T98" fmla="*/ 2147483647 w 38"/>
              <a:gd name="T99" fmla="*/ 2147483647 h 63"/>
              <a:gd name="T100" fmla="*/ 2147483647 w 38"/>
              <a:gd name="T101" fmla="*/ 2147483647 h 63"/>
              <a:gd name="T102" fmla="*/ 2147483647 w 38"/>
              <a:gd name="T103" fmla="*/ 2147483647 h 63"/>
              <a:gd name="T104" fmla="*/ 2147483647 w 38"/>
              <a:gd name="T105" fmla="*/ 2147483647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63">
                <a:moveTo>
                  <a:pt x="35" y="63"/>
                </a:moveTo>
                <a:lnTo>
                  <a:pt x="34" y="62"/>
                </a:lnTo>
                <a:lnTo>
                  <a:pt x="34" y="60"/>
                </a:lnTo>
                <a:lnTo>
                  <a:pt x="30" y="61"/>
                </a:lnTo>
                <a:lnTo>
                  <a:pt x="29" y="55"/>
                </a:lnTo>
                <a:lnTo>
                  <a:pt x="27" y="52"/>
                </a:lnTo>
                <a:lnTo>
                  <a:pt x="20" y="54"/>
                </a:lnTo>
                <a:lnTo>
                  <a:pt x="20" y="51"/>
                </a:lnTo>
                <a:lnTo>
                  <a:pt x="18" y="52"/>
                </a:lnTo>
                <a:lnTo>
                  <a:pt x="17" y="51"/>
                </a:lnTo>
                <a:lnTo>
                  <a:pt x="15" y="47"/>
                </a:lnTo>
                <a:lnTo>
                  <a:pt x="16" y="45"/>
                </a:lnTo>
                <a:lnTo>
                  <a:pt x="14" y="42"/>
                </a:lnTo>
                <a:lnTo>
                  <a:pt x="15" y="36"/>
                </a:lnTo>
                <a:lnTo>
                  <a:pt x="15" y="32"/>
                </a:lnTo>
                <a:lnTo>
                  <a:pt x="11" y="31"/>
                </a:lnTo>
                <a:lnTo>
                  <a:pt x="9" y="32"/>
                </a:lnTo>
                <a:lnTo>
                  <a:pt x="7" y="28"/>
                </a:lnTo>
                <a:lnTo>
                  <a:pt x="0" y="23"/>
                </a:lnTo>
                <a:lnTo>
                  <a:pt x="9" y="7"/>
                </a:lnTo>
                <a:lnTo>
                  <a:pt x="10" y="2"/>
                </a:lnTo>
                <a:lnTo>
                  <a:pt x="12" y="1"/>
                </a:lnTo>
                <a:lnTo>
                  <a:pt x="12" y="2"/>
                </a:lnTo>
                <a:lnTo>
                  <a:pt x="15" y="0"/>
                </a:lnTo>
                <a:lnTo>
                  <a:pt x="17" y="5"/>
                </a:lnTo>
                <a:lnTo>
                  <a:pt x="15" y="7"/>
                </a:lnTo>
                <a:lnTo>
                  <a:pt x="21" y="10"/>
                </a:lnTo>
                <a:lnTo>
                  <a:pt x="24" y="14"/>
                </a:lnTo>
                <a:lnTo>
                  <a:pt x="19" y="18"/>
                </a:lnTo>
                <a:lnTo>
                  <a:pt x="18" y="15"/>
                </a:lnTo>
                <a:lnTo>
                  <a:pt x="14" y="15"/>
                </a:lnTo>
                <a:lnTo>
                  <a:pt x="13" y="18"/>
                </a:lnTo>
                <a:lnTo>
                  <a:pt x="11" y="17"/>
                </a:lnTo>
                <a:lnTo>
                  <a:pt x="13" y="16"/>
                </a:lnTo>
                <a:lnTo>
                  <a:pt x="12" y="15"/>
                </a:lnTo>
                <a:lnTo>
                  <a:pt x="10" y="17"/>
                </a:lnTo>
                <a:lnTo>
                  <a:pt x="11" y="18"/>
                </a:lnTo>
                <a:lnTo>
                  <a:pt x="10" y="21"/>
                </a:lnTo>
                <a:lnTo>
                  <a:pt x="4" y="23"/>
                </a:lnTo>
                <a:lnTo>
                  <a:pt x="5" y="25"/>
                </a:lnTo>
                <a:lnTo>
                  <a:pt x="13" y="24"/>
                </a:lnTo>
                <a:lnTo>
                  <a:pt x="15" y="25"/>
                </a:lnTo>
                <a:lnTo>
                  <a:pt x="19" y="36"/>
                </a:lnTo>
                <a:lnTo>
                  <a:pt x="18" y="39"/>
                </a:lnTo>
                <a:lnTo>
                  <a:pt x="20" y="42"/>
                </a:lnTo>
                <a:lnTo>
                  <a:pt x="21" y="49"/>
                </a:lnTo>
                <a:lnTo>
                  <a:pt x="24" y="46"/>
                </a:lnTo>
                <a:lnTo>
                  <a:pt x="22" y="39"/>
                </a:lnTo>
                <a:lnTo>
                  <a:pt x="25" y="39"/>
                </a:lnTo>
                <a:lnTo>
                  <a:pt x="29" y="45"/>
                </a:lnTo>
                <a:lnTo>
                  <a:pt x="35" y="47"/>
                </a:lnTo>
                <a:lnTo>
                  <a:pt x="38" y="55"/>
                </a:lnTo>
                <a:lnTo>
                  <a:pt x="35" y="6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2" name="Freeform 428"/>
          <p:cNvSpPr>
            <a:spLocks/>
          </p:cNvSpPr>
          <p:nvPr/>
        </p:nvSpPr>
        <p:spPr bwMode="auto">
          <a:xfrm>
            <a:off x="774700" y="1851025"/>
            <a:ext cx="41275" cy="23813"/>
          </a:xfrm>
          <a:custGeom>
            <a:avLst/>
            <a:gdLst>
              <a:gd name="T0" fmla="*/ 2147483647 w 26"/>
              <a:gd name="T1" fmla="*/ 2147483647 h 15"/>
              <a:gd name="T2" fmla="*/ 2147483647 w 26"/>
              <a:gd name="T3" fmla="*/ 2147483647 h 15"/>
              <a:gd name="T4" fmla="*/ 2147483647 w 26"/>
              <a:gd name="T5" fmla="*/ 2147483647 h 15"/>
              <a:gd name="T6" fmla="*/ 2147483647 w 26"/>
              <a:gd name="T7" fmla="*/ 2147483647 h 15"/>
              <a:gd name="T8" fmla="*/ 2147483647 w 26"/>
              <a:gd name="T9" fmla="*/ 2147483647 h 15"/>
              <a:gd name="T10" fmla="*/ 2147483647 w 26"/>
              <a:gd name="T11" fmla="*/ 2147483647 h 15"/>
              <a:gd name="T12" fmla="*/ 2147483647 w 26"/>
              <a:gd name="T13" fmla="*/ 2147483647 h 15"/>
              <a:gd name="T14" fmla="*/ 2147483647 w 26"/>
              <a:gd name="T15" fmla="*/ 2147483647 h 15"/>
              <a:gd name="T16" fmla="*/ 2147483647 w 26"/>
              <a:gd name="T17" fmla="*/ 2147483647 h 15"/>
              <a:gd name="T18" fmla="*/ 2147483647 w 26"/>
              <a:gd name="T19" fmla="*/ 2147483647 h 15"/>
              <a:gd name="T20" fmla="*/ 2147483647 w 26"/>
              <a:gd name="T21" fmla="*/ 2147483647 h 15"/>
              <a:gd name="T22" fmla="*/ 2147483647 w 26"/>
              <a:gd name="T23" fmla="*/ 2147483647 h 15"/>
              <a:gd name="T24" fmla="*/ 2147483647 w 26"/>
              <a:gd name="T25" fmla="*/ 2147483647 h 15"/>
              <a:gd name="T26" fmla="*/ 2147483647 w 26"/>
              <a:gd name="T27" fmla="*/ 2147483647 h 15"/>
              <a:gd name="T28" fmla="*/ 2147483647 w 26"/>
              <a:gd name="T29" fmla="*/ 2147483647 h 15"/>
              <a:gd name="T30" fmla="*/ 2147483647 w 26"/>
              <a:gd name="T31" fmla="*/ 2147483647 h 15"/>
              <a:gd name="T32" fmla="*/ 2147483647 w 26"/>
              <a:gd name="T33" fmla="*/ 2147483647 h 15"/>
              <a:gd name="T34" fmla="*/ 2147483647 w 26"/>
              <a:gd name="T35" fmla="*/ 2147483647 h 15"/>
              <a:gd name="T36" fmla="*/ 0 w 26"/>
              <a:gd name="T37" fmla="*/ 2147483647 h 15"/>
              <a:gd name="T38" fmla="*/ 2147483647 w 26"/>
              <a:gd name="T39" fmla="*/ 2147483647 h 15"/>
              <a:gd name="T40" fmla="*/ 2147483647 w 26"/>
              <a:gd name="T41" fmla="*/ 2147483647 h 15"/>
              <a:gd name="T42" fmla="*/ 2147483647 w 26"/>
              <a:gd name="T43" fmla="*/ 0 h 15"/>
              <a:gd name="T44" fmla="*/ 2147483647 w 26"/>
              <a:gd name="T45" fmla="*/ 0 h 15"/>
              <a:gd name="T46" fmla="*/ 2147483647 w 26"/>
              <a:gd name="T47" fmla="*/ 2147483647 h 15"/>
              <a:gd name="T48" fmla="*/ 2147483647 w 26"/>
              <a:gd name="T49" fmla="*/ 2147483647 h 15"/>
              <a:gd name="T50" fmla="*/ 2147483647 w 26"/>
              <a:gd name="T51" fmla="*/ 2147483647 h 15"/>
              <a:gd name="T52" fmla="*/ 2147483647 w 26"/>
              <a:gd name="T53" fmla="*/ 2147483647 h 15"/>
              <a:gd name="T54" fmla="*/ 2147483647 w 26"/>
              <a:gd name="T55" fmla="*/ 2147483647 h 15"/>
              <a:gd name="T56" fmla="*/ 2147483647 w 26"/>
              <a:gd name="T57" fmla="*/ 2147483647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 h="15">
                <a:moveTo>
                  <a:pt x="19" y="13"/>
                </a:moveTo>
                <a:lnTo>
                  <a:pt x="18" y="13"/>
                </a:lnTo>
                <a:lnTo>
                  <a:pt x="18" y="11"/>
                </a:lnTo>
                <a:lnTo>
                  <a:pt x="17" y="11"/>
                </a:lnTo>
                <a:lnTo>
                  <a:pt x="14" y="7"/>
                </a:lnTo>
                <a:lnTo>
                  <a:pt x="13" y="2"/>
                </a:lnTo>
                <a:lnTo>
                  <a:pt x="10" y="2"/>
                </a:lnTo>
                <a:lnTo>
                  <a:pt x="11" y="7"/>
                </a:lnTo>
                <a:lnTo>
                  <a:pt x="13" y="9"/>
                </a:lnTo>
                <a:lnTo>
                  <a:pt x="15" y="12"/>
                </a:lnTo>
                <a:lnTo>
                  <a:pt x="13" y="15"/>
                </a:lnTo>
                <a:lnTo>
                  <a:pt x="8" y="13"/>
                </a:lnTo>
                <a:lnTo>
                  <a:pt x="7" y="10"/>
                </a:lnTo>
                <a:lnTo>
                  <a:pt x="5" y="8"/>
                </a:lnTo>
                <a:lnTo>
                  <a:pt x="3" y="9"/>
                </a:lnTo>
                <a:lnTo>
                  <a:pt x="5" y="13"/>
                </a:lnTo>
                <a:lnTo>
                  <a:pt x="2" y="10"/>
                </a:lnTo>
                <a:lnTo>
                  <a:pt x="2" y="12"/>
                </a:lnTo>
                <a:lnTo>
                  <a:pt x="0" y="12"/>
                </a:lnTo>
                <a:lnTo>
                  <a:pt x="2" y="7"/>
                </a:lnTo>
                <a:lnTo>
                  <a:pt x="6" y="3"/>
                </a:lnTo>
                <a:lnTo>
                  <a:pt x="8" y="0"/>
                </a:lnTo>
                <a:lnTo>
                  <a:pt x="14" y="0"/>
                </a:lnTo>
                <a:lnTo>
                  <a:pt x="26" y="6"/>
                </a:lnTo>
                <a:lnTo>
                  <a:pt x="24" y="7"/>
                </a:lnTo>
                <a:lnTo>
                  <a:pt x="21" y="9"/>
                </a:lnTo>
                <a:lnTo>
                  <a:pt x="20" y="11"/>
                </a:lnTo>
                <a:lnTo>
                  <a:pt x="20" y="13"/>
                </a:lnTo>
                <a:lnTo>
                  <a:pt x="19" y="1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3" name="Freeform 429"/>
          <p:cNvSpPr>
            <a:spLocks/>
          </p:cNvSpPr>
          <p:nvPr/>
        </p:nvSpPr>
        <p:spPr bwMode="auto">
          <a:xfrm>
            <a:off x="754063" y="1866900"/>
            <a:ext cx="30162" cy="33338"/>
          </a:xfrm>
          <a:custGeom>
            <a:avLst/>
            <a:gdLst>
              <a:gd name="T0" fmla="*/ 2147483647 w 19"/>
              <a:gd name="T1" fmla="*/ 2147483647 h 21"/>
              <a:gd name="T2" fmla="*/ 2147483647 w 19"/>
              <a:gd name="T3" fmla="*/ 2147483647 h 21"/>
              <a:gd name="T4" fmla="*/ 2147483647 w 19"/>
              <a:gd name="T5" fmla="*/ 2147483647 h 21"/>
              <a:gd name="T6" fmla="*/ 2147483647 w 19"/>
              <a:gd name="T7" fmla="*/ 2147483647 h 21"/>
              <a:gd name="T8" fmla="*/ 2147483647 w 19"/>
              <a:gd name="T9" fmla="*/ 2147483647 h 21"/>
              <a:gd name="T10" fmla="*/ 2147483647 w 19"/>
              <a:gd name="T11" fmla="*/ 2147483647 h 21"/>
              <a:gd name="T12" fmla="*/ 0 w 19"/>
              <a:gd name="T13" fmla="*/ 2147483647 h 21"/>
              <a:gd name="T14" fmla="*/ 2147483647 w 19"/>
              <a:gd name="T15" fmla="*/ 2147483647 h 21"/>
              <a:gd name="T16" fmla="*/ 0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0 h 21"/>
              <a:gd name="T30" fmla="*/ 2147483647 w 19"/>
              <a:gd name="T31" fmla="*/ 2147483647 h 21"/>
              <a:gd name="T32" fmla="*/ 2147483647 w 19"/>
              <a:gd name="T33" fmla="*/ 2147483647 h 21"/>
              <a:gd name="T34" fmla="*/ 2147483647 w 19"/>
              <a:gd name="T35" fmla="*/ 2147483647 h 21"/>
              <a:gd name="T36" fmla="*/ 2147483647 w 19"/>
              <a:gd name="T37" fmla="*/ 2147483647 h 21"/>
              <a:gd name="T38" fmla="*/ 2147483647 w 19"/>
              <a:gd name="T39" fmla="*/ 2147483647 h 21"/>
              <a:gd name="T40" fmla="*/ 2147483647 w 19"/>
              <a:gd name="T41" fmla="*/ 2147483647 h 21"/>
              <a:gd name="T42" fmla="*/ 2147483647 w 19"/>
              <a:gd name="T43" fmla="*/ 2147483647 h 21"/>
              <a:gd name="T44" fmla="*/ 2147483647 w 19"/>
              <a:gd name="T45" fmla="*/ 2147483647 h 21"/>
              <a:gd name="T46" fmla="*/ 2147483647 w 19"/>
              <a:gd name="T47" fmla="*/ 2147483647 h 21"/>
              <a:gd name="T48" fmla="*/ 2147483647 w 19"/>
              <a:gd name="T49" fmla="*/ 2147483647 h 21"/>
              <a:gd name="T50" fmla="*/ 2147483647 w 19"/>
              <a:gd name="T51" fmla="*/ 2147483647 h 21"/>
              <a:gd name="T52" fmla="*/ 2147483647 w 19"/>
              <a:gd name="T53" fmla="*/ 2147483647 h 21"/>
              <a:gd name="T54" fmla="*/ 2147483647 w 19"/>
              <a:gd name="T55" fmla="*/ 2147483647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21">
                <a:moveTo>
                  <a:pt x="19" y="21"/>
                </a:moveTo>
                <a:lnTo>
                  <a:pt x="13" y="21"/>
                </a:lnTo>
                <a:lnTo>
                  <a:pt x="10" y="18"/>
                </a:lnTo>
                <a:lnTo>
                  <a:pt x="10" y="17"/>
                </a:lnTo>
                <a:lnTo>
                  <a:pt x="8" y="18"/>
                </a:lnTo>
                <a:lnTo>
                  <a:pt x="1" y="13"/>
                </a:lnTo>
                <a:lnTo>
                  <a:pt x="0" y="8"/>
                </a:lnTo>
                <a:lnTo>
                  <a:pt x="2" y="7"/>
                </a:lnTo>
                <a:lnTo>
                  <a:pt x="0" y="6"/>
                </a:lnTo>
                <a:lnTo>
                  <a:pt x="1" y="5"/>
                </a:lnTo>
                <a:lnTo>
                  <a:pt x="3" y="6"/>
                </a:lnTo>
                <a:lnTo>
                  <a:pt x="2" y="4"/>
                </a:lnTo>
                <a:lnTo>
                  <a:pt x="3" y="2"/>
                </a:lnTo>
                <a:lnTo>
                  <a:pt x="1" y="4"/>
                </a:lnTo>
                <a:lnTo>
                  <a:pt x="2" y="0"/>
                </a:lnTo>
                <a:lnTo>
                  <a:pt x="7" y="1"/>
                </a:lnTo>
                <a:lnTo>
                  <a:pt x="6" y="3"/>
                </a:lnTo>
                <a:lnTo>
                  <a:pt x="15" y="8"/>
                </a:lnTo>
                <a:lnTo>
                  <a:pt x="14" y="11"/>
                </a:lnTo>
                <a:lnTo>
                  <a:pt x="15" y="12"/>
                </a:lnTo>
                <a:lnTo>
                  <a:pt x="17" y="11"/>
                </a:lnTo>
                <a:lnTo>
                  <a:pt x="18" y="12"/>
                </a:lnTo>
                <a:lnTo>
                  <a:pt x="16" y="14"/>
                </a:lnTo>
                <a:lnTo>
                  <a:pt x="15" y="13"/>
                </a:lnTo>
                <a:lnTo>
                  <a:pt x="14" y="15"/>
                </a:lnTo>
                <a:lnTo>
                  <a:pt x="15" y="19"/>
                </a:lnTo>
                <a:lnTo>
                  <a:pt x="19" y="20"/>
                </a:lnTo>
                <a:lnTo>
                  <a:pt x="19" y="2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4" name="Freeform 430"/>
          <p:cNvSpPr>
            <a:spLocks/>
          </p:cNvSpPr>
          <p:nvPr/>
        </p:nvSpPr>
        <p:spPr bwMode="auto">
          <a:xfrm>
            <a:off x="820738" y="1887538"/>
            <a:ext cx="30162" cy="28575"/>
          </a:xfrm>
          <a:custGeom>
            <a:avLst/>
            <a:gdLst>
              <a:gd name="T0" fmla="*/ 2147483647 w 19"/>
              <a:gd name="T1" fmla="*/ 2147483647 h 18"/>
              <a:gd name="T2" fmla="*/ 2147483647 w 19"/>
              <a:gd name="T3" fmla="*/ 2147483647 h 18"/>
              <a:gd name="T4" fmla="*/ 2147483647 w 19"/>
              <a:gd name="T5" fmla="*/ 2147483647 h 18"/>
              <a:gd name="T6" fmla="*/ 2147483647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2147483647 h 18"/>
              <a:gd name="T16" fmla="*/ 2147483647 w 19"/>
              <a:gd name="T17" fmla="*/ 2147483647 h 18"/>
              <a:gd name="T18" fmla="*/ 2147483647 w 19"/>
              <a:gd name="T19" fmla="*/ 2147483647 h 18"/>
              <a:gd name="T20" fmla="*/ 2147483647 w 19"/>
              <a:gd name="T21" fmla="*/ 2147483647 h 18"/>
              <a:gd name="T22" fmla="*/ 2147483647 w 19"/>
              <a:gd name="T23" fmla="*/ 2147483647 h 18"/>
              <a:gd name="T24" fmla="*/ 2147483647 w 19"/>
              <a:gd name="T25" fmla="*/ 2147483647 h 18"/>
              <a:gd name="T26" fmla="*/ 2147483647 w 19"/>
              <a:gd name="T27" fmla="*/ 2147483647 h 18"/>
              <a:gd name="T28" fmla="*/ 0 w 19"/>
              <a:gd name="T29" fmla="*/ 2147483647 h 18"/>
              <a:gd name="T30" fmla="*/ 2147483647 w 19"/>
              <a:gd name="T31" fmla="*/ 0 h 18"/>
              <a:gd name="T32" fmla="*/ 2147483647 w 19"/>
              <a:gd name="T33" fmla="*/ 2147483647 h 18"/>
              <a:gd name="T34" fmla="*/ 2147483647 w 19"/>
              <a:gd name="T35" fmla="*/ 2147483647 h 18"/>
              <a:gd name="T36" fmla="*/ 2147483647 w 19"/>
              <a:gd name="T37" fmla="*/ 2147483647 h 18"/>
              <a:gd name="T38" fmla="*/ 2147483647 w 19"/>
              <a:gd name="T39" fmla="*/ 2147483647 h 18"/>
              <a:gd name="T40" fmla="*/ 2147483647 w 19"/>
              <a:gd name="T41" fmla="*/ 2147483647 h 18"/>
              <a:gd name="T42" fmla="*/ 2147483647 w 19"/>
              <a:gd name="T43" fmla="*/ 2147483647 h 18"/>
              <a:gd name="T44" fmla="*/ 2147483647 w 19"/>
              <a:gd name="T45" fmla="*/ 2147483647 h 18"/>
              <a:gd name="T46" fmla="*/ 2147483647 w 19"/>
              <a:gd name="T47" fmla="*/ 2147483647 h 18"/>
              <a:gd name="T48" fmla="*/ 2147483647 w 19"/>
              <a:gd name="T49" fmla="*/ 2147483647 h 18"/>
              <a:gd name="T50" fmla="*/ 2147483647 w 19"/>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8">
                <a:moveTo>
                  <a:pt x="19" y="16"/>
                </a:moveTo>
                <a:lnTo>
                  <a:pt x="17" y="18"/>
                </a:lnTo>
                <a:lnTo>
                  <a:pt x="16" y="18"/>
                </a:lnTo>
                <a:lnTo>
                  <a:pt x="13" y="14"/>
                </a:lnTo>
                <a:lnTo>
                  <a:pt x="14" y="8"/>
                </a:lnTo>
                <a:lnTo>
                  <a:pt x="12" y="9"/>
                </a:lnTo>
                <a:lnTo>
                  <a:pt x="11" y="11"/>
                </a:lnTo>
                <a:lnTo>
                  <a:pt x="8" y="13"/>
                </a:lnTo>
                <a:lnTo>
                  <a:pt x="4" y="13"/>
                </a:lnTo>
                <a:lnTo>
                  <a:pt x="3" y="11"/>
                </a:lnTo>
                <a:lnTo>
                  <a:pt x="3" y="10"/>
                </a:lnTo>
                <a:lnTo>
                  <a:pt x="4" y="10"/>
                </a:lnTo>
                <a:lnTo>
                  <a:pt x="4" y="7"/>
                </a:lnTo>
                <a:lnTo>
                  <a:pt x="3" y="3"/>
                </a:lnTo>
                <a:lnTo>
                  <a:pt x="0" y="3"/>
                </a:lnTo>
                <a:lnTo>
                  <a:pt x="10" y="0"/>
                </a:lnTo>
                <a:lnTo>
                  <a:pt x="9" y="1"/>
                </a:lnTo>
                <a:lnTo>
                  <a:pt x="9" y="3"/>
                </a:lnTo>
                <a:lnTo>
                  <a:pt x="12" y="7"/>
                </a:lnTo>
                <a:lnTo>
                  <a:pt x="11" y="4"/>
                </a:lnTo>
                <a:lnTo>
                  <a:pt x="13" y="2"/>
                </a:lnTo>
                <a:lnTo>
                  <a:pt x="16" y="7"/>
                </a:lnTo>
                <a:lnTo>
                  <a:pt x="16" y="8"/>
                </a:lnTo>
                <a:lnTo>
                  <a:pt x="17" y="8"/>
                </a:lnTo>
                <a:lnTo>
                  <a:pt x="18" y="10"/>
                </a:lnTo>
                <a:lnTo>
                  <a:pt x="19" y="1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5" name="Freeform 431"/>
          <p:cNvSpPr>
            <a:spLocks/>
          </p:cNvSpPr>
          <p:nvPr/>
        </p:nvSpPr>
        <p:spPr bwMode="auto">
          <a:xfrm>
            <a:off x="844550" y="1936750"/>
            <a:ext cx="25400" cy="41275"/>
          </a:xfrm>
          <a:custGeom>
            <a:avLst/>
            <a:gdLst>
              <a:gd name="T0" fmla="*/ 2147483647 w 16"/>
              <a:gd name="T1" fmla="*/ 2147483647 h 26"/>
              <a:gd name="T2" fmla="*/ 2147483647 w 16"/>
              <a:gd name="T3" fmla="*/ 2147483647 h 26"/>
              <a:gd name="T4" fmla="*/ 2147483647 w 16"/>
              <a:gd name="T5" fmla="*/ 2147483647 h 26"/>
              <a:gd name="T6" fmla="*/ 2147483647 w 16"/>
              <a:gd name="T7" fmla="*/ 2147483647 h 26"/>
              <a:gd name="T8" fmla="*/ 0 w 16"/>
              <a:gd name="T9" fmla="*/ 2147483647 h 26"/>
              <a:gd name="T10" fmla="*/ 0 w 16"/>
              <a:gd name="T11" fmla="*/ 2147483647 h 26"/>
              <a:gd name="T12" fmla="*/ 2147483647 w 16"/>
              <a:gd name="T13" fmla="*/ 2147483647 h 26"/>
              <a:gd name="T14" fmla="*/ 2147483647 w 16"/>
              <a:gd name="T15" fmla="*/ 0 h 26"/>
              <a:gd name="T16" fmla="*/ 2147483647 w 16"/>
              <a:gd name="T17" fmla="*/ 2147483647 h 26"/>
              <a:gd name="T18" fmla="*/ 2147483647 w 16"/>
              <a:gd name="T19" fmla="*/ 2147483647 h 26"/>
              <a:gd name="T20" fmla="*/ 2147483647 w 16"/>
              <a:gd name="T21" fmla="*/ 2147483647 h 26"/>
              <a:gd name="T22" fmla="*/ 2147483647 w 16"/>
              <a:gd name="T23" fmla="*/ 2147483647 h 26"/>
              <a:gd name="T24" fmla="*/ 2147483647 w 16"/>
              <a:gd name="T25" fmla="*/ 2147483647 h 26"/>
              <a:gd name="T26" fmla="*/ 2147483647 w 16"/>
              <a:gd name="T27" fmla="*/ 2147483647 h 26"/>
              <a:gd name="T28" fmla="*/ 2147483647 w 16"/>
              <a:gd name="T29" fmla="*/ 2147483647 h 26"/>
              <a:gd name="T30" fmla="*/ 2147483647 w 16"/>
              <a:gd name="T31" fmla="*/ 2147483647 h 26"/>
              <a:gd name="T32" fmla="*/ 2147483647 w 16"/>
              <a:gd name="T33" fmla="*/ 2147483647 h 26"/>
              <a:gd name="T34" fmla="*/ 2147483647 w 16"/>
              <a:gd name="T35" fmla="*/ 2147483647 h 26"/>
              <a:gd name="T36" fmla="*/ 2147483647 w 16"/>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26">
                <a:moveTo>
                  <a:pt x="16" y="26"/>
                </a:moveTo>
                <a:lnTo>
                  <a:pt x="6" y="17"/>
                </a:lnTo>
                <a:lnTo>
                  <a:pt x="4" y="18"/>
                </a:lnTo>
                <a:lnTo>
                  <a:pt x="3" y="16"/>
                </a:lnTo>
                <a:lnTo>
                  <a:pt x="0" y="10"/>
                </a:lnTo>
                <a:lnTo>
                  <a:pt x="0" y="3"/>
                </a:lnTo>
                <a:lnTo>
                  <a:pt x="6" y="1"/>
                </a:lnTo>
                <a:lnTo>
                  <a:pt x="7" y="0"/>
                </a:lnTo>
                <a:lnTo>
                  <a:pt x="12" y="3"/>
                </a:lnTo>
                <a:lnTo>
                  <a:pt x="13" y="5"/>
                </a:lnTo>
                <a:lnTo>
                  <a:pt x="8" y="5"/>
                </a:lnTo>
                <a:lnTo>
                  <a:pt x="9" y="7"/>
                </a:lnTo>
                <a:lnTo>
                  <a:pt x="7" y="9"/>
                </a:lnTo>
                <a:lnTo>
                  <a:pt x="6" y="8"/>
                </a:lnTo>
                <a:lnTo>
                  <a:pt x="5" y="10"/>
                </a:lnTo>
                <a:lnTo>
                  <a:pt x="8" y="16"/>
                </a:lnTo>
                <a:lnTo>
                  <a:pt x="13" y="21"/>
                </a:lnTo>
                <a:lnTo>
                  <a:pt x="16" y="25"/>
                </a:lnTo>
                <a:lnTo>
                  <a:pt x="16" y="2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6" name="Freeform 432"/>
          <p:cNvSpPr>
            <a:spLocks/>
          </p:cNvSpPr>
          <p:nvPr/>
        </p:nvSpPr>
        <p:spPr bwMode="auto">
          <a:xfrm>
            <a:off x="846138" y="2081213"/>
            <a:ext cx="22225" cy="36512"/>
          </a:xfrm>
          <a:custGeom>
            <a:avLst/>
            <a:gdLst>
              <a:gd name="T0" fmla="*/ 2147483647 w 14"/>
              <a:gd name="T1" fmla="*/ 2147483647 h 23"/>
              <a:gd name="T2" fmla="*/ 0 w 14"/>
              <a:gd name="T3" fmla="*/ 2147483647 h 23"/>
              <a:gd name="T4" fmla="*/ 2147483647 w 14"/>
              <a:gd name="T5" fmla="*/ 2147483647 h 23"/>
              <a:gd name="T6" fmla="*/ 0 w 14"/>
              <a:gd name="T7" fmla="*/ 2147483647 h 23"/>
              <a:gd name="T8" fmla="*/ 2147483647 w 14"/>
              <a:gd name="T9" fmla="*/ 2147483647 h 23"/>
              <a:gd name="T10" fmla="*/ 2147483647 w 14"/>
              <a:gd name="T11" fmla="*/ 2147483647 h 23"/>
              <a:gd name="T12" fmla="*/ 2147483647 w 14"/>
              <a:gd name="T13" fmla="*/ 0 h 23"/>
              <a:gd name="T14" fmla="*/ 2147483647 w 14"/>
              <a:gd name="T15" fmla="*/ 2147483647 h 23"/>
              <a:gd name="T16" fmla="*/ 2147483647 w 14"/>
              <a:gd name="T17" fmla="*/ 2147483647 h 23"/>
              <a:gd name="T18" fmla="*/ 2147483647 w 14"/>
              <a:gd name="T19" fmla="*/ 2147483647 h 23"/>
              <a:gd name="T20" fmla="*/ 2147483647 w 14"/>
              <a:gd name="T21" fmla="*/ 2147483647 h 23"/>
              <a:gd name="T22" fmla="*/ 2147483647 w 14"/>
              <a:gd name="T23" fmla="*/ 2147483647 h 23"/>
              <a:gd name="T24" fmla="*/ 2147483647 w 14"/>
              <a:gd name="T25" fmla="*/ 2147483647 h 23"/>
              <a:gd name="T26" fmla="*/ 2147483647 w 14"/>
              <a:gd name="T27" fmla="*/ 2147483647 h 23"/>
              <a:gd name="T28" fmla="*/ 2147483647 w 14"/>
              <a:gd name="T29" fmla="*/ 2147483647 h 23"/>
              <a:gd name="T30" fmla="*/ 2147483647 w 14"/>
              <a:gd name="T31" fmla="*/ 2147483647 h 23"/>
              <a:gd name="T32" fmla="*/ 2147483647 w 14"/>
              <a:gd name="T33" fmla="*/ 2147483647 h 23"/>
              <a:gd name="T34" fmla="*/ 2147483647 w 14"/>
              <a:gd name="T35" fmla="*/ 2147483647 h 23"/>
              <a:gd name="T36" fmla="*/ 2147483647 w 14"/>
              <a:gd name="T37" fmla="*/ 2147483647 h 23"/>
              <a:gd name="T38" fmla="*/ 2147483647 w 14"/>
              <a:gd name="T39" fmla="*/ 2147483647 h 23"/>
              <a:gd name="T40" fmla="*/ 2147483647 w 14"/>
              <a:gd name="T41" fmla="*/ 2147483647 h 23"/>
              <a:gd name="T42" fmla="*/ 2147483647 w 14"/>
              <a:gd name="T43" fmla="*/ 2147483647 h 23"/>
              <a:gd name="T44" fmla="*/ 2147483647 w 14"/>
              <a:gd name="T45" fmla="*/ 2147483647 h 23"/>
              <a:gd name="T46" fmla="*/ 2147483647 w 14"/>
              <a:gd name="T47" fmla="*/ 2147483647 h 23"/>
              <a:gd name="T48" fmla="*/ 2147483647 w 14"/>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 h="23">
                <a:moveTo>
                  <a:pt x="2" y="23"/>
                </a:moveTo>
                <a:lnTo>
                  <a:pt x="0" y="21"/>
                </a:lnTo>
                <a:lnTo>
                  <a:pt x="1" y="17"/>
                </a:lnTo>
                <a:lnTo>
                  <a:pt x="0" y="15"/>
                </a:lnTo>
                <a:lnTo>
                  <a:pt x="2" y="6"/>
                </a:lnTo>
                <a:lnTo>
                  <a:pt x="4" y="5"/>
                </a:lnTo>
                <a:lnTo>
                  <a:pt x="5" y="0"/>
                </a:lnTo>
                <a:lnTo>
                  <a:pt x="7" y="2"/>
                </a:lnTo>
                <a:lnTo>
                  <a:pt x="6" y="4"/>
                </a:lnTo>
                <a:lnTo>
                  <a:pt x="8" y="7"/>
                </a:lnTo>
                <a:lnTo>
                  <a:pt x="8" y="8"/>
                </a:lnTo>
                <a:lnTo>
                  <a:pt x="9" y="12"/>
                </a:lnTo>
                <a:lnTo>
                  <a:pt x="8" y="13"/>
                </a:lnTo>
                <a:lnTo>
                  <a:pt x="14" y="16"/>
                </a:lnTo>
                <a:lnTo>
                  <a:pt x="8" y="19"/>
                </a:lnTo>
                <a:lnTo>
                  <a:pt x="6" y="22"/>
                </a:lnTo>
                <a:lnTo>
                  <a:pt x="5" y="20"/>
                </a:lnTo>
                <a:lnTo>
                  <a:pt x="8" y="16"/>
                </a:lnTo>
                <a:lnTo>
                  <a:pt x="7" y="14"/>
                </a:lnTo>
                <a:lnTo>
                  <a:pt x="6" y="15"/>
                </a:lnTo>
                <a:lnTo>
                  <a:pt x="7" y="16"/>
                </a:lnTo>
                <a:lnTo>
                  <a:pt x="7" y="17"/>
                </a:lnTo>
                <a:lnTo>
                  <a:pt x="4" y="17"/>
                </a:lnTo>
                <a:lnTo>
                  <a:pt x="3" y="23"/>
                </a:lnTo>
                <a:lnTo>
                  <a:pt x="2" y="2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7" name="Freeform 433"/>
          <p:cNvSpPr>
            <a:spLocks/>
          </p:cNvSpPr>
          <p:nvPr/>
        </p:nvSpPr>
        <p:spPr bwMode="auto">
          <a:xfrm>
            <a:off x="787400" y="1878013"/>
            <a:ext cx="19050" cy="28575"/>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2147483647 h 18"/>
              <a:gd name="T10" fmla="*/ 0 w 12"/>
              <a:gd name="T11" fmla="*/ 2147483647 h 18"/>
              <a:gd name="T12" fmla="*/ 2147483647 w 12"/>
              <a:gd name="T13" fmla="*/ 2147483647 h 18"/>
              <a:gd name="T14" fmla="*/ 2147483647 w 12"/>
              <a:gd name="T15" fmla="*/ 2147483647 h 18"/>
              <a:gd name="T16" fmla="*/ 2147483647 w 12"/>
              <a:gd name="T17" fmla="*/ 2147483647 h 18"/>
              <a:gd name="T18" fmla="*/ 2147483647 w 12"/>
              <a:gd name="T19" fmla="*/ 2147483647 h 18"/>
              <a:gd name="T20" fmla="*/ 2147483647 w 12"/>
              <a:gd name="T21" fmla="*/ 2147483647 h 18"/>
              <a:gd name="T22" fmla="*/ 2147483647 w 12"/>
              <a:gd name="T23" fmla="*/ 2147483647 h 18"/>
              <a:gd name="T24" fmla="*/ 2147483647 w 12"/>
              <a:gd name="T25" fmla="*/ 0 h 18"/>
              <a:gd name="T26" fmla="*/ 2147483647 w 12"/>
              <a:gd name="T27" fmla="*/ 2147483647 h 18"/>
              <a:gd name="T28" fmla="*/ 2147483647 w 12"/>
              <a:gd name="T29" fmla="*/ 2147483647 h 18"/>
              <a:gd name="T30" fmla="*/ 2147483647 w 12"/>
              <a:gd name="T31" fmla="*/ 2147483647 h 18"/>
              <a:gd name="T32" fmla="*/ 2147483647 w 12"/>
              <a:gd name="T33" fmla="*/ 2147483647 h 18"/>
              <a:gd name="T34" fmla="*/ 2147483647 w 12"/>
              <a:gd name="T35" fmla="*/ 2147483647 h 18"/>
              <a:gd name="T36" fmla="*/ 2147483647 w 12"/>
              <a:gd name="T37" fmla="*/ 2147483647 h 18"/>
              <a:gd name="T38" fmla="*/ 2147483647 w 12"/>
              <a:gd name="T39" fmla="*/ 2147483647 h 18"/>
              <a:gd name="T40" fmla="*/ 2147483647 w 12"/>
              <a:gd name="T41" fmla="*/ 2147483647 h 18"/>
              <a:gd name="T42" fmla="*/ 2147483647 w 12"/>
              <a:gd name="T43" fmla="*/ 2147483647 h 18"/>
              <a:gd name="T44" fmla="*/ 2147483647 w 12"/>
              <a:gd name="T45" fmla="*/ 2147483647 h 18"/>
              <a:gd name="T46" fmla="*/ 2147483647 w 12"/>
              <a:gd name="T47" fmla="*/ 2147483647 h 18"/>
              <a:gd name="T48" fmla="*/ 2147483647 w 12"/>
              <a:gd name="T49" fmla="*/ 2147483647 h 18"/>
              <a:gd name="T50" fmla="*/ 2147483647 w 12"/>
              <a:gd name="T51" fmla="*/ 2147483647 h 18"/>
              <a:gd name="T52" fmla="*/ 2147483647 w 12"/>
              <a:gd name="T53" fmla="*/ 2147483647 h 18"/>
              <a:gd name="T54" fmla="*/ 2147483647 w 12"/>
              <a:gd name="T55" fmla="*/ 2147483647 h 18"/>
              <a:gd name="T56" fmla="*/ 2147483647 w 12"/>
              <a:gd name="T57" fmla="*/ 2147483647 h 18"/>
              <a:gd name="T58" fmla="*/ 2147483647 w 12"/>
              <a:gd name="T59" fmla="*/ 2147483647 h 18"/>
              <a:gd name="T60" fmla="*/ 2147483647 w 12"/>
              <a:gd name="T61" fmla="*/ 2147483647 h 18"/>
              <a:gd name="T62" fmla="*/ 2147483647 w 12"/>
              <a:gd name="T63" fmla="*/ 2147483647 h 18"/>
              <a:gd name="T64" fmla="*/ 2147483647 w 12"/>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18">
                <a:moveTo>
                  <a:pt x="4" y="18"/>
                </a:moveTo>
                <a:lnTo>
                  <a:pt x="6" y="17"/>
                </a:lnTo>
                <a:lnTo>
                  <a:pt x="5" y="16"/>
                </a:lnTo>
                <a:lnTo>
                  <a:pt x="7" y="16"/>
                </a:lnTo>
                <a:lnTo>
                  <a:pt x="3" y="15"/>
                </a:lnTo>
                <a:lnTo>
                  <a:pt x="0" y="13"/>
                </a:lnTo>
                <a:lnTo>
                  <a:pt x="1" y="7"/>
                </a:lnTo>
                <a:lnTo>
                  <a:pt x="2" y="7"/>
                </a:lnTo>
                <a:lnTo>
                  <a:pt x="1" y="8"/>
                </a:lnTo>
                <a:lnTo>
                  <a:pt x="3" y="7"/>
                </a:lnTo>
                <a:lnTo>
                  <a:pt x="2" y="2"/>
                </a:lnTo>
                <a:lnTo>
                  <a:pt x="4" y="2"/>
                </a:lnTo>
                <a:lnTo>
                  <a:pt x="5" y="0"/>
                </a:lnTo>
                <a:lnTo>
                  <a:pt x="6" y="2"/>
                </a:lnTo>
                <a:lnTo>
                  <a:pt x="6" y="1"/>
                </a:lnTo>
                <a:lnTo>
                  <a:pt x="6" y="3"/>
                </a:lnTo>
                <a:lnTo>
                  <a:pt x="7" y="4"/>
                </a:lnTo>
                <a:lnTo>
                  <a:pt x="6" y="8"/>
                </a:lnTo>
                <a:lnTo>
                  <a:pt x="8" y="11"/>
                </a:lnTo>
                <a:lnTo>
                  <a:pt x="7" y="14"/>
                </a:lnTo>
                <a:lnTo>
                  <a:pt x="9" y="13"/>
                </a:lnTo>
                <a:lnTo>
                  <a:pt x="8" y="15"/>
                </a:lnTo>
                <a:lnTo>
                  <a:pt x="10" y="13"/>
                </a:lnTo>
                <a:lnTo>
                  <a:pt x="10" y="12"/>
                </a:lnTo>
                <a:lnTo>
                  <a:pt x="10" y="11"/>
                </a:lnTo>
                <a:lnTo>
                  <a:pt x="12" y="12"/>
                </a:lnTo>
                <a:lnTo>
                  <a:pt x="11" y="14"/>
                </a:lnTo>
                <a:lnTo>
                  <a:pt x="12" y="15"/>
                </a:lnTo>
                <a:lnTo>
                  <a:pt x="12" y="18"/>
                </a:lnTo>
                <a:lnTo>
                  <a:pt x="11" y="18"/>
                </a:lnTo>
                <a:lnTo>
                  <a:pt x="9" y="17"/>
                </a:lnTo>
                <a:lnTo>
                  <a:pt x="9" y="18"/>
                </a:lnTo>
                <a:lnTo>
                  <a:pt x="4" y="1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8" name="Freeform 434"/>
          <p:cNvSpPr>
            <a:spLocks/>
          </p:cNvSpPr>
          <p:nvPr/>
        </p:nvSpPr>
        <p:spPr bwMode="auto">
          <a:xfrm>
            <a:off x="836613" y="2043113"/>
            <a:ext cx="15875" cy="28575"/>
          </a:xfrm>
          <a:custGeom>
            <a:avLst/>
            <a:gdLst>
              <a:gd name="T0" fmla="*/ 2147483647 w 10"/>
              <a:gd name="T1" fmla="*/ 2147483647 h 18"/>
              <a:gd name="T2" fmla="*/ 2147483647 w 10"/>
              <a:gd name="T3" fmla="*/ 2147483647 h 18"/>
              <a:gd name="T4" fmla="*/ 2147483647 w 10"/>
              <a:gd name="T5" fmla="*/ 2147483647 h 18"/>
              <a:gd name="T6" fmla="*/ 0 w 10"/>
              <a:gd name="T7" fmla="*/ 2147483647 h 18"/>
              <a:gd name="T8" fmla="*/ 2147483647 w 10"/>
              <a:gd name="T9" fmla="*/ 2147483647 h 18"/>
              <a:gd name="T10" fmla="*/ 2147483647 w 10"/>
              <a:gd name="T11" fmla="*/ 0 h 18"/>
              <a:gd name="T12" fmla="*/ 2147483647 w 10"/>
              <a:gd name="T13" fmla="*/ 2147483647 h 18"/>
              <a:gd name="T14" fmla="*/ 2147483647 w 10"/>
              <a:gd name="T15" fmla="*/ 2147483647 h 18"/>
              <a:gd name="T16" fmla="*/ 2147483647 w 10"/>
              <a:gd name="T17" fmla="*/ 2147483647 h 18"/>
              <a:gd name="T18" fmla="*/ 2147483647 w 10"/>
              <a:gd name="T19" fmla="*/ 2147483647 h 18"/>
              <a:gd name="T20" fmla="*/ 2147483647 w 10"/>
              <a:gd name="T21" fmla="*/ 2147483647 h 18"/>
              <a:gd name="T22" fmla="*/ 2147483647 w 10"/>
              <a:gd name="T23" fmla="*/ 2147483647 h 18"/>
              <a:gd name="T24" fmla="*/ 2147483647 w 10"/>
              <a:gd name="T25" fmla="*/ 2147483647 h 18"/>
              <a:gd name="T26" fmla="*/ 2147483647 w 10"/>
              <a:gd name="T27" fmla="*/ 2147483647 h 18"/>
              <a:gd name="T28" fmla="*/ 2147483647 w 10"/>
              <a:gd name="T29" fmla="*/ 2147483647 h 18"/>
              <a:gd name="T30" fmla="*/ 2147483647 w 10"/>
              <a:gd name="T31" fmla="*/ 2147483647 h 18"/>
              <a:gd name="T32" fmla="*/ 2147483647 w 10"/>
              <a:gd name="T33" fmla="*/ 2147483647 h 18"/>
              <a:gd name="T34" fmla="*/ 2147483647 w 10"/>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8">
                <a:moveTo>
                  <a:pt x="7" y="18"/>
                </a:moveTo>
                <a:lnTo>
                  <a:pt x="4" y="14"/>
                </a:lnTo>
                <a:lnTo>
                  <a:pt x="2" y="15"/>
                </a:lnTo>
                <a:lnTo>
                  <a:pt x="0" y="6"/>
                </a:lnTo>
                <a:lnTo>
                  <a:pt x="2" y="6"/>
                </a:lnTo>
                <a:lnTo>
                  <a:pt x="3" y="0"/>
                </a:lnTo>
                <a:lnTo>
                  <a:pt x="5" y="2"/>
                </a:lnTo>
                <a:lnTo>
                  <a:pt x="5" y="3"/>
                </a:lnTo>
                <a:lnTo>
                  <a:pt x="6" y="1"/>
                </a:lnTo>
                <a:lnTo>
                  <a:pt x="8" y="2"/>
                </a:lnTo>
                <a:lnTo>
                  <a:pt x="9" y="7"/>
                </a:lnTo>
                <a:lnTo>
                  <a:pt x="7" y="8"/>
                </a:lnTo>
                <a:lnTo>
                  <a:pt x="9" y="12"/>
                </a:lnTo>
                <a:lnTo>
                  <a:pt x="8" y="12"/>
                </a:lnTo>
                <a:lnTo>
                  <a:pt x="9" y="14"/>
                </a:lnTo>
                <a:lnTo>
                  <a:pt x="7" y="15"/>
                </a:lnTo>
                <a:lnTo>
                  <a:pt x="10" y="16"/>
                </a:lnTo>
                <a:lnTo>
                  <a:pt x="7" y="1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9" name="Freeform 435"/>
          <p:cNvSpPr>
            <a:spLocks/>
          </p:cNvSpPr>
          <p:nvPr/>
        </p:nvSpPr>
        <p:spPr bwMode="auto">
          <a:xfrm>
            <a:off x="788988" y="2124075"/>
            <a:ext cx="12700" cy="25400"/>
          </a:xfrm>
          <a:custGeom>
            <a:avLst/>
            <a:gdLst>
              <a:gd name="T0" fmla="*/ 2147483647 w 8"/>
              <a:gd name="T1" fmla="*/ 2147483647 h 16"/>
              <a:gd name="T2" fmla="*/ 2147483647 w 8"/>
              <a:gd name="T3" fmla="*/ 2147483647 h 16"/>
              <a:gd name="T4" fmla="*/ 0 w 8"/>
              <a:gd name="T5" fmla="*/ 2147483647 h 16"/>
              <a:gd name="T6" fmla="*/ 2147483647 w 8"/>
              <a:gd name="T7" fmla="*/ 2147483647 h 16"/>
              <a:gd name="T8" fmla="*/ 2147483647 w 8"/>
              <a:gd name="T9" fmla="*/ 2147483647 h 16"/>
              <a:gd name="T10" fmla="*/ 2147483647 w 8"/>
              <a:gd name="T11" fmla="*/ 2147483647 h 16"/>
              <a:gd name="T12" fmla="*/ 2147483647 w 8"/>
              <a:gd name="T13" fmla="*/ 0 h 16"/>
              <a:gd name="T14" fmla="*/ 2147483647 w 8"/>
              <a:gd name="T15" fmla="*/ 2147483647 h 16"/>
              <a:gd name="T16" fmla="*/ 2147483647 w 8"/>
              <a:gd name="T17" fmla="*/ 2147483647 h 16"/>
              <a:gd name="T18" fmla="*/ 2147483647 w 8"/>
              <a:gd name="T19" fmla="*/ 2147483647 h 16"/>
              <a:gd name="T20" fmla="*/ 2147483647 w 8"/>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6">
                <a:moveTo>
                  <a:pt x="5" y="16"/>
                </a:moveTo>
                <a:lnTo>
                  <a:pt x="3" y="12"/>
                </a:lnTo>
                <a:lnTo>
                  <a:pt x="0" y="7"/>
                </a:lnTo>
                <a:lnTo>
                  <a:pt x="1" y="2"/>
                </a:lnTo>
                <a:lnTo>
                  <a:pt x="4" y="2"/>
                </a:lnTo>
                <a:lnTo>
                  <a:pt x="4" y="1"/>
                </a:lnTo>
                <a:lnTo>
                  <a:pt x="8" y="0"/>
                </a:lnTo>
                <a:lnTo>
                  <a:pt x="5" y="2"/>
                </a:lnTo>
                <a:lnTo>
                  <a:pt x="5" y="6"/>
                </a:lnTo>
                <a:lnTo>
                  <a:pt x="8" y="11"/>
                </a:lnTo>
                <a:lnTo>
                  <a:pt x="5" y="1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0" name="Freeform 436"/>
          <p:cNvSpPr>
            <a:spLocks/>
          </p:cNvSpPr>
          <p:nvPr/>
        </p:nvSpPr>
        <p:spPr bwMode="auto">
          <a:xfrm>
            <a:off x="814388" y="1968500"/>
            <a:ext cx="11112" cy="19050"/>
          </a:xfrm>
          <a:custGeom>
            <a:avLst/>
            <a:gdLst>
              <a:gd name="T0" fmla="*/ 2147483647 w 7"/>
              <a:gd name="T1" fmla="*/ 2147483647 h 12"/>
              <a:gd name="T2" fmla="*/ 2147483647 w 7"/>
              <a:gd name="T3" fmla="*/ 2147483647 h 12"/>
              <a:gd name="T4" fmla="*/ 0 w 7"/>
              <a:gd name="T5" fmla="*/ 2147483647 h 12"/>
              <a:gd name="T6" fmla="*/ 2147483647 w 7"/>
              <a:gd name="T7" fmla="*/ 2147483647 h 12"/>
              <a:gd name="T8" fmla="*/ 2147483647 w 7"/>
              <a:gd name="T9" fmla="*/ 2147483647 h 12"/>
              <a:gd name="T10" fmla="*/ 2147483647 w 7"/>
              <a:gd name="T11" fmla="*/ 2147483647 h 12"/>
              <a:gd name="T12" fmla="*/ 2147483647 w 7"/>
              <a:gd name="T13" fmla="*/ 2147483647 h 12"/>
              <a:gd name="T14" fmla="*/ 2147483647 w 7"/>
              <a:gd name="T15" fmla="*/ 2147483647 h 12"/>
              <a:gd name="T16" fmla="*/ 2147483647 w 7"/>
              <a:gd name="T17" fmla="*/ 2147483647 h 12"/>
              <a:gd name="T18" fmla="*/ 2147483647 w 7"/>
              <a:gd name="T19" fmla="*/ 2147483647 h 12"/>
              <a:gd name="T20" fmla="*/ 2147483647 w 7"/>
              <a:gd name="T21" fmla="*/ 0 h 12"/>
              <a:gd name="T22" fmla="*/ 2147483647 w 7"/>
              <a:gd name="T23" fmla="*/ 2147483647 h 12"/>
              <a:gd name="T24" fmla="*/ 2147483647 w 7"/>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12">
                <a:moveTo>
                  <a:pt x="6" y="12"/>
                </a:moveTo>
                <a:lnTo>
                  <a:pt x="2" y="9"/>
                </a:lnTo>
                <a:lnTo>
                  <a:pt x="0" y="4"/>
                </a:lnTo>
                <a:lnTo>
                  <a:pt x="2" y="3"/>
                </a:lnTo>
                <a:lnTo>
                  <a:pt x="3" y="4"/>
                </a:lnTo>
                <a:lnTo>
                  <a:pt x="4" y="10"/>
                </a:lnTo>
                <a:lnTo>
                  <a:pt x="5" y="10"/>
                </a:lnTo>
                <a:lnTo>
                  <a:pt x="4" y="7"/>
                </a:lnTo>
                <a:lnTo>
                  <a:pt x="5" y="7"/>
                </a:lnTo>
                <a:lnTo>
                  <a:pt x="3" y="2"/>
                </a:lnTo>
                <a:lnTo>
                  <a:pt x="5" y="0"/>
                </a:lnTo>
                <a:lnTo>
                  <a:pt x="7" y="11"/>
                </a:lnTo>
                <a:lnTo>
                  <a:pt x="6" y="1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1" name="Freeform 437"/>
          <p:cNvSpPr>
            <a:spLocks/>
          </p:cNvSpPr>
          <p:nvPr/>
        </p:nvSpPr>
        <p:spPr bwMode="auto">
          <a:xfrm>
            <a:off x="819150" y="1843088"/>
            <a:ext cx="15875" cy="20637"/>
          </a:xfrm>
          <a:custGeom>
            <a:avLst/>
            <a:gdLst>
              <a:gd name="T0" fmla="*/ 2147483647 w 10"/>
              <a:gd name="T1" fmla="*/ 2147483647 h 13"/>
              <a:gd name="T2" fmla="*/ 2147483647 w 10"/>
              <a:gd name="T3" fmla="*/ 2147483647 h 13"/>
              <a:gd name="T4" fmla="*/ 2147483647 w 10"/>
              <a:gd name="T5" fmla="*/ 2147483647 h 13"/>
              <a:gd name="T6" fmla="*/ 0 w 10"/>
              <a:gd name="T7" fmla="*/ 2147483647 h 13"/>
              <a:gd name="T8" fmla="*/ 0 w 10"/>
              <a:gd name="T9" fmla="*/ 0 h 13"/>
              <a:gd name="T10" fmla="*/ 2147483647 w 10"/>
              <a:gd name="T11" fmla="*/ 2147483647 h 13"/>
              <a:gd name="T12" fmla="*/ 2147483647 w 10"/>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13"/>
                </a:moveTo>
                <a:lnTo>
                  <a:pt x="4" y="9"/>
                </a:lnTo>
                <a:lnTo>
                  <a:pt x="2" y="5"/>
                </a:lnTo>
                <a:lnTo>
                  <a:pt x="0" y="4"/>
                </a:lnTo>
                <a:lnTo>
                  <a:pt x="0" y="0"/>
                </a:lnTo>
                <a:lnTo>
                  <a:pt x="9" y="10"/>
                </a:lnTo>
                <a:lnTo>
                  <a:pt x="10" y="1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2" name="Freeform 438"/>
          <p:cNvSpPr>
            <a:spLocks/>
          </p:cNvSpPr>
          <p:nvPr/>
        </p:nvSpPr>
        <p:spPr bwMode="auto">
          <a:xfrm>
            <a:off x="815975" y="1870075"/>
            <a:ext cx="11113" cy="14288"/>
          </a:xfrm>
          <a:custGeom>
            <a:avLst/>
            <a:gdLst>
              <a:gd name="T0" fmla="*/ 2147483647 w 7"/>
              <a:gd name="T1" fmla="*/ 2147483647 h 9"/>
              <a:gd name="T2" fmla="*/ 2147483647 w 7"/>
              <a:gd name="T3" fmla="*/ 2147483647 h 9"/>
              <a:gd name="T4" fmla="*/ 0 w 7"/>
              <a:gd name="T5" fmla="*/ 2147483647 h 9"/>
              <a:gd name="T6" fmla="*/ 2147483647 w 7"/>
              <a:gd name="T7" fmla="*/ 0 h 9"/>
              <a:gd name="T8" fmla="*/ 2147483647 w 7"/>
              <a:gd name="T9" fmla="*/ 2147483647 h 9"/>
              <a:gd name="T10" fmla="*/ 2147483647 w 7"/>
              <a:gd name="T11" fmla="*/ 2147483647 h 9"/>
              <a:gd name="T12" fmla="*/ 2147483647 w 7"/>
              <a:gd name="T13" fmla="*/ 2147483647 h 9"/>
              <a:gd name="T14" fmla="*/ 2147483647 w 7"/>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9">
                <a:moveTo>
                  <a:pt x="3" y="9"/>
                </a:moveTo>
                <a:lnTo>
                  <a:pt x="2" y="9"/>
                </a:lnTo>
                <a:lnTo>
                  <a:pt x="0" y="3"/>
                </a:lnTo>
                <a:lnTo>
                  <a:pt x="2" y="0"/>
                </a:lnTo>
                <a:lnTo>
                  <a:pt x="7" y="5"/>
                </a:lnTo>
                <a:lnTo>
                  <a:pt x="4" y="7"/>
                </a:lnTo>
                <a:lnTo>
                  <a:pt x="5" y="8"/>
                </a:lnTo>
                <a:lnTo>
                  <a:pt x="3" y="9"/>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3" name="Freeform 439"/>
          <p:cNvSpPr>
            <a:spLocks/>
          </p:cNvSpPr>
          <p:nvPr/>
        </p:nvSpPr>
        <p:spPr bwMode="auto">
          <a:xfrm>
            <a:off x="828675" y="1874838"/>
            <a:ext cx="11113" cy="11112"/>
          </a:xfrm>
          <a:custGeom>
            <a:avLst/>
            <a:gdLst>
              <a:gd name="T0" fmla="*/ 2147483647 w 7"/>
              <a:gd name="T1" fmla="*/ 2147483647 h 7"/>
              <a:gd name="T2" fmla="*/ 0 w 7"/>
              <a:gd name="T3" fmla="*/ 2147483647 h 7"/>
              <a:gd name="T4" fmla="*/ 0 w 7"/>
              <a:gd name="T5" fmla="*/ 0 h 7"/>
              <a:gd name="T6" fmla="*/ 2147483647 w 7"/>
              <a:gd name="T7" fmla="*/ 2147483647 h 7"/>
              <a:gd name="T8" fmla="*/ 2147483647 w 7"/>
              <a:gd name="T9" fmla="*/ 2147483647 h 7"/>
              <a:gd name="T10" fmla="*/ 2147483647 w 7"/>
              <a:gd name="T11" fmla="*/ 2147483647 h 7"/>
              <a:gd name="T12" fmla="*/ 2147483647 w 7"/>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1" y="7"/>
                </a:moveTo>
                <a:lnTo>
                  <a:pt x="0" y="6"/>
                </a:lnTo>
                <a:lnTo>
                  <a:pt x="0" y="0"/>
                </a:lnTo>
                <a:lnTo>
                  <a:pt x="6" y="4"/>
                </a:lnTo>
                <a:lnTo>
                  <a:pt x="7" y="7"/>
                </a:lnTo>
                <a:lnTo>
                  <a:pt x="5" y="6"/>
                </a:lnTo>
                <a:lnTo>
                  <a:pt x="1"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4" name="Freeform 440"/>
          <p:cNvSpPr>
            <a:spLocks/>
          </p:cNvSpPr>
          <p:nvPr/>
        </p:nvSpPr>
        <p:spPr bwMode="auto">
          <a:xfrm>
            <a:off x="815975" y="2144713"/>
            <a:ext cx="9525" cy="12700"/>
          </a:xfrm>
          <a:custGeom>
            <a:avLst/>
            <a:gdLst>
              <a:gd name="T0" fmla="*/ 2147483647 w 6"/>
              <a:gd name="T1" fmla="*/ 2147483647 h 8"/>
              <a:gd name="T2" fmla="*/ 0 w 6"/>
              <a:gd name="T3" fmla="*/ 2147483647 h 8"/>
              <a:gd name="T4" fmla="*/ 2147483647 w 6"/>
              <a:gd name="T5" fmla="*/ 0 h 8"/>
              <a:gd name="T6" fmla="*/ 2147483647 w 6"/>
              <a:gd name="T7" fmla="*/ 2147483647 h 8"/>
              <a:gd name="T8" fmla="*/ 2147483647 w 6"/>
              <a:gd name="T9" fmla="*/ 2147483647 h 8"/>
              <a:gd name="T10" fmla="*/ 2147483647 w 6"/>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3" y="8"/>
                </a:moveTo>
                <a:lnTo>
                  <a:pt x="0" y="4"/>
                </a:lnTo>
                <a:lnTo>
                  <a:pt x="3" y="0"/>
                </a:lnTo>
                <a:lnTo>
                  <a:pt x="6" y="1"/>
                </a:lnTo>
                <a:lnTo>
                  <a:pt x="6" y="4"/>
                </a:lnTo>
                <a:lnTo>
                  <a:pt x="3"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5" name="Freeform 441"/>
          <p:cNvSpPr>
            <a:spLocks/>
          </p:cNvSpPr>
          <p:nvPr/>
        </p:nvSpPr>
        <p:spPr bwMode="auto">
          <a:xfrm>
            <a:off x="776288" y="1873250"/>
            <a:ext cx="15875" cy="7938"/>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0 w 10"/>
              <a:gd name="T9" fmla="*/ 2147483647 h 5"/>
              <a:gd name="T10" fmla="*/ 2147483647 w 10"/>
              <a:gd name="T11" fmla="*/ 0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2147483647 w 10"/>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5">
                <a:moveTo>
                  <a:pt x="6" y="5"/>
                </a:moveTo>
                <a:lnTo>
                  <a:pt x="3" y="4"/>
                </a:lnTo>
                <a:lnTo>
                  <a:pt x="4" y="4"/>
                </a:lnTo>
                <a:lnTo>
                  <a:pt x="2" y="2"/>
                </a:lnTo>
                <a:lnTo>
                  <a:pt x="0" y="2"/>
                </a:lnTo>
                <a:lnTo>
                  <a:pt x="3" y="0"/>
                </a:lnTo>
                <a:lnTo>
                  <a:pt x="7" y="1"/>
                </a:lnTo>
                <a:lnTo>
                  <a:pt x="7" y="2"/>
                </a:lnTo>
                <a:lnTo>
                  <a:pt x="8" y="1"/>
                </a:lnTo>
                <a:lnTo>
                  <a:pt x="10" y="2"/>
                </a:lnTo>
                <a:lnTo>
                  <a:pt x="9" y="4"/>
                </a:lnTo>
                <a:lnTo>
                  <a:pt x="6" y="4"/>
                </a:lnTo>
                <a:lnTo>
                  <a:pt x="6"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6" name="Freeform 442"/>
          <p:cNvSpPr>
            <a:spLocks/>
          </p:cNvSpPr>
          <p:nvPr/>
        </p:nvSpPr>
        <p:spPr bwMode="auto">
          <a:xfrm>
            <a:off x="817563" y="2136775"/>
            <a:ext cx="12700" cy="7938"/>
          </a:xfrm>
          <a:custGeom>
            <a:avLst/>
            <a:gdLst>
              <a:gd name="T0" fmla="*/ 2147483647 w 8"/>
              <a:gd name="T1" fmla="*/ 2147483647 h 5"/>
              <a:gd name="T2" fmla="*/ 0 w 8"/>
              <a:gd name="T3" fmla="*/ 2147483647 h 5"/>
              <a:gd name="T4" fmla="*/ 2147483647 w 8"/>
              <a:gd name="T5" fmla="*/ 0 h 5"/>
              <a:gd name="T6" fmla="*/ 2147483647 w 8"/>
              <a:gd name="T7" fmla="*/ 0 h 5"/>
              <a:gd name="T8" fmla="*/ 2147483647 w 8"/>
              <a:gd name="T9" fmla="*/ 2147483647 h 5"/>
              <a:gd name="T10" fmla="*/ 2147483647 w 8"/>
              <a:gd name="T11" fmla="*/ 214748364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5" y="5"/>
                </a:moveTo>
                <a:lnTo>
                  <a:pt x="0" y="3"/>
                </a:lnTo>
                <a:lnTo>
                  <a:pt x="2" y="0"/>
                </a:lnTo>
                <a:lnTo>
                  <a:pt x="5" y="0"/>
                </a:lnTo>
                <a:lnTo>
                  <a:pt x="8" y="3"/>
                </a:lnTo>
                <a:lnTo>
                  <a:pt x="5"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7" name="Freeform 443"/>
          <p:cNvSpPr>
            <a:spLocks/>
          </p:cNvSpPr>
          <p:nvPr/>
        </p:nvSpPr>
        <p:spPr bwMode="auto">
          <a:xfrm>
            <a:off x="803275" y="1874838"/>
            <a:ext cx="7938" cy="9525"/>
          </a:xfrm>
          <a:custGeom>
            <a:avLst/>
            <a:gdLst>
              <a:gd name="T0" fmla="*/ 2147483647 w 5"/>
              <a:gd name="T1" fmla="*/ 2147483647 h 6"/>
              <a:gd name="T2" fmla="*/ 2147483647 w 5"/>
              <a:gd name="T3" fmla="*/ 2147483647 h 6"/>
              <a:gd name="T4" fmla="*/ 0 w 5"/>
              <a:gd name="T5" fmla="*/ 2147483647 h 6"/>
              <a:gd name="T6" fmla="*/ 2147483647 w 5"/>
              <a:gd name="T7" fmla="*/ 0 h 6"/>
              <a:gd name="T8" fmla="*/ 2147483647 w 5"/>
              <a:gd name="T9" fmla="*/ 2147483647 h 6"/>
              <a:gd name="T10" fmla="*/ 2147483647 w 5"/>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6">
                <a:moveTo>
                  <a:pt x="3" y="6"/>
                </a:moveTo>
                <a:lnTo>
                  <a:pt x="1" y="5"/>
                </a:lnTo>
                <a:lnTo>
                  <a:pt x="0" y="1"/>
                </a:lnTo>
                <a:lnTo>
                  <a:pt x="2" y="0"/>
                </a:lnTo>
                <a:lnTo>
                  <a:pt x="5" y="3"/>
                </a:lnTo>
                <a:lnTo>
                  <a:pt x="3"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8" name="Freeform 444"/>
          <p:cNvSpPr>
            <a:spLocks/>
          </p:cNvSpPr>
          <p:nvPr/>
        </p:nvSpPr>
        <p:spPr bwMode="auto">
          <a:xfrm>
            <a:off x="825500" y="2127250"/>
            <a:ext cx="11113" cy="11113"/>
          </a:xfrm>
          <a:custGeom>
            <a:avLst/>
            <a:gdLst>
              <a:gd name="T0" fmla="*/ 2147483647 w 7"/>
              <a:gd name="T1" fmla="*/ 2147483647 h 7"/>
              <a:gd name="T2" fmla="*/ 2147483647 w 7"/>
              <a:gd name="T3" fmla="*/ 2147483647 h 7"/>
              <a:gd name="T4" fmla="*/ 0 w 7"/>
              <a:gd name="T5" fmla="*/ 0 h 7"/>
              <a:gd name="T6" fmla="*/ 2147483647 w 7"/>
              <a:gd name="T7" fmla="*/ 2147483647 h 7"/>
              <a:gd name="T8" fmla="*/ 2147483647 w 7"/>
              <a:gd name="T9" fmla="*/ 2147483647 h 7"/>
              <a:gd name="T10" fmla="*/ 2147483647 w 7"/>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7" y="7"/>
                </a:moveTo>
                <a:lnTo>
                  <a:pt x="5" y="7"/>
                </a:lnTo>
                <a:lnTo>
                  <a:pt x="0" y="0"/>
                </a:lnTo>
                <a:lnTo>
                  <a:pt x="4" y="2"/>
                </a:lnTo>
                <a:lnTo>
                  <a:pt x="7" y="5"/>
                </a:lnTo>
                <a:lnTo>
                  <a:pt x="7"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9" name="Freeform 445"/>
          <p:cNvSpPr>
            <a:spLocks/>
          </p:cNvSpPr>
          <p:nvPr/>
        </p:nvSpPr>
        <p:spPr bwMode="auto">
          <a:xfrm>
            <a:off x="765175" y="1793875"/>
            <a:ext cx="11113" cy="6350"/>
          </a:xfrm>
          <a:custGeom>
            <a:avLst/>
            <a:gdLst>
              <a:gd name="T0" fmla="*/ 2147483647 w 7"/>
              <a:gd name="T1" fmla="*/ 0 h 4"/>
              <a:gd name="T2" fmla="*/ 2147483647 w 7"/>
              <a:gd name="T3" fmla="*/ 2147483647 h 4"/>
              <a:gd name="T4" fmla="*/ 2147483647 w 7"/>
              <a:gd name="T5" fmla="*/ 2147483647 h 4"/>
              <a:gd name="T6" fmla="*/ 0 w 7"/>
              <a:gd name="T7" fmla="*/ 0 h 4"/>
              <a:gd name="T8" fmla="*/ 2147483647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5" y="0"/>
                </a:moveTo>
                <a:lnTo>
                  <a:pt x="7" y="3"/>
                </a:lnTo>
                <a:lnTo>
                  <a:pt x="2" y="4"/>
                </a:lnTo>
                <a:lnTo>
                  <a:pt x="0" y="0"/>
                </a:lnTo>
                <a:lnTo>
                  <a:pt x="5"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0" name="Freeform 446"/>
          <p:cNvSpPr>
            <a:spLocks/>
          </p:cNvSpPr>
          <p:nvPr/>
        </p:nvSpPr>
        <p:spPr bwMode="auto">
          <a:xfrm>
            <a:off x="769938" y="1847850"/>
            <a:ext cx="7937" cy="9525"/>
          </a:xfrm>
          <a:custGeom>
            <a:avLst/>
            <a:gdLst>
              <a:gd name="T0" fmla="*/ 2147483647 w 5"/>
              <a:gd name="T1" fmla="*/ 2147483647 h 6"/>
              <a:gd name="T2" fmla="*/ 2147483647 w 5"/>
              <a:gd name="T3" fmla="*/ 2147483647 h 6"/>
              <a:gd name="T4" fmla="*/ 0 w 5"/>
              <a:gd name="T5" fmla="*/ 2147483647 h 6"/>
              <a:gd name="T6" fmla="*/ 2147483647 w 5"/>
              <a:gd name="T7" fmla="*/ 0 h 6"/>
              <a:gd name="T8" fmla="*/ 2147483647 w 5"/>
              <a:gd name="T9" fmla="*/ 2147483647 h 6"/>
              <a:gd name="T10" fmla="*/ 2147483647 w 5"/>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6">
                <a:moveTo>
                  <a:pt x="2" y="6"/>
                </a:moveTo>
                <a:lnTo>
                  <a:pt x="2" y="4"/>
                </a:lnTo>
                <a:lnTo>
                  <a:pt x="0" y="3"/>
                </a:lnTo>
                <a:lnTo>
                  <a:pt x="5" y="0"/>
                </a:lnTo>
                <a:lnTo>
                  <a:pt x="5" y="4"/>
                </a:lnTo>
                <a:lnTo>
                  <a:pt x="2"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1" name="Freeform 447"/>
          <p:cNvSpPr>
            <a:spLocks/>
          </p:cNvSpPr>
          <p:nvPr/>
        </p:nvSpPr>
        <p:spPr bwMode="auto">
          <a:xfrm>
            <a:off x="746125" y="1854200"/>
            <a:ext cx="9525" cy="6350"/>
          </a:xfrm>
          <a:custGeom>
            <a:avLst/>
            <a:gdLst>
              <a:gd name="T0" fmla="*/ 2147483647 w 6"/>
              <a:gd name="T1" fmla="*/ 2147483647 h 4"/>
              <a:gd name="T2" fmla="*/ 0 w 6"/>
              <a:gd name="T3" fmla="*/ 2147483647 h 4"/>
              <a:gd name="T4" fmla="*/ 0 w 6"/>
              <a:gd name="T5" fmla="*/ 0 h 4"/>
              <a:gd name="T6" fmla="*/ 2147483647 w 6"/>
              <a:gd name="T7" fmla="*/ 0 h 4"/>
              <a:gd name="T8" fmla="*/ 2147483647 w 6"/>
              <a:gd name="T9" fmla="*/ 2147483647 h 4"/>
              <a:gd name="T10" fmla="*/ 2147483647 w 6"/>
              <a:gd name="T11" fmla="*/ 2147483647 h 4"/>
              <a:gd name="T12" fmla="*/ 2147483647 w 6"/>
              <a:gd name="T13" fmla="*/ 2147483647 h 4"/>
              <a:gd name="T14" fmla="*/ 2147483647 w 6"/>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4">
                <a:moveTo>
                  <a:pt x="4" y="4"/>
                </a:moveTo>
                <a:lnTo>
                  <a:pt x="0" y="2"/>
                </a:lnTo>
                <a:lnTo>
                  <a:pt x="0" y="0"/>
                </a:lnTo>
                <a:lnTo>
                  <a:pt x="1" y="0"/>
                </a:lnTo>
                <a:lnTo>
                  <a:pt x="6" y="2"/>
                </a:lnTo>
                <a:lnTo>
                  <a:pt x="6" y="3"/>
                </a:lnTo>
                <a:lnTo>
                  <a:pt x="3" y="2"/>
                </a:lnTo>
                <a:lnTo>
                  <a:pt x="4"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2" name="Freeform 448"/>
          <p:cNvSpPr>
            <a:spLocks/>
          </p:cNvSpPr>
          <p:nvPr/>
        </p:nvSpPr>
        <p:spPr bwMode="auto">
          <a:xfrm>
            <a:off x="801688" y="1885950"/>
            <a:ext cx="6350" cy="9525"/>
          </a:xfrm>
          <a:custGeom>
            <a:avLst/>
            <a:gdLst>
              <a:gd name="T0" fmla="*/ 2147483647 w 4"/>
              <a:gd name="T1" fmla="*/ 2147483647 h 6"/>
              <a:gd name="T2" fmla="*/ 2147483647 w 4"/>
              <a:gd name="T3" fmla="*/ 2147483647 h 6"/>
              <a:gd name="T4" fmla="*/ 0 w 4"/>
              <a:gd name="T5" fmla="*/ 2147483647 h 6"/>
              <a:gd name="T6" fmla="*/ 2147483647 w 4"/>
              <a:gd name="T7" fmla="*/ 0 h 6"/>
              <a:gd name="T8" fmla="*/ 2147483647 w 4"/>
              <a:gd name="T9" fmla="*/ 2147483647 h 6"/>
              <a:gd name="T10" fmla="*/ 2147483647 w 4"/>
              <a:gd name="T11" fmla="*/ 2147483647 h 6"/>
              <a:gd name="T12" fmla="*/ 2147483647 w 4"/>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2" y="6"/>
                </a:moveTo>
                <a:lnTo>
                  <a:pt x="2" y="3"/>
                </a:lnTo>
                <a:lnTo>
                  <a:pt x="0" y="2"/>
                </a:lnTo>
                <a:lnTo>
                  <a:pt x="4" y="0"/>
                </a:lnTo>
                <a:lnTo>
                  <a:pt x="4" y="2"/>
                </a:lnTo>
                <a:lnTo>
                  <a:pt x="2"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3" name="Freeform 449"/>
          <p:cNvSpPr>
            <a:spLocks/>
          </p:cNvSpPr>
          <p:nvPr/>
        </p:nvSpPr>
        <p:spPr bwMode="auto">
          <a:xfrm>
            <a:off x="788988" y="2138363"/>
            <a:ext cx="4762" cy="11112"/>
          </a:xfrm>
          <a:custGeom>
            <a:avLst/>
            <a:gdLst>
              <a:gd name="T0" fmla="*/ 2147483647 w 3"/>
              <a:gd name="T1" fmla="*/ 2147483647 h 7"/>
              <a:gd name="T2" fmla="*/ 0 w 3"/>
              <a:gd name="T3" fmla="*/ 2147483647 h 7"/>
              <a:gd name="T4" fmla="*/ 0 w 3"/>
              <a:gd name="T5" fmla="*/ 0 h 7"/>
              <a:gd name="T6" fmla="*/ 2147483647 w 3"/>
              <a:gd name="T7" fmla="*/ 2147483647 h 7"/>
              <a:gd name="T8" fmla="*/ 2147483647 w 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7"/>
                </a:moveTo>
                <a:lnTo>
                  <a:pt x="0" y="3"/>
                </a:lnTo>
                <a:lnTo>
                  <a:pt x="0" y="0"/>
                </a:lnTo>
                <a:lnTo>
                  <a:pt x="3" y="3"/>
                </a:lnTo>
                <a:lnTo>
                  <a:pt x="3"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4" name="Freeform 450"/>
          <p:cNvSpPr>
            <a:spLocks/>
          </p:cNvSpPr>
          <p:nvPr/>
        </p:nvSpPr>
        <p:spPr bwMode="auto">
          <a:xfrm>
            <a:off x="822325" y="1866900"/>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1"/>
                </a:lnTo>
                <a:lnTo>
                  <a:pt x="2"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5" name="Freeform 451"/>
          <p:cNvSpPr>
            <a:spLocks/>
          </p:cNvSpPr>
          <p:nvPr/>
        </p:nvSpPr>
        <p:spPr bwMode="auto">
          <a:xfrm>
            <a:off x="828675" y="1847850"/>
            <a:ext cx="6350"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3" y="4"/>
                </a:moveTo>
                <a:lnTo>
                  <a:pt x="0" y="2"/>
                </a:lnTo>
                <a:lnTo>
                  <a:pt x="3" y="2"/>
                </a:lnTo>
                <a:lnTo>
                  <a:pt x="2" y="0"/>
                </a:lnTo>
                <a:lnTo>
                  <a:pt x="4" y="3"/>
                </a:lnTo>
                <a:lnTo>
                  <a:pt x="3"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6" name="Freeform 452"/>
          <p:cNvSpPr>
            <a:spLocks/>
          </p:cNvSpPr>
          <p:nvPr/>
        </p:nvSpPr>
        <p:spPr bwMode="auto">
          <a:xfrm>
            <a:off x="790575" y="1838325"/>
            <a:ext cx="4763" cy="4763"/>
          </a:xfrm>
          <a:custGeom>
            <a:avLst/>
            <a:gdLst>
              <a:gd name="T0" fmla="*/ 2147483647 w 3"/>
              <a:gd name="T1" fmla="*/ 2147483647 h 3"/>
              <a:gd name="T2" fmla="*/ 0 w 3"/>
              <a:gd name="T3" fmla="*/ 2147483647 h 3"/>
              <a:gd name="T4" fmla="*/ 0 w 3"/>
              <a:gd name="T5" fmla="*/ 2147483647 h 3"/>
              <a:gd name="T6" fmla="*/ 2147483647 w 3"/>
              <a:gd name="T7" fmla="*/ 0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2"/>
                </a:lnTo>
                <a:lnTo>
                  <a:pt x="0" y="1"/>
                </a:lnTo>
                <a:lnTo>
                  <a:pt x="2" y="0"/>
                </a:lnTo>
                <a:lnTo>
                  <a:pt x="1" y="2"/>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7" name="Freeform 453"/>
          <p:cNvSpPr>
            <a:spLocks/>
          </p:cNvSpPr>
          <p:nvPr/>
        </p:nvSpPr>
        <p:spPr bwMode="auto">
          <a:xfrm>
            <a:off x="849313" y="2076450"/>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0"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8" name="Freeform 454"/>
          <p:cNvSpPr>
            <a:spLocks/>
          </p:cNvSpPr>
          <p:nvPr/>
        </p:nvSpPr>
        <p:spPr bwMode="auto">
          <a:xfrm>
            <a:off x="787400" y="1962150"/>
            <a:ext cx="4763" cy="3175"/>
          </a:xfrm>
          <a:custGeom>
            <a:avLst/>
            <a:gdLst>
              <a:gd name="T0" fmla="*/ 0 w 3"/>
              <a:gd name="T1" fmla="*/ 2147483647 h 2"/>
              <a:gd name="T2" fmla="*/ 2147483647 w 3"/>
              <a:gd name="T3" fmla="*/ 0 h 2"/>
              <a:gd name="T4" fmla="*/ 2147483647 w 3"/>
              <a:gd name="T5" fmla="*/ 2147483647 h 2"/>
              <a:gd name="T6" fmla="*/ 0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1" y="0"/>
                </a:lnTo>
                <a:lnTo>
                  <a:pt x="3" y="2"/>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9" name="Freeform 455"/>
          <p:cNvSpPr>
            <a:spLocks/>
          </p:cNvSpPr>
          <p:nvPr/>
        </p:nvSpPr>
        <p:spPr bwMode="auto">
          <a:xfrm>
            <a:off x="847725" y="1898650"/>
            <a:ext cx="3175" cy="4763"/>
          </a:xfrm>
          <a:custGeom>
            <a:avLst/>
            <a:gdLst>
              <a:gd name="T0" fmla="*/ 2147483647 w 2"/>
              <a:gd name="T1" fmla="*/ 2147483647 h 3"/>
              <a:gd name="T2" fmla="*/ 2147483647 w 2"/>
              <a:gd name="T3" fmla="*/ 2147483647 h 3"/>
              <a:gd name="T4" fmla="*/ 0 w 2"/>
              <a:gd name="T5" fmla="*/ 0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3"/>
                </a:moveTo>
                <a:lnTo>
                  <a:pt x="1" y="1"/>
                </a:lnTo>
                <a:lnTo>
                  <a:pt x="0" y="0"/>
                </a:lnTo>
                <a:lnTo>
                  <a:pt x="2" y="1"/>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0" name="Freeform 456"/>
          <p:cNvSpPr>
            <a:spLocks/>
          </p:cNvSpPr>
          <p:nvPr/>
        </p:nvSpPr>
        <p:spPr bwMode="auto">
          <a:xfrm>
            <a:off x="750888" y="1868488"/>
            <a:ext cx="3175" cy="6350"/>
          </a:xfrm>
          <a:custGeom>
            <a:avLst/>
            <a:gdLst>
              <a:gd name="T0" fmla="*/ 2147483647 w 2"/>
              <a:gd name="T1" fmla="*/ 2147483647 h 4"/>
              <a:gd name="T2" fmla="*/ 0 w 2"/>
              <a:gd name="T3" fmla="*/ 2147483647 h 4"/>
              <a:gd name="T4" fmla="*/ 2147483647 w 2"/>
              <a:gd name="T5" fmla="*/ 0 h 4"/>
              <a:gd name="T6" fmla="*/ 2147483647 w 2"/>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1" y="3"/>
                </a:moveTo>
                <a:lnTo>
                  <a:pt x="0" y="4"/>
                </a:lnTo>
                <a:lnTo>
                  <a:pt x="2"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1" name="Freeform 457"/>
          <p:cNvSpPr>
            <a:spLocks/>
          </p:cNvSpPr>
          <p:nvPr/>
        </p:nvSpPr>
        <p:spPr bwMode="auto">
          <a:xfrm>
            <a:off x="630238" y="2249488"/>
            <a:ext cx="3175" cy="3175"/>
          </a:xfrm>
          <a:custGeom>
            <a:avLst/>
            <a:gdLst>
              <a:gd name="T0" fmla="*/ 0 w 2"/>
              <a:gd name="T1" fmla="*/ 0 h 2"/>
              <a:gd name="T2" fmla="*/ 2147483647 w 2"/>
              <a:gd name="T3" fmla="*/ 2147483647 h 2"/>
              <a:gd name="T4" fmla="*/ 2147483647 w 2"/>
              <a:gd name="T5" fmla="*/ 2147483647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1"/>
                </a:lnTo>
                <a:lnTo>
                  <a:pt x="1" y="2"/>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2" name="Freeform 458"/>
          <p:cNvSpPr>
            <a:spLocks/>
          </p:cNvSpPr>
          <p:nvPr/>
        </p:nvSpPr>
        <p:spPr bwMode="auto">
          <a:xfrm>
            <a:off x="873125" y="1984375"/>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1"/>
                </a:lnTo>
                <a:lnTo>
                  <a:pt x="1" y="0"/>
                </a:lnTo>
                <a:lnTo>
                  <a:pt x="3"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3" name="Freeform 459"/>
          <p:cNvSpPr>
            <a:spLocks/>
          </p:cNvSpPr>
          <p:nvPr/>
        </p:nvSpPr>
        <p:spPr bwMode="auto">
          <a:xfrm>
            <a:off x="820738" y="1893888"/>
            <a:ext cx="1587" cy="1587"/>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4" name="Freeform 460"/>
          <p:cNvSpPr>
            <a:spLocks/>
          </p:cNvSpPr>
          <p:nvPr/>
        </p:nvSpPr>
        <p:spPr bwMode="auto">
          <a:xfrm>
            <a:off x="752475" y="1871663"/>
            <a:ext cx="1588" cy="3175"/>
          </a:xfrm>
          <a:custGeom>
            <a:avLst/>
            <a:gdLst>
              <a:gd name="T0" fmla="*/ 0 w 1"/>
              <a:gd name="T1" fmla="*/ 2147483647 h 2"/>
              <a:gd name="T2" fmla="*/ 2147483647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1"/>
                </a:moveTo>
                <a:lnTo>
                  <a:pt x="1" y="0"/>
                </a:lnTo>
                <a:lnTo>
                  <a:pt x="1"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5" name="Freeform 461"/>
          <p:cNvSpPr>
            <a:spLocks/>
          </p:cNvSpPr>
          <p:nvPr/>
        </p:nvSpPr>
        <p:spPr bwMode="auto">
          <a:xfrm>
            <a:off x="758825" y="1954213"/>
            <a:ext cx="1588" cy="3175"/>
          </a:xfrm>
          <a:custGeom>
            <a:avLst/>
            <a:gdLst>
              <a:gd name="T0" fmla="*/ 0 w 1"/>
              <a:gd name="T1" fmla="*/ 2147483647 h 2"/>
              <a:gd name="T2" fmla="*/ 2147483647 w 1"/>
              <a:gd name="T3" fmla="*/ 0 h 2"/>
              <a:gd name="T4" fmla="*/ 0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1"/>
                </a:moveTo>
                <a:lnTo>
                  <a:pt x="1" y="0"/>
                </a:lnTo>
                <a:lnTo>
                  <a:pt x="0"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6" name="Freeform 462"/>
          <p:cNvSpPr>
            <a:spLocks/>
          </p:cNvSpPr>
          <p:nvPr/>
        </p:nvSpPr>
        <p:spPr bwMode="auto">
          <a:xfrm>
            <a:off x="869950" y="2068513"/>
            <a:ext cx="3175" cy="3175"/>
          </a:xfrm>
          <a:custGeom>
            <a:avLst/>
            <a:gdLst>
              <a:gd name="T0" fmla="*/ 2147483647 w 2"/>
              <a:gd name="T1" fmla="*/ 2147483647 h 2"/>
              <a:gd name="T2" fmla="*/ 2147483647 w 2"/>
              <a:gd name="T3" fmla="*/ 2147483647 h 2"/>
              <a:gd name="T4" fmla="*/ 0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1"/>
                </a:moveTo>
                <a:lnTo>
                  <a:pt x="1" y="2"/>
                </a:lnTo>
                <a:lnTo>
                  <a:pt x="0"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7" name="Freeform 463"/>
          <p:cNvSpPr>
            <a:spLocks/>
          </p:cNvSpPr>
          <p:nvPr/>
        </p:nvSpPr>
        <p:spPr bwMode="auto">
          <a:xfrm>
            <a:off x="803275" y="2119313"/>
            <a:ext cx="1588" cy="158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8" name="Freeform 464"/>
          <p:cNvSpPr>
            <a:spLocks/>
          </p:cNvSpPr>
          <p:nvPr/>
        </p:nvSpPr>
        <p:spPr bwMode="auto">
          <a:xfrm>
            <a:off x="801688" y="2128838"/>
            <a:ext cx="1587" cy="3175"/>
          </a:xfrm>
          <a:custGeom>
            <a:avLst/>
            <a:gdLst>
              <a:gd name="T0" fmla="*/ 0 w 1"/>
              <a:gd name="T1" fmla="*/ 2147483647 h 2"/>
              <a:gd name="T2" fmla="*/ 0 w 1"/>
              <a:gd name="T3" fmla="*/ 0 h 2"/>
              <a:gd name="T4" fmla="*/ 2147483647 w 1"/>
              <a:gd name="T5" fmla="*/ 0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9" name="Freeform 465"/>
          <p:cNvSpPr>
            <a:spLocks/>
          </p:cNvSpPr>
          <p:nvPr/>
        </p:nvSpPr>
        <p:spPr bwMode="auto">
          <a:xfrm>
            <a:off x="819150" y="1897063"/>
            <a:ext cx="3175"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1"/>
                </a:lnTo>
                <a:lnTo>
                  <a:pt x="2"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0" name="Freeform 466"/>
          <p:cNvSpPr>
            <a:spLocks/>
          </p:cNvSpPr>
          <p:nvPr/>
        </p:nvSpPr>
        <p:spPr bwMode="auto">
          <a:xfrm>
            <a:off x="822325" y="2124075"/>
            <a:ext cx="1588" cy="3175"/>
          </a:xfrm>
          <a:custGeom>
            <a:avLst/>
            <a:gdLst>
              <a:gd name="T0" fmla="*/ 2147483647 w 1"/>
              <a:gd name="T1" fmla="*/ 2147483647 h 2"/>
              <a:gd name="T2" fmla="*/ 0 w 1"/>
              <a:gd name="T3" fmla="*/ 2147483647 h 2"/>
              <a:gd name="T4" fmla="*/ 0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2"/>
                </a:lnTo>
                <a:lnTo>
                  <a:pt x="0"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1" name="Freeform 467"/>
          <p:cNvSpPr>
            <a:spLocks/>
          </p:cNvSpPr>
          <p:nvPr/>
        </p:nvSpPr>
        <p:spPr bwMode="auto">
          <a:xfrm>
            <a:off x="803275" y="1871663"/>
            <a:ext cx="3175" cy="3175"/>
          </a:xfrm>
          <a:custGeom>
            <a:avLst/>
            <a:gdLst>
              <a:gd name="T0" fmla="*/ 2147483647 w 2"/>
              <a:gd name="T1" fmla="*/ 0 h 2"/>
              <a:gd name="T2" fmla="*/ 2147483647 w 2"/>
              <a:gd name="T3" fmla="*/ 2147483647 h 2"/>
              <a:gd name="T4" fmla="*/ 0 w 2"/>
              <a:gd name="T5" fmla="*/ 2147483647 h 2"/>
              <a:gd name="T6" fmla="*/ 2147483647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lnTo>
                  <a:pt x="2" y="1"/>
                </a:lnTo>
                <a:lnTo>
                  <a:pt x="0" y="2"/>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2" name="Freeform 468"/>
          <p:cNvSpPr>
            <a:spLocks/>
          </p:cNvSpPr>
          <p:nvPr/>
        </p:nvSpPr>
        <p:spPr bwMode="auto">
          <a:xfrm>
            <a:off x="836613" y="1860550"/>
            <a:ext cx="1587" cy="3175"/>
          </a:xfrm>
          <a:custGeom>
            <a:avLst/>
            <a:gdLst>
              <a:gd name="T0" fmla="*/ 2147483647 w 1"/>
              <a:gd name="T1" fmla="*/ 2147483647 h 2"/>
              <a:gd name="T2" fmla="*/ 0 w 1"/>
              <a:gd name="T3" fmla="*/ 2147483647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3" name="Freeform 469"/>
          <p:cNvSpPr>
            <a:spLocks/>
          </p:cNvSpPr>
          <p:nvPr/>
        </p:nvSpPr>
        <p:spPr bwMode="auto">
          <a:xfrm>
            <a:off x="771525" y="1868488"/>
            <a:ext cx="1588" cy="1587"/>
          </a:xfrm>
          <a:custGeom>
            <a:avLst/>
            <a:gdLst>
              <a:gd name="T0" fmla="*/ 0 w 1"/>
              <a:gd name="T1" fmla="*/ 2147483647 h 1"/>
              <a:gd name="T2" fmla="*/ 0 w 1"/>
              <a:gd name="T3" fmla="*/ 0 h 1"/>
              <a:gd name="T4" fmla="*/ 2147483647 w 1"/>
              <a:gd name="T5" fmla="*/ 2147483647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4" name="Rectangle 470"/>
          <p:cNvSpPr>
            <a:spLocks noChangeArrowheads="1"/>
          </p:cNvSpPr>
          <p:nvPr/>
        </p:nvSpPr>
        <p:spPr bwMode="auto">
          <a:xfrm>
            <a:off x="987425" y="2047875"/>
            <a:ext cx="204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WA</a:t>
            </a:r>
            <a:endParaRPr lang="en-US" altLang="en-US" sz="1000"/>
          </a:p>
        </p:txBody>
      </p:sp>
      <p:sp>
        <p:nvSpPr>
          <p:cNvPr id="6615" name="Freeform 471"/>
          <p:cNvSpPr>
            <a:spLocks/>
          </p:cNvSpPr>
          <p:nvPr/>
        </p:nvSpPr>
        <p:spPr bwMode="auto">
          <a:xfrm>
            <a:off x="6781800" y="3505200"/>
            <a:ext cx="698500" cy="606425"/>
          </a:xfrm>
          <a:custGeom>
            <a:avLst/>
            <a:gdLst>
              <a:gd name="T0" fmla="*/ 2147483647 w 440"/>
              <a:gd name="T1" fmla="*/ 2147483647 h 382"/>
              <a:gd name="T2" fmla="*/ 2147483647 w 440"/>
              <a:gd name="T3" fmla="*/ 2147483647 h 382"/>
              <a:gd name="T4" fmla="*/ 2147483647 w 440"/>
              <a:gd name="T5" fmla="*/ 2147483647 h 382"/>
              <a:gd name="T6" fmla="*/ 2147483647 w 440"/>
              <a:gd name="T7" fmla="*/ 2147483647 h 382"/>
              <a:gd name="T8" fmla="*/ 2147483647 w 440"/>
              <a:gd name="T9" fmla="*/ 2147483647 h 382"/>
              <a:gd name="T10" fmla="*/ 2147483647 w 440"/>
              <a:gd name="T11" fmla="*/ 2147483647 h 382"/>
              <a:gd name="T12" fmla="*/ 2147483647 w 440"/>
              <a:gd name="T13" fmla="*/ 2147483647 h 382"/>
              <a:gd name="T14" fmla="*/ 2147483647 w 440"/>
              <a:gd name="T15" fmla="*/ 2147483647 h 382"/>
              <a:gd name="T16" fmla="*/ 2147483647 w 440"/>
              <a:gd name="T17" fmla="*/ 2147483647 h 382"/>
              <a:gd name="T18" fmla="*/ 2147483647 w 440"/>
              <a:gd name="T19" fmla="*/ 2147483647 h 382"/>
              <a:gd name="T20" fmla="*/ 2147483647 w 440"/>
              <a:gd name="T21" fmla="*/ 2147483647 h 382"/>
              <a:gd name="T22" fmla="*/ 2147483647 w 440"/>
              <a:gd name="T23" fmla="*/ 2147483647 h 382"/>
              <a:gd name="T24" fmla="*/ 2147483647 w 440"/>
              <a:gd name="T25" fmla="*/ 2147483647 h 382"/>
              <a:gd name="T26" fmla="*/ 2147483647 w 440"/>
              <a:gd name="T27" fmla="*/ 2147483647 h 382"/>
              <a:gd name="T28" fmla="*/ 2147483647 w 440"/>
              <a:gd name="T29" fmla="*/ 2147483647 h 382"/>
              <a:gd name="T30" fmla="*/ 2147483647 w 440"/>
              <a:gd name="T31" fmla="*/ 2147483647 h 382"/>
              <a:gd name="T32" fmla="*/ 2147483647 w 440"/>
              <a:gd name="T33" fmla="*/ 2147483647 h 382"/>
              <a:gd name="T34" fmla="*/ 2147483647 w 440"/>
              <a:gd name="T35" fmla="*/ 2147483647 h 382"/>
              <a:gd name="T36" fmla="*/ 2147483647 w 440"/>
              <a:gd name="T37" fmla="*/ 2147483647 h 382"/>
              <a:gd name="T38" fmla="*/ 2147483647 w 440"/>
              <a:gd name="T39" fmla="*/ 2147483647 h 382"/>
              <a:gd name="T40" fmla="*/ 2147483647 w 440"/>
              <a:gd name="T41" fmla="*/ 2147483647 h 382"/>
              <a:gd name="T42" fmla="*/ 2147483647 w 440"/>
              <a:gd name="T43" fmla="*/ 2147483647 h 382"/>
              <a:gd name="T44" fmla="*/ 2147483647 w 440"/>
              <a:gd name="T45" fmla="*/ 2147483647 h 382"/>
              <a:gd name="T46" fmla="*/ 2147483647 w 440"/>
              <a:gd name="T47" fmla="*/ 2147483647 h 382"/>
              <a:gd name="T48" fmla="*/ 2147483647 w 440"/>
              <a:gd name="T49" fmla="*/ 2147483647 h 382"/>
              <a:gd name="T50" fmla="*/ 2147483647 w 440"/>
              <a:gd name="T51" fmla="*/ 2147483647 h 382"/>
              <a:gd name="T52" fmla="*/ 2147483647 w 440"/>
              <a:gd name="T53" fmla="*/ 2147483647 h 382"/>
              <a:gd name="T54" fmla="*/ 2147483647 w 440"/>
              <a:gd name="T55" fmla="*/ 2147483647 h 382"/>
              <a:gd name="T56" fmla="*/ 2147483647 w 440"/>
              <a:gd name="T57" fmla="*/ 2147483647 h 382"/>
              <a:gd name="T58" fmla="*/ 2147483647 w 440"/>
              <a:gd name="T59" fmla="*/ 2147483647 h 382"/>
              <a:gd name="T60" fmla="*/ 2147483647 w 440"/>
              <a:gd name="T61" fmla="*/ 2147483647 h 382"/>
              <a:gd name="T62" fmla="*/ 2147483647 w 440"/>
              <a:gd name="T63" fmla="*/ 2147483647 h 382"/>
              <a:gd name="T64" fmla="*/ 2147483647 w 440"/>
              <a:gd name="T65" fmla="*/ 2147483647 h 382"/>
              <a:gd name="T66" fmla="*/ 2147483647 w 440"/>
              <a:gd name="T67" fmla="*/ 2147483647 h 382"/>
              <a:gd name="T68" fmla="*/ 2147483647 w 440"/>
              <a:gd name="T69" fmla="*/ 2147483647 h 382"/>
              <a:gd name="T70" fmla="*/ 2147483647 w 440"/>
              <a:gd name="T71" fmla="*/ 2147483647 h 382"/>
              <a:gd name="T72" fmla="*/ 2147483647 w 440"/>
              <a:gd name="T73" fmla="*/ 2147483647 h 382"/>
              <a:gd name="T74" fmla="*/ 2147483647 w 440"/>
              <a:gd name="T75" fmla="*/ 2147483647 h 382"/>
              <a:gd name="T76" fmla="*/ 2147483647 w 440"/>
              <a:gd name="T77" fmla="*/ 2147483647 h 382"/>
              <a:gd name="T78" fmla="*/ 2147483647 w 440"/>
              <a:gd name="T79" fmla="*/ 2147483647 h 382"/>
              <a:gd name="T80" fmla="*/ 2147483647 w 440"/>
              <a:gd name="T81" fmla="*/ 2147483647 h 382"/>
              <a:gd name="T82" fmla="*/ 2147483647 w 440"/>
              <a:gd name="T83" fmla="*/ 2147483647 h 382"/>
              <a:gd name="T84" fmla="*/ 2147483647 w 440"/>
              <a:gd name="T85" fmla="*/ 2147483647 h 382"/>
              <a:gd name="T86" fmla="*/ 2147483647 w 440"/>
              <a:gd name="T87" fmla="*/ 2147483647 h 382"/>
              <a:gd name="T88" fmla="*/ 2147483647 w 440"/>
              <a:gd name="T89" fmla="*/ 2147483647 h 382"/>
              <a:gd name="T90" fmla="*/ 2147483647 w 440"/>
              <a:gd name="T91" fmla="*/ 2147483647 h 382"/>
              <a:gd name="T92" fmla="*/ 2147483647 w 440"/>
              <a:gd name="T93" fmla="*/ 2147483647 h 382"/>
              <a:gd name="T94" fmla="*/ 2147483647 w 440"/>
              <a:gd name="T95" fmla="*/ 2147483647 h 382"/>
              <a:gd name="T96" fmla="*/ 2147483647 w 440"/>
              <a:gd name="T97" fmla="*/ 2147483647 h 382"/>
              <a:gd name="T98" fmla="*/ 2147483647 w 440"/>
              <a:gd name="T99" fmla="*/ 2147483647 h 382"/>
              <a:gd name="T100" fmla="*/ 2147483647 w 440"/>
              <a:gd name="T101" fmla="*/ 2147483647 h 382"/>
              <a:gd name="T102" fmla="*/ 2147483647 w 440"/>
              <a:gd name="T103" fmla="*/ 2147483647 h 382"/>
              <a:gd name="T104" fmla="*/ 2147483647 w 440"/>
              <a:gd name="T105" fmla="*/ 2147483647 h 382"/>
              <a:gd name="T106" fmla="*/ 2147483647 w 440"/>
              <a:gd name="T107" fmla="*/ 2147483647 h 382"/>
              <a:gd name="T108" fmla="*/ 2147483647 w 440"/>
              <a:gd name="T109" fmla="*/ 2147483647 h 382"/>
              <a:gd name="T110" fmla="*/ 2147483647 w 440"/>
              <a:gd name="T111" fmla="*/ 2147483647 h 382"/>
              <a:gd name="T112" fmla="*/ 2147483647 w 440"/>
              <a:gd name="T113" fmla="*/ 2147483647 h 382"/>
              <a:gd name="T114" fmla="*/ 2147483647 w 440"/>
              <a:gd name="T115" fmla="*/ 2147483647 h 382"/>
              <a:gd name="T116" fmla="*/ 2147483647 w 440"/>
              <a:gd name="T117" fmla="*/ 2147483647 h 382"/>
              <a:gd name="T118" fmla="*/ 2147483647 w 440"/>
              <a:gd name="T119" fmla="*/ 2147483647 h 382"/>
              <a:gd name="T120" fmla="*/ 2147483647 w 440"/>
              <a:gd name="T121" fmla="*/ 0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0" h="382">
                <a:moveTo>
                  <a:pt x="191" y="0"/>
                </a:moveTo>
                <a:lnTo>
                  <a:pt x="191" y="61"/>
                </a:lnTo>
                <a:lnTo>
                  <a:pt x="191" y="103"/>
                </a:lnTo>
                <a:lnTo>
                  <a:pt x="220" y="102"/>
                </a:lnTo>
                <a:lnTo>
                  <a:pt x="226" y="103"/>
                </a:lnTo>
                <a:lnTo>
                  <a:pt x="244" y="103"/>
                </a:lnTo>
                <a:lnTo>
                  <a:pt x="284" y="103"/>
                </a:lnTo>
                <a:lnTo>
                  <a:pt x="283" y="143"/>
                </a:lnTo>
                <a:lnTo>
                  <a:pt x="283" y="159"/>
                </a:lnTo>
                <a:lnTo>
                  <a:pt x="283" y="160"/>
                </a:lnTo>
                <a:lnTo>
                  <a:pt x="285" y="160"/>
                </a:lnTo>
                <a:lnTo>
                  <a:pt x="289" y="156"/>
                </a:lnTo>
                <a:lnTo>
                  <a:pt x="292" y="153"/>
                </a:lnTo>
                <a:lnTo>
                  <a:pt x="293" y="152"/>
                </a:lnTo>
                <a:lnTo>
                  <a:pt x="295" y="152"/>
                </a:lnTo>
                <a:lnTo>
                  <a:pt x="295" y="151"/>
                </a:lnTo>
                <a:lnTo>
                  <a:pt x="296" y="150"/>
                </a:lnTo>
                <a:lnTo>
                  <a:pt x="296" y="149"/>
                </a:lnTo>
                <a:lnTo>
                  <a:pt x="298" y="149"/>
                </a:lnTo>
                <a:lnTo>
                  <a:pt x="299" y="149"/>
                </a:lnTo>
                <a:lnTo>
                  <a:pt x="300" y="149"/>
                </a:lnTo>
                <a:lnTo>
                  <a:pt x="301" y="149"/>
                </a:lnTo>
                <a:lnTo>
                  <a:pt x="301" y="148"/>
                </a:lnTo>
                <a:lnTo>
                  <a:pt x="301" y="147"/>
                </a:lnTo>
                <a:lnTo>
                  <a:pt x="302" y="145"/>
                </a:lnTo>
                <a:lnTo>
                  <a:pt x="303" y="145"/>
                </a:lnTo>
                <a:lnTo>
                  <a:pt x="303" y="143"/>
                </a:lnTo>
                <a:lnTo>
                  <a:pt x="304" y="143"/>
                </a:lnTo>
                <a:lnTo>
                  <a:pt x="306" y="142"/>
                </a:lnTo>
                <a:lnTo>
                  <a:pt x="308" y="141"/>
                </a:lnTo>
                <a:lnTo>
                  <a:pt x="308" y="139"/>
                </a:lnTo>
                <a:lnTo>
                  <a:pt x="310" y="139"/>
                </a:lnTo>
                <a:lnTo>
                  <a:pt x="311" y="139"/>
                </a:lnTo>
                <a:lnTo>
                  <a:pt x="311" y="138"/>
                </a:lnTo>
                <a:lnTo>
                  <a:pt x="312" y="136"/>
                </a:lnTo>
                <a:lnTo>
                  <a:pt x="313" y="136"/>
                </a:lnTo>
                <a:lnTo>
                  <a:pt x="313" y="138"/>
                </a:lnTo>
                <a:lnTo>
                  <a:pt x="316" y="132"/>
                </a:lnTo>
                <a:lnTo>
                  <a:pt x="317" y="132"/>
                </a:lnTo>
                <a:lnTo>
                  <a:pt x="317" y="130"/>
                </a:lnTo>
                <a:lnTo>
                  <a:pt x="318" y="130"/>
                </a:lnTo>
                <a:lnTo>
                  <a:pt x="320" y="130"/>
                </a:lnTo>
                <a:lnTo>
                  <a:pt x="321" y="130"/>
                </a:lnTo>
                <a:lnTo>
                  <a:pt x="322" y="129"/>
                </a:lnTo>
                <a:lnTo>
                  <a:pt x="323" y="130"/>
                </a:lnTo>
                <a:lnTo>
                  <a:pt x="324" y="131"/>
                </a:lnTo>
                <a:lnTo>
                  <a:pt x="325" y="131"/>
                </a:lnTo>
                <a:lnTo>
                  <a:pt x="328" y="133"/>
                </a:lnTo>
                <a:lnTo>
                  <a:pt x="329" y="133"/>
                </a:lnTo>
                <a:lnTo>
                  <a:pt x="330" y="133"/>
                </a:lnTo>
                <a:lnTo>
                  <a:pt x="331" y="132"/>
                </a:lnTo>
                <a:lnTo>
                  <a:pt x="332" y="129"/>
                </a:lnTo>
                <a:lnTo>
                  <a:pt x="334" y="129"/>
                </a:lnTo>
                <a:lnTo>
                  <a:pt x="334" y="128"/>
                </a:lnTo>
                <a:lnTo>
                  <a:pt x="335" y="126"/>
                </a:lnTo>
                <a:lnTo>
                  <a:pt x="337" y="124"/>
                </a:lnTo>
                <a:lnTo>
                  <a:pt x="339" y="121"/>
                </a:lnTo>
                <a:lnTo>
                  <a:pt x="340" y="120"/>
                </a:lnTo>
                <a:lnTo>
                  <a:pt x="341" y="120"/>
                </a:lnTo>
                <a:lnTo>
                  <a:pt x="342" y="120"/>
                </a:lnTo>
                <a:lnTo>
                  <a:pt x="343" y="120"/>
                </a:lnTo>
                <a:lnTo>
                  <a:pt x="342" y="118"/>
                </a:lnTo>
                <a:lnTo>
                  <a:pt x="343" y="117"/>
                </a:lnTo>
                <a:lnTo>
                  <a:pt x="343" y="116"/>
                </a:lnTo>
                <a:lnTo>
                  <a:pt x="344" y="115"/>
                </a:lnTo>
                <a:lnTo>
                  <a:pt x="344" y="113"/>
                </a:lnTo>
                <a:lnTo>
                  <a:pt x="345" y="112"/>
                </a:lnTo>
                <a:lnTo>
                  <a:pt x="346" y="112"/>
                </a:lnTo>
                <a:lnTo>
                  <a:pt x="347" y="111"/>
                </a:lnTo>
                <a:lnTo>
                  <a:pt x="347" y="113"/>
                </a:lnTo>
                <a:lnTo>
                  <a:pt x="347" y="114"/>
                </a:lnTo>
                <a:lnTo>
                  <a:pt x="348" y="114"/>
                </a:lnTo>
                <a:lnTo>
                  <a:pt x="349" y="113"/>
                </a:lnTo>
                <a:lnTo>
                  <a:pt x="350" y="114"/>
                </a:lnTo>
                <a:lnTo>
                  <a:pt x="350" y="115"/>
                </a:lnTo>
                <a:lnTo>
                  <a:pt x="349" y="115"/>
                </a:lnTo>
                <a:lnTo>
                  <a:pt x="348" y="115"/>
                </a:lnTo>
                <a:lnTo>
                  <a:pt x="347" y="116"/>
                </a:lnTo>
                <a:lnTo>
                  <a:pt x="347" y="117"/>
                </a:lnTo>
                <a:lnTo>
                  <a:pt x="349" y="118"/>
                </a:lnTo>
                <a:lnTo>
                  <a:pt x="350" y="118"/>
                </a:lnTo>
                <a:lnTo>
                  <a:pt x="351" y="118"/>
                </a:lnTo>
                <a:lnTo>
                  <a:pt x="351" y="120"/>
                </a:lnTo>
                <a:lnTo>
                  <a:pt x="352" y="121"/>
                </a:lnTo>
                <a:lnTo>
                  <a:pt x="356" y="123"/>
                </a:lnTo>
                <a:lnTo>
                  <a:pt x="358" y="123"/>
                </a:lnTo>
                <a:lnTo>
                  <a:pt x="361" y="123"/>
                </a:lnTo>
                <a:lnTo>
                  <a:pt x="362" y="123"/>
                </a:lnTo>
                <a:lnTo>
                  <a:pt x="365" y="125"/>
                </a:lnTo>
                <a:lnTo>
                  <a:pt x="367" y="125"/>
                </a:lnTo>
                <a:lnTo>
                  <a:pt x="370" y="124"/>
                </a:lnTo>
                <a:lnTo>
                  <a:pt x="373" y="125"/>
                </a:lnTo>
                <a:lnTo>
                  <a:pt x="374" y="125"/>
                </a:lnTo>
                <a:lnTo>
                  <a:pt x="375" y="124"/>
                </a:lnTo>
                <a:lnTo>
                  <a:pt x="376" y="122"/>
                </a:lnTo>
                <a:lnTo>
                  <a:pt x="377" y="123"/>
                </a:lnTo>
                <a:lnTo>
                  <a:pt x="377" y="122"/>
                </a:lnTo>
                <a:lnTo>
                  <a:pt x="377" y="121"/>
                </a:lnTo>
                <a:lnTo>
                  <a:pt x="379" y="122"/>
                </a:lnTo>
                <a:lnTo>
                  <a:pt x="379" y="121"/>
                </a:lnTo>
                <a:lnTo>
                  <a:pt x="376" y="120"/>
                </a:lnTo>
                <a:lnTo>
                  <a:pt x="376" y="119"/>
                </a:lnTo>
                <a:lnTo>
                  <a:pt x="375" y="118"/>
                </a:lnTo>
                <a:lnTo>
                  <a:pt x="376" y="117"/>
                </a:lnTo>
                <a:lnTo>
                  <a:pt x="377" y="117"/>
                </a:lnTo>
                <a:lnTo>
                  <a:pt x="380" y="118"/>
                </a:lnTo>
                <a:lnTo>
                  <a:pt x="381" y="118"/>
                </a:lnTo>
                <a:lnTo>
                  <a:pt x="380" y="117"/>
                </a:lnTo>
                <a:lnTo>
                  <a:pt x="379" y="117"/>
                </a:lnTo>
                <a:lnTo>
                  <a:pt x="378" y="115"/>
                </a:lnTo>
                <a:lnTo>
                  <a:pt x="378" y="114"/>
                </a:lnTo>
                <a:lnTo>
                  <a:pt x="379" y="114"/>
                </a:lnTo>
                <a:lnTo>
                  <a:pt x="382" y="115"/>
                </a:lnTo>
                <a:lnTo>
                  <a:pt x="383" y="115"/>
                </a:lnTo>
                <a:lnTo>
                  <a:pt x="382" y="114"/>
                </a:lnTo>
                <a:lnTo>
                  <a:pt x="382" y="113"/>
                </a:lnTo>
                <a:lnTo>
                  <a:pt x="384" y="113"/>
                </a:lnTo>
                <a:lnTo>
                  <a:pt x="385" y="113"/>
                </a:lnTo>
                <a:lnTo>
                  <a:pt x="385" y="112"/>
                </a:lnTo>
                <a:lnTo>
                  <a:pt x="388" y="112"/>
                </a:lnTo>
                <a:lnTo>
                  <a:pt x="390" y="114"/>
                </a:lnTo>
                <a:lnTo>
                  <a:pt x="392" y="114"/>
                </a:lnTo>
                <a:lnTo>
                  <a:pt x="393" y="113"/>
                </a:lnTo>
                <a:lnTo>
                  <a:pt x="394" y="112"/>
                </a:lnTo>
                <a:lnTo>
                  <a:pt x="396" y="110"/>
                </a:lnTo>
                <a:lnTo>
                  <a:pt x="396" y="109"/>
                </a:lnTo>
                <a:lnTo>
                  <a:pt x="395" y="108"/>
                </a:lnTo>
                <a:lnTo>
                  <a:pt x="398" y="108"/>
                </a:lnTo>
                <a:lnTo>
                  <a:pt x="400" y="106"/>
                </a:lnTo>
                <a:lnTo>
                  <a:pt x="401" y="106"/>
                </a:lnTo>
                <a:lnTo>
                  <a:pt x="404" y="106"/>
                </a:lnTo>
                <a:lnTo>
                  <a:pt x="407" y="108"/>
                </a:lnTo>
                <a:lnTo>
                  <a:pt x="409" y="109"/>
                </a:lnTo>
                <a:lnTo>
                  <a:pt x="413" y="112"/>
                </a:lnTo>
                <a:lnTo>
                  <a:pt x="414" y="114"/>
                </a:lnTo>
                <a:lnTo>
                  <a:pt x="415" y="115"/>
                </a:lnTo>
                <a:lnTo>
                  <a:pt x="416" y="116"/>
                </a:lnTo>
                <a:lnTo>
                  <a:pt x="418" y="116"/>
                </a:lnTo>
                <a:lnTo>
                  <a:pt x="420" y="115"/>
                </a:lnTo>
                <a:lnTo>
                  <a:pt x="421" y="115"/>
                </a:lnTo>
                <a:lnTo>
                  <a:pt x="421" y="118"/>
                </a:lnTo>
                <a:lnTo>
                  <a:pt x="422" y="118"/>
                </a:lnTo>
                <a:lnTo>
                  <a:pt x="422" y="117"/>
                </a:lnTo>
                <a:lnTo>
                  <a:pt x="422" y="116"/>
                </a:lnTo>
                <a:lnTo>
                  <a:pt x="421" y="114"/>
                </a:lnTo>
                <a:lnTo>
                  <a:pt x="422" y="114"/>
                </a:lnTo>
                <a:lnTo>
                  <a:pt x="423" y="115"/>
                </a:lnTo>
                <a:lnTo>
                  <a:pt x="424" y="116"/>
                </a:lnTo>
                <a:lnTo>
                  <a:pt x="427" y="116"/>
                </a:lnTo>
                <a:lnTo>
                  <a:pt x="426" y="115"/>
                </a:lnTo>
                <a:lnTo>
                  <a:pt x="427" y="115"/>
                </a:lnTo>
                <a:lnTo>
                  <a:pt x="428" y="115"/>
                </a:lnTo>
                <a:lnTo>
                  <a:pt x="431" y="116"/>
                </a:lnTo>
                <a:lnTo>
                  <a:pt x="431" y="117"/>
                </a:lnTo>
                <a:lnTo>
                  <a:pt x="431" y="120"/>
                </a:lnTo>
                <a:lnTo>
                  <a:pt x="427" y="121"/>
                </a:lnTo>
                <a:lnTo>
                  <a:pt x="428" y="122"/>
                </a:lnTo>
                <a:lnTo>
                  <a:pt x="428" y="123"/>
                </a:lnTo>
                <a:lnTo>
                  <a:pt x="428" y="125"/>
                </a:lnTo>
                <a:lnTo>
                  <a:pt x="429" y="126"/>
                </a:lnTo>
                <a:lnTo>
                  <a:pt x="430" y="126"/>
                </a:lnTo>
                <a:lnTo>
                  <a:pt x="431" y="125"/>
                </a:lnTo>
                <a:lnTo>
                  <a:pt x="431" y="124"/>
                </a:lnTo>
                <a:lnTo>
                  <a:pt x="432" y="124"/>
                </a:lnTo>
                <a:lnTo>
                  <a:pt x="432" y="126"/>
                </a:lnTo>
                <a:lnTo>
                  <a:pt x="430" y="127"/>
                </a:lnTo>
                <a:lnTo>
                  <a:pt x="431" y="128"/>
                </a:lnTo>
                <a:lnTo>
                  <a:pt x="433" y="128"/>
                </a:lnTo>
                <a:lnTo>
                  <a:pt x="434" y="128"/>
                </a:lnTo>
                <a:lnTo>
                  <a:pt x="435" y="128"/>
                </a:lnTo>
                <a:lnTo>
                  <a:pt x="436" y="127"/>
                </a:lnTo>
                <a:lnTo>
                  <a:pt x="437" y="127"/>
                </a:lnTo>
                <a:lnTo>
                  <a:pt x="437" y="128"/>
                </a:lnTo>
                <a:lnTo>
                  <a:pt x="437" y="129"/>
                </a:lnTo>
                <a:lnTo>
                  <a:pt x="435" y="129"/>
                </a:lnTo>
                <a:lnTo>
                  <a:pt x="434" y="130"/>
                </a:lnTo>
                <a:lnTo>
                  <a:pt x="436" y="131"/>
                </a:lnTo>
                <a:lnTo>
                  <a:pt x="434" y="132"/>
                </a:lnTo>
                <a:lnTo>
                  <a:pt x="435" y="133"/>
                </a:lnTo>
                <a:lnTo>
                  <a:pt x="434" y="134"/>
                </a:lnTo>
                <a:lnTo>
                  <a:pt x="434" y="135"/>
                </a:lnTo>
                <a:lnTo>
                  <a:pt x="437" y="135"/>
                </a:lnTo>
                <a:lnTo>
                  <a:pt x="438" y="136"/>
                </a:lnTo>
                <a:lnTo>
                  <a:pt x="439" y="138"/>
                </a:lnTo>
                <a:lnTo>
                  <a:pt x="440" y="139"/>
                </a:lnTo>
                <a:lnTo>
                  <a:pt x="439" y="140"/>
                </a:lnTo>
                <a:lnTo>
                  <a:pt x="438" y="141"/>
                </a:lnTo>
                <a:lnTo>
                  <a:pt x="439" y="142"/>
                </a:lnTo>
                <a:lnTo>
                  <a:pt x="439" y="144"/>
                </a:lnTo>
                <a:lnTo>
                  <a:pt x="438" y="144"/>
                </a:lnTo>
                <a:lnTo>
                  <a:pt x="438" y="145"/>
                </a:lnTo>
                <a:lnTo>
                  <a:pt x="439" y="146"/>
                </a:lnTo>
                <a:lnTo>
                  <a:pt x="440" y="147"/>
                </a:lnTo>
                <a:lnTo>
                  <a:pt x="438" y="153"/>
                </a:lnTo>
                <a:lnTo>
                  <a:pt x="438" y="154"/>
                </a:lnTo>
                <a:lnTo>
                  <a:pt x="437" y="155"/>
                </a:lnTo>
                <a:lnTo>
                  <a:pt x="436" y="157"/>
                </a:lnTo>
                <a:lnTo>
                  <a:pt x="436" y="158"/>
                </a:lnTo>
                <a:lnTo>
                  <a:pt x="434" y="162"/>
                </a:lnTo>
                <a:lnTo>
                  <a:pt x="431" y="168"/>
                </a:lnTo>
                <a:lnTo>
                  <a:pt x="430" y="167"/>
                </a:lnTo>
                <a:lnTo>
                  <a:pt x="421" y="160"/>
                </a:lnTo>
                <a:lnTo>
                  <a:pt x="420" y="159"/>
                </a:lnTo>
                <a:lnTo>
                  <a:pt x="419" y="158"/>
                </a:lnTo>
                <a:lnTo>
                  <a:pt x="418" y="157"/>
                </a:lnTo>
                <a:lnTo>
                  <a:pt x="416" y="156"/>
                </a:lnTo>
                <a:lnTo>
                  <a:pt x="406" y="148"/>
                </a:lnTo>
                <a:lnTo>
                  <a:pt x="405" y="147"/>
                </a:lnTo>
                <a:lnTo>
                  <a:pt x="404" y="146"/>
                </a:lnTo>
                <a:lnTo>
                  <a:pt x="397" y="140"/>
                </a:lnTo>
                <a:lnTo>
                  <a:pt x="389" y="134"/>
                </a:lnTo>
                <a:lnTo>
                  <a:pt x="388" y="134"/>
                </a:lnTo>
                <a:lnTo>
                  <a:pt x="386" y="132"/>
                </a:lnTo>
                <a:lnTo>
                  <a:pt x="385" y="132"/>
                </a:lnTo>
                <a:lnTo>
                  <a:pt x="385" y="133"/>
                </a:lnTo>
                <a:lnTo>
                  <a:pt x="385" y="134"/>
                </a:lnTo>
                <a:lnTo>
                  <a:pt x="384" y="137"/>
                </a:lnTo>
                <a:lnTo>
                  <a:pt x="384" y="138"/>
                </a:lnTo>
                <a:lnTo>
                  <a:pt x="385" y="140"/>
                </a:lnTo>
                <a:lnTo>
                  <a:pt x="383" y="142"/>
                </a:lnTo>
                <a:lnTo>
                  <a:pt x="383" y="143"/>
                </a:lnTo>
                <a:lnTo>
                  <a:pt x="385" y="143"/>
                </a:lnTo>
                <a:lnTo>
                  <a:pt x="385" y="144"/>
                </a:lnTo>
                <a:lnTo>
                  <a:pt x="383" y="148"/>
                </a:lnTo>
                <a:lnTo>
                  <a:pt x="382" y="150"/>
                </a:lnTo>
                <a:lnTo>
                  <a:pt x="379" y="154"/>
                </a:lnTo>
                <a:lnTo>
                  <a:pt x="379" y="155"/>
                </a:lnTo>
                <a:lnTo>
                  <a:pt x="380" y="156"/>
                </a:lnTo>
                <a:lnTo>
                  <a:pt x="380" y="157"/>
                </a:lnTo>
                <a:lnTo>
                  <a:pt x="379" y="158"/>
                </a:lnTo>
                <a:lnTo>
                  <a:pt x="378" y="159"/>
                </a:lnTo>
                <a:lnTo>
                  <a:pt x="377" y="160"/>
                </a:lnTo>
                <a:lnTo>
                  <a:pt x="377" y="161"/>
                </a:lnTo>
                <a:lnTo>
                  <a:pt x="380" y="164"/>
                </a:lnTo>
                <a:lnTo>
                  <a:pt x="378" y="166"/>
                </a:lnTo>
                <a:lnTo>
                  <a:pt x="375" y="170"/>
                </a:lnTo>
                <a:lnTo>
                  <a:pt x="373" y="171"/>
                </a:lnTo>
                <a:lnTo>
                  <a:pt x="371" y="172"/>
                </a:lnTo>
                <a:lnTo>
                  <a:pt x="368" y="176"/>
                </a:lnTo>
                <a:lnTo>
                  <a:pt x="366" y="178"/>
                </a:lnTo>
                <a:lnTo>
                  <a:pt x="365" y="179"/>
                </a:lnTo>
                <a:lnTo>
                  <a:pt x="365" y="180"/>
                </a:lnTo>
                <a:lnTo>
                  <a:pt x="366" y="180"/>
                </a:lnTo>
                <a:lnTo>
                  <a:pt x="367" y="181"/>
                </a:lnTo>
                <a:lnTo>
                  <a:pt x="366" y="181"/>
                </a:lnTo>
                <a:lnTo>
                  <a:pt x="362" y="187"/>
                </a:lnTo>
                <a:lnTo>
                  <a:pt x="361" y="186"/>
                </a:lnTo>
                <a:lnTo>
                  <a:pt x="361" y="185"/>
                </a:lnTo>
                <a:lnTo>
                  <a:pt x="360" y="186"/>
                </a:lnTo>
                <a:lnTo>
                  <a:pt x="356" y="190"/>
                </a:lnTo>
                <a:lnTo>
                  <a:pt x="355" y="192"/>
                </a:lnTo>
                <a:lnTo>
                  <a:pt x="353" y="192"/>
                </a:lnTo>
                <a:lnTo>
                  <a:pt x="352" y="194"/>
                </a:lnTo>
                <a:lnTo>
                  <a:pt x="352" y="193"/>
                </a:lnTo>
                <a:lnTo>
                  <a:pt x="352" y="191"/>
                </a:lnTo>
                <a:lnTo>
                  <a:pt x="351" y="191"/>
                </a:lnTo>
                <a:lnTo>
                  <a:pt x="350" y="191"/>
                </a:lnTo>
                <a:lnTo>
                  <a:pt x="347" y="194"/>
                </a:lnTo>
                <a:lnTo>
                  <a:pt x="347" y="195"/>
                </a:lnTo>
                <a:lnTo>
                  <a:pt x="346" y="196"/>
                </a:lnTo>
                <a:lnTo>
                  <a:pt x="344" y="197"/>
                </a:lnTo>
                <a:lnTo>
                  <a:pt x="344" y="199"/>
                </a:lnTo>
                <a:lnTo>
                  <a:pt x="339" y="209"/>
                </a:lnTo>
                <a:lnTo>
                  <a:pt x="338" y="209"/>
                </a:lnTo>
                <a:lnTo>
                  <a:pt x="335" y="207"/>
                </a:lnTo>
                <a:lnTo>
                  <a:pt x="334" y="207"/>
                </a:lnTo>
                <a:lnTo>
                  <a:pt x="334" y="206"/>
                </a:lnTo>
                <a:lnTo>
                  <a:pt x="334" y="205"/>
                </a:lnTo>
                <a:lnTo>
                  <a:pt x="327" y="201"/>
                </a:lnTo>
                <a:lnTo>
                  <a:pt x="326" y="201"/>
                </a:lnTo>
                <a:lnTo>
                  <a:pt x="326" y="202"/>
                </a:lnTo>
                <a:lnTo>
                  <a:pt x="324" y="205"/>
                </a:lnTo>
                <a:lnTo>
                  <a:pt x="323" y="206"/>
                </a:lnTo>
                <a:lnTo>
                  <a:pt x="322" y="206"/>
                </a:lnTo>
                <a:lnTo>
                  <a:pt x="321" y="207"/>
                </a:lnTo>
                <a:lnTo>
                  <a:pt x="320" y="210"/>
                </a:lnTo>
                <a:lnTo>
                  <a:pt x="319" y="214"/>
                </a:lnTo>
                <a:lnTo>
                  <a:pt x="318" y="215"/>
                </a:lnTo>
                <a:lnTo>
                  <a:pt x="319" y="219"/>
                </a:lnTo>
                <a:lnTo>
                  <a:pt x="318" y="220"/>
                </a:lnTo>
                <a:lnTo>
                  <a:pt x="317" y="221"/>
                </a:lnTo>
                <a:lnTo>
                  <a:pt x="316" y="221"/>
                </a:lnTo>
                <a:lnTo>
                  <a:pt x="314" y="222"/>
                </a:lnTo>
                <a:lnTo>
                  <a:pt x="314" y="223"/>
                </a:lnTo>
                <a:lnTo>
                  <a:pt x="313" y="225"/>
                </a:lnTo>
                <a:lnTo>
                  <a:pt x="312" y="227"/>
                </a:lnTo>
                <a:lnTo>
                  <a:pt x="313" y="227"/>
                </a:lnTo>
                <a:lnTo>
                  <a:pt x="312" y="229"/>
                </a:lnTo>
                <a:lnTo>
                  <a:pt x="308" y="235"/>
                </a:lnTo>
                <a:lnTo>
                  <a:pt x="307" y="238"/>
                </a:lnTo>
                <a:lnTo>
                  <a:pt x="306" y="241"/>
                </a:lnTo>
                <a:lnTo>
                  <a:pt x="305" y="242"/>
                </a:lnTo>
                <a:lnTo>
                  <a:pt x="304" y="244"/>
                </a:lnTo>
                <a:lnTo>
                  <a:pt x="302" y="244"/>
                </a:lnTo>
                <a:lnTo>
                  <a:pt x="300" y="247"/>
                </a:lnTo>
                <a:lnTo>
                  <a:pt x="300" y="248"/>
                </a:lnTo>
                <a:lnTo>
                  <a:pt x="299" y="249"/>
                </a:lnTo>
                <a:lnTo>
                  <a:pt x="297" y="248"/>
                </a:lnTo>
                <a:lnTo>
                  <a:pt x="284" y="244"/>
                </a:lnTo>
                <a:lnTo>
                  <a:pt x="283" y="242"/>
                </a:lnTo>
                <a:lnTo>
                  <a:pt x="279" y="234"/>
                </a:lnTo>
                <a:lnTo>
                  <a:pt x="278" y="233"/>
                </a:lnTo>
                <a:lnTo>
                  <a:pt x="272" y="231"/>
                </a:lnTo>
                <a:lnTo>
                  <a:pt x="271" y="229"/>
                </a:lnTo>
                <a:lnTo>
                  <a:pt x="269" y="229"/>
                </a:lnTo>
                <a:lnTo>
                  <a:pt x="268" y="229"/>
                </a:lnTo>
                <a:lnTo>
                  <a:pt x="267" y="230"/>
                </a:lnTo>
                <a:lnTo>
                  <a:pt x="267" y="232"/>
                </a:lnTo>
                <a:lnTo>
                  <a:pt x="266" y="234"/>
                </a:lnTo>
                <a:lnTo>
                  <a:pt x="267" y="236"/>
                </a:lnTo>
                <a:lnTo>
                  <a:pt x="267" y="237"/>
                </a:lnTo>
                <a:lnTo>
                  <a:pt x="265" y="238"/>
                </a:lnTo>
                <a:lnTo>
                  <a:pt x="264" y="241"/>
                </a:lnTo>
                <a:lnTo>
                  <a:pt x="263" y="242"/>
                </a:lnTo>
                <a:lnTo>
                  <a:pt x="264" y="245"/>
                </a:lnTo>
                <a:lnTo>
                  <a:pt x="264" y="246"/>
                </a:lnTo>
                <a:lnTo>
                  <a:pt x="264" y="247"/>
                </a:lnTo>
                <a:lnTo>
                  <a:pt x="261" y="250"/>
                </a:lnTo>
                <a:lnTo>
                  <a:pt x="260" y="252"/>
                </a:lnTo>
                <a:lnTo>
                  <a:pt x="260" y="253"/>
                </a:lnTo>
                <a:lnTo>
                  <a:pt x="260" y="254"/>
                </a:lnTo>
                <a:lnTo>
                  <a:pt x="258" y="255"/>
                </a:lnTo>
                <a:lnTo>
                  <a:pt x="257" y="255"/>
                </a:lnTo>
                <a:lnTo>
                  <a:pt x="256" y="258"/>
                </a:lnTo>
                <a:lnTo>
                  <a:pt x="254" y="259"/>
                </a:lnTo>
                <a:lnTo>
                  <a:pt x="254" y="260"/>
                </a:lnTo>
                <a:lnTo>
                  <a:pt x="256" y="262"/>
                </a:lnTo>
                <a:lnTo>
                  <a:pt x="256" y="263"/>
                </a:lnTo>
                <a:lnTo>
                  <a:pt x="254" y="264"/>
                </a:lnTo>
                <a:lnTo>
                  <a:pt x="247" y="270"/>
                </a:lnTo>
                <a:lnTo>
                  <a:pt x="244" y="273"/>
                </a:lnTo>
                <a:lnTo>
                  <a:pt x="244" y="277"/>
                </a:lnTo>
                <a:lnTo>
                  <a:pt x="243" y="279"/>
                </a:lnTo>
                <a:lnTo>
                  <a:pt x="242" y="279"/>
                </a:lnTo>
                <a:lnTo>
                  <a:pt x="242" y="280"/>
                </a:lnTo>
                <a:lnTo>
                  <a:pt x="243" y="282"/>
                </a:lnTo>
                <a:lnTo>
                  <a:pt x="242" y="283"/>
                </a:lnTo>
                <a:lnTo>
                  <a:pt x="239" y="289"/>
                </a:lnTo>
                <a:lnTo>
                  <a:pt x="239" y="291"/>
                </a:lnTo>
                <a:lnTo>
                  <a:pt x="236" y="294"/>
                </a:lnTo>
                <a:lnTo>
                  <a:pt x="235" y="297"/>
                </a:lnTo>
                <a:lnTo>
                  <a:pt x="230" y="300"/>
                </a:lnTo>
                <a:lnTo>
                  <a:pt x="227" y="303"/>
                </a:lnTo>
                <a:lnTo>
                  <a:pt x="224" y="306"/>
                </a:lnTo>
                <a:lnTo>
                  <a:pt x="222" y="306"/>
                </a:lnTo>
                <a:lnTo>
                  <a:pt x="222" y="307"/>
                </a:lnTo>
                <a:lnTo>
                  <a:pt x="222" y="308"/>
                </a:lnTo>
                <a:lnTo>
                  <a:pt x="221" y="309"/>
                </a:lnTo>
                <a:lnTo>
                  <a:pt x="220" y="310"/>
                </a:lnTo>
                <a:lnTo>
                  <a:pt x="220" y="311"/>
                </a:lnTo>
                <a:lnTo>
                  <a:pt x="218" y="313"/>
                </a:lnTo>
                <a:lnTo>
                  <a:pt x="217" y="316"/>
                </a:lnTo>
                <a:lnTo>
                  <a:pt x="217" y="318"/>
                </a:lnTo>
                <a:lnTo>
                  <a:pt x="215" y="319"/>
                </a:lnTo>
                <a:lnTo>
                  <a:pt x="214" y="320"/>
                </a:lnTo>
                <a:lnTo>
                  <a:pt x="214" y="322"/>
                </a:lnTo>
                <a:lnTo>
                  <a:pt x="214" y="324"/>
                </a:lnTo>
                <a:lnTo>
                  <a:pt x="214" y="325"/>
                </a:lnTo>
                <a:lnTo>
                  <a:pt x="212" y="325"/>
                </a:lnTo>
                <a:lnTo>
                  <a:pt x="210" y="327"/>
                </a:lnTo>
                <a:lnTo>
                  <a:pt x="209" y="328"/>
                </a:lnTo>
                <a:lnTo>
                  <a:pt x="208" y="328"/>
                </a:lnTo>
                <a:lnTo>
                  <a:pt x="208" y="329"/>
                </a:lnTo>
                <a:lnTo>
                  <a:pt x="216" y="334"/>
                </a:lnTo>
                <a:lnTo>
                  <a:pt x="217" y="335"/>
                </a:lnTo>
                <a:lnTo>
                  <a:pt x="216" y="336"/>
                </a:lnTo>
                <a:lnTo>
                  <a:pt x="214" y="338"/>
                </a:lnTo>
                <a:lnTo>
                  <a:pt x="211" y="339"/>
                </a:lnTo>
                <a:lnTo>
                  <a:pt x="209" y="341"/>
                </a:lnTo>
                <a:lnTo>
                  <a:pt x="208" y="341"/>
                </a:lnTo>
                <a:lnTo>
                  <a:pt x="208" y="342"/>
                </a:lnTo>
                <a:lnTo>
                  <a:pt x="208" y="343"/>
                </a:lnTo>
                <a:lnTo>
                  <a:pt x="208" y="344"/>
                </a:lnTo>
                <a:lnTo>
                  <a:pt x="208" y="345"/>
                </a:lnTo>
                <a:lnTo>
                  <a:pt x="208" y="346"/>
                </a:lnTo>
                <a:lnTo>
                  <a:pt x="209" y="346"/>
                </a:lnTo>
                <a:lnTo>
                  <a:pt x="210" y="345"/>
                </a:lnTo>
                <a:lnTo>
                  <a:pt x="211" y="345"/>
                </a:lnTo>
                <a:lnTo>
                  <a:pt x="211" y="346"/>
                </a:lnTo>
                <a:lnTo>
                  <a:pt x="209" y="348"/>
                </a:lnTo>
                <a:lnTo>
                  <a:pt x="206" y="350"/>
                </a:lnTo>
                <a:lnTo>
                  <a:pt x="205" y="350"/>
                </a:lnTo>
                <a:lnTo>
                  <a:pt x="202" y="352"/>
                </a:lnTo>
                <a:lnTo>
                  <a:pt x="196" y="356"/>
                </a:lnTo>
                <a:lnTo>
                  <a:pt x="194" y="357"/>
                </a:lnTo>
                <a:lnTo>
                  <a:pt x="193" y="357"/>
                </a:lnTo>
                <a:lnTo>
                  <a:pt x="192" y="356"/>
                </a:lnTo>
                <a:lnTo>
                  <a:pt x="193" y="354"/>
                </a:lnTo>
                <a:lnTo>
                  <a:pt x="192" y="352"/>
                </a:lnTo>
                <a:lnTo>
                  <a:pt x="191" y="352"/>
                </a:lnTo>
                <a:lnTo>
                  <a:pt x="190" y="351"/>
                </a:lnTo>
                <a:lnTo>
                  <a:pt x="188" y="351"/>
                </a:lnTo>
                <a:lnTo>
                  <a:pt x="187" y="352"/>
                </a:lnTo>
                <a:lnTo>
                  <a:pt x="180" y="357"/>
                </a:lnTo>
                <a:lnTo>
                  <a:pt x="174" y="360"/>
                </a:lnTo>
                <a:lnTo>
                  <a:pt x="170" y="362"/>
                </a:lnTo>
                <a:lnTo>
                  <a:pt x="168" y="363"/>
                </a:lnTo>
                <a:lnTo>
                  <a:pt x="167" y="363"/>
                </a:lnTo>
                <a:lnTo>
                  <a:pt x="167" y="362"/>
                </a:lnTo>
                <a:lnTo>
                  <a:pt x="167" y="361"/>
                </a:lnTo>
                <a:lnTo>
                  <a:pt x="166" y="361"/>
                </a:lnTo>
                <a:lnTo>
                  <a:pt x="164" y="361"/>
                </a:lnTo>
                <a:lnTo>
                  <a:pt x="163" y="359"/>
                </a:lnTo>
                <a:lnTo>
                  <a:pt x="163" y="358"/>
                </a:lnTo>
                <a:lnTo>
                  <a:pt x="162" y="358"/>
                </a:lnTo>
                <a:lnTo>
                  <a:pt x="161" y="358"/>
                </a:lnTo>
                <a:lnTo>
                  <a:pt x="161" y="359"/>
                </a:lnTo>
                <a:lnTo>
                  <a:pt x="160" y="361"/>
                </a:lnTo>
                <a:lnTo>
                  <a:pt x="158" y="361"/>
                </a:lnTo>
                <a:lnTo>
                  <a:pt x="158" y="362"/>
                </a:lnTo>
                <a:lnTo>
                  <a:pt x="159" y="363"/>
                </a:lnTo>
                <a:lnTo>
                  <a:pt x="160" y="365"/>
                </a:lnTo>
                <a:lnTo>
                  <a:pt x="160" y="366"/>
                </a:lnTo>
                <a:lnTo>
                  <a:pt x="158" y="367"/>
                </a:lnTo>
                <a:lnTo>
                  <a:pt x="156" y="369"/>
                </a:lnTo>
                <a:lnTo>
                  <a:pt x="154" y="370"/>
                </a:lnTo>
                <a:lnTo>
                  <a:pt x="154" y="371"/>
                </a:lnTo>
                <a:lnTo>
                  <a:pt x="153" y="371"/>
                </a:lnTo>
                <a:lnTo>
                  <a:pt x="149" y="372"/>
                </a:lnTo>
                <a:lnTo>
                  <a:pt x="148" y="371"/>
                </a:lnTo>
                <a:lnTo>
                  <a:pt x="147" y="371"/>
                </a:lnTo>
                <a:lnTo>
                  <a:pt x="143" y="372"/>
                </a:lnTo>
                <a:lnTo>
                  <a:pt x="141" y="372"/>
                </a:lnTo>
                <a:lnTo>
                  <a:pt x="138" y="373"/>
                </a:lnTo>
                <a:lnTo>
                  <a:pt x="134" y="374"/>
                </a:lnTo>
                <a:lnTo>
                  <a:pt x="132" y="375"/>
                </a:lnTo>
                <a:lnTo>
                  <a:pt x="128" y="378"/>
                </a:lnTo>
                <a:lnTo>
                  <a:pt x="127" y="378"/>
                </a:lnTo>
                <a:lnTo>
                  <a:pt x="126" y="377"/>
                </a:lnTo>
                <a:lnTo>
                  <a:pt x="124" y="376"/>
                </a:lnTo>
                <a:lnTo>
                  <a:pt x="123" y="375"/>
                </a:lnTo>
                <a:lnTo>
                  <a:pt x="123" y="374"/>
                </a:lnTo>
                <a:lnTo>
                  <a:pt x="122" y="374"/>
                </a:lnTo>
                <a:lnTo>
                  <a:pt x="121" y="373"/>
                </a:lnTo>
                <a:lnTo>
                  <a:pt x="118" y="370"/>
                </a:lnTo>
                <a:lnTo>
                  <a:pt x="116" y="368"/>
                </a:lnTo>
                <a:lnTo>
                  <a:pt x="115" y="367"/>
                </a:lnTo>
                <a:lnTo>
                  <a:pt x="114" y="369"/>
                </a:lnTo>
                <a:lnTo>
                  <a:pt x="112" y="370"/>
                </a:lnTo>
                <a:lnTo>
                  <a:pt x="111" y="373"/>
                </a:lnTo>
                <a:lnTo>
                  <a:pt x="110" y="374"/>
                </a:lnTo>
                <a:lnTo>
                  <a:pt x="108" y="374"/>
                </a:lnTo>
                <a:lnTo>
                  <a:pt x="104" y="376"/>
                </a:lnTo>
                <a:lnTo>
                  <a:pt x="103" y="376"/>
                </a:lnTo>
                <a:lnTo>
                  <a:pt x="102" y="378"/>
                </a:lnTo>
                <a:lnTo>
                  <a:pt x="102" y="379"/>
                </a:lnTo>
                <a:lnTo>
                  <a:pt x="101" y="379"/>
                </a:lnTo>
                <a:lnTo>
                  <a:pt x="95" y="381"/>
                </a:lnTo>
                <a:lnTo>
                  <a:pt x="88" y="382"/>
                </a:lnTo>
                <a:lnTo>
                  <a:pt x="87" y="381"/>
                </a:lnTo>
                <a:lnTo>
                  <a:pt x="85" y="381"/>
                </a:lnTo>
                <a:lnTo>
                  <a:pt x="83" y="378"/>
                </a:lnTo>
                <a:lnTo>
                  <a:pt x="81" y="378"/>
                </a:lnTo>
                <a:lnTo>
                  <a:pt x="81" y="377"/>
                </a:lnTo>
                <a:lnTo>
                  <a:pt x="80" y="375"/>
                </a:lnTo>
                <a:lnTo>
                  <a:pt x="77" y="373"/>
                </a:lnTo>
                <a:lnTo>
                  <a:pt x="75" y="373"/>
                </a:lnTo>
                <a:lnTo>
                  <a:pt x="73" y="373"/>
                </a:lnTo>
                <a:lnTo>
                  <a:pt x="71" y="373"/>
                </a:lnTo>
                <a:lnTo>
                  <a:pt x="71" y="372"/>
                </a:lnTo>
                <a:lnTo>
                  <a:pt x="71" y="371"/>
                </a:lnTo>
                <a:lnTo>
                  <a:pt x="70" y="370"/>
                </a:lnTo>
                <a:lnTo>
                  <a:pt x="70" y="369"/>
                </a:lnTo>
                <a:lnTo>
                  <a:pt x="65" y="365"/>
                </a:lnTo>
                <a:lnTo>
                  <a:pt x="64" y="363"/>
                </a:lnTo>
                <a:lnTo>
                  <a:pt x="64" y="360"/>
                </a:lnTo>
                <a:lnTo>
                  <a:pt x="64" y="358"/>
                </a:lnTo>
                <a:lnTo>
                  <a:pt x="64" y="357"/>
                </a:lnTo>
                <a:lnTo>
                  <a:pt x="64" y="356"/>
                </a:lnTo>
                <a:lnTo>
                  <a:pt x="62" y="355"/>
                </a:lnTo>
                <a:lnTo>
                  <a:pt x="60" y="354"/>
                </a:lnTo>
                <a:lnTo>
                  <a:pt x="59" y="353"/>
                </a:lnTo>
                <a:lnTo>
                  <a:pt x="58" y="352"/>
                </a:lnTo>
                <a:lnTo>
                  <a:pt x="59" y="351"/>
                </a:lnTo>
                <a:lnTo>
                  <a:pt x="59" y="350"/>
                </a:lnTo>
                <a:lnTo>
                  <a:pt x="61" y="350"/>
                </a:lnTo>
                <a:lnTo>
                  <a:pt x="62" y="349"/>
                </a:lnTo>
                <a:lnTo>
                  <a:pt x="62" y="348"/>
                </a:lnTo>
                <a:lnTo>
                  <a:pt x="62" y="347"/>
                </a:lnTo>
                <a:lnTo>
                  <a:pt x="62" y="346"/>
                </a:lnTo>
                <a:lnTo>
                  <a:pt x="61" y="345"/>
                </a:lnTo>
                <a:lnTo>
                  <a:pt x="60" y="345"/>
                </a:lnTo>
                <a:lnTo>
                  <a:pt x="59" y="345"/>
                </a:lnTo>
                <a:lnTo>
                  <a:pt x="58" y="345"/>
                </a:lnTo>
                <a:lnTo>
                  <a:pt x="57" y="345"/>
                </a:lnTo>
                <a:lnTo>
                  <a:pt x="56" y="345"/>
                </a:lnTo>
                <a:lnTo>
                  <a:pt x="55" y="345"/>
                </a:lnTo>
                <a:lnTo>
                  <a:pt x="54" y="344"/>
                </a:lnTo>
                <a:lnTo>
                  <a:pt x="53" y="344"/>
                </a:lnTo>
                <a:lnTo>
                  <a:pt x="53" y="345"/>
                </a:lnTo>
                <a:lnTo>
                  <a:pt x="53" y="346"/>
                </a:lnTo>
                <a:lnTo>
                  <a:pt x="52" y="345"/>
                </a:lnTo>
                <a:lnTo>
                  <a:pt x="52" y="344"/>
                </a:lnTo>
                <a:lnTo>
                  <a:pt x="51" y="343"/>
                </a:lnTo>
                <a:lnTo>
                  <a:pt x="50" y="343"/>
                </a:lnTo>
                <a:lnTo>
                  <a:pt x="49" y="343"/>
                </a:lnTo>
                <a:lnTo>
                  <a:pt x="48" y="342"/>
                </a:lnTo>
                <a:lnTo>
                  <a:pt x="47" y="343"/>
                </a:lnTo>
                <a:lnTo>
                  <a:pt x="45" y="343"/>
                </a:lnTo>
                <a:lnTo>
                  <a:pt x="45" y="342"/>
                </a:lnTo>
                <a:lnTo>
                  <a:pt x="45" y="341"/>
                </a:lnTo>
                <a:lnTo>
                  <a:pt x="46" y="341"/>
                </a:lnTo>
                <a:lnTo>
                  <a:pt x="46" y="340"/>
                </a:lnTo>
                <a:lnTo>
                  <a:pt x="46" y="339"/>
                </a:lnTo>
                <a:lnTo>
                  <a:pt x="44" y="338"/>
                </a:lnTo>
                <a:lnTo>
                  <a:pt x="42" y="336"/>
                </a:lnTo>
                <a:lnTo>
                  <a:pt x="42" y="335"/>
                </a:lnTo>
                <a:lnTo>
                  <a:pt x="42" y="334"/>
                </a:lnTo>
                <a:lnTo>
                  <a:pt x="42" y="333"/>
                </a:lnTo>
                <a:lnTo>
                  <a:pt x="41" y="333"/>
                </a:lnTo>
                <a:lnTo>
                  <a:pt x="41" y="334"/>
                </a:lnTo>
                <a:lnTo>
                  <a:pt x="41" y="335"/>
                </a:lnTo>
                <a:lnTo>
                  <a:pt x="40" y="335"/>
                </a:lnTo>
                <a:lnTo>
                  <a:pt x="39" y="335"/>
                </a:lnTo>
                <a:lnTo>
                  <a:pt x="38" y="334"/>
                </a:lnTo>
                <a:lnTo>
                  <a:pt x="37" y="333"/>
                </a:lnTo>
                <a:lnTo>
                  <a:pt x="37" y="332"/>
                </a:lnTo>
                <a:lnTo>
                  <a:pt x="34" y="331"/>
                </a:lnTo>
                <a:lnTo>
                  <a:pt x="33" y="330"/>
                </a:lnTo>
                <a:lnTo>
                  <a:pt x="31" y="330"/>
                </a:lnTo>
                <a:lnTo>
                  <a:pt x="31" y="329"/>
                </a:lnTo>
                <a:lnTo>
                  <a:pt x="31" y="328"/>
                </a:lnTo>
                <a:lnTo>
                  <a:pt x="30" y="326"/>
                </a:lnTo>
                <a:lnTo>
                  <a:pt x="28" y="322"/>
                </a:lnTo>
                <a:lnTo>
                  <a:pt x="29" y="320"/>
                </a:lnTo>
                <a:lnTo>
                  <a:pt x="28" y="320"/>
                </a:lnTo>
                <a:lnTo>
                  <a:pt x="27" y="319"/>
                </a:lnTo>
                <a:lnTo>
                  <a:pt x="27" y="318"/>
                </a:lnTo>
                <a:lnTo>
                  <a:pt x="26" y="317"/>
                </a:lnTo>
                <a:lnTo>
                  <a:pt x="25" y="316"/>
                </a:lnTo>
                <a:lnTo>
                  <a:pt x="24" y="315"/>
                </a:lnTo>
                <a:lnTo>
                  <a:pt x="23" y="314"/>
                </a:lnTo>
                <a:lnTo>
                  <a:pt x="22" y="314"/>
                </a:lnTo>
                <a:lnTo>
                  <a:pt x="22" y="315"/>
                </a:lnTo>
                <a:lnTo>
                  <a:pt x="21" y="314"/>
                </a:lnTo>
                <a:lnTo>
                  <a:pt x="21" y="313"/>
                </a:lnTo>
                <a:lnTo>
                  <a:pt x="20" y="311"/>
                </a:lnTo>
                <a:lnTo>
                  <a:pt x="19" y="309"/>
                </a:lnTo>
                <a:lnTo>
                  <a:pt x="21" y="308"/>
                </a:lnTo>
                <a:lnTo>
                  <a:pt x="20" y="307"/>
                </a:lnTo>
                <a:lnTo>
                  <a:pt x="18" y="305"/>
                </a:lnTo>
                <a:lnTo>
                  <a:pt x="16" y="303"/>
                </a:lnTo>
                <a:lnTo>
                  <a:pt x="16" y="304"/>
                </a:lnTo>
                <a:lnTo>
                  <a:pt x="15" y="304"/>
                </a:lnTo>
                <a:lnTo>
                  <a:pt x="14" y="302"/>
                </a:lnTo>
                <a:lnTo>
                  <a:pt x="13" y="301"/>
                </a:lnTo>
                <a:lnTo>
                  <a:pt x="13" y="299"/>
                </a:lnTo>
                <a:lnTo>
                  <a:pt x="15" y="299"/>
                </a:lnTo>
                <a:lnTo>
                  <a:pt x="15" y="298"/>
                </a:lnTo>
                <a:lnTo>
                  <a:pt x="14" y="298"/>
                </a:lnTo>
                <a:lnTo>
                  <a:pt x="14" y="297"/>
                </a:lnTo>
                <a:lnTo>
                  <a:pt x="16" y="296"/>
                </a:lnTo>
                <a:lnTo>
                  <a:pt x="15" y="295"/>
                </a:lnTo>
                <a:lnTo>
                  <a:pt x="14" y="296"/>
                </a:lnTo>
                <a:lnTo>
                  <a:pt x="13" y="294"/>
                </a:lnTo>
                <a:lnTo>
                  <a:pt x="12" y="294"/>
                </a:lnTo>
                <a:lnTo>
                  <a:pt x="11" y="293"/>
                </a:lnTo>
                <a:lnTo>
                  <a:pt x="10" y="292"/>
                </a:lnTo>
                <a:lnTo>
                  <a:pt x="9" y="289"/>
                </a:lnTo>
                <a:lnTo>
                  <a:pt x="9" y="288"/>
                </a:lnTo>
                <a:lnTo>
                  <a:pt x="5" y="284"/>
                </a:lnTo>
                <a:lnTo>
                  <a:pt x="4" y="282"/>
                </a:lnTo>
                <a:lnTo>
                  <a:pt x="3" y="281"/>
                </a:lnTo>
                <a:lnTo>
                  <a:pt x="1" y="279"/>
                </a:lnTo>
                <a:lnTo>
                  <a:pt x="0" y="277"/>
                </a:lnTo>
                <a:lnTo>
                  <a:pt x="0" y="275"/>
                </a:lnTo>
                <a:lnTo>
                  <a:pt x="2" y="274"/>
                </a:lnTo>
                <a:lnTo>
                  <a:pt x="3" y="274"/>
                </a:lnTo>
                <a:lnTo>
                  <a:pt x="3" y="272"/>
                </a:lnTo>
                <a:lnTo>
                  <a:pt x="4" y="271"/>
                </a:lnTo>
                <a:lnTo>
                  <a:pt x="3" y="270"/>
                </a:lnTo>
                <a:lnTo>
                  <a:pt x="3" y="268"/>
                </a:lnTo>
                <a:lnTo>
                  <a:pt x="3" y="267"/>
                </a:lnTo>
                <a:lnTo>
                  <a:pt x="5" y="266"/>
                </a:lnTo>
                <a:lnTo>
                  <a:pt x="6" y="265"/>
                </a:lnTo>
                <a:lnTo>
                  <a:pt x="6" y="261"/>
                </a:lnTo>
                <a:lnTo>
                  <a:pt x="6" y="259"/>
                </a:lnTo>
                <a:lnTo>
                  <a:pt x="6" y="258"/>
                </a:lnTo>
                <a:lnTo>
                  <a:pt x="4" y="256"/>
                </a:lnTo>
                <a:lnTo>
                  <a:pt x="4" y="255"/>
                </a:lnTo>
                <a:lnTo>
                  <a:pt x="4" y="249"/>
                </a:lnTo>
                <a:lnTo>
                  <a:pt x="4" y="248"/>
                </a:lnTo>
                <a:lnTo>
                  <a:pt x="6" y="249"/>
                </a:lnTo>
                <a:lnTo>
                  <a:pt x="10" y="249"/>
                </a:lnTo>
                <a:lnTo>
                  <a:pt x="18" y="247"/>
                </a:lnTo>
                <a:lnTo>
                  <a:pt x="21" y="246"/>
                </a:lnTo>
                <a:lnTo>
                  <a:pt x="23" y="246"/>
                </a:lnTo>
                <a:lnTo>
                  <a:pt x="25" y="246"/>
                </a:lnTo>
                <a:lnTo>
                  <a:pt x="27" y="245"/>
                </a:lnTo>
                <a:lnTo>
                  <a:pt x="28" y="245"/>
                </a:lnTo>
                <a:lnTo>
                  <a:pt x="29" y="244"/>
                </a:lnTo>
                <a:lnTo>
                  <a:pt x="30" y="242"/>
                </a:lnTo>
                <a:lnTo>
                  <a:pt x="31" y="238"/>
                </a:lnTo>
                <a:lnTo>
                  <a:pt x="31" y="236"/>
                </a:lnTo>
                <a:lnTo>
                  <a:pt x="31" y="235"/>
                </a:lnTo>
                <a:lnTo>
                  <a:pt x="32" y="234"/>
                </a:lnTo>
                <a:lnTo>
                  <a:pt x="32" y="231"/>
                </a:lnTo>
                <a:lnTo>
                  <a:pt x="32" y="230"/>
                </a:lnTo>
                <a:lnTo>
                  <a:pt x="33" y="228"/>
                </a:lnTo>
                <a:lnTo>
                  <a:pt x="34" y="228"/>
                </a:lnTo>
                <a:lnTo>
                  <a:pt x="38" y="228"/>
                </a:lnTo>
                <a:lnTo>
                  <a:pt x="40" y="228"/>
                </a:lnTo>
                <a:lnTo>
                  <a:pt x="42" y="228"/>
                </a:lnTo>
                <a:lnTo>
                  <a:pt x="42" y="226"/>
                </a:lnTo>
                <a:lnTo>
                  <a:pt x="43" y="225"/>
                </a:lnTo>
                <a:lnTo>
                  <a:pt x="42" y="224"/>
                </a:lnTo>
                <a:lnTo>
                  <a:pt x="42" y="222"/>
                </a:lnTo>
                <a:lnTo>
                  <a:pt x="41" y="219"/>
                </a:lnTo>
                <a:lnTo>
                  <a:pt x="41" y="218"/>
                </a:lnTo>
                <a:lnTo>
                  <a:pt x="41" y="217"/>
                </a:lnTo>
                <a:lnTo>
                  <a:pt x="41" y="216"/>
                </a:lnTo>
                <a:lnTo>
                  <a:pt x="41" y="214"/>
                </a:lnTo>
                <a:lnTo>
                  <a:pt x="40" y="210"/>
                </a:lnTo>
                <a:lnTo>
                  <a:pt x="39" y="209"/>
                </a:lnTo>
                <a:lnTo>
                  <a:pt x="38" y="207"/>
                </a:lnTo>
                <a:lnTo>
                  <a:pt x="39" y="205"/>
                </a:lnTo>
                <a:lnTo>
                  <a:pt x="40" y="204"/>
                </a:lnTo>
                <a:lnTo>
                  <a:pt x="43" y="203"/>
                </a:lnTo>
                <a:lnTo>
                  <a:pt x="45" y="201"/>
                </a:lnTo>
                <a:lnTo>
                  <a:pt x="45" y="199"/>
                </a:lnTo>
                <a:lnTo>
                  <a:pt x="45" y="195"/>
                </a:lnTo>
                <a:lnTo>
                  <a:pt x="45" y="194"/>
                </a:lnTo>
                <a:lnTo>
                  <a:pt x="48" y="190"/>
                </a:lnTo>
                <a:lnTo>
                  <a:pt x="50" y="186"/>
                </a:lnTo>
                <a:lnTo>
                  <a:pt x="53" y="184"/>
                </a:lnTo>
                <a:lnTo>
                  <a:pt x="55" y="180"/>
                </a:lnTo>
                <a:lnTo>
                  <a:pt x="56" y="180"/>
                </a:lnTo>
                <a:lnTo>
                  <a:pt x="57" y="180"/>
                </a:lnTo>
                <a:lnTo>
                  <a:pt x="59" y="183"/>
                </a:lnTo>
                <a:lnTo>
                  <a:pt x="60" y="184"/>
                </a:lnTo>
                <a:lnTo>
                  <a:pt x="62" y="184"/>
                </a:lnTo>
                <a:lnTo>
                  <a:pt x="63" y="184"/>
                </a:lnTo>
                <a:lnTo>
                  <a:pt x="64" y="187"/>
                </a:lnTo>
                <a:lnTo>
                  <a:pt x="66" y="189"/>
                </a:lnTo>
                <a:lnTo>
                  <a:pt x="66" y="190"/>
                </a:lnTo>
                <a:lnTo>
                  <a:pt x="66" y="192"/>
                </a:lnTo>
                <a:lnTo>
                  <a:pt x="64" y="194"/>
                </a:lnTo>
                <a:lnTo>
                  <a:pt x="64" y="195"/>
                </a:lnTo>
                <a:lnTo>
                  <a:pt x="65" y="196"/>
                </a:lnTo>
                <a:lnTo>
                  <a:pt x="67" y="197"/>
                </a:lnTo>
                <a:lnTo>
                  <a:pt x="68" y="197"/>
                </a:lnTo>
                <a:lnTo>
                  <a:pt x="71" y="195"/>
                </a:lnTo>
                <a:lnTo>
                  <a:pt x="71" y="194"/>
                </a:lnTo>
                <a:lnTo>
                  <a:pt x="71" y="191"/>
                </a:lnTo>
                <a:lnTo>
                  <a:pt x="73" y="189"/>
                </a:lnTo>
                <a:lnTo>
                  <a:pt x="74" y="189"/>
                </a:lnTo>
                <a:lnTo>
                  <a:pt x="75" y="190"/>
                </a:lnTo>
                <a:lnTo>
                  <a:pt x="77" y="191"/>
                </a:lnTo>
                <a:lnTo>
                  <a:pt x="77" y="192"/>
                </a:lnTo>
                <a:lnTo>
                  <a:pt x="78" y="192"/>
                </a:lnTo>
                <a:lnTo>
                  <a:pt x="79" y="191"/>
                </a:lnTo>
                <a:lnTo>
                  <a:pt x="79" y="190"/>
                </a:lnTo>
                <a:lnTo>
                  <a:pt x="77" y="187"/>
                </a:lnTo>
                <a:lnTo>
                  <a:pt x="77" y="186"/>
                </a:lnTo>
                <a:lnTo>
                  <a:pt x="77" y="185"/>
                </a:lnTo>
                <a:lnTo>
                  <a:pt x="78" y="183"/>
                </a:lnTo>
                <a:lnTo>
                  <a:pt x="79" y="181"/>
                </a:lnTo>
                <a:lnTo>
                  <a:pt x="78" y="180"/>
                </a:lnTo>
                <a:lnTo>
                  <a:pt x="77" y="179"/>
                </a:lnTo>
                <a:lnTo>
                  <a:pt x="76" y="178"/>
                </a:lnTo>
                <a:lnTo>
                  <a:pt x="74" y="177"/>
                </a:lnTo>
                <a:lnTo>
                  <a:pt x="74" y="174"/>
                </a:lnTo>
                <a:lnTo>
                  <a:pt x="75" y="174"/>
                </a:lnTo>
                <a:lnTo>
                  <a:pt x="76" y="174"/>
                </a:lnTo>
                <a:lnTo>
                  <a:pt x="77" y="174"/>
                </a:lnTo>
                <a:lnTo>
                  <a:pt x="79" y="174"/>
                </a:lnTo>
                <a:lnTo>
                  <a:pt x="80" y="172"/>
                </a:lnTo>
                <a:lnTo>
                  <a:pt x="81" y="171"/>
                </a:lnTo>
                <a:lnTo>
                  <a:pt x="81" y="167"/>
                </a:lnTo>
                <a:lnTo>
                  <a:pt x="79" y="163"/>
                </a:lnTo>
                <a:lnTo>
                  <a:pt x="79" y="162"/>
                </a:lnTo>
                <a:lnTo>
                  <a:pt x="81" y="161"/>
                </a:lnTo>
                <a:lnTo>
                  <a:pt x="82" y="160"/>
                </a:lnTo>
                <a:lnTo>
                  <a:pt x="83" y="159"/>
                </a:lnTo>
                <a:lnTo>
                  <a:pt x="85" y="159"/>
                </a:lnTo>
                <a:lnTo>
                  <a:pt x="85" y="158"/>
                </a:lnTo>
                <a:lnTo>
                  <a:pt x="85" y="155"/>
                </a:lnTo>
                <a:lnTo>
                  <a:pt x="86" y="154"/>
                </a:lnTo>
                <a:lnTo>
                  <a:pt x="86" y="153"/>
                </a:lnTo>
                <a:lnTo>
                  <a:pt x="88" y="152"/>
                </a:lnTo>
                <a:lnTo>
                  <a:pt x="93" y="153"/>
                </a:lnTo>
                <a:lnTo>
                  <a:pt x="95" y="153"/>
                </a:lnTo>
                <a:lnTo>
                  <a:pt x="96" y="153"/>
                </a:lnTo>
                <a:lnTo>
                  <a:pt x="97" y="152"/>
                </a:lnTo>
                <a:lnTo>
                  <a:pt x="97" y="150"/>
                </a:lnTo>
                <a:lnTo>
                  <a:pt x="97" y="148"/>
                </a:lnTo>
                <a:lnTo>
                  <a:pt x="97" y="145"/>
                </a:lnTo>
                <a:lnTo>
                  <a:pt x="98" y="144"/>
                </a:lnTo>
                <a:lnTo>
                  <a:pt x="102" y="142"/>
                </a:lnTo>
                <a:lnTo>
                  <a:pt x="103" y="141"/>
                </a:lnTo>
                <a:lnTo>
                  <a:pt x="104" y="139"/>
                </a:lnTo>
                <a:lnTo>
                  <a:pt x="106" y="138"/>
                </a:lnTo>
                <a:lnTo>
                  <a:pt x="107" y="137"/>
                </a:lnTo>
                <a:lnTo>
                  <a:pt x="108" y="138"/>
                </a:lnTo>
                <a:lnTo>
                  <a:pt x="110" y="140"/>
                </a:lnTo>
                <a:lnTo>
                  <a:pt x="112" y="143"/>
                </a:lnTo>
                <a:lnTo>
                  <a:pt x="112" y="144"/>
                </a:lnTo>
                <a:lnTo>
                  <a:pt x="113" y="145"/>
                </a:lnTo>
                <a:lnTo>
                  <a:pt x="115" y="145"/>
                </a:lnTo>
                <a:lnTo>
                  <a:pt x="121" y="141"/>
                </a:lnTo>
                <a:lnTo>
                  <a:pt x="124" y="140"/>
                </a:lnTo>
                <a:lnTo>
                  <a:pt x="125" y="140"/>
                </a:lnTo>
                <a:lnTo>
                  <a:pt x="127" y="140"/>
                </a:lnTo>
                <a:lnTo>
                  <a:pt x="128" y="139"/>
                </a:lnTo>
                <a:lnTo>
                  <a:pt x="128" y="138"/>
                </a:lnTo>
                <a:lnTo>
                  <a:pt x="131" y="135"/>
                </a:lnTo>
                <a:lnTo>
                  <a:pt x="132" y="134"/>
                </a:lnTo>
                <a:lnTo>
                  <a:pt x="136" y="133"/>
                </a:lnTo>
                <a:lnTo>
                  <a:pt x="138" y="128"/>
                </a:lnTo>
                <a:lnTo>
                  <a:pt x="147" y="120"/>
                </a:lnTo>
                <a:lnTo>
                  <a:pt x="153" y="115"/>
                </a:lnTo>
                <a:lnTo>
                  <a:pt x="155" y="114"/>
                </a:lnTo>
                <a:lnTo>
                  <a:pt x="157" y="114"/>
                </a:lnTo>
                <a:lnTo>
                  <a:pt x="158" y="113"/>
                </a:lnTo>
                <a:lnTo>
                  <a:pt x="159" y="111"/>
                </a:lnTo>
                <a:lnTo>
                  <a:pt x="159" y="108"/>
                </a:lnTo>
                <a:lnTo>
                  <a:pt x="159" y="106"/>
                </a:lnTo>
                <a:lnTo>
                  <a:pt x="160" y="106"/>
                </a:lnTo>
                <a:lnTo>
                  <a:pt x="162" y="104"/>
                </a:lnTo>
                <a:lnTo>
                  <a:pt x="162" y="103"/>
                </a:lnTo>
                <a:lnTo>
                  <a:pt x="161" y="102"/>
                </a:lnTo>
                <a:lnTo>
                  <a:pt x="159" y="99"/>
                </a:lnTo>
                <a:lnTo>
                  <a:pt x="159" y="97"/>
                </a:lnTo>
                <a:lnTo>
                  <a:pt x="163" y="94"/>
                </a:lnTo>
                <a:lnTo>
                  <a:pt x="163" y="92"/>
                </a:lnTo>
                <a:lnTo>
                  <a:pt x="163" y="90"/>
                </a:lnTo>
                <a:lnTo>
                  <a:pt x="163" y="88"/>
                </a:lnTo>
                <a:lnTo>
                  <a:pt x="166" y="86"/>
                </a:lnTo>
                <a:lnTo>
                  <a:pt x="166" y="85"/>
                </a:lnTo>
                <a:lnTo>
                  <a:pt x="164" y="82"/>
                </a:lnTo>
                <a:lnTo>
                  <a:pt x="164" y="81"/>
                </a:lnTo>
                <a:lnTo>
                  <a:pt x="165" y="80"/>
                </a:lnTo>
                <a:lnTo>
                  <a:pt x="166" y="81"/>
                </a:lnTo>
                <a:lnTo>
                  <a:pt x="168" y="81"/>
                </a:lnTo>
                <a:lnTo>
                  <a:pt x="169" y="81"/>
                </a:lnTo>
                <a:lnTo>
                  <a:pt x="168" y="77"/>
                </a:lnTo>
                <a:lnTo>
                  <a:pt x="169" y="75"/>
                </a:lnTo>
                <a:lnTo>
                  <a:pt x="170" y="74"/>
                </a:lnTo>
                <a:lnTo>
                  <a:pt x="170" y="70"/>
                </a:lnTo>
                <a:lnTo>
                  <a:pt x="172" y="66"/>
                </a:lnTo>
                <a:lnTo>
                  <a:pt x="171" y="63"/>
                </a:lnTo>
                <a:lnTo>
                  <a:pt x="173" y="61"/>
                </a:lnTo>
                <a:lnTo>
                  <a:pt x="174" y="60"/>
                </a:lnTo>
                <a:lnTo>
                  <a:pt x="174" y="55"/>
                </a:lnTo>
                <a:lnTo>
                  <a:pt x="176" y="51"/>
                </a:lnTo>
                <a:lnTo>
                  <a:pt x="177" y="48"/>
                </a:lnTo>
                <a:lnTo>
                  <a:pt x="178" y="44"/>
                </a:lnTo>
                <a:lnTo>
                  <a:pt x="179" y="43"/>
                </a:lnTo>
                <a:lnTo>
                  <a:pt x="181" y="42"/>
                </a:lnTo>
                <a:lnTo>
                  <a:pt x="182" y="41"/>
                </a:lnTo>
                <a:lnTo>
                  <a:pt x="183" y="37"/>
                </a:lnTo>
                <a:lnTo>
                  <a:pt x="184" y="36"/>
                </a:lnTo>
                <a:lnTo>
                  <a:pt x="184" y="34"/>
                </a:lnTo>
                <a:lnTo>
                  <a:pt x="182" y="32"/>
                </a:lnTo>
                <a:lnTo>
                  <a:pt x="183" y="30"/>
                </a:lnTo>
                <a:lnTo>
                  <a:pt x="182" y="29"/>
                </a:lnTo>
                <a:lnTo>
                  <a:pt x="181" y="28"/>
                </a:lnTo>
                <a:lnTo>
                  <a:pt x="181" y="27"/>
                </a:lnTo>
                <a:lnTo>
                  <a:pt x="182" y="26"/>
                </a:lnTo>
                <a:lnTo>
                  <a:pt x="182" y="25"/>
                </a:lnTo>
                <a:lnTo>
                  <a:pt x="184" y="20"/>
                </a:lnTo>
                <a:lnTo>
                  <a:pt x="184" y="18"/>
                </a:lnTo>
                <a:lnTo>
                  <a:pt x="183" y="16"/>
                </a:lnTo>
                <a:lnTo>
                  <a:pt x="181" y="12"/>
                </a:lnTo>
                <a:lnTo>
                  <a:pt x="180" y="9"/>
                </a:lnTo>
                <a:lnTo>
                  <a:pt x="178" y="7"/>
                </a:lnTo>
                <a:lnTo>
                  <a:pt x="178" y="6"/>
                </a:lnTo>
                <a:lnTo>
                  <a:pt x="181" y="2"/>
                </a:lnTo>
                <a:lnTo>
                  <a:pt x="182" y="1"/>
                </a:lnTo>
                <a:lnTo>
                  <a:pt x="183" y="1"/>
                </a:lnTo>
                <a:lnTo>
                  <a:pt x="186" y="2"/>
                </a:lnTo>
                <a:lnTo>
                  <a:pt x="189" y="0"/>
                </a:lnTo>
                <a:lnTo>
                  <a:pt x="191" y="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6" name="Freeform 472"/>
          <p:cNvSpPr>
            <a:spLocks/>
          </p:cNvSpPr>
          <p:nvPr/>
        </p:nvSpPr>
        <p:spPr bwMode="auto">
          <a:xfrm>
            <a:off x="6796088" y="3455988"/>
            <a:ext cx="698500" cy="606425"/>
          </a:xfrm>
          <a:custGeom>
            <a:avLst/>
            <a:gdLst>
              <a:gd name="T0" fmla="*/ 2147483647 w 440"/>
              <a:gd name="T1" fmla="*/ 2147483647 h 382"/>
              <a:gd name="T2" fmla="*/ 2147483647 w 440"/>
              <a:gd name="T3" fmla="*/ 2147483647 h 382"/>
              <a:gd name="T4" fmla="*/ 2147483647 w 440"/>
              <a:gd name="T5" fmla="*/ 2147483647 h 382"/>
              <a:gd name="T6" fmla="*/ 2147483647 w 440"/>
              <a:gd name="T7" fmla="*/ 2147483647 h 382"/>
              <a:gd name="T8" fmla="*/ 2147483647 w 440"/>
              <a:gd name="T9" fmla="*/ 2147483647 h 382"/>
              <a:gd name="T10" fmla="*/ 2147483647 w 440"/>
              <a:gd name="T11" fmla="*/ 2147483647 h 382"/>
              <a:gd name="T12" fmla="*/ 2147483647 w 440"/>
              <a:gd name="T13" fmla="*/ 2147483647 h 382"/>
              <a:gd name="T14" fmla="*/ 2147483647 w 440"/>
              <a:gd name="T15" fmla="*/ 2147483647 h 382"/>
              <a:gd name="T16" fmla="*/ 2147483647 w 440"/>
              <a:gd name="T17" fmla="*/ 2147483647 h 382"/>
              <a:gd name="T18" fmla="*/ 2147483647 w 440"/>
              <a:gd name="T19" fmla="*/ 2147483647 h 382"/>
              <a:gd name="T20" fmla="*/ 2147483647 w 440"/>
              <a:gd name="T21" fmla="*/ 2147483647 h 382"/>
              <a:gd name="T22" fmla="*/ 2147483647 w 440"/>
              <a:gd name="T23" fmla="*/ 2147483647 h 382"/>
              <a:gd name="T24" fmla="*/ 2147483647 w 440"/>
              <a:gd name="T25" fmla="*/ 2147483647 h 382"/>
              <a:gd name="T26" fmla="*/ 2147483647 w 440"/>
              <a:gd name="T27" fmla="*/ 2147483647 h 382"/>
              <a:gd name="T28" fmla="*/ 2147483647 w 440"/>
              <a:gd name="T29" fmla="*/ 2147483647 h 382"/>
              <a:gd name="T30" fmla="*/ 2147483647 w 440"/>
              <a:gd name="T31" fmla="*/ 2147483647 h 382"/>
              <a:gd name="T32" fmla="*/ 2147483647 w 440"/>
              <a:gd name="T33" fmla="*/ 2147483647 h 382"/>
              <a:gd name="T34" fmla="*/ 2147483647 w 440"/>
              <a:gd name="T35" fmla="*/ 2147483647 h 382"/>
              <a:gd name="T36" fmla="*/ 2147483647 w 440"/>
              <a:gd name="T37" fmla="*/ 2147483647 h 382"/>
              <a:gd name="T38" fmla="*/ 2147483647 w 440"/>
              <a:gd name="T39" fmla="*/ 2147483647 h 382"/>
              <a:gd name="T40" fmla="*/ 2147483647 w 440"/>
              <a:gd name="T41" fmla="*/ 2147483647 h 382"/>
              <a:gd name="T42" fmla="*/ 2147483647 w 440"/>
              <a:gd name="T43" fmla="*/ 2147483647 h 382"/>
              <a:gd name="T44" fmla="*/ 2147483647 w 440"/>
              <a:gd name="T45" fmla="*/ 2147483647 h 382"/>
              <a:gd name="T46" fmla="*/ 2147483647 w 440"/>
              <a:gd name="T47" fmla="*/ 2147483647 h 382"/>
              <a:gd name="T48" fmla="*/ 2147483647 w 440"/>
              <a:gd name="T49" fmla="*/ 2147483647 h 382"/>
              <a:gd name="T50" fmla="*/ 2147483647 w 440"/>
              <a:gd name="T51" fmla="*/ 2147483647 h 382"/>
              <a:gd name="T52" fmla="*/ 2147483647 w 440"/>
              <a:gd name="T53" fmla="*/ 2147483647 h 382"/>
              <a:gd name="T54" fmla="*/ 2147483647 w 440"/>
              <a:gd name="T55" fmla="*/ 2147483647 h 382"/>
              <a:gd name="T56" fmla="*/ 2147483647 w 440"/>
              <a:gd name="T57" fmla="*/ 2147483647 h 382"/>
              <a:gd name="T58" fmla="*/ 2147483647 w 440"/>
              <a:gd name="T59" fmla="*/ 2147483647 h 382"/>
              <a:gd name="T60" fmla="*/ 2147483647 w 440"/>
              <a:gd name="T61" fmla="*/ 2147483647 h 382"/>
              <a:gd name="T62" fmla="*/ 2147483647 w 440"/>
              <a:gd name="T63" fmla="*/ 2147483647 h 382"/>
              <a:gd name="T64" fmla="*/ 2147483647 w 440"/>
              <a:gd name="T65" fmla="*/ 2147483647 h 382"/>
              <a:gd name="T66" fmla="*/ 2147483647 w 440"/>
              <a:gd name="T67" fmla="*/ 2147483647 h 382"/>
              <a:gd name="T68" fmla="*/ 2147483647 w 440"/>
              <a:gd name="T69" fmla="*/ 2147483647 h 382"/>
              <a:gd name="T70" fmla="*/ 2147483647 w 440"/>
              <a:gd name="T71" fmla="*/ 2147483647 h 382"/>
              <a:gd name="T72" fmla="*/ 2147483647 w 440"/>
              <a:gd name="T73" fmla="*/ 2147483647 h 382"/>
              <a:gd name="T74" fmla="*/ 2147483647 w 440"/>
              <a:gd name="T75" fmla="*/ 2147483647 h 382"/>
              <a:gd name="T76" fmla="*/ 2147483647 w 440"/>
              <a:gd name="T77" fmla="*/ 2147483647 h 382"/>
              <a:gd name="T78" fmla="*/ 2147483647 w 440"/>
              <a:gd name="T79" fmla="*/ 2147483647 h 382"/>
              <a:gd name="T80" fmla="*/ 2147483647 w 440"/>
              <a:gd name="T81" fmla="*/ 2147483647 h 382"/>
              <a:gd name="T82" fmla="*/ 2147483647 w 440"/>
              <a:gd name="T83" fmla="*/ 2147483647 h 382"/>
              <a:gd name="T84" fmla="*/ 2147483647 w 440"/>
              <a:gd name="T85" fmla="*/ 2147483647 h 382"/>
              <a:gd name="T86" fmla="*/ 2147483647 w 440"/>
              <a:gd name="T87" fmla="*/ 2147483647 h 382"/>
              <a:gd name="T88" fmla="*/ 2147483647 w 440"/>
              <a:gd name="T89" fmla="*/ 2147483647 h 382"/>
              <a:gd name="T90" fmla="*/ 2147483647 w 440"/>
              <a:gd name="T91" fmla="*/ 2147483647 h 382"/>
              <a:gd name="T92" fmla="*/ 2147483647 w 440"/>
              <a:gd name="T93" fmla="*/ 2147483647 h 382"/>
              <a:gd name="T94" fmla="*/ 2147483647 w 440"/>
              <a:gd name="T95" fmla="*/ 2147483647 h 382"/>
              <a:gd name="T96" fmla="*/ 2147483647 w 440"/>
              <a:gd name="T97" fmla="*/ 2147483647 h 382"/>
              <a:gd name="T98" fmla="*/ 2147483647 w 440"/>
              <a:gd name="T99" fmla="*/ 2147483647 h 382"/>
              <a:gd name="T100" fmla="*/ 2147483647 w 440"/>
              <a:gd name="T101" fmla="*/ 2147483647 h 382"/>
              <a:gd name="T102" fmla="*/ 2147483647 w 440"/>
              <a:gd name="T103" fmla="*/ 2147483647 h 382"/>
              <a:gd name="T104" fmla="*/ 2147483647 w 440"/>
              <a:gd name="T105" fmla="*/ 2147483647 h 382"/>
              <a:gd name="T106" fmla="*/ 2147483647 w 440"/>
              <a:gd name="T107" fmla="*/ 2147483647 h 382"/>
              <a:gd name="T108" fmla="*/ 2147483647 w 440"/>
              <a:gd name="T109" fmla="*/ 2147483647 h 382"/>
              <a:gd name="T110" fmla="*/ 2147483647 w 440"/>
              <a:gd name="T111" fmla="*/ 2147483647 h 382"/>
              <a:gd name="T112" fmla="*/ 2147483647 w 440"/>
              <a:gd name="T113" fmla="*/ 2147483647 h 382"/>
              <a:gd name="T114" fmla="*/ 2147483647 w 440"/>
              <a:gd name="T115" fmla="*/ 2147483647 h 382"/>
              <a:gd name="T116" fmla="*/ 2147483647 w 440"/>
              <a:gd name="T117" fmla="*/ 2147483647 h 382"/>
              <a:gd name="T118" fmla="*/ 2147483647 w 440"/>
              <a:gd name="T119" fmla="*/ 2147483647 h 382"/>
              <a:gd name="T120" fmla="*/ 2147483647 w 440"/>
              <a:gd name="T121" fmla="*/ 0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0" h="382">
                <a:moveTo>
                  <a:pt x="191" y="0"/>
                </a:moveTo>
                <a:lnTo>
                  <a:pt x="191" y="61"/>
                </a:lnTo>
                <a:lnTo>
                  <a:pt x="191" y="103"/>
                </a:lnTo>
                <a:lnTo>
                  <a:pt x="220" y="102"/>
                </a:lnTo>
                <a:lnTo>
                  <a:pt x="226" y="103"/>
                </a:lnTo>
                <a:lnTo>
                  <a:pt x="244" y="103"/>
                </a:lnTo>
                <a:lnTo>
                  <a:pt x="284" y="103"/>
                </a:lnTo>
                <a:lnTo>
                  <a:pt x="283" y="143"/>
                </a:lnTo>
                <a:lnTo>
                  <a:pt x="283" y="159"/>
                </a:lnTo>
                <a:lnTo>
                  <a:pt x="283" y="160"/>
                </a:lnTo>
                <a:lnTo>
                  <a:pt x="285" y="160"/>
                </a:lnTo>
                <a:lnTo>
                  <a:pt x="289" y="156"/>
                </a:lnTo>
                <a:lnTo>
                  <a:pt x="292" y="153"/>
                </a:lnTo>
                <a:lnTo>
                  <a:pt x="293" y="152"/>
                </a:lnTo>
                <a:lnTo>
                  <a:pt x="295" y="152"/>
                </a:lnTo>
                <a:lnTo>
                  <a:pt x="295" y="151"/>
                </a:lnTo>
                <a:lnTo>
                  <a:pt x="296" y="150"/>
                </a:lnTo>
                <a:lnTo>
                  <a:pt x="296" y="149"/>
                </a:lnTo>
                <a:lnTo>
                  <a:pt x="298" y="149"/>
                </a:lnTo>
                <a:lnTo>
                  <a:pt x="299" y="149"/>
                </a:lnTo>
                <a:lnTo>
                  <a:pt x="300" y="149"/>
                </a:lnTo>
                <a:lnTo>
                  <a:pt x="301" y="149"/>
                </a:lnTo>
                <a:lnTo>
                  <a:pt x="301" y="148"/>
                </a:lnTo>
                <a:lnTo>
                  <a:pt x="301" y="147"/>
                </a:lnTo>
                <a:lnTo>
                  <a:pt x="302" y="145"/>
                </a:lnTo>
                <a:lnTo>
                  <a:pt x="303" y="145"/>
                </a:lnTo>
                <a:lnTo>
                  <a:pt x="303" y="143"/>
                </a:lnTo>
                <a:lnTo>
                  <a:pt x="304" y="143"/>
                </a:lnTo>
                <a:lnTo>
                  <a:pt x="306" y="142"/>
                </a:lnTo>
                <a:lnTo>
                  <a:pt x="308" y="141"/>
                </a:lnTo>
                <a:lnTo>
                  <a:pt x="308" y="139"/>
                </a:lnTo>
                <a:lnTo>
                  <a:pt x="310" y="139"/>
                </a:lnTo>
                <a:lnTo>
                  <a:pt x="311" y="139"/>
                </a:lnTo>
                <a:lnTo>
                  <a:pt x="311" y="138"/>
                </a:lnTo>
                <a:lnTo>
                  <a:pt x="312" y="136"/>
                </a:lnTo>
                <a:lnTo>
                  <a:pt x="313" y="136"/>
                </a:lnTo>
                <a:lnTo>
                  <a:pt x="313" y="138"/>
                </a:lnTo>
                <a:lnTo>
                  <a:pt x="316" y="132"/>
                </a:lnTo>
                <a:lnTo>
                  <a:pt x="317" y="132"/>
                </a:lnTo>
                <a:lnTo>
                  <a:pt x="317" y="130"/>
                </a:lnTo>
                <a:lnTo>
                  <a:pt x="318" y="130"/>
                </a:lnTo>
                <a:lnTo>
                  <a:pt x="320" y="130"/>
                </a:lnTo>
                <a:lnTo>
                  <a:pt x="321" y="130"/>
                </a:lnTo>
                <a:lnTo>
                  <a:pt x="322" y="129"/>
                </a:lnTo>
                <a:lnTo>
                  <a:pt x="323" y="130"/>
                </a:lnTo>
                <a:lnTo>
                  <a:pt x="324" y="131"/>
                </a:lnTo>
                <a:lnTo>
                  <a:pt x="325" y="131"/>
                </a:lnTo>
                <a:lnTo>
                  <a:pt x="328" y="133"/>
                </a:lnTo>
                <a:lnTo>
                  <a:pt x="329" y="133"/>
                </a:lnTo>
                <a:lnTo>
                  <a:pt x="330" y="133"/>
                </a:lnTo>
                <a:lnTo>
                  <a:pt x="331" y="132"/>
                </a:lnTo>
                <a:lnTo>
                  <a:pt x="332" y="129"/>
                </a:lnTo>
                <a:lnTo>
                  <a:pt x="334" y="129"/>
                </a:lnTo>
                <a:lnTo>
                  <a:pt x="334" y="128"/>
                </a:lnTo>
                <a:lnTo>
                  <a:pt x="335" y="126"/>
                </a:lnTo>
                <a:lnTo>
                  <a:pt x="337" y="124"/>
                </a:lnTo>
                <a:lnTo>
                  <a:pt x="339" y="121"/>
                </a:lnTo>
                <a:lnTo>
                  <a:pt x="340" y="120"/>
                </a:lnTo>
                <a:lnTo>
                  <a:pt x="341" y="120"/>
                </a:lnTo>
                <a:lnTo>
                  <a:pt x="342" y="120"/>
                </a:lnTo>
                <a:lnTo>
                  <a:pt x="343" y="120"/>
                </a:lnTo>
                <a:lnTo>
                  <a:pt x="342" y="118"/>
                </a:lnTo>
                <a:lnTo>
                  <a:pt x="343" y="117"/>
                </a:lnTo>
                <a:lnTo>
                  <a:pt x="343" y="116"/>
                </a:lnTo>
                <a:lnTo>
                  <a:pt x="344" y="115"/>
                </a:lnTo>
                <a:lnTo>
                  <a:pt x="344" y="113"/>
                </a:lnTo>
                <a:lnTo>
                  <a:pt x="345" y="112"/>
                </a:lnTo>
                <a:lnTo>
                  <a:pt x="346" y="112"/>
                </a:lnTo>
                <a:lnTo>
                  <a:pt x="347" y="111"/>
                </a:lnTo>
                <a:lnTo>
                  <a:pt x="347" y="113"/>
                </a:lnTo>
                <a:lnTo>
                  <a:pt x="347" y="114"/>
                </a:lnTo>
                <a:lnTo>
                  <a:pt x="348" y="114"/>
                </a:lnTo>
                <a:lnTo>
                  <a:pt x="349" y="113"/>
                </a:lnTo>
                <a:lnTo>
                  <a:pt x="350" y="114"/>
                </a:lnTo>
                <a:lnTo>
                  <a:pt x="350" y="115"/>
                </a:lnTo>
                <a:lnTo>
                  <a:pt x="349" y="115"/>
                </a:lnTo>
                <a:lnTo>
                  <a:pt x="348" y="115"/>
                </a:lnTo>
                <a:lnTo>
                  <a:pt x="347" y="116"/>
                </a:lnTo>
                <a:lnTo>
                  <a:pt x="347" y="117"/>
                </a:lnTo>
                <a:lnTo>
                  <a:pt x="349" y="118"/>
                </a:lnTo>
                <a:lnTo>
                  <a:pt x="350" y="118"/>
                </a:lnTo>
                <a:lnTo>
                  <a:pt x="351" y="118"/>
                </a:lnTo>
                <a:lnTo>
                  <a:pt x="351" y="120"/>
                </a:lnTo>
                <a:lnTo>
                  <a:pt x="352" y="121"/>
                </a:lnTo>
                <a:lnTo>
                  <a:pt x="356" y="123"/>
                </a:lnTo>
                <a:lnTo>
                  <a:pt x="358" y="123"/>
                </a:lnTo>
                <a:lnTo>
                  <a:pt x="361" y="123"/>
                </a:lnTo>
                <a:lnTo>
                  <a:pt x="362" y="123"/>
                </a:lnTo>
                <a:lnTo>
                  <a:pt x="365" y="125"/>
                </a:lnTo>
                <a:lnTo>
                  <a:pt x="367" y="125"/>
                </a:lnTo>
                <a:lnTo>
                  <a:pt x="370" y="124"/>
                </a:lnTo>
                <a:lnTo>
                  <a:pt x="373" y="125"/>
                </a:lnTo>
                <a:lnTo>
                  <a:pt x="374" y="125"/>
                </a:lnTo>
                <a:lnTo>
                  <a:pt x="375" y="124"/>
                </a:lnTo>
                <a:lnTo>
                  <a:pt x="376" y="122"/>
                </a:lnTo>
                <a:lnTo>
                  <a:pt x="377" y="123"/>
                </a:lnTo>
                <a:lnTo>
                  <a:pt x="377" y="122"/>
                </a:lnTo>
                <a:lnTo>
                  <a:pt x="377" y="121"/>
                </a:lnTo>
                <a:lnTo>
                  <a:pt x="379" y="122"/>
                </a:lnTo>
                <a:lnTo>
                  <a:pt x="379" y="121"/>
                </a:lnTo>
                <a:lnTo>
                  <a:pt x="376" y="120"/>
                </a:lnTo>
                <a:lnTo>
                  <a:pt x="376" y="119"/>
                </a:lnTo>
                <a:lnTo>
                  <a:pt x="375" y="118"/>
                </a:lnTo>
                <a:lnTo>
                  <a:pt x="376" y="117"/>
                </a:lnTo>
                <a:lnTo>
                  <a:pt x="377" y="117"/>
                </a:lnTo>
                <a:lnTo>
                  <a:pt x="380" y="118"/>
                </a:lnTo>
                <a:lnTo>
                  <a:pt x="381" y="118"/>
                </a:lnTo>
                <a:lnTo>
                  <a:pt x="380" y="117"/>
                </a:lnTo>
                <a:lnTo>
                  <a:pt x="379" y="117"/>
                </a:lnTo>
                <a:lnTo>
                  <a:pt x="378" y="115"/>
                </a:lnTo>
                <a:lnTo>
                  <a:pt x="378" y="114"/>
                </a:lnTo>
                <a:lnTo>
                  <a:pt x="379" y="114"/>
                </a:lnTo>
                <a:lnTo>
                  <a:pt x="382" y="115"/>
                </a:lnTo>
                <a:lnTo>
                  <a:pt x="383" y="115"/>
                </a:lnTo>
                <a:lnTo>
                  <a:pt x="382" y="114"/>
                </a:lnTo>
                <a:lnTo>
                  <a:pt x="382" y="113"/>
                </a:lnTo>
                <a:lnTo>
                  <a:pt x="384" y="113"/>
                </a:lnTo>
                <a:lnTo>
                  <a:pt x="385" y="113"/>
                </a:lnTo>
                <a:lnTo>
                  <a:pt x="385" y="112"/>
                </a:lnTo>
                <a:lnTo>
                  <a:pt x="388" y="112"/>
                </a:lnTo>
                <a:lnTo>
                  <a:pt x="390" y="114"/>
                </a:lnTo>
                <a:lnTo>
                  <a:pt x="392" y="114"/>
                </a:lnTo>
                <a:lnTo>
                  <a:pt x="393" y="113"/>
                </a:lnTo>
                <a:lnTo>
                  <a:pt x="394" y="112"/>
                </a:lnTo>
                <a:lnTo>
                  <a:pt x="396" y="110"/>
                </a:lnTo>
                <a:lnTo>
                  <a:pt x="396" y="109"/>
                </a:lnTo>
                <a:lnTo>
                  <a:pt x="395" y="108"/>
                </a:lnTo>
                <a:lnTo>
                  <a:pt x="398" y="108"/>
                </a:lnTo>
                <a:lnTo>
                  <a:pt x="400" y="106"/>
                </a:lnTo>
                <a:lnTo>
                  <a:pt x="401" y="106"/>
                </a:lnTo>
                <a:lnTo>
                  <a:pt x="404" y="106"/>
                </a:lnTo>
                <a:lnTo>
                  <a:pt x="407" y="108"/>
                </a:lnTo>
                <a:lnTo>
                  <a:pt x="409" y="109"/>
                </a:lnTo>
                <a:lnTo>
                  <a:pt x="413" y="112"/>
                </a:lnTo>
                <a:lnTo>
                  <a:pt x="414" y="114"/>
                </a:lnTo>
                <a:lnTo>
                  <a:pt x="415" y="115"/>
                </a:lnTo>
                <a:lnTo>
                  <a:pt x="416" y="116"/>
                </a:lnTo>
                <a:lnTo>
                  <a:pt x="418" y="116"/>
                </a:lnTo>
                <a:lnTo>
                  <a:pt x="420" y="115"/>
                </a:lnTo>
                <a:lnTo>
                  <a:pt x="421" y="115"/>
                </a:lnTo>
                <a:lnTo>
                  <a:pt x="421" y="118"/>
                </a:lnTo>
                <a:lnTo>
                  <a:pt x="422" y="118"/>
                </a:lnTo>
                <a:lnTo>
                  <a:pt x="422" y="117"/>
                </a:lnTo>
                <a:lnTo>
                  <a:pt x="422" y="116"/>
                </a:lnTo>
                <a:lnTo>
                  <a:pt x="421" y="114"/>
                </a:lnTo>
                <a:lnTo>
                  <a:pt x="422" y="114"/>
                </a:lnTo>
                <a:lnTo>
                  <a:pt x="423" y="115"/>
                </a:lnTo>
                <a:lnTo>
                  <a:pt x="424" y="116"/>
                </a:lnTo>
                <a:lnTo>
                  <a:pt x="427" y="116"/>
                </a:lnTo>
                <a:lnTo>
                  <a:pt x="426" y="115"/>
                </a:lnTo>
                <a:lnTo>
                  <a:pt x="427" y="115"/>
                </a:lnTo>
                <a:lnTo>
                  <a:pt x="428" y="115"/>
                </a:lnTo>
                <a:lnTo>
                  <a:pt x="431" y="116"/>
                </a:lnTo>
                <a:lnTo>
                  <a:pt x="431" y="117"/>
                </a:lnTo>
                <a:lnTo>
                  <a:pt x="431" y="120"/>
                </a:lnTo>
                <a:lnTo>
                  <a:pt x="427" y="121"/>
                </a:lnTo>
                <a:lnTo>
                  <a:pt x="428" y="122"/>
                </a:lnTo>
                <a:lnTo>
                  <a:pt x="428" y="123"/>
                </a:lnTo>
                <a:lnTo>
                  <a:pt x="428" y="125"/>
                </a:lnTo>
                <a:lnTo>
                  <a:pt x="429" y="126"/>
                </a:lnTo>
                <a:lnTo>
                  <a:pt x="430" y="126"/>
                </a:lnTo>
                <a:lnTo>
                  <a:pt x="431" y="125"/>
                </a:lnTo>
                <a:lnTo>
                  <a:pt x="431" y="124"/>
                </a:lnTo>
                <a:lnTo>
                  <a:pt x="432" y="124"/>
                </a:lnTo>
                <a:lnTo>
                  <a:pt x="432" y="126"/>
                </a:lnTo>
                <a:lnTo>
                  <a:pt x="430" y="127"/>
                </a:lnTo>
                <a:lnTo>
                  <a:pt x="431" y="128"/>
                </a:lnTo>
                <a:lnTo>
                  <a:pt x="433" y="128"/>
                </a:lnTo>
                <a:lnTo>
                  <a:pt x="434" y="128"/>
                </a:lnTo>
                <a:lnTo>
                  <a:pt x="435" y="128"/>
                </a:lnTo>
                <a:lnTo>
                  <a:pt x="436" y="127"/>
                </a:lnTo>
                <a:lnTo>
                  <a:pt x="437" y="127"/>
                </a:lnTo>
                <a:lnTo>
                  <a:pt x="437" y="128"/>
                </a:lnTo>
                <a:lnTo>
                  <a:pt x="437" y="129"/>
                </a:lnTo>
                <a:lnTo>
                  <a:pt x="435" y="129"/>
                </a:lnTo>
                <a:lnTo>
                  <a:pt x="434" y="130"/>
                </a:lnTo>
                <a:lnTo>
                  <a:pt x="436" y="131"/>
                </a:lnTo>
                <a:lnTo>
                  <a:pt x="434" y="132"/>
                </a:lnTo>
                <a:lnTo>
                  <a:pt x="435" y="133"/>
                </a:lnTo>
                <a:lnTo>
                  <a:pt x="434" y="134"/>
                </a:lnTo>
                <a:lnTo>
                  <a:pt x="434" y="135"/>
                </a:lnTo>
                <a:lnTo>
                  <a:pt x="437" y="135"/>
                </a:lnTo>
                <a:lnTo>
                  <a:pt x="438" y="136"/>
                </a:lnTo>
                <a:lnTo>
                  <a:pt x="439" y="138"/>
                </a:lnTo>
                <a:lnTo>
                  <a:pt x="440" y="139"/>
                </a:lnTo>
                <a:lnTo>
                  <a:pt x="439" y="140"/>
                </a:lnTo>
                <a:lnTo>
                  <a:pt x="438" y="141"/>
                </a:lnTo>
                <a:lnTo>
                  <a:pt x="439" y="142"/>
                </a:lnTo>
                <a:lnTo>
                  <a:pt x="439" y="144"/>
                </a:lnTo>
                <a:lnTo>
                  <a:pt x="438" y="144"/>
                </a:lnTo>
                <a:lnTo>
                  <a:pt x="438" y="145"/>
                </a:lnTo>
                <a:lnTo>
                  <a:pt x="439" y="146"/>
                </a:lnTo>
                <a:lnTo>
                  <a:pt x="440" y="147"/>
                </a:lnTo>
                <a:lnTo>
                  <a:pt x="438" y="153"/>
                </a:lnTo>
                <a:lnTo>
                  <a:pt x="438" y="154"/>
                </a:lnTo>
                <a:lnTo>
                  <a:pt x="437" y="155"/>
                </a:lnTo>
                <a:lnTo>
                  <a:pt x="436" y="157"/>
                </a:lnTo>
                <a:lnTo>
                  <a:pt x="436" y="158"/>
                </a:lnTo>
                <a:lnTo>
                  <a:pt x="434" y="162"/>
                </a:lnTo>
                <a:lnTo>
                  <a:pt x="431" y="168"/>
                </a:lnTo>
                <a:lnTo>
                  <a:pt x="430" y="167"/>
                </a:lnTo>
                <a:lnTo>
                  <a:pt x="421" y="160"/>
                </a:lnTo>
                <a:lnTo>
                  <a:pt x="420" y="159"/>
                </a:lnTo>
                <a:lnTo>
                  <a:pt x="419" y="158"/>
                </a:lnTo>
                <a:lnTo>
                  <a:pt x="418" y="157"/>
                </a:lnTo>
                <a:lnTo>
                  <a:pt x="416" y="156"/>
                </a:lnTo>
                <a:lnTo>
                  <a:pt x="406" y="148"/>
                </a:lnTo>
                <a:lnTo>
                  <a:pt x="405" y="147"/>
                </a:lnTo>
                <a:lnTo>
                  <a:pt x="404" y="146"/>
                </a:lnTo>
                <a:lnTo>
                  <a:pt x="397" y="140"/>
                </a:lnTo>
                <a:lnTo>
                  <a:pt x="389" y="134"/>
                </a:lnTo>
                <a:lnTo>
                  <a:pt x="388" y="134"/>
                </a:lnTo>
                <a:lnTo>
                  <a:pt x="386" y="132"/>
                </a:lnTo>
                <a:lnTo>
                  <a:pt x="385" y="132"/>
                </a:lnTo>
                <a:lnTo>
                  <a:pt x="385" y="133"/>
                </a:lnTo>
                <a:lnTo>
                  <a:pt x="385" y="134"/>
                </a:lnTo>
                <a:lnTo>
                  <a:pt x="384" y="137"/>
                </a:lnTo>
                <a:lnTo>
                  <a:pt x="384" y="138"/>
                </a:lnTo>
                <a:lnTo>
                  <a:pt x="385" y="140"/>
                </a:lnTo>
                <a:lnTo>
                  <a:pt x="383" y="142"/>
                </a:lnTo>
                <a:lnTo>
                  <a:pt x="383" y="143"/>
                </a:lnTo>
                <a:lnTo>
                  <a:pt x="385" y="143"/>
                </a:lnTo>
                <a:lnTo>
                  <a:pt x="385" y="144"/>
                </a:lnTo>
                <a:lnTo>
                  <a:pt x="383" y="148"/>
                </a:lnTo>
                <a:lnTo>
                  <a:pt x="382" y="150"/>
                </a:lnTo>
                <a:lnTo>
                  <a:pt x="379" y="154"/>
                </a:lnTo>
                <a:lnTo>
                  <a:pt x="379" y="155"/>
                </a:lnTo>
                <a:lnTo>
                  <a:pt x="380" y="156"/>
                </a:lnTo>
                <a:lnTo>
                  <a:pt x="380" y="157"/>
                </a:lnTo>
                <a:lnTo>
                  <a:pt x="379" y="158"/>
                </a:lnTo>
                <a:lnTo>
                  <a:pt x="378" y="159"/>
                </a:lnTo>
                <a:lnTo>
                  <a:pt x="377" y="160"/>
                </a:lnTo>
                <a:lnTo>
                  <a:pt x="377" y="161"/>
                </a:lnTo>
                <a:lnTo>
                  <a:pt x="380" y="164"/>
                </a:lnTo>
                <a:lnTo>
                  <a:pt x="378" y="166"/>
                </a:lnTo>
                <a:lnTo>
                  <a:pt x="375" y="170"/>
                </a:lnTo>
                <a:lnTo>
                  <a:pt x="373" y="171"/>
                </a:lnTo>
                <a:lnTo>
                  <a:pt x="371" y="172"/>
                </a:lnTo>
                <a:lnTo>
                  <a:pt x="368" y="176"/>
                </a:lnTo>
                <a:lnTo>
                  <a:pt x="366" y="178"/>
                </a:lnTo>
                <a:lnTo>
                  <a:pt x="365" y="179"/>
                </a:lnTo>
                <a:lnTo>
                  <a:pt x="365" y="180"/>
                </a:lnTo>
                <a:lnTo>
                  <a:pt x="366" y="180"/>
                </a:lnTo>
                <a:lnTo>
                  <a:pt x="367" y="181"/>
                </a:lnTo>
                <a:lnTo>
                  <a:pt x="366" y="181"/>
                </a:lnTo>
                <a:lnTo>
                  <a:pt x="362" y="187"/>
                </a:lnTo>
                <a:lnTo>
                  <a:pt x="361" y="186"/>
                </a:lnTo>
                <a:lnTo>
                  <a:pt x="361" y="185"/>
                </a:lnTo>
                <a:lnTo>
                  <a:pt x="360" y="186"/>
                </a:lnTo>
                <a:lnTo>
                  <a:pt x="356" y="190"/>
                </a:lnTo>
                <a:lnTo>
                  <a:pt x="355" y="192"/>
                </a:lnTo>
                <a:lnTo>
                  <a:pt x="353" y="192"/>
                </a:lnTo>
                <a:lnTo>
                  <a:pt x="352" y="194"/>
                </a:lnTo>
                <a:lnTo>
                  <a:pt x="352" y="193"/>
                </a:lnTo>
                <a:lnTo>
                  <a:pt x="352" y="191"/>
                </a:lnTo>
                <a:lnTo>
                  <a:pt x="351" y="191"/>
                </a:lnTo>
                <a:lnTo>
                  <a:pt x="350" y="191"/>
                </a:lnTo>
                <a:lnTo>
                  <a:pt x="347" y="194"/>
                </a:lnTo>
                <a:lnTo>
                  <a:pt x="347" y="195"/>
                </a:lnTo>
                <a:lnTo>
                  <a:pt x="346" y="196"/>
                </a:lnTo>
                <a:lnTo>
                  <a:pt x="344" y="197"/>
                </a:lnTo>
                <a:lnTo>
                  <a:pt x="344" y="199"/>
                </a:lnTo>
                <a:lnTo>
                  <a:pt x="339" y="209"/>
                </a:lnTo>
                <a:lnTo>
                  <a:pt x="338" y="209"/>
                </a:lnTo>
                <a:lnTo>
                  <a:pt x="335" y="207"/>
                </a:lnTo>
                <a:lnTo>
                  <a:pt x="334" y="207"/>
                </a:lnTo>
                <a:lnTo>
                  <a:pt x="334" y="206"/>
                </a:lnTo>
                <a:lnTo>
                  <a:pt x="334" y="205"/>
                </a:lnTo>
                <a:lnTo>
                  <a:pt x="327" y="201"/>
                </a:lnTo>
                <a:lnTo>
                  <a:pt x="326" y="201"/>
                </a:lnTo>
                <a:lnTo>
                  <a:pt x="326" y="202"/>
                </a:lnTo>
                <a:lnTo>
                  <a:pt x="324" y="205"/>
                </a:lnTo>
                <a:lnTo>
                  <a:pt x="323" y="206"/>
                </a:lnTo>
                <a:lnTo>
                  <a:pt x="322" y="206"/>
                </a:lnTo>
                <a:lnTo>
                  <a:pt x="321" y="207"/>
                </a:lnTo>
                <a:lnTo>
                  <a:pt x="320" y="210"/>
                </a:lnTo>
                <a:lnTo>
                  <a:pt x="319" y="214"/>
                </a:lnTo>
                <a:lnTo>
                  <a:pt x="318" y="215"/>
                </a:lnTo>
                <a:lnTo>
                  <a:pt x="319" y="219"/>
                </a:lnTo>
                <a:lnTo>
                  <a:pt x="318" y="220"/>
                </a:lnTo>
                <a:lnTo>
                  <a:pt x="317" y="221"/>
                </a:lnTo>
                <a:lnTo>
                  <a:pt x="316" y="221"/>
                </a:lnTo>
                <a:lnTo>
                  <a:pt x="314" y="222"/>
                </a:lnTo>
                <a:lnTo>
                  <a:pt x="314" y="223"/>
                </a:lnTo>
                <a:lnTo>
                  <a:pt x="313" y="225"/>
                </a:lnTo>
                <a:lnTo>
                  <a:pt x="312" y="227"/>
                </a:lnTo>
                <a:lnTo>
                  <a:pt x="313" y="227"/>
                </a:lnTo>
                <a:lnTo>
                  <a:pt x="312" y="229"/>
                </a:lnTo>
                <a:lnTo>
                  <a:pt x="308" y="235"/>
                </a:lnTo>
                <a:lnTo>
                  <a:pt x="307" y="238"/>
                </a:lnTo>
                <a:lnTo>
                  <a:pt x="306" y="241"/>
                </a:lnTo>
                <a:lnTo>
                  <a:pt x="305" y="242"/>
                </a:lnTo>
                <a:lnTo>
                  <a:pt x="304" y="244"/>
                </a:lnTo>
                <a:lnTo>
                  <a:pt x="302" y="244"/>
                </a:lnTo>
                <a:lnTo>
                  <a:pt x="300" y="247"/>
                </a:lnTo>
                <a:lnTo>
                  <a:pt x="300" y="248"/>
                </a:lnTo>
                <a:lnTo>
                  <a:pt x="299" y="249"/>
                </a:lnTo>
                <a:lnTo>
                  <a:pt x="297" y="248"/>
                </a:lnTo>
                <a:lnTo>
                  <a:pt x="284" y="244"/>
                </a:lnTo>
                <a:lnTo>
                  <a:pt x="283" y="242"/>
                </a:lnTo>
                <a:lnTo>
                  <a:pt x="279" y="234"/>
                </a:lnTo>
                <a:lnTo>
                  <a:pt x="278" y="233"/>
                </a:lnTo>
                <a:lnTo>
                  <a:pt x="272" y="231"/>
                </a:lnTo>
                <a:lnTo>
                  <a:pt x="271" y="229"/>
                </a:lnTo>
                <a:lnTo>
                  <a:pt x="269" y="229"/>
                </a:lnTo>
                <a:lnTo>
                  <a:pt x="268" y="229"/>
                </a:lnTo>
                <a:lnTo>
                  <a:pt x="267" y="230"/>
                </a:lnTo>
                <a:lnTo>
                  <a:pt x="267" y="232"/>
                </a:lnTo>
                <a:lnTo>
                  <a:pt x="266" y="234"/>
                </a:lnTo>
                <a:lnTo>
                  <a:pt x="267" y="236"/>
                </a:lnTo>
                <a:lnTo>
                  <a:pt x="267" y="237"/>
                </a:lnTo>
                <a:lnTo>
                  <a:pt x="265" y="238"/>
                </a:lnTo>
                <a:lnTo>
                  <a:pt x="264" y="241"/>
                </a:lnTo>
                <a:lnTo>
                  <a:pt x="263" y="242"/>
                </a:lnTo>
                <a:lnTo>
                  <a:pt x="264" y="245"/>
                </a:lnTo>
                <a:lnTo>
                  <a:pt x="264" y="246"/>
                </a:lnTo>
                <a:lnTo>
                  <a:pt x="264" y="247"/>
                </a:lnTo>
                <a:lnTo>
                  <a:pt x="261" y="250"/>
                </a:lnTo>
                <a:lnTo>
                  <a:pt x="260" y="252"/>
                </a:lnTo>
                <a:lnTo>
                  <a:pt x="260" y="253"/>
                </a:lnTo>
                <a:lnTo>
                  <a:pt x="260" y="254"/>
                </a:lnTo>
                <a:lnTo>
                  <a:pt x="258" y="255"/>
                </a:lnTo>
                <a:lnTo>
                  <a:pt x="257" y="255"/>
                </a:lnTo>
                <a:lnTo>
                  <a:pt x="256" y="258"/>
                </a:lnTo>
                <a:lnTo>
                  <a:pt x="254" y="259"/>
                </a:lnTo>
                <a:lnTo>
                  <a:pt x="254" y="260"/>
                </a:lnTo>
                <a:lnTo>
                  <a:pt x="256" y="262"/>
                </a:lnTo>
                <a:lnTo>
                  <a:pt x="256" y="263"/>
                </a:lnTo>
                <a:lnTo>
                  <a:pt x="254" y="264"/>
                </a:lnTo>
                <a:lnTo>
                  <a:pt x="247" y="270"/>
                </a:lnTo>
                <a:lnTo>
                  <a:pt x="244" y="273"/>
                </a:lnTo>
                <a:lnTo>
                  <a:pt x="244" y="277"/>
                </a:lnTo>
                <a:lnTo>
                  <a:pt x="243" y="279"/>
                </a:lnTo>
                <a:lnTo>
                  <a:pt x="242" y="279"/>
                </a:lnTo>
                <a:lnTo>
                  <a:pt x="242" y="280"/>
                </a:lnTo>
                <a:lnTo>
                  <a:pt x="243" y="282"/>
                </a:lnTo>
                <a:lnTo>
                  <a:pt x="242" y="283"/>
                </a:lnTo>
                <a:lnTo>
                  <a:pt x="239" y="289"/>
                </a:lnTo>
                <a:lnTo>
                  <a:pt x="239" y="291"/>
                </a:lnTo>
                <a:lnTo>
                  <a:pt x="236" y="294"/>
                </a:lnTo>
                <a:lnTo>
                  <a:pt x="235" y="297"/>
                </a:lnTo>
                <a:lnTo>
                  <a:pt x="230" y="300"/>
                </a:lnTo>
                <a:lnTo>
                  <a:pt x="227" y="303"/>
                </a:lnTo>
                <a:lnTo>
                  <a:pt x="224" y="306"/>
                </a:lnTo>
                <a:lnTo>
                  <a:pt x="222" y="306"/>
                </a:lnTo>
                <a:lnTo>
                  <a:pt x="222" y="307"/>
                </a:lnTo>
                <a:lnTo>
                  <a:pt x="222" y="308"/>
                </a:lnTo>
                <a:lnTo>
                  <a:pt x="221" y="309"/>
                </a:lnTo>
                <a:lnTo>
                  <a:pt x="220" y="310"/>
                </a:lnTo>
                <a:lnTo>
                  <a:pt x="220" y="311"/>
                </a:lnTo>
                <a:lnTo>
                  <a:pt x="218" y="313"/>
                </a:lnTo>
                <a:lnTo>
                  <a:pt x="217" y="316"/>
                </a:lnTo>
                <a:lnTo>
                  <a:pt x="217" y="318"/>
                </a:lnTo>
                <a:lnTo>
                  <a:pt x="215" y="319"/>
                </a:lnTo>
                <a:lnTo>
                  <a:pt x="214" y="320"/>
                </a:lnTo>
                <a:lnTo>
                  <a:pt x="214" y="322"/>
                </a:lnTo>
                <a:lnTo>
                  <a:pt x="214" y="324"/>
                </a:lnTo>
                <a:lnTo>
                  <a:pt x="214" y="325"/>
                </a:lnTo>
                <a:lnTo>
                  <a:pt x="212" y="325"/>
                </a:lnTo>
                <a:lnTo>
                  <a:pt x="210" y="327"/>
                </a:lnTo>
                <a:lnTo>
                  <a:pt x="209" y="328"/>
                </a:lnTo>
                <a:lnTo>
                  <a:pt x="208" y="328"/>
                </a:lnTo>
                <a:lnTo>
                  <a:pt x="208" y="329"/>
                </a:lnTo>
                <a:lnTo>
                  <a:pt x="216" y="334"/>
                </a:lnTo>
                <a:lnTo>
                  <a:pt x="217" y="335"/>
                </a:lnTo>
                <a:lnTo>
                  <a:pt x="216" y="336"/>
                </a:lnTo>
                <a:lnTo>
                  <a:pt x="214" y="338"/>
                </a:lnTo>
                <a:lnTo>
                  <a:pt x="211" y="339"/>
                </a:lnTo>
                <a:lnTo>
                  <a:pt x="209" y="341"/>
                </a:lnTo>
                <a:lnTo>
                  <a:pt x="208" y="341"/>
                </a:lnTo>
                <a:lnTo>
                  <a:pt x="208" y="342"/>
                </a:lnTo>
                <a:lnTo>
                  <a:pt x="208" y="343"/>
                </a:lnTo>
                <a:lnTo>
                  <a:pt x="208" y="344"/>
                </a:lnTo>
                <a:lnTo>
                  <a:pt x="208" y="345"/>
                </a:lnTo>
                <a:lnTo>
                  <a:pt x="208" y="346"/>
                </a:lnTo>
                <a:lnTo>
                  <a:pt x="209" y="346"/>
                </a:lnTo>
                <a:lnTo>
                  <a:pt x="210" y="345"/>
                </a:lnTo>
                <a:lnTo>
                  <a:pt x="211" y="345"/>
                </a:lnTo>
                <a:lnTo>
                  <a:pt x="211" y="346"/>
                </a:lnTo>
                <a:lnTo>
                  <a:pt x="209" y="348"/>
                </a:lnTo>
                <a:lnTo>
                  <a:pt x="206" y="350"/>
                </a:lnTo>
                <a:lnTo>
                  <a:pt x="205" y="350"/>
                </a:lnTo>
                <a:lnTo>
                  <a:pt x="202" y="352"/>
                </a:lnTo>
                <a:lnTo>
                  <a:pt x="196" y="356"/>
                </a:lnTo>
                <a:lnTo>
                  <a:pt x="194" y="357"/>
                </a:lnTo>
                <a:lnTo>
                  <a:pt x="193" y="357"/>
                </a:lnTo>
                <a:lnTo>
                  <a:pt x="192" y="356"/>
                </a:lnTo>
                <a:lnTo>
                  <a:pt x="193" y="354"/>
                </a:lnTo>
                <a:lnTo>
                  <a:pt x="192" y="352"/>
                </a:lnTo>
                <a:lnTo>
                  <a:pt x="191" y="352"/>
                </a:lnTo>
                <a:lnTo>
                  <a:pt x="190" y="351"/>
                </a:lnTo>
                <a:lnTo>
                  <a:pt x="188" y="351"/>
                </a:lnTo>
                <a:lnTo>
                  <a:pt x="187" y="352"/>
                </a:lnTo>
                <a:lnTo>
                  <a:pt x="180" y="357"/>
                </a:lnTo>
                <a:lnTo>
                  <a:pt x="174" y="360"/>
                </a:lnTo>
                <a:lnTo>
                  <a:pt x="170" y="362"/>
                </a:lnTo>
                <a:lnTo>
                  <a:pt x="168" y="363"/>
                </a:lnTo>
                <a:lnTo>
                  <a:pt x="167" y="363"/>
                </a:lnTo>
                <a:lnTo>
                  <a:pt x="167" y="362"/>
                </a:lnTo>
                <a:lnTo>
                  <a:pt x="167" y="361"/>
                </a:lnTo>
                <a:lnTo>
                  <a:pt x="166" y="361"/>
                </a:lnTo>
                <a:lnTo>
                  <a:pt x="164" y="361"/>
                </a:lnTo>
                <a:lnTo>
                  <a:pt x="163" y="359"/>
                </a:lnTo>
                <a:lnTo>
                  <a:pt x="163" y="358"/>
                </a:lnTo>
                <a:lnTo>
                  <a:pt x="162" y="358"/>
                </a:lnTo>
                <a:lnTo>
                  <a:pt x="161" y="358"/>
                </a:lnTo>
                <a:lnTo>
                  <a:pt x="161" y="359"/>
                </a:lnTo>
                <a:lnTo>
                  <a:pt x="160" y="361"/>
                </a:lnTo>
                <a:lnTo>
                  <a:pt x="158" y="361"/>
                </a:lnTo>
                <a:lnTo>
                  <a:pt x="158" y="362"/>
                </a:lnTo>
                <a:lnTo>
                  <a:pt x="159" y="363"/>
                </a:lnTo>
                <a:lnTo>
                  <a:pt x="160" y="365"/>
                </a:lnTo>
                <a:lnTo>
                  <a:pt x="160" y="366"/>
                </a:lnTo>
                <a:lnTo>
                  <a:pt x="158" y="367"/>
                </a:lnTo>
                <a:lnTo>
                  <a:pt x="156" y="369"/>
                </a:lnTo>
                <a:lnTo>
                  <a:pt x="154" y="370"/>
                </a:lnTo>
                <a:lnTo>
                  <a:pt x="154" y="371"/>
                </a:lnTo>
                <a:lnTo>
                  <a:pt x="153" y="371"/>
                </a:lnTo>
                <a:lnTo>
                  <a:pt x="149" y="372"/>
                </a:lnTo>
                <a:lnTo>
                  <a:pt x="148" y="371"/>
                </a:lnTo>
                <a:lnTo>
                  <a:pt x="147" y="371"/>
                </a:lnTo>
                <a:lnTo>
                  <a:pt x="143" y="372"/>
                </a:lnTo>
                <a:lnTo>
                  <a:pt x="141" y="372"/>
                </a:lnTo>
                <a:lnTo>
                  <a:pt x="138" y="373"/>
                </a:lnTo>
                <a:lnTo>
                  <a:pt x="134" y="374"/>
                </a:lnTo>
                <a:lnTo>
                  <a:pt x="132" y="375"/>
                </a:lnTo>
                <a:lnTo>
                  <a:pt x="128" y="378"/>
                </a:lnTo>
                <a:lnTo>
                  <a:pt x="127" y="378"/>
                </a:lnTo>
                <a:lnTo>
                  <a:pt x="126" y="377"/>
                </a:lnTo>
                <a:lnTo>
                  <a:pt x="124" y="376"/>
                </a:lnTo>
                <a:lnTo>
                  <a:pt x="123" y="375"/>
                </a:lnTo>
                <a:lnTo>
                  <a:pt x="123" y="374"/>
                </a:lnTo>
                <a:lnTo>
                  <a:pt x="122" y="374"/>
                </a:lnTo>
                <a:lnTo>
                  <a:pt x="121" y="373"/>
                </a:lnTo>
                <a:lnTo>
                  <a:pt x="118" y="370"/>
                </a:lnTo>
                <a:lnTo>
                  <a:pt x="116" y="368"/>
                </a:lnTo>
                <a:lnTo>
                  <a:pt x="115" y="367"/>
                </a:lnTo>
                <a:lnTo>
                  <a:pt x="114" y="369"/>
                </a:lnTo>
                <a:lnTo>
                  <a:pt x="112" y="370"/>
                </a:lnTo>
                <a:lnTo>
                  <a:pt x="111" y="373"/>
                </a:lnTo>
                <a:lnTo>
                  <a:pt x="110" y="374"/>
                </a:lnTo>
                <a:lnTo>
                  <a:pt x="108" y="374"/>
                </a:lnTo>
                <a:lnTo>
                  <a:pt x="104" y="376"/>
                </a:lnTo>
                <a:lnTo>
                  <a:pt x="103" y="376"/>
                </a:lnTo>
                <a:lnTo>
                  <a:pt x="102" y="378"/>
                </a:lnTo>
                <a:lnTo>
                  <a:pt x="102" y="379"/>
                </a:lnTo>
                <a:lnTo>
                  <a:pt x="101" y="379"/>
                </a:lnTo>
                <a:lnTo>
                  <a:pt x="95" y="381"/>
                </a:lnTo>
                <a:lnTo>
                  <a:pt x="88" y="382"/>
                </a:lnTo>
                <a:lnTo>
                  <a:pt x="87" y="381"/>
                </a:lnTo>
                <a:lnTo>
                  <a:pt x="85" y="381"/>
                </a:lnTo>
                <a:lnTo>
                  <a:pt x="83" y="378"/>
                </a:lnTo>
                <a:lnTo>
                  <a:pt x="81" y="378"/>
                </a:lnTo>
                <a:lnTo>
                  <a:pt x="81" y="377"/>
                </a:lnTo>
                <a:lnTo>
                  <a:pt x="80" y="375"/>
                </a:lnTo>
                <a:lnTo>
                  <a:pt x="77" y="373"/>
                </a:lnTo>
                <a:lnTo>
                  <a:pt x="75" y="373"/>
                </a:lnTo>
                <a:lnTo>
                  <a:pt x="73" y="373"/>
                </a:lnTo>
                <a:lnTo>
                  <a:pt x="71" y="373"/>
                </a:lnTo>
                <a:lnTo>
                  <a:pt x="71" y="372"/>
                </a:lnTo>
                <a:lnTo>
                  <a:pt x="71" y="371"/>
                </a:lnTo>
                <a:lnTo>
                  <a:pt x="70" y="370"/>
                </a:lnTo>
                <a:lnTo>
                  <a:pt x="70" y="369"/>
                </a:lnTo>
                <a:lnTo>
                  <a:pt x="65" y="365"/>
                </a:lnTo>
                <a:lnTo>
                  <a:pt x="64" y="363"/>
                </a:lnTo>
                <a:lnTo>
                  <a:pt x="64" y="360"/>
                </a:lnTo>
                <a:lnTo>
                  <a:pt x="64" y="358"/>
                </a:lnTo>
                <a:lnTo>
                  <a:pt x="64" y="357"/>
                </a:lnTo>
                <a:lnTo>
                  <a:pt x="64" y="356"/>
                </a:lnTo>
                <a:lnTo>
                  <a:pt x="62" y="355"/>
                </a:lnTo>
                <a:lnTo>
                  <a:pt x="60" y="354"/>
                </a:lnTo>
                <a:lnTo>
                  <a:pt x="59" y="353"/>
                </a:lnTo>
                <a:lnTo>
                  <a:pt x="58" y="352"/>
                </a:lnTo>
                <a:lnTo>
                  <a:pt x="59" y="351"/>
                </a:lnTo>
                <a:lnTo>
                  <a:pt x="59" y="350"/>
                </a:lnTo>
                <a:lnTo>
                  <a:pt x="61" y="350"/>
                </a:lnTo>
                <a:lnTo>
                  <a:pt x="62" y="349"/>
                </a:lnTo>
                <a:lnTo>
                  <a:pt x="62" y="348"/>
                </a:lnTo>
                <a:lnTo>
                  <a:pt x="62" y="347"/>
                </a:lnTo>
                <a:lnTo>
                  <a:pt x="62" y="346"/>
                </a:lnTo>
                <a:lnTo>
                  <a:pt x="61" y="345"/>
                </a:lnTo>
                <a:lnTo>
                  <a:pt x="60" y="345"/>
                </a:lnTo>
                <a:lnTo>
                  <a:pt x="59" y="345"/>
                </a:lnTo>
                <a:lnTo>
                  <a:pt x="58" y="345"/>
                </a:lnTo>
                <a:lnTo>
                  <a:pt x="57" y="345"/>
                </a:lnTo>
                <a:lnTo>
                  <a:pt x="56" y="345"/>
                </a:lnTo>
                <a:lnTo>
                  <a:pt x="55" y="345"/>
                </a:lnTo>
                <a:lnTo>
                  <a:pt x="54" y="344"/>
                </a:lnTo>
                <a:lnTo>
                  <a:pt x="53" y="344"/>
                </a:lnTo>
                <a:lnTo>
                  <a:pt x="53" y="345"/>
                </a:lnTo>
                <a:lnTo>
                  <a:pt x="53" y="346"/>
                </a:lnTo>
                <a:lnTo>
                  <a:pt x="52" y="345"/>
                </a:lnTo>
                <a:lnTo>
                  <a:pt x="52" y="344"/>
                </a:lnTo>
                <a:lnTo>
                  <a:pt x="51" y="343"/>
                </a:lnTo>
                <a:lnTo>
                  <a:pt x="50" y="343"/>
                </a:lnTo>
                <a:lnTo>
                  <a:pt x="49" y="343"/>
                </a:lnTo>
                <a:lnTo>
                  <a:pt x="48" y="342"/>
                </a:lnTo>
                <a:lnTo>
                  <a:pt x="47" y="343"/>
                </a:lnTo>
                <a:lnTo>
                  <a:pt x="45" y="343"/>
                </a:lnTo>
                <a:lnTo>
                  <a:pt x="45" y="342"/>
                </a:lnTo>
                <a:lnTo>
                  <a:pt x="45" y="341"/>
                </a:lnTo>
                <a:lnTo>
                  <a:pt x="46" y="341"/>
                </a:lnTo>
                <a:lnTo>
                  <a:pt x="46" y="340"/>
                </a:lnTo>
                <a:lnTo>
                  <a:pt x="46" y="339"/>
                </a:lnTo>
                <a:lnTo>
                  <a:pt x="44" y="338"/>
                </a:lnTo>
                <a:lnTo>
                  <a:pt x="42" y="336"/>
                </a:lnTo>
                <a:lnTo>
                  <a:pt x="42" y="335"/>
                </a:lnTo>
                <a:lnTo>
                  <a:pt x="42" y="334"/>
                </a:lnTo>
                <a:lnTo>
                  <a:pt x="42" y="333"/>
                </a:lnTo>
                <a:lnTo>
                  <a:pt x="41" y="333"/>
                </a:lnTo>
                <a:lnTo>
                  <a:pt x="41" y="334"/>
                </a:lnTo>
                <a:lnTo>
                  <a:pt x="41" y="335"/>
                </a:lnTo>
                <a:lnTo>
                  <a:pt x="40" y="335"/>
                </a:lnTo>
                <a:lnTo>
                  <a:pt x="39" y="335"/>
                </a:lnTo>
                <a:lnTo>
                  <a:pt x="38" y="334"/>
                </a:lnTo>
                <a:lnTo>
                  <a:pt x="37" y="333"/>
                </a:lnTo>
                <a:lnTo>
                  <a:pt x="37" y="332"/>
                </a:lnTo>
                <a:lnTo>
                  <a:pt x="34" y="331"/>
                </a:lnTo>
                <a:lnTo>
                  <a:pt x="33" y="330"/>
                </a:lnTo>
                <a:lnTo>
                  <a:pt x="31" y="330"/>
                </a:lnTo>
                <a:lnTo>
                  <a:pt x="31" y="329"/>
                </a:lnTo>
                <a:lnTo>
                  <a:pt x="31" y="328"/>
                </a:lnTo>
                <a:lnTo>
                  <a:pt x="30" y="326"/>
                </a:lnTo>
                <a:lnTo>
                  <a:pt x="28" y="322"/>
                </a:lnTo>
                <a:lnTo>
                  <a:pt x="29" y="320"/>
                </a:lnTo>
                <a:lnTo>
                  <a:pt x="28" y="320"/>
                </a:lnTo>
                <a:lnTo>
                  <a:pt x="27" y="319"/>
                </a:lnTo>
                <a:lnTo>
                  <a:pt x="27" y="318"/>
                </a:lnTo>
                <a:lnTo>
                  <a:pt x="26" y="317"/>
                </a:lnTo>
                <a:lnTo>
                  <a:pt x="25" y="316"/>
                </a:lnTo>
                <a:lnTo>
                  <a:pt x="24" y="315"/>
                </a:lnTo>
                <a:lnTo>
                  <a:pt x="23" y="314"/>
                </a:lnTo>
                <a:lnTo>
                  <a:pt x="22" y="314"/>
                </a:lnTo>
                <a:lnTo>
                  <a:pt x="22" y="315"/>
                </a:lnTo>
                <a:lnTo>
                  <a:pt x="21" y="314"/>
                </a:lnTo>
                <a:lnTo>
                  <a:pt x="21" y="313"/>
                </a:lnTo>
                <a:lnTo>
                  <a:pt x="20" y="311"/>
                </a:lnTo>
                <a:lnTo>
                  <a:pt x="19" y="309"/>
                </a:lnTo>
                <a:lnTo>
                  <a:pt x="21" y="308"/>
                </a:lnTo>
                <a:lnTo>
                  <a:pt x="20" y="307"/>
                </a:lnTo>
                <a:lnTo>
                  <a:pt x="18" y="305"/>
                </a:lnTo>
                <a:lnTo>
                  <a:pt x="16" y="303"/>
                </a:lnTo>
                <a:lnTo>
                  <a:pt x="16" y="304"/>
                </a:lnTo>
                <a:lnTo>
                  <a:pt x="15" y="304"/>
                </a:lnTo>
                <a:lnTo>
                  <a:pt x="14" y="302"/>
                </a:lnTo>
                <a:lnTo>
                  <a:pt x="13" y="301"/>
                </a:lnTo>
                <a:lnTo>
                  <a:pt x="13" y="299"/>
                </a:lnTo>
                <a:lnTo>
                  <a:pt x="15" y="299"/>
                </a:lnTo>
                <a:lnTo>
                  <a:pt x="15" y="298"/>
                </a:lnTo>
                <a:lnTo>
                  <a:pt x="14" y="298"/>
                </a:lnTo>
                <a:lnTo>
                  <a:pt x="14" y="297"/>
                </a:lnTo>
                <a:lnTo>
                  <a:pt x="16" y="296"/>
                </a:lnTo>
                <a:lnTo>
                  <a:pt x="15" y="295"/>
                </a:lnTo>
                <a:lnTo>
                  <a:pt x="14" y="296"/>
                </a:lnTo>
                <a:lnTo>
                  <a:pt x="13" y="294"/>
                </a:lnTo>
                <a:lnTo>
                  <a:pt x="12" y="294"/>
                </a:lnTo>
                <a:lnTo>
                  <a:pt x="11" y="293"/>
                </a:lnTo>
                <a:lnTo>
                  <a:pt x="10" y="292"/>
                </a:lnTo>
                <a:lnTo>
                  <a:pt x="9" y="289"/>
                </a:lnTo>
                <a:lnTo>
                  <a:pt x="9" y="288"/>
                </a:lnTo>
                <a:lnTo>
                  <a:pt x="5" y="284"/>
                </a:lnTo>
                <a:lnTo>
                  <a:pt x="4" y="282"/>
                </a:lnTo>
                <a:lnTo>
                  <a:pt x="3" y="281"/>
                </a:lnTo>
                <a:lnTo>
                  <a:pt x="1" y="279"/>
                </a:lnTo>
                <a:lnTo>
                  <a:pt x="0" y="277"/>
                </a:lnTo>
                <a:lnTo>
                  <a:pt x="0" y="275"/>
                </a:lnTo>
                <a:lnTo>
                  <a:pt x="2" y="274"/>
                </a:lnTo>
                <a:lnTo>
                  <a:pt x="3" y="274"/>
                </a:lnTo>
                <a:lnTo>
                  <a:pt x="3" y="272"/>
                </a:lnTo>
                <a:lnTo>
                  <a:pt x="4" y="271"/>
                </a:lnTo>
                <a:lnTo>
                  <a:pt x="3" y="270"/>
                </a:lnTo>
                <a:lnTo>
                  <a:pt x="3" y="268"/>
                </a:lnTo>
                <a:lnTo>
                  <a:pt x="3" y="267"/>
                </a:lnTo>
                <a:lnTo>
                  <a:pt x="5" y="266"/>
                </a:lnTo>
                <a:lnTo>
                  <a:pt x="6" y="265"/>
                </a:lnTo>
                <a:lnTo>
                  <a:pt x="6" y="261"/>
                </a:lnTo>
                <a:lnTo>
                  <a:pt x="6" y="259"/>
                </a:lnTo>
                <a:lnTo>
                  <a:pt x="6" y="258"/>
                </a:lnTo>
                <a:lnTo>
                  <a:pt x="4" y="256"/>
                </a:lnTo>
                <a:lnTo>
                  <a:pt x="4" y="255"/>
                </a:lnTo>
                <a:lnTo>
                  <a:pt x="4" y="249"/>
                </a:lnTo>
                <a:lnTo>
                  <a:pt x="4" y="248"/>
                </a:lnTo>
                <a:lnTo>
                  <a:pt x="6" y="249"/>
                </a:lnTo>
                <a:lnTo>
                  <a:pt x="10" y="249"/>
                </a:lnTo>
                <a:lnTo>
                  <a:pt x="18" y="247"/>
                </a:lnTo>
                <a:lnTo>
                  <a:pt x="21" y="246"/>
                </a:lnTo>
                <a:lnTo>
                  <a:pt x="23" y="246"/>
                </a:lnTo>
                <a:lnTo>
                  <a:pt x="25" y="246"/>
                </a:lnTo>
                <a:lnTo>
                  <a:pt x="27" y="245"/>
                </a:lnTo>
                <a:lnTo>
                  <a:pt x="28" y="245"/>
                </a:lnTo>
                <a:lnTo>
                  <a:pt x="29" y="244"/>
                </a:lnTo>
                <a:lnTo>
                  <a:pt x="30" y="242"/>
                </a:lnTo>
                <a:lnTo>
                  <a:pt x="31" y="238"/>
                </a:lnTo>
                <a:lnTo>
                  <a:pt x="31" y="236"/>
                </a:lnTo>
                <a:lnTo>
                  <a:pt x="31" y="235"/>
                </a:lnTo>
                <a:lnTo>
                  <a:pt x="32" y="234"/>
                </a:lnTo>
                <a:lnTo>
                  <a:pt x="32" y="231"/>
                </a:lnTo>
                <a:lnTo>
                  <a:pt x="32" y="230"/>
                </a:lnTo>
                <a:lnTo>
                  <a:pt x="33" y="228"/>
                </a:lnTo>
                <a:lnTo>
                  <a:pt x="34" y="228"/>
                </a:lnTo>
                <a:lnTo>
                  <a:pt x="38" y="228"/>
                </a:lnTo>
                <a:lnTo>
                  <a:pt x="40" y="228"/>
                </a:lnTo>
                <a:lnTo>
                  <a:pt x="42" y="228"/>
                </a:lnTo>
                <a:lnTo>
                  <a:pt x="42" y="226"/>
                </a:lnTo>
                <a:lnTo>
                  <a:pt x="43" y="225"/>
                </a:lnTo>
                <a:lnTo>
                  <a:pt x="42" y="224"/>
                </a:lnTo>
                <a:lnTo>
                  <a:pt x="42" y="222"/>
                </a:lnTo>
                <a:lnTo>
                  <a:pt x="41" y="219"/>
                </a:lnTo>
                <a:lnTo>
                  <a:pt x="41" y="218"/>
                </a:lnTo>
                <a:lnTo>
                  <a:pt x="41" y="217"/>
                </a:lnTo>
                <a:lnTo>
                  <a:pt x="41" y="216"/>
                </a:lnTo>
                <a:lnTo>
                  <a:pt x="41" y="214"/>
                </a:lnTo>
                <a:lnTo>
                  <a:pt x="40" y="210"/>
                </a:lnTo>
                <a:lnTo>
                  <a:pt x="39" y="209"/>
                </a:lnTo>
                <a:lnTo>
                  <a:pt x="38" y="207"/>
                </a:lnTo>
                <a:lnTo>
                  <a:pt x="39" y="205"/>
                </a:lnTo>
                <a:lnTo>
                  <a:pt x="40" y="204"/>
                </a:lnTo>
                <a:lnTo>
                  <a:pt x="43" y="203"/>
                </a:lnTo>
                <a:lnTo>
                  <a:pt x="45" y="201"/>
                </a:lnTo>
                <a:lnTo>
                  <a:pt x="45" y="199"/>
                </a:lnTo>
                <a:lnTo>
                  <a:pt x="45" y="195"/>
                </a:lnTo>
                <a:lnTo>
                  <a:pt x="45" y="194"/>
                </a:lnTo>
                <a:lnTo>
                  <a:pt x="48" y="190"/>
                </a:lnTo>
                <a:lnTo>
                  <a:pt x="50" y="186"/>
                </a:lnTo>
                <a:lnTo>
                  <a:pt x="53" y="184"/>
                </a:lnTo>
                <a:lnTo>
                  <a:pt x="55" y="180"/>
                </a:lnTo>
                <a:lnTo>
                  <a:pt x="56" y="180"/>
                </a:lnTo>
                <a:lnTo>
                  <a:pt x="57" y="180"/>
                </a:lnTo>
                <a:lnTo>
                  <a:pt x="59" y="183"/>
                </a:lnTo>
                <a:lnTo>
                  <a:pt x="60" y="184"/>
                </a:lnTo>
                <a:lnTo>
                  <a:pt x="62" y="184"/>
                </a:lnTo>
                <a:lnTo>
                  <a:pt x="63" y="184"/>
                </a:lnTo>
                <a:lnTo>
                  <a:pt x="64" y="187"/>
                </a:lnTo>
                <a:lnTo>
                  <a:pt x="66" y="189"/>
                </a:lnTo>
                <a:lnTo>
                  <a:pt x="66" y="190"/>
                </a:lnTo>
                <a:lnTo>
                  <a:pt x="66" y="192"/>
                </a:lnTo>
                <a:lnTo>
                  <a:pt x="64" y="194"/>
                </a:lnTo>
                <a:lnTo>
                  <a:pt x="64" y="195"/>
                </a:lnTo>
                <a:lnTo>
                  <a:pt x="65" y="196"/>
                </a:lnTo>
                <a:lnTo>
                  <a:pt x="67" y="197"/>
                </a:lnTo>
                <a:lnTo>
                  <a:pt x="68" y="197"/>
                </a:lnTo>
                <a:lnTo>
                  <a:pt x="71" y="195"/>
                </a:lnTo>
                <a:lnTo>
                  <a:pt x="71" y="194"/>
                </a:lnTo>
                <a:lnTo>
                  <a:pt x="71" y="191"/>
                </a:lnTo>
                <a:lnTo>
                  <a:pt x="73" y="189"/>
                </a:lnTo>
                <a:lnTo>
                  <a:pt x="74" y="189"/>
                </a:lnTo>
                <a:lnTo>
                  <a:pt x="75" y="190"/>
                </a:lnTo>
                <a:lnTo>
                  <a:pt x="77" y="191"/>
                </a:lnTo>
                <a:lnTo>
                  <a:pt x="77" y="192"/>
                </a:lnTo>
                <a:lnTo>
                  <a:pt x="78" y="192"/>
                </a:lnTo>
                <a:lnTo>
                  <a:pt x="79" y="191"/>
                </a:lnTo>
                <a:lnTo>
                  <a:pt x="79" y="190"/>
                </a:lnTo>
                <a:lnTo>
                  <a:pt x="77" y="187"/>
                </a:lnTo>
                <a:lnTo>
                  <a:pt x="77" y="186"/>
                </a:lnTo>
                <a:lnTo>
                  <a:pt x="77" y="185"/>
                </a:lnTo>
                <a:lnTo>
                  <a:pt x="78" y="183"/>
                </a:lnTo>
                <a:lnTo>
                  <a:pt x="79" y="181"/>
                </a:lnTo>
                <a:lnTo>
                  <a:pt x="78" y="180"/>
                </a:lnTo>
                <a:lnTo>
                  <a:pt x="77" y="179"/>
                </a:lnTo>
                <a:lnTo>
                  <a:pt x="76" y="178"/>
                </a:lnTo>
                <a:lnTo>
                  <a:pt x="74" y="177"/>
                </a:lnTo>
                <a:lnTo>
                  <a:pt x="74" y="174"/>
                </a:lnTo>
                <a:lnTo>
                  <a:pt x="75" y="174"/>
                </a:lnTo>
                <a:lnTo>
                  <a:pt x="76" y="174"/>
                </a:lnTo>
                <a:lnTo>
                  <a:pt x="77" y="174"/>
                </a:lnTo>
                <a:lnTo>
                  <a:pt x="79" y="174"/>
                </a:lnTo>
                <a:lnTo>
                  <a:pt x="80" y="172"/>
                </a:lnTo>
                <a:lnTo>
                  <a:pt x="81" y="171"/>
                </a:lnTo>
                <a:lnTo>
                  <a:pt x="81" y="167"/>
                </a:lnTo>
                <a:lnTo>
                  <a:pt x="79" y="163"/>
                </a:lnTo>
                <a:lnTo>
                  <a:pt x="79" y="162"/>
                </a:lnTo>
                <a:lnTo>
                  <a:pt x="81" y="161"/>
                </a:lnTo>
                <a:lnTo>
                  <a:pt x="82" y="160"/>
                </a:lnTo>
                <a:lnTo>
                  <a:pt x="83" y="159"/>
                </a:lnTo>
                <a:lnTo>
                  <a:pt x="85" y="159"/>
                </a:lnTo>
                <a:lnTo>
                  <a:pt x="85" y="158"/>
                </a:lnTo>
                <a:lnTo>
                  <a:pt x="85" y="155"/>
                </a:lnTo>
                <a:lnTo>
                  <a:pt x="86" y="154"/>
                </a:lnTo>
                <a:lnTo>
                  <a:pt x="86" y="153"/>
                </a:lnTo>
                <a:lnTo>
                  <a:pt x="88" y="152"/>
                </a:lnTo>
                <a:lnTo>
                  <a:pt x="93" y="153"/>
                </a:lnTo>
                <a:lnTo>
                  <a:pt x="95" y="153"/>
                </a:lnTo>
                <a:lnTo>
                  <a:pt x="96" y="153"/>
                </a:lnTo>
                <a:lnTo>
                  <a:pt x="97" y="152"/>
                </a:lnTo>
                <a:lnTo>
                  <a:pt x="97" y="150"/>
                </a:lnTo>
                <a:lnTo>
                  <a:pt x="97" y="148"/>
                </a:lnTo>
                <a:lnTo>
                  <a:pt x="97" y="145"/>
                </a:lnTo>
                <a:lnTo>
                  <a:pt x="98" y="144"/>
                </a:lnTo>
                <a:lnTo>
                  <a:pt x="102" y="142"/>
                </a:lnTo>
                <a:lnTo>
                  <a:pt x="103" y="141"/>
                </a:lnTo>
                <a:lnTo>
                  <a:pt x="104" y="139"/>
                </a:lnTo>
                <a:lnTo>
                  <a:pt x="106" y="138"/>
                </a:lnTo>
                <a:lnTo>
                  <a:pt x="107" y="137"/>
                </a:lnTo>
                <a:lnTo>
                  <a:pt x="108" y="138"/>
                </a:lnTo>
                <a:lnTo>
                  <a:pt x="110" y="140"/>
                </a:lnTo>
                <a:lnTo>
                  <a:pt x="112" y="143"/>
                </a:lnTo>
                <a:lnTo>
                  <a:pt x="112" y="144"/>
                </a:lnTo>
                <a:lnTo>
                  <a:pt x="113" y="145"/>
                </a:lnTo>
                <a:lnTo>
                  <a:pt x="115" y="145"/>
                </a:lnTo>
                <a:lnTo>
                  <a:pt x="121" y="141"/>
                </a:lnTo>
                <a:lnTo>
                  <a:pt x="124" y="140"/>
                </a:lnTo>
                <a:lnTo>
                  <a:pt x="125" y="140"/>
                </a:lnTo>
                <a:lnTo>
                  <a:pt x="127" y="140"/>
                </a:lnTo>
                <a:lnTo>
                  <a:pt x="128" y="139"/>
                </a:lnTo>
                <a:lnTo>
                  <a:pt x="128" y="138"/>
                </a:lnTo>
                <a:lnTo>
                  <a:pt x="131" y="135"/>
                </a:lnTo>
                <a:lnTo>
                  <a:pt x="132" y="134"/>
                </a:lnTo>
                <a:lnTo>
                  <a:pt x="136" y="133"/>
                </a:lnTo>
                <a:lnTo>
                  <a:pt x="138" y="128"/>
                </a:lnTo>
                <a:lnTo>
                  <a:pt x="147" y="120"/>
                </a:lnTo>
                <a:lnTo>
                  <a:pt x="153" y="115"/>
                </a:lnTo>
                <a:lnTo>
                  <a:pt x="155" y="114"/>
                </a:lnTo>
                <a:lnTo>
                  <a:pt x="157" y="114"/>
                </a:lnTo>
                <a:lnTo>
                  <a:pt x="158" y="113"/>
                </a:lnTo>
                <a:lnTo>
                  <a:pt x="159" y="111"/>
                </a:lnTo>
                <a:lnTo>
                  <a:pt x="159" y="108"/>
                </a:lnTo>
                <a:lnTo>
                  <a:pt x="159" y="106"/>
                </a:lnTo>
                <a:lnTo>
                  <a:pt x="160" y="106"/>
                </a:lnTo>
                <a:lnTo>
                  <a:pt x="162" y="104"/>
                </a:lnTo>
                <a:lnTo>
                  <a:pt x="162" y="103"/>
                </a:lnTo>
                <a:lnTo>
                  <a:pt x="161" y="102"/>
                </a:lnTo>
                <a:lnTo>
                  <a:pt x="159" y="99"/>
                </a:lnTo>
                <a:lnTo>
                  <a:pt x="159" y="97"/>
                </a:lnTo>
                <a:lnTo>
                  <a:pt x="163" y="94"/>
                </a:lnTo>
                <a:lnTo>
                  <a:pt x="163" y="92"/>
                </a:lnTo>
                <a:lnTo>
                  <a:pt x="163" y="90"/>
                </a:lnTo>
                <a:lnTo>
                  <a:pt x="163" y="88"/>
                </a:lnTo>
                <a:lnTo>
                  <a:pt x="166" y="86"/>
                </a:lnTo>
                <a:lnTo>
                  <a:pt x="166" y="85"/>
                </a:lnTo>
                <a:lnTo>
                  <a:pt x="164" y="82"/>
                </a:lnTo>
                <a:lnTo>
                  <a:pt x="164" y="81"/>
                </a:lnTo>
                <a:lnTo>
                  <a:pt x="165" y="80"/>
                </a:lnTo>
                <a:lnTo>
                  <a:pt x="166" y="81"/>
                </a:lnTo>
                <a:lnTo>
                  <a:pt x="168" y="81"/>
                </a:lnTo>
                <a:lnTo>
                  <a:pt x="169" y="81"/>
                </a:lnTo>
                <a:lnTo>
                  <a:pt x="168" y="77"/>
                </a:lnTo>
                <a:lnTo>
                  <a:pt x="169" y="75"/>
                </a:lnTo>
                <a:lnTo>
                  <a:pt x="170" y="74"/>
                </a:lnTo>
                <a:lnTo>
                  <a:pt x="170" y="70"/>
                </a:lnTo>
                <a:lnTo>
                  <a:pt x="172" y="66"/>
                </a:lnTo>
                <a:lnTo>
                  <a:pt x="171" y="63"/>
                </a:lnTo>
                <a:lnTo>
                  <a:pt x="173" y="61"/>
                </a:lnTo>
                <a:lnTo>
                  <a:pt x="174" y="60"/>
                </a:lnTo>
                <a:lnTo>
                  <a:pt x="174" y="55"/>
                </a:lnTo>
                <a:lnTo>
                  <a:pt x="176" y="51"/>
                </a:lnTo>
                <a:lnTo>
                  <a:pt x="177" y="48"/>
                </a:lnTo>
                <a:lnTo>
                  <a:pt x="178" y="44"/>
                </a:lnTo>
                <a:lnTo>
                  <a:pt x="179" y="43"/>
                </a:lnTo>
                <a:lnTo>
                  <a:pt x="181" y="42"/>
                </a:lnTo>
                <a:lnTo>
                  <a:pt x="182" y="41"/>
                </a:lnTo>
                <a:lnTo>
                  <a:pt x="183" y="37"/>
                </a:lnTo>
                <a:lnTo>
                  <a:pt x="184" y="36"/>
                </a:lnTo>
                <a:lnTo>
                  <a:pt x="184" y="34"/>
                </a:lnTo>
                <a:lnTo>
                  <a:pt x="182" y="32"/>
                </a:lnTo>
                <a:lnTo>
                  <a:pt x="183" y="30"/>
                </a:lnTo>
                <a:lnTo>
                  <a:pt x="182" y="29"/>
                </a:lnTo>
                <a:lnTo>
                  <a:pt x="181" y="28"/>
                </a:lnTo>
                <a:lnTo>
                  <a:pt x="181" y="27"/>
                </a:lnTo>
                <a:lnTo>
                  <a:pt x="182" y="26"/>
                </a:lnTo>
                <a:lnTo>
                  <a:pt x="182" y="25"/>
                </a:lnTo>
                <a:lnTo>
                  <a:pt x="184" y="20"/>
                </a:lnTo>
                <a:lnTo>
                  <a:pt x="184" y="18"/>
                </a:lnTo>
                <a:lnTo>
                  <a:pt x="183" y="16"/>
                </a:lnTo>
                <a:lnTo>
                  <a:pt x="181" y="12"/>
                </a:lnTo>
                <a:lnTo>
                  <a:pt x="180" y="9"/>
                </a:lnTo>
                <a:lnTo>
                  <a:pt x="178" y="7"/>
                </a:lnTo>
                <a:lnTo>
                  <a:pt x="178" y="6"/>
                </a:lnTo>
                <a:lnTo>
                  <a:pt x="181" y="2"/>
                </a:lnTo>
                <a:lnTo>
                  <a:pt x="182" y="1"/>
                </a:lnTo>
                <a:lnTo>
                  <a:pt x="183" y="1"/>
                </a:lnTo>
                <a:lnTo>
                  <a:pt x="186" y="2"/>
                </a:lnTo>
                <a:lnTo>
                  <a:pt x="189" y="0"/>
                </a:lnTo>
                <a:lnTo>
                  <a:pt x="191"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17" name="Rectangle 473"/>
          <p:cNvSpPr>
            <a:spLocks noChangeArrowheads="1"/>
          </p:cNvSpPr>
          <p:nvPr/>
        </p:nvSpPr>
        <p:spPr bwMode="auto">
          <a:xfrm>
            <a:off x="6969125" y="3762375"/>
            <a:ext cx="204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WV</a:t>
            </a:r>
            <a:endParaRPr lang="en-US" altLang="en-US" sz="1000"/>
          </a:p>
        </p:txBody>
      </p:sp>
      <p:sp>
        <p:nvSpPr>
          <p:cNvPr id="6618" name="Freeform 474"/>
          <p:cNvSpPr>
            <a:spLocks/>
          </p:cNvSpPr>
          <p:nvPr/>
        </p:nvSpPr>
        <p:spPr bwMode="auto">
          <a:xfrm>
            <a:off x="5278438" y="2257425"/>
            <a:ext cx="790575" cy="833438"/>
          </a:xfrm>
          <a:custGeom>
            <a:avLst/>
            <a:gdLst>
              <a:gd name="T0" fmla="*/ 2147483647 w 498"/>
              <a:gd name="T1" fmla="*/ 2147483647 h 525"/>
              <a:gd name="T2" fmla="*/ 2147483647 w 498"/>
              <a:gd name="T3" fmla="*/ 2147483647 h 525"/>
              <a:gd name="T4" fmla="*/ 2147483647 w 498"/>
              <a:gd name="T5" fmla="*/ 2147483647 h 525"/>
              <a:gd name="T6" fmla="*/ 2147483647 w 498"/>
              <a:gd name="T7" fmla="*/ 2147483647 h 525"/>
              <a:gd name="T8" fmla="*/ 2147483647 w 498"/>
              <a:gd name="T9" fmla="*/ 2147483647 h 525"/>
              <a:gd name="T10" fmla="*/ 2147483647 w 498"/>
              <a:gd name="T11" fmla="*/ 2147483647 h 525"/>
              <a:gd name="T12" fmla="*/ 2147483647 w 498"/>
              <a:gd name="T13" fmla="*/ 2147483647 h 525"/>
              <a:gd name="T14" fmla="*/ 2147483647 w 498"/>
              <a:gd name="T15" fmla="*/ 2147483647 h 525"/>
              <a:gd name="T16" fmla="*/ 2147483647 w 498"/>
              <a:gd name="T17" fmla="*/ 2147483647 h 525"/>
              <a:gd name="T18" fmla="*/ 2147483647 w 498"/>
              <a:gd name="T19" fmla="*/ 2147483647 h 525"/>
              <a:gd name="T20" fmla="*/ 2147483647 w 498"/>
              <a:gd name="T21" fmla="*/ 2147483647 h 525"/>
              <a:gd name="T22" fmla="*/ 2147483647 w 498"/>
              <a:gd name="T23" fmla="*/ 2147483647 h 525"/>
              <a:gd name="T24" fmla="*/ 2147483647 w 498"/>
              <a:gd name="T25" fmla="*/ 2147483647 h 525"/>
              <a:gd name="T26" fmla="*/ 2147483647 w 498"/>
              <a:gd name="T27" fmla="*/ 2147483647 h 525"/>
              <a:gd name="T28" fmla="*/ 2147483647 w 498"/>
              <a:gd name="T29" fmla="*/ 2147483647 h 525"/>
              <a:gd name="T30" fmla="*/ 2147483647 w 498"/>
              <a:gd name="T31" fmla="*/ 2147483647 h 525"/>
              <a:gd name="T32" fmla="*/ 2147483647 w 498"/>
              <a:gd name="T33" fmla="*/ 2147483647 h 525"/>
              <a:gd name="T34" fmla="*/ 2147483647 w 498"/>
              <a:gd name="T35" fmla="*/ 2147483647 h 525"/>
              <a:gd name="T36" fmla="*/ 2147483647 w 498"/>
              <a:gd name="T37" fmla="*/ 2147483647 h 525"/>
              <a:gd name="T38" fmla="*/ 2147483647 w 498"/>
              <a:gd name="T39" fmla="*/ 2147483647 h 525"/>
              <a:gd name="T40" fmla="*/ 2147483647 w 498"/>
              <a:gd name="T41" fmla="*/ 2147483647 h 525"/>
              <a:gd name="T42" fmla="*/ 2147483647 w 498"/>
              <a:gd name="T43" fmla="*/ 2147483647 h 525"/>
              <a:gd name="T44" fmla="*/ 2147483647 w 498"/>
              <a:gd name="T45" fmla="*/ 2147483647 h 525"/>
              <a:gd name="T46" fmla="*/ 2147483647 w 498"/>
              <a:gd name="T47" fmla="*/ 2147483647 h 525"/>
              <a:gd name="T48" fmla="*/ 2147483647 w 498"/>
              <a:gd name="T49" fmla="*/ 2147483647 h 525"/>
              <a:gd name="T50" fmla="*/ 2147483647 w 498"/>
              <a:gd name="T51" fmla="*/ 2147483647 h 525"/>
              <a:gd name="T52" fmla="*/ 2147483647 w 498"/>
              <a:gd name="T53" fmla="*/ 2147483647 h 525"/>
              <a:gd name="T54" fmla="*/ 2147483647 w 498"/>
              <a:gd name="T55" fmla="*/ 2147483647 h 525"/>
              <a:gd name="T56" fmla="*/ 2147483647 w 498"/>
              <a:gd name="T57" fmla="*/ 2147483647 h 525"/>
              <a:gd name="T58" fmla="*/ 2147483647 w 498"/>
              <a:gd name="T59" fmla="*/ 2147483647 h 525"/>
              <a:gd name="T60" fmla="*/ 2147483647 w 498"/>
              <a:gd name="T61" fmla="*/ 2147483647 h 525"/>
              <a:gd name="T62" fmla="*/ 2147483647 w 498"/>
              <a:gd name="T63" fmla="*/ 2147483647 h 525"/>
              <a:gd name="T64" fmla="*/ 2147483647 w 498"/>
              <a:gd name="T65" fmla="*/ 2147483647 h 525"/>
              <a:gd name="T66" fmla="*/ 2147483647 w 498"/>
              <a:gd name="T67" fmla="*/ 2147483647 h 525"/>
              <a:gd name="T68" fmla="*/ 2147483647 w 498"/>
              <a:gd name="T69" fmla="*/ 2147483647 h 525"/>
              <a:gd name="T70" fmla="*/ 2147483647 w 498"/>
              <a:gd name="T71" fmla="*/ 2147483647 h 525"/>
              <a:gd name="T72" fmla="*/ 2147483647 w 498"/>
              <a:gd name="T73" fmla="*/ 2147483647 h 525"/>
              <a:gd name="T74" fmla="*/ 2147483647 w 498"/>
              <a:gd name="T75" fmla="*/ 2147483647 h 525"/>
              <a:gd name="T76" fmla="*/ 2147483647 w 498"/>
              <a:gd name="T77" fmla="*/ 2147483647 h 525"/>
              <a:gd name="T78" fmla="*/ 2147483647 w 498"/>
              <a:gd name="T79" fmla="*/ 2147483647 h 525"/>
              <a:gd name="T80" fmla="*/ 2147483647 w 498"/>
              <a:gd name="T81" fmla="*/ 2147483647 h 525"/>
              <a:gd name="T82" fmla="*/ 2147483647 w 498"/>
              <a:gd name="T83" fmla="*/ 2147483647 h 525"/>
              <a:gd name="T84" fmla="*/ 2147483647 w 498"/>
              <a:gd name="T85" fmla="*/ 2147483647 h 525"/>
              <a:gd name="T86" fmla="*/ 2147483647 w 498"/>
              <a:gd name="T87" fmla="*/ 2147483647 h 525"/>
              <a:gd name="T88" fmla="*/ 2147483647 w 498"/>
              <a:gd name="T89" fmla="*/ 2147483647 h 525"/>
              <a:gd name="T90" fmla="*/ 2147483647 w 498"/>
              <a:gd name="T91" fmla="*/ 2147483647 h 525"/>
              <a:gd name="T92" fmla="*/ 2147483647 w 498"/>
              <a:gd name="T93" fmla="*/ 2147483647 h 525"/>
              <a:gd name="T94" fmla="*/ 2147483647 w 498"/>
              <a:gd name="T95" fmla="*/ 2147483647 h 525"/>
              <a:gd name="T96" fmla="*/ 2147483647 w 498"/>
              <a:gd name="T97" fmla="*/ 2147483647 h 525"/>
              <a:gd name="T98" fmla="*/ 2147483647 w 498"/>
              <a:gd name="T99" fmla="*/ 2147483647 h 525"/>
              <a:gd name="T100" fmla="*/ 2147483647 w 498"/>
              <a:gd name="T101" fmla="*/ 2147483647 h 525"/>
              <a:gd name="T102" fmla="*/ 2147483647 w 498"/>
              <a:gd name="T103" fmla="*/ 2147483647 h 525"/>
              <a:gd name="T104" fmla="*/ 2147483647 w 498"/>
              <a:gd name="T105" fmla="*/ 2147483647 h 525"/>
              <a:gd name="T106" fmla="*/ 2147483647 w 498"/>
              <a:gd name="T107" fmla="*/ 2147483647 h 525"/>
              <a:gd name="T108" fmla="*/ 2147483647 w 498"/>
              <a:gd name="T109" fmla="*/ 2147483647 h 525"/>
              <a:gd name="T110" fmla="*/ 2147483647 w 498"/>
              <a:gd name="T111" fmla="*/ 2147483647 h 525"/>
              <a:gd name="T112" fmla="*/ 2147483647 w 498"/>
              <a:gd name="T113" fmla="*/ 2147483647 h 525"/>
              <a:gd name="T114" fmla="*/ 2147483647 w 498"/>
              <a:gd name="T115" fmla="*/ 2147483647 h 525"/>
              <a:gd name="T116" fmla="*/ 2147483647 w 498"/>
              <a:gd name="T117" fmla="*/ 2147483647 h 525"/>
              <a:gd name="T118" fmla="*/ 2147483647 w 498"/>
              <a:gd name="T119" fmla="*/ 2147483647 h 525"/>
              <a:gd name="T120" fmla="*/ 2147483647 w 498"/>
              <a:gd name="T121" fmla="*/ 2147483647 h 525"/>
              <a:gd name="T122" fmla="*/ 2147483647 w 498"/>
              <a:gd name="T123" fmla="*/ 2147483647 h 5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8" h="525">
                <a:moveTo>
                  <a:pt x="78" y="31"/>
                </a:moveTo>
                <a:lnTo>
                  <a:pt x="78" y="31"/>
                </a:lnTo>
                <a:lnTo>
                  <a:pt x="80" y="31"/>
                </a:lnTo>
                <a:lnTo>
                  <a:pt x="81" y="33"/>
                </a:lnTo>
                <a:lnTo>
                  <a:pt x="83" y="34"/>
                </a:lnTo>
                <a:lnTo>
                  <a:pt x="85" y="34"/>
                </a:lnTo>
                <a:lnTo>
                  <a:pt x="92" y="32"/>
                </a:lnTo>
                <a:lnTo>
                  <a:pt x="95" y="33"/>
                </a:lnTo>
                <a:lnTo>
                  <a:pt x="97" y="32"/>
                </a:lnTo>
                <a:lnTo>
                  <a:pt x="99" y="32"/>
                </a:lnTo>
                <a:lnTo>
                  <a:pt x="101" y="31"/>
                </a:lnTo>
                <a:lnTo>
                  <a:pt x="104" y="29"/>
                </a:lnTo>
                <a:lnTo>
                  <a:pt x="108" y="29"/>
                </a:lnTo>
                <a:lnTo>
                  <a:pt x="114" y="26"/>
                </a:lnTo>
                <a:lnTo>
                  <a:pt x="116" y="25"/>
                </a:lnTo>
                <a:lnTo>
                  <a:pt x="118" y="24"/>
                </a:lnTo>
                <a:lnTo>
                  <a:pt x="120" y="25"/>
                </a:lnTo>
                <a:lnTo>
                  <a:pt x="125" y="24"/>
                </a:lnTo>
                <a:lnTo>
                  <a:pt x="129" y="22"/>
                </a:lnTo>
                <a:lnTo>
                  <a:pt x="131" y="22"/>
                </a:lnTo>
                <a:lnTo>
                  <a:pt x="132" y="20"/>
                </a:lnTo>
                <a:lnTo>
                  <a:pt x="133" y="20"/>
                </a:lnTo>
                <a:lnTo>
                  <a:pt x="134" y="21"/>
                </a:lnTo>
                <a:lnTo>
                  <a:pt x="134" y="20"/>
                </a:lnTo>
                <a:lnTo>
                  <a:pt x="135" y="20"/>
                </a:lnTo>
                <a:lnTo>
                  <a:pt x="136" y="19"/>
                </a:lnTo>
                <a:lnTo>
                  <a:pt x="138" y="17"/>
                </a:lnTo>
                <a:lnTo>
                  <a:pt x="140" y="17"/>
                </a:lnTo>
                <a:lnTo>
                  <a:pt x="142" y="16"/>
                </a:lnTo>
                <a:lnTo>
                  <a:pt x="144" y="15"/>
                </a:lnTo>
                <a:lnTo>
                  <a:pt x="145" y="15"/>
                </a:lnTo>
                <a:lnTo>
                  <a:pt x="146" y="14"/>
                </a:lnTo>
                <a:lnTo>
                  <a:pt x="149" y="12"/>
                </a:lnTo>
                <a:lnTo>
                  <a:pt x="150" y="11"/>
                </a:lnTo>
                <a:lnTo>
                  <a:pt x="152" y="9"/>
                </a:lnTo>
                <a:lnTo>
                  <a:pt x="153" y="9"/>
                </a:lnTo>
                <a:lnTo>
                  <a:pt x="152" y="10"/>
                </a:lnTo>
                <a:lnTo>
                  <a:pt x="151" y="12"/>
                </a:lnTo>
                <a:lnTo>
                  <a:pt x="150" y="12"/>
                </a:lnTo>
                <a:lnTo>
                  <a:pt x="152" y="14"/>
                </a:lnTo>
                <a:lnTo>
                  <a:pt x="153" y="14"/>
                </a:lnTo>
                <a:lnTo>
                  <a:pt x="154" y="14"/>
                </a:lnTo>
                <a:lnTo>
                  <a:pt x="154" y="13"/>
                </a:lnTo>
                <a:lnTo>
                  <a:pt x="155" y="13"/>
                </a:lnTo>
                <a:lnTo>
                  <a:pt x="155" y="12"/>
                </a:lnTo>
                <a:lnTo>
                  <a:pt x="156" y="11"/>
                </a:lnTo>
                <a:lnTo>
                  <a:pt x="157" y="11"/>
                </a:lnTo>
                <a:lnTo>
                  <a:pt x="156" y="12"/>
                </a:lnTo>
                <a:lnTo>
                  <a:pt x="157" y="12"/>
                </a:lnTo>
                <a:lnTo>
                  <a:pt x="160" y="12"/>
                </a:lnTo>
                <a:lnTo>
                  <a:pt x="160" y="11"/>
                </a:lnTo>
                <a:lnTo>
                  <a:pt x="161" y="9"/>
                </a:lnTo>
                <a:lnTo>
                  <a:pt x="162" y="9"/>
                </a:lnTo>
                <a:lnTo>
                  <a:pt x="163" y="10"/>
                </a:lnTo>
                <a:lnTo>
                  <a:pt x="164" y="10"/>
                </a:lnTo>
                <a:lnTo>
                  <a:pt x="165" y="9"/>
                </a:lnTo>
                <a:lnTo>
                  <a:pt x="166" y="7"/>
                </a:lnTo>
                <a:lnTo>
                  <a:pt x="167" y="6"/>
                </a:lnTo>
                <a:lnTo>
                  <a:pt x="168" y="5"/>
                </a:lnTo>
                <a:lnTo>
                  <a:pt x="168" y="6"/>
                </a:lnTo>
                <a:lnTo>
                  <a:pt x="169" y="5"/>
                </a:lnTo>
                <a:lnTo>
                  <a:pt x="171" y="3"/>
                </a:lnTo>
                <a:lnTo>
                  <a:pt x="172" y="2"/>
                </a:lnTo>
                <a:lnTo>
                  <a:pt x="174" y="4"/>
                </a:lnTo>
                <a:lnTo>
                  <a:pt x="176" y="3"/>
                </a:lnTo>
                <a:lnTo>
                  <a:pt x="178" y="2"/>
                </a:lnTo>
                <a:lnTo>
                  <a:pt x="179" y="1"/>
                </a:lnTo>
                <a:lnTo>
                  <a:pt x="180" y="0"/>
                </a:lnTo>
                <a:lnTo>
                  <a:pt x="181" y="0"/>
                </a:lnTo>
                <a:lnTo>
                  <a:pt x="182" y="0"/>
                </a:lnTo>
                <a:lnTo>
                  <a:pt x="184" y="0"/>
                </a:lnTo>
                <a:lnTo>
                  <a:pt x="185" y="2"/>
                </a:lnTo>
                <a:lnTo>
                  <a:pt x="184" y="3"/>
                </a:lnTo>
                <a:lnTo>
                  <a:pt x="185" y="4"/>
                </a:lnTo>
                <a:lnTo>
                  <a:pt x="186" y="3"/>
                </a:lnTo>
                <a:lnTo>
                  <a:pt x="187" y="3"/>
                </a:lnTo>
                <a:lnTo>
                  <a:pt x="188" y="3"/>
                </a:lnTo>
                <a:lnTo>
                  <a:pt x="188" y="6"/>
                </a:lnTo>
                <a:lnTo>
                  <a:pt x="189" y="6"/>
                </a:lnTo>
                <a:lnTo>
                  <a:pt x="190" y="6"/>
                </a:lnTo>
                <a:lnTo>
                  <a:pt x="191" y="9"/>
                </a:lnTo>
                <a:lnTo>
                  <a:pt x="191" y="10"/>
                </a:lnTo>
                <a:lnTo>
                  <a:pt x="190" y="10"/>
                </a:lnTo>
                <a:lnTo>
                  <a:pt x="189" y="10"/>
                </a:lnTo>
                <a:lnTo>
                  <a:pt x="189" y="12"/>
                </a:lnTo>
                <a:lnTo>
                  <a:pt x="188" y="14"/>
                </a:lnTo>
                <a:lnTo>
                  <a:pt x="188" y="15"/>
                </a:lnTo>
                <a:lnTo>
                  <a:pt x="188" y="16"/>
                </a:lnTo>
                <a:lnTo>
                  <a:pt x="185" y="20"/>
                </a:lnTo>
                <a:lnTo>
                  <a:pt x="184" y="21"/>
                </a:lnTo>
                <a:lnTo>
                  <a:pt x="182" y="21"/>
                </a:lnTo>
                <a:lnTo>
                  <a:pt x="182" y="23"/>
                </a:lnTo>
                <a:lnTo>
                  <a:pt x="181" y="24"/>
                </a:lnTo>
                <a:lnTo>
                  <a:pt x="179" y="25"/>
                </a:lnTo>
                <a:lnTo>
                  <a:pt x="179" y="26"/>
                </a:lnTo>
                <a:lnTo>
                  <a:pt x="180" y="27"/>
                </a:lnTo>
                <a:lnTo>
                  <a:pt x="182" y="31"/>
                </a:lnTo>
                <a:lnTo>
                  <a:pt x="182" y="32"/>
                </a:lnTo>
                <a:lnTo>
                  <a:pt x="182" y="33"/>
                </a:lnTo>
                <a:lnTo>
                  <a:pt x="179" y="35"/>
                </a:lnTo>
                <a:lnTo>
                  <a:pt x="177" y="36"/>
                </a:lnTo>
                <a:lnTo>
                  <a:pt x="177" y="37"/>
                </a:lnTo>
                <a:lnTo>
                  <a:pt x="176" y="40"/>
                </a:lnTo>
                <a:lnTo>
                  <a:pt x="174" y="43"/>
                </a:lnTo>
                <a:lnTo>
                  <a:pt x="174" y="44"/>
                </a:lnTo>
                <a:lnTo>
                  <a:pt x="173" y="44"/>
                </a:lnTo>
                <a:lnTo>
                  <a:pt x="174" y="45"/>
                </a:lnTo>
                <a:lnTo>
                  <a:pt x="177" y="45"/>
                </a:lnTo>
                <a:lnTo>
                  <a:pt x="178" y="45"/>
                </a:lnTo>
                <a:lnTo>
                  <a:pt x="181" y="43"/>
                </a:lnTo>
                <a:lnTo>
                  <a:pt x="183" y="42"/>
                </a:lnTo>
                <a:lnTo>
                  <a:pt x="185" y="41"/>
                </a:lnTo>
                <a:lnTo>
                  <a:pt x="188" y="40"/>
                </a:lnTo>
                <a:lnTo>
                  <a:pt x="189" y="39"/>
                </a:lnTo>
                <a:lnTo>
                  <a:pt x="191" y="38"/>
                </a:lnTo>
                <a:lnTo>
                  <a:pt x="192" y="37"/>
                </a:lnTo>
                <a:lnTo>
                  <a:pt x="192" y="36"/>
                </a:lnTo>
                <a:lnTo>
                  <a:pt x="190" y="36"/>
                </a:lnTo>
                <a:lnTo>
                  <a:pt x="191" y="36"/>
                </a:lnTo>
                <a:lnTo>
                  <a:pt x="191" y="35"/>
                </a:lnTo>
                <a:lnTo>
                  <a:pt x="192" y="35"/>
                </a:lnTo>
                <a:lnTo>
                  <a:pt x="193" y="36"/>
                </a:lnTo>
                <a:lnTo>
                  <a:pt x="194" y="35"/>
                </a:lnTo>
                <a:lnTo>
                  <a:pt x="195" y="36"/>
                </a:lnTo>
                <a:lnTo>
                  <a:pt x="196" y="36"/>
                </a:lnTo>
                <a:lnTo>
                  <a:pt x="192" y="34"/>
                </a:lnTo>
                <a:lnTo>
                  <a:pt x="192" y="32"/>
                </a:lnTo>
                <a:lnTo>
                  <a:pt x="191" y="32"/>
                </a:lnTo>
                <a:lnTo>
                  <a:pt x="188" y="29"/>
                </a:lnTo>
                <a:lnTo>
                  <a:pt x="186" y="28"/>
                </a:lnTo>
                <a:lnTo>
                  <a:pt x="188" y="28"/>
                </a:lnTo>
                <a:lnTo>
                  <a:pt x="189" y="28"/>
                </a:lnTo>
                <a:lnTo>
                  <a:pt x="193" y="33"/>
                </a:lnTo>
                <a:lnTo>
                  <a:pt x="196" y="35"/>
                </a:lnTo>
                <a:lnTo>
                  <a:pt x="198" y="38"/>
                </a:lnTo>
                <a:lnTo>
                  <a:pt x="200" y="39"/>
                </a:lnTo>
                <a:lnTo>
                  <a:pt x="200" y="41"/>
                </a:lnTo>
                <a:lnTo>
                  <a:pt x="201" y="41"/>
                </a:lnTo>
                <a:lnTo>
                  <a:pt x="200" y="40"/>
                </a:lnTo>
                <a:lnTo>
                  <a:pt x="201" y="39"/>
                </a:lnTo>
                <a:lnTo>
                  <a:pt x="206" y="44"/>
                </a:lnTo>
                <a:lnTo>
                  <a:pt x="208" y="45"/>
                </a:lnTo>
                <a:lnTo>
                  <a:pt x="209" y="46"/>
                </a:lnTo>
                <a:lnTo>
                  <a:pt x="210" y="46"/>
                </a:lnTo>
                <a:lnTo>
                  <a:pt x="212" y="45"/>
                </a:lnTo>
                <a:lnTo>
                  <a:pt x="213" y="45"/>
                </a:lnTo>
                <a:lnTo>
                  <a:pt x="216" y="47"/>
                </a:lnTo>
                <a:lnTo>
                  <a:pt x="217" y="48"/>
                </a:lnTo>
                <a:lnTo>
                  <a:pt x="219" y="48"/>
                </a:lnTo>
                <a:lnTo>
                  <a:pt x="221" y="48"/>
                </a:lnTo>
                <a:lnTo>
                  <a:pt x="221" y="49"/>
                </a:lnTo>
                <a:lnTo>
                  <a:pt x="222" y="50"/>
                </a:lnTo>
                <a:lnTo>
                  <a:pt x="223" y="51"/>
                </a:lnTo>
                <a:lnTo>
                  <a:pt x="225" y="51"/>
                </a:lnTo>
                <a:lnTo>
                  <a:pt x="227" y="51"/>
                </a:lnTo>
                <a:lnTo>
                  <a:pt x="228" y="50"/>
                </a:lnTo>
                <a:lnTo>
                  <a:pt x="230" y="50"/>
                </a:lnTo>
                <a:lnTo>
                  <a:pt x="230" y="51"/>
                </a:lnTo>
                <a:lnTo>
                  <a:pt x="231" y="53"/>
                </a:lnTo>
                <a:lnTo>
                  <a:pt x="230" y="53"/>
                </a:lnTo>
                <a:lnTo>
                  <a:pt x="230" y="54"/>
                </a:lnTo>
                <a:lnTo>
                  <a:pt x="231" y="54"/>
                </a:lnTo>
                <a:lnTo>
                  <a:pt x="233" y="53"/>
                </a:lnTo>
                <a:lnTo>
                  <a:pt x="234" y="54"/>
                </a:lnTo>
                <a:lnTo>
                  <a:pt x="234" y="55"/>
                </a:lnTo>
                <a:lnTo>
                  <a:pt x="236" y="55"/>
                </a:lnTo>
                <a:lnTo>
                  <a:pt x="239" y="56"/>
                </a:lnTo>
                <a:lnTo>
                  <a:pt x="239" y="57"/>
                </a:lnTo>
                <a:lnTo>
                  <a:pt x="240" y="58"/>
                </a:lnTo>
                <a:lnTo>
                  <a:pt x="241" y="59"/>
                </a:lnTo>
                <a:lnTo>
                  <a:pt x="241" y="60"/>
                </a:lnTo>
                <a:lnTo>
                  <a:pt x="242" y="61"/>
                </a:lnTo>
                <a:lnTo>
                  <a:pt x="242" y="63"/>
                </a:lnTo>
                <a:lnTo>
                  <a:pt x="243" y="63"/>
                </a:lnTo>
                <a:lnTo>
                  <a:pt x="244" y="65"/>
                </a:lnTo>
                <a:lnTo>
                  <a:pt x="245" y="67"/>
                </a:lnTo>
                <a:lnTo>
                  <a:pt x="246" y="68"/>
                </a:lnTo>
                <a:lnTo>
                  <a:pt x="248" y="73"/>
                </a:lnTo>
                <a:lnTo>
                  <a:pt x="247" y="74"/>
                </a:lnTo>
                <a:lnTo>
                  <a:pt x="248" y="75"/>
                </a:lnTo>
                <a:lnTo>
                  <a:pt x="339" y="98"/>
                </a:lnTo>
                <a:lnTo>
                  <a:pt x="361" y="111"/>
                </a:lnTo>
                <a:lnTo>
                  <a:pt x="362" y="111"/>
                </a:lnTo>
                <a:lnTo>
                  <a:pt x="365" y="113"/>
                </a:lnTo>
                <a:lnTo>
                  <a:pt x="365" y="112"/>
                </a:lnTo>
                <a:lnTo>
                  <a:pt x="365" y="111"/>
                </a:lnTo>
                <a:lnTo>
                  <a:pt x="366" y="111"/>
                </a:lnTo>
                <a:lnTo>
                  <a:pt x="366" y="112"/>
                </a:lnTo>
                <a:lnTo>
                  <a:pt x="366" y="113"/>
                </a:lnTo>
                <a:lnTo>
                  <a:pt x="367" y="113"/>
                </a:lnTo>
                <a:lnTo>
                  <a:pt x="367" y="112"/>
                </a:lnTo>
                <a:lnTo>
                  <a:pt x="368" y="113"/>
                </a:lnTo>
                <a:lnTo>
                  <a:pt x="369" y="113"/>
                </a:lnTo>
                <a:lnTo>
                  <a:pt x="371" y="112"/>
                </a:lnTo>
                <a:lnTo>
                  <a:pt x="372" y="113"/>
                </a:lnTo>
                <a:lnTo>
                  <a:pt x="372" y="114"/>
                </a:lnTo>
                <a:lnTo>
                  <a:pt x="374" y="113"/>
                </a:lnTo>
                <a:lnTo>
                  <a:pt x="375" y="114"/>
                </a:lnTo>
                <a:lnTo>
                  <a:pt x="377" y="115"/>
                </a:lnTo>
                <a:lnTo>
                  <a:pt x="379" y="116"/>
                </a:lnTo>
                <a:lnTo>
                  <a:pt x="380" y="117"/>
                </a:lnTo>
                <a:lnTo>
                  <a:pt x="381" y="117"/>
                </a:lnTo>
                <a:lnTo>
                  <a:pt x="382" y="116"/>
                </a:lnTo>
                <a:lnTo>
                  <a:pt x="382" y="115"/>
                </a:lnTo>
                <a:lnTo>
                  <a:pt x="383" y="114"/>
                </a:lnTo>
                <a:lnTo>
                  <a:pt x="383" y="113"/>
                </a:lnTo>
                <a:lnTo>
                  <a:pt x="384" y="114"/>
                </a:lnTo>
                <a:lnTo>
                  <a:pt x="386" y="114"/>
                </a:lnTo>
                <a:lnTo>
                  <a:pt x="387" y="114"/>
                </a:lnTo>
                <a:lnTo>
                  <a:pt x="390" y="113"/>
                </a:lnTo>
                <a:lnTo>
                  <a:pt x="391" y="114"/>
                </a:lnTo>
                <a:lnTo>
                  <a:pt x="393" y="116"/>
                </a:lnTo>
                <a:lnTo>
                  <a:pt x="394" y="116"/>
                </a:lnTo>
                <a:lnTo>
                  <a:pt x="395" y="115"/>
                </a:lnTo>
                <a:lnTo>
                  <a:pt x="397" y="116"/>
                </a:lnTo>
                <a:lnTo>
                  <a:pt x="398" y="116"/>
                </a:lnTo>
                <a:lnTo>
                  <a:pt x="399" y="117"/>
                </a:lnTo>
                <a:lnTo>
                  <a:pt x="400" y="118"/>
                </a:lnTo>
                <a:lnTo>
                  <a:pt x="402" y="117"/>
                </a:lnTo>
                <a:lnTo>
                  <a:pt x="402" y="116"/>
                </a:lnTo>
                <a:lnTo>
                  <a:pt x="403" y="116"/>
                </a:lnTo>
                <a:lnTo>
                  <a:pt x="407" y="119"/>
                </a:lnTo>
                <a:lnTo>
                  <a:pt x="407" y="120"/>
                </a:lnTo>
                <a:lnTo>
                  <a:pt x="408" y="120"/>
                </a:lnTo>
                <a:lnTo>
                  <a:pt x="409" y="120"/>
                </a:lnTo>
                <a:lnTo>
                  <a:pt x="411" y="120"/>
                </a:lnTo>
                <a:lnTo>
                  <a:pt x="413" y="120"/>
                </a:lnTo>
                <a:lnTo>
                  <a:pt x="414" y="119"/>
                </a:lnTo>
                <a:lnTo>
                  <a:pt x="415" y="119"/>
                </a:lnTo>
                <a:lnTo>
                  <a:pt x="415" y="120"/>
                </a:lnTo>
                <a:lnTo>
                  <a:pt x="416" y="121"/>
                </a:lnTo>
                <a:lnTo>
                  <a:pt x="418" y="122"/>
                </a:lnTo>
                <a:lnTo>
                  <a:pt x="419" y="121"/>
                </a:lnTo>
                <a:lnTo>
                  <a:pt x="419" y="120"/>
                </a:lnTo>
                <a:lnTo>
                  <a:pt x="420" y="121"/>
                </a:lnTo>
                <a:lnTo>
                  <a:pt x="421" y="121"/>
                </a:lnTo>
                <a:lnTo>
                  <a:pt x="422" y="122"/>
                </a:lnTo>
                <a:lnTo>
                  <a:pt x="424" y="123"/>
                </a:lnTo>
                <a:lnTo>
                  <a:pt x="426" y="124"/>
                </a:lnTo>
                <a:lnTo>
                  <a:pt x="428" y="125"/>
                </a:lnTo>
                <a:lnTo>
                  <a:pt x="428" y="126"/>
                </a:lnTo>
                <a:lnTo>
                  <a:pt x="428" y="127"/>
                </a:lnTo>
                <a:lnTo>
                  <a:pt x="428" y="129"/>
                </a:lnTo>
                <a:lnTo>
                  <a:pt x="429" y="129"/>
                </a:lnTo>
                <a:lnTo>
                  <a:pt x="430" y="129"/>
                </a:lnTo>
                <a:lnTo>
                  <a:pt x="430" y="131"/>
                </a:lnTo>
                <a:lnTo>
                  <a:pt x="428" y="133"/>
                </a:lnTo>
                <a:lnTo>
                  <a:pt x="425" y="135"/>
                </a:lnTo>
                <a:lnTo>
                  <a:pt x="425" y="136"/>
                </a:lnTo>
                <a:lnTo>
                  <a:pt x="425" y="137"/>
                </a:lnTo>
                <a:lnTo>
                  <a:pt x="426" y="138"/>
                </a:lnTo>
                <a:lnTo>
                  <a:pt x="427" y="138"/>
                </a:lnTo>
                <a:lnTo>
                  <a:pt x="428" y="140"/>
                </a:lnTo>
                <a:lnTo>
                  <a:pt x="429" y="141"/>
                </a:lnTo>
                <a:lnTo>
                  <a:pt x="431" y="141"/>
                </a:lnTo>
                <a:lnTo>
                  <a:pt x="432" y="141"/>
                </a:lnTo>
                <a:lnTo>
                  <a:pt x="434" y="140"/>
                </a:lnTo>
                <a:lnTo>
                  <a:pt x="437" y="140"/>
                </a:lnTo>
                <a:lnTo>
                  <a:pt x="438" y="141"/>
                </a:lnTo>
                <a:lnTo>
                  <a:pt x="438" y="142"/>
                </a:lnTo>
                <a:lnTo>
                  <a:pt x="438" y="143"/>
                </a:lnTo>
                <a:lnTo>
                  <a:pt x="439" y="143"/>
                </a:lnTo>
                <a:lnTo>
                  <a:pt x="441" y="144"/>
                </a:lnTo>
                <a:lnTo>
                  <a:pt x="442" y="144"/>
                </a:lnTo>
                <a:lnTo>
                  <a:pt x="444" y="144"/>
                </a:lnTo>
                <a:lnTo>
                  <a:pt x="446" y="144"/>
                </a:lnTo>
                <a:lnTo>
                  <a:pt x="449" y="144"/>
                </a:lnTo>
                <a:lnTo>
                  <a:pt x="449" y="147"/>
                </a:lnTo>
                <a:lnTo>
                  <a:pt x="452" y="149"/>
                </a:lnTo>
                <a:lnTo>
                  <a:pt x="453" y="149"/>
                </a:lnTo>
                <a:lnTo>
                  <a:pt x="454" y="150"/>
                </a:lnTo>
                <a:lnTo>
                  <a:pt x="454" y="152"/>
                </a:lnTo>
                <a:lnTo>
                  <a:pt x="455" y="152"/>
                </a:lnTo>
                <a:lnTo>
                  <a:pt x="456" y="153"/>
                </a:lnTo>
                <a:lnTo>
                  <a:pt x="456" y="154"/>
                </a:lnTo>
                <a:lnTo>
                  <a:pt x="455" y="154"/>
                </a:lnTo>
                <a:lnTo>
                  <a:pt x="453" y="155"/>
                </a:lnTo>
                <a:lnTo>
                  <a:pt x="452" y="156"/>
                </a:lnTo>
                <a:lnTo>
                  <a:pt x="453" y="157"/>
                </a:lnTo>
                <a:lnTo>
                  <a:pt x="455" y="160"/>
                </a:lnTo>
                <a:lnTo>
                  <a:pt x="456" y="161"/>
                </a:lnTo>
                <a:lnTo>
                  <a:pt x="456" y="162"/>
                </a:lnTo>
                <a:lnTo>
                  <a:pt x="456" y="164"/>
                </a:lnTo>
                <a:lnTo>
                  <a:pt x="455" y="167"/>
                </a:lnTo>
                <a:lnTo>
                  <a:pt x="454" y="167"/>
                </a:lnTo>
                <a:lnTo>
                  <a:pt x="452" y="166"/>
                </a:lnTo>
                <a:lnTo>
                  <a:pt x="452" y="167"/>
                </a:lnTo>
                <a:lnTo>
                  <a:pt x="454" y="169"/>
                </a:lnTo>
                <a:lnTo>
                  <a:pt x="454" y="172"/>
                </a:lnTo>
                <a:lnTo>
                  <a:pt x="456" y="175"/>
                </a:lnTo>
                <a:lnTo>
                  <a:pt x="456" y="176"/>
                </a:lnTo>
                <a:lnTo>
                  <a:pt x="455" y="176"/>
                </a:lnTo>
                <a:lnTo>
                  <a:pt x="454" y="177"/>
                </a:lnTo>
                <a:lnTo>
                  <a:pt x="453" y="178"/>
                </a:lnTo>
                <a:lnTo>
                  <a:pt x="451" y="180"/>
                </a:lnTo>
                <a:lnTo>
                  <a:pt x="449" y="182"/>
                </a:lnTo>
                <a:lnTo>
                  <a:pt x="449" y="183"/>
                </a:lnTo>
                <a:lnTo>
                  <a:pt x="450" y="186"/>
                </a:lnTo>
                <a:lnTo>
                  <a:pt x="449" y="186"/>
                </a:lnTo>
                <a:lnTo>
                  <a:pt x="449" y="188"/>
                </a:lnTo>
                <a:lnTo>
                  <a:pt x="447" y="191"/>
                </a:lnTo>
                <a:lnTo>
                  <a:pt x="447" y="192"/>
                </a:lnTo>
                <a:lnTo>
                  <a:pt x="448" y="192"/>
                </a:lnTo>
                <a:lnTo>
                  <a:pt x="448" y="191"/>
                </a:lnTo>
                <a:lnTo>
                  <a:pt x="449" y="191"/>
                </a:lnTo>
                <a:lnTo>
                  <a:pt x="450" y="192"/>
                </a:lnTo>
                <a:lnTo>
                  <a:pt x="453" y="192"/>
                </a:lnTo>
                <a:lnTo>
                  <a:pt x="458" y="192"/>
                </a:lnTo>
                <a:lnTo>
                  <a:pt x="460" y="191"/>
                </a:lnTo>
                <a:lnTo>
                  <a:pt x="462" y="188"/>
                </a:lnTo>
                <a:lnTo>
                  <a:pt x="464" y="188"/>
                </a:lnTo>
                <a:lnTo>
                  <a:pt x="465" y="188"/>
                </a:lnTo>
                <a:lnTo>
                  <a:pt x="467" y="191"/>
                </a:lnTo>
                <a:lnTo>
                  <a:pt x="468" y="192"/>
                </a:lnTo>
                <a:lnTo>
                  <a:pt x="467" y="194"/>
                </a:lnTo>
                <a:lnTo>
                  <a:pt x="464" y="199"/>
                </a:lnTo>
                <a:lnTo>
                  <a:pt x="463" y="201"/>
                </a:lnTo>
                <a:lnTo>
                  <a:pt x="462" y="203"/>
                </a:lnTo>
                <a:lnTo>
                  <a:pt x="462" y="205"/>
                </a:lnTo>
                <a:lnTo>
                  <a:pt x="461" y="206"/>
                </a:lnTo>
                <a:lnTo>
                  <a:pt x="461" y="209"/>
                </a:lnTo>
                <a:lnTo>
                  <a:pt x="460" y="210"/>
                </a:lnTo>
                <a:lnTo>
                  <a:pt x="460" y="212"/>
                </a:lnTo>
                <a:lnTo>
                  <a:pt x="461" y="213"/>
                </a:lnTo>
                <a:lnTo>
                  <a:pt x="463" y="215"/>
                </a:lnTo>
                <a:lnTo>
                  <a:pt x="465" y="217"/>
                </a:lnTo>
                <a:lnTo>
                  <a:pt x="465" y="219"/>
                </a:lnTo>
                <a:lnTo>
                  <a:pt x="467" y="221"/>
                </a:lnTo>
                <a:lnTo>
                  <a:pt x="469" y="221"/>
                </a:lnTo>
                <a:lnTo>
                  <a:pt x="472" y="222"/>
                </a:lnTo>
                <a:lnTo>
                  <a:pt x="473" y="223"/>
                </a:lnTo>
                <a:lnTo>
                  <a:pt x="474" y="224"/>
                </a:lnTo>
                <a:lnTo>
                  <a:pt x="473" y="224"/>
                </a:lnTo>
                <a:lnTo>
                  <a:pt x="472" y="224"/>
                </a:lnTo>
                <a:lnTo>
                  <a:pt x="471" y="225"/>
                </a:lnTo>
                <a:lnTo>
                  <a:pt x="471" y="227"/>
                </a:lnTo>
                <a:lnTo>
                  <a:pt x="470" y="230"/>
                </a:lnTo>
                <a:lnTo>
                  <a:pt x="470" y="232"/>
                </a:lnTo>
                <a:lnTo>
                  <a:pt x="470" y="233"/>
                </a:lnTo>
                <a:lnTo>
                  <a:pt x="470" y="235"/>
                </a:lnTo>
                <a:lnTo>
                  <a:pt x="470" y="236"/>
                </a:lnTo>
                <a:lnTo>
                  <a:pt x="468" y="236"/>
                </a:lnTo>
                <a:lnTo>
                  <a:pt x="467" y="236"/>
                </a:lnTo>
                <a:lnTo>
                  <a:pt x="465" y="236"/>
                </a:lnTo>
                <a:lnTo>
                  <a:pt x="462" y="237"/>
                </a:lnTo>
                <a:lnTo>
                  <a:pt x="461" y="237"/>
                </a:lnTo>
                <a:lnTo>
                  <a:pt x="460" y="237"/>
                </a:lnTo>
                <a:lnTo>
                  <a:pt x="458" y="237"/>
                </a:lnTo>
                <a:lnTo>
                  <a:pt x="456" y="237"/>
                </a:lnTo>
                <a:lnTo>
                  <a:pt x="454" y="239"/>
                </a:lnTo>
                <a:lnTo>
                  <a:pt x="453" y="239"/>
                </a:lnTo>
                <a:lnTo>
                  <a:pt x="453" y="240"/>
                </a:lnTo>
                <a:lnTo>
                  <a:pt x="452" y="240"/>
                </a:lnTo>
                <a:lnTo>
                  <a:pt x="451" y="242"/>
                </a:lnTo>
                <a:lnTo>
                  <a:pt x="451" y="243"/>
                </a:lnTo>
                <a:lnTo>
                  <a:pt x="451" y="244"/>
                </a:lnTo>
                <a:lnTo>
                  <a:pt x="452" y="246"/>
                </a:lnTo>
                <a:lnTo>
                  <a:pt x="452" y="247"/>
                </a:lnTo>
                <a:lnTo>
                  <a:pt x="452" y="248"/>
                </a:lnTo>
                <a:lnTo>
                  <a:pt x="451" y="248"/>
                </a:lnTo>
                <a:lnTo>
                  <a:pt x="450" y="250"/>
                </a:lnTo>
                <a:lnTo>
                  <a:pt x="449" y="251"/>
                </a:lnTo>
                <a:lnTo>
                  <a:pt x="449" y="252"/>
                </a:lnTo>
                <a:lnTo>
                  <a:pt x="447" y="253"/>
                </a:lnTo>
                <a:lnTo>
                  <a:pt x="446" y="254"/>
                </a:lnTo>
                <a:lnTo>
                  <a:pt x="446" y="256"/>
                </a:lnTo>
                <a:lnTo>
                  <a:pt x="444" y="257"/>
                </a:lnTo>
                <a:lnTo>
                  <a:pt x="444" y="260"/>
                </a:lnTo>
                <a:lnTo>
                  <a:pt x="443" y="262"/>
                </a:lnTo>
                <a:lnTo>
                  <a:pt x="440" y="264"/>
                </a:lnTo>
                <a:lnTo>
                  <a:pt x="439" y="266"/>
                </a:lnTo>
                <a:lnTo>
                  <a:pt x="438" y="269"/>
                </a:lnTo>
                <a:lnTo>
                  <a:pt x="438" y="270"/>
                </a:lnTo>
                <a:lnTo>
                  <a:pt x="439" y="273"/>
                </a:lnTo>
                <a:lnTo>
                  <a:pt x="438" y="273"/>
                </a:lnTo>
                <a:lnTo>
                  <a:pt x="438" y="272"/>
                </a:lnTo>
                <a:lnTo>
                  <a:pt x="437" y="272"/>
                </a:lnTo>
                <a:lnTo>
                  <a:pt x="437" y="274"/>
                </a:lnTo>
                <a:lnTo>
                  <a:pt x="436" y="276"/>
                </a:lnTo>
                <a:lnTo>
                  <a:pt x="437" y="278"/>
                </a:lnTo>
                <a:lnTo>
                  <a:pt x="437" y="279"/>
                </a:lnTo>
                <a:lnTo>
                  <a:pt x="438" y="280"/>
                </a:lnTo>
                <a:lnTo>
                  <a:pt x="439" y="281"/>
                </a:lnTo>
                <a:lnTo>
                  <a:pt x="439" y="282"/>
                </a:lnTo>
                <a:lnTo>
                  <a:pt x="438" y="280"/>
                </a:lnTo>
                <a:lnTo>
                  <a:pt x="437" y="279"/>
                </a:lnTo>
                <a:lnTo>
                  <a:pt x="436" y="278"/>
                </a:lnTo>
                <a:lnTo>
                  <a:pt x="436" y="279"/>
                </a:lnTo>
                <a:lnTo>
                  <a:pt x="436" y="282"/>
                </a:lnTo>
                <a:lnTo>
                  <a:pt x="436" y="284"/>
                </a:lnTo>
                <a:lnTo>
                  <a:pt x="435" y="284"/>
                </a:lnTo>
                <a:lnTo>
                  <a:pt x="434" y="284"/>
                </a:lnTo>
                <a:lnTo>
                  <a:pt x="434" y="285"/>
                </a:lnTo>
                <a:lnTo>
                  <a:pt x="435" y="286"/>
                </a:lnTo>
                <a:lnTo>
                  <a:pt x="436" y="287"/>
                </a:lnTo>
                <a:lnTo>
                  <a:pt x="437" y="287"/>
                </a:lnTo>
                <a:lnTo>
                  <a:pt x="436" y="288"/>
                </a:lnTo>
                <a:lnTo>
                  <a:pt x="436" y="290"/>
                </a:lnTo>
                <a:lnTo>
                  <a:pt x="436" y="289"/>
                </a:lnTo>
                <a:lnTo>
                  <a:pt x="437" y="288"/>
                </a:lnTo>
                <a:lnTo>
                  <a:pt x="441" y="289"/>
                </a:lnTo>
                <a:lnTo>
                  <a:pt x="442" y="289"/>
                </a:lnTo>
                <a:lnTo>
                  <a:pt x="443" y="289"/>
                </a:lnTo>
                <a:lnTo>
                  <a:pt x="445" y="284"/>
                </a:lnTo>
                <a:lnTo>
                  <a:pt x="446" y="284"/>
                </a:lnTo>
                <a:lnTo>
                  <a:pt x="445" y="283"/>
                </a:lnTo>
                <a:lnTo>
                  <a:pt x="446" y="282"/>
                </a:lnTo>
                <a:lnTo>
                  <a:pt x="447" y="282"/>
                </a:lnTo>
                <a:lnTo>
                  <a:pt x="447" y="280"/>
                </a:lnTo>
                <a:lnTo>
                  <a:pt x="449" y="279"/>
                </a:lnTo>
                <a:lnTo>
                  <a:pt x="450" y="278"/>
                </a:lnTo>
                <a:lnTo>
                  <a:pt x="451" y="278"/>
                </a:lnTo>
                <a:lnTo>
                  <a:pt x="452" y="278"/>
                </a:lnTo>
                <a:lnTo>
                  <a:pt x="455" y="276"/>
                </a:lnTo>
                <a:lnTo>
                  <a:pt x="457" y="275"/>
                </a:lnTo>
                <a:lnTo>
                  <a:pt x="458" y="275"/>
                </a:lnTo>
                <a:lnTo>
                  <a:pt x="459" y="272"/>
                </a:lnTo>
                <a:lnTo>
                  <a:pt x="461" y="270"/>
                </a:lnTo>
                <a:lnTo>
                  <a:pt x="461" y="269"/>
                </a:lnTo>
                <a:lnTo>
                  <a:pt x="462" y="268"/>
                </a:lnTo>
                <a:lnTo>
                  <a:pt x="462" y="266"/>
                </a:lnTo>
                <a:lnTo>
                  <a:pt x="465" y="262"/>
                </a:lnTo>
                <a:lnTo>
                  <a:pt x="468" y="258"/>
                </a:lnTo>
                <a:lnTo>
                  <a:pt x="469" y="255"/>
                </a:lnTo>
                <a:lnTo>
                  <a:pt x="471" y="253"/>
                </a:lnTo>
                <a:lnTo>
                  <a:pt x="473" y="252"/>
                </a:lnTo>
                <a:lnTo>
                  <a:pt x="475" y="251"/>
                </a:lnTo>
                <a:lnTo>
                  <a:pt x="476" y="251"/>
                </a:lnTo>
                <a:lnTo>
                  <a:pt x="477" y="251"/>
                </a:lnTo>
                <a:lnTo>
                  <a:pt x="476" y="252"/>
                </a:lnTo>
                <a:lnTo>
                  <a:pt x="476" y="253"/>
                </a:lnTo>
                <a:lnTo>
                  <a:pt x="477" y="253"/>
                </a:lnTo>
                <a:lnTo>
                  <a:pt x="478" y="251"/>
                </a:lnTo>
                <a:lnTo>
                  <a:pt x="478" y="250"/>
                </a:lnTo>
                <a:lnTo>
                  <a:pt x="479" y="250"/>
                </a:lnTo>
                <a:lnTo>
                  <a:pt x="480" y="251"/>
                </a:lnTo>
                <a:lnTo>
                  <a:pt x="481" y="250"/>
                </a:lnTo>
                <a:lnTo>
                  <a:pt x="480" y="249"/>
                </a:lnTo>
                <a:lnTo>
                  <a:pt x="481" y="249"/>
                </a:lnTo>
                <a:lnTo>
                  <a:pt x="481" y="250"/>
                </a:lnTo>
                <a:lnTo>
                  <a:pt x="482" y="250"/>
                </a:lnTo>
                <a:lnTo>
                  <a:pt x="483" y="250"/>
                </a:lnTo>
                <a:lnTo>
                  <a:pt x="486" y="247"/>
                </a:lnTo>
                <a:lnTo>
                  <a:pt x="487" y="246"/>
                </a:lnTo>
                <a:lnTo>
                  <a:pt x="488" y="246"/>
                </a:lnTo>
                <a:lnTo>
                  <a:pt x="489" y="246"/>
                </a:lnTo>
                <a:lnTo>
                  <a:pt x="488" y="247"/>
                </a:lnTo>
                <a:lnTo>
                  <a:pt x="487" y="247"/>
                </a:lnTo>
                <a:lnTo>
                  <a:pt x="487" y="248"/>
                </a:lnTo>
                <a:lnTo>
                  <a:pt x="489" y="248"/>
                </a:lnTo>
                <a:lnTo>
                  <a:pt x="490" y="250"/>
                </a:lnTo>
                <a:lnTo>
                  <a:pt x="491" y="252"/>
                </a:lnTo>
                <a:lnTo>
                  <a:pt x="492" y="254"/>
                </a:lnTo>
                <a:lnTo>
                  <a:pt x="495" y="255"/>
                </a:lnTo>
                <a:lnTo>
                  <a:pt x="497" y="257"/>
                </a:lnTo>
                <a:lnTo>
                  <a:pt x="498" y="258"/>
                </a:lnTo>
                <a:lnTo>
                  <a:pt x="498" y="259"/>
                </a:lnTo>
                <a:lnTo>
                  <a:pt x="498" y="260"/>
                </a:lnTo>
                <a:lnTo>
                  <a:pt x="497" y="263"/>
                </a:lnTo>
                <a:lnTo>
                  <a:pt x="496" y="266"/>
                </a:lnTo>
                <a:lnTo>
                  <a:pt x="494" y="271"/>
                </a:lnTo>
                <a:lnTo>
                  <a:pt x="493" y="272"/>
                </a:lnTo>
                <a:lnTo>
                  <a:pt x="492" y="275"/>
                </a:lnTo>
                <a:lnTo>
                  <a:pt x="491" y="276"/>
                </a:lnTo>
                <a:lnTo>
                  <a:pt x="489" y="278"/>
                </a:lnTo>
                <a:lnTo>
                  <a:pt x="487" y="280"/>
                </a:lnTo>
                <a:lnTo>
                  <a:pt x="486" y="282"/>
                </a:lnTo>
                <a:lnTo>
                  <a:pt x="485" y="286"/>
                </a:lnTo>
                <a:lnTo>
                  <a:pt x="484" y="289"/>
                </a:lnTo>
                <a:lnTo>
                  <a:pt x="483" y="291"/>
                </a:lnTo>
                <a:lnTo>
                  <a:pt x="482" y="296"/>
                </a:lnTo>
                <a:lnTo>
                  <a:pt x="482" y="298"/>
                </a:lnTo>
                <a:lnTo>
                  <a:pt x="482" y="299"/>
                </a:lnTo>
                <a:lnTo>
                  <a:pt x="480" y="303"/>
                </a:lnTo>
                <a:lnTo>
                  <a:pt x="480" y="304"/>
                </a:lnTo>
                <a:lnTo>
                  <a:pt x="480" y="305"/>
                </a:lnTo>
                <a:lnTo>
                  <a:pt x="480" y="307"/>
                </a:lnTo>
                <a:lnTo>
                  <a:pt x="480" y="308"/>
                </a:lnTo>
                <a:lnTo>
                  <a:pt x="479" y="309"/>
                </a:lnTo>
                <a:lnTo>
                  <a:pt x="479" y="311"/>
                </a:lnTo>
                <a:lnTo>
                  <a:pt x="478" y="313"/>
                </a:lnTo>
                <a:lnTo>
                  <a:pt x="478" y="314"/>
                </a:lnTo>
                <a:lnTo>
                  <a:pt x="478" y="318"/>
                </a:lnTo>
                <a:lnTo>
                  <a:pt x="479" y="318"/>
                </a:lnTo>
                <a:lnTo>
                  <a:pt x="479" y="320"/>
                </a:lnTo>
                <a:lnTo>
                  <a:pt x="480" y="321"/>
                </a:lnTo>
                <a:lnTo>
                  <a:pt x="480" y="322"/>
                </a:lnTo>
                <a:lnTo>
                  <a:pt x="480" y="323"/>
                </a:lnTo>
                <a:lnTo>
                  <a:pt x="481" y="325"/>
                </a:lnTo>
                <a:lnTo>
                  <a:pt x="481" y="326"/>
                </a:lnTo>
                <a:lnTo>
                  <a:pt x="480" y="328"/>
                </a:lnTo>
                <a:lnTo>
                  <a:pt x="479" y="331"/>
                </a:lnTo>
                <a:lnTo>
                  <a:pt x="478" y="332"/>
                </a:lnTo>
                <a:lnTo>
                  <a:pt x="476" y="333"/>
                </a:lnTo>
                <a:lnTo>
                  <a:pt x="476" y="334"/>
                </a:lnTo>
                <a:lnTo>
                  <a:pt x="470" y="338"/>
                </a:lnTo>
                <a:lnTo>
                  <a:pt x="469" y="338"/>
                </a:lnTo>
                <a:lnTo>
                  <a:pt x="468" y="339"/>
                </a:lnTo>
                <a:lnTo>
                  <a:pt x="468" y="342"/>
                </a:lnTo>
                <a:lnTo>
                  <a:pt x="468" y="343"/>
                </a:lnTo>
                <a:lnTo>
                  <a:pt x="468" y="344"/>
                </a:lnTo>
                <a:lnTo>
                  <a:pt x="467" y="345"/>
                </a:lnTo>
                <a:lnTo>
                  <a:pt x="465" y="348"/>
                </a:lnTo>
                <a:lnTo>
                  <a:pt x="465" y="351"/>
                </a:lnTo>
                <a:lnTo>
                  <a:pt x="464" y="356"/>
                </a:lnTo>
                <a:lnTo>
                  <a:pt x="462" y="358"/>
                </a:lnTo>
                <a:lnTo>
                  <a:pt x="462" y="362"/>
                </a:lnTo>
                <a:lnTo>
                  <a:pt x="461" y="363"/>
                </a:lnTo>
                <a:lnTo>
                  <a:pt x="461" y="366"/>
                </a:lnTo>
                <a:lnTo>
                  <a:pt x="461" y="367"/>
                </a:lnTo>
                <a:lnTo>
                  <a:pt x="461" y="368"/>
                </a:lnTo>
                <a:lnTo>
                  <a:pt x="461" y="370"/>
                </a:lnTo>
                <a:lnTo>
                  <a:pt x="461" y="372"/>
                </a:lnTo>
                <a:lnTo>
                  <a:pt x="463" y="376"/>
                </a:lnTo>
                <a:lnTo>
                  <a:pt x="463" y="377"/>
                </a:lnTo>
                <a:lnTo>
                  <a:pt x="464" y="378"/>
                </a:lnTo>
                <a:lnTo>
                  <a:pt x="464" y="379"/>
                </a:lnTo>
                <a:lnTo>
                  <a:pt x="463" y="380"/>
                </a:lnTo>
                <a:lnTo>
                  <a:pt x="463" y="381"/>
                </a:lnTo>
                <a:lnTo>
                  <a:pt x="464" y="385"/>
                </a:lnTo>
                <a:lnTo>
                  <a:pt x="464" y="388"/>
                </a:lnTo>
                <a:lnTo>
                  <a:pt x="461" y="393"/>
                </a:lnTo>
                <a:lnTo>
                  <a:pt x="458" y="396"/>
                </a:lnTo>
                <a:lnTo>
                  <a:pt x="457" y="398"/>
                </a:lnTo>
                <a:lnTo>
                  <a:pt x="456" y="400"/>
                </a:lnTo>
                <a:lnTo>
                  <a:pt x="455" y="404"/>
                </a:lnTo>
                <a:lnTo>
                  <a:pt x="455" y="405"/>
                </a:lnTo>
                <a:lnTo>
                  <a:pt x="455" y="408"/>
                </a:lnTo>
                <a:lnTo>
                  <a:pt x="456" y="411"/>
                </a:lnTo>
                <a:lnTo>
                  <a:pt x="455" y="413"/>
                </a:lnTo>
                <a:lnTo>
                  <a:pt x="453" y="415"/>
                </a:lnTo>
                <a:lnTo>
                  <a:pt x="452" y="417"/>
                </a:lnTo>
                <a:lnTo>
                  <a:pt x="449" y="422"/>
                </a:lnTo>
                <a:lnTo>
                  <a:pt x="449" y="423"/>
                </a:lnTo>
                <a:lnTo>
                  <a:pt x="447" y="427"/>
                </a:lnTo>
                <a:lnTo>
                  <a:pt x="447" y="429"/>
                </a:lnTo>
                <a:lnTo>
                  <a:pt x="447" y="432"/>
                </a:lnTo>
                <a:lnTo>
                  <a:pt x="446" y="434"/>
                </a:lnTo>
                <a:lnTo>
                  <a:pt x="445" y="439"/>
                </a:lnTo>
                <a:lnTo>
                  <a:pt x="446" y="442"/>
                </a:lnTo>
                <a:lnTo>
                  <a:pt x="446" y="444"/>
                </a:lnTo>
                <a:lnTo>
                  <a:pt x="446" y="445"/>
                </a:lnTo>
                <a:lnTo>
                  <a:pt x="447" y="447"/>
                </a:lnTo>
                <a:lnTo>
                  <a:pt x="448" y="447"/>
                </a:lnTo>
                <a:lnTo>
                  <a:pt x="447" y="449"/>
                </a:lnTo>
                <a:lnTo>
                  <a:pt x="446" y="451"/>
                </a:lnTo>
                <a:lnTo>
                  <a:pt x="446" y="452"/>
                </a:lnTo>
                <a:lnTo>
                  <a:pt x="446" y="453"/>
                </a:lnTo>
                <a:lnTo>
                  <a:pt x="448" y="456"/>
                </a:lnTo>
                <a:lnTo>
                  <a:pt x="449" y="458"/>
                </a:lnTo>
                <a:lnTo>
                  <a:pt x="449" y="459"/>
                </a:lnTo>
                <a:lnTo>
                  <a:pt x="448" y="460"/>
                </a:lnTo>
                <a:lnTo>
                  <a:pt x="447" y="461"/>
                </a:lnTo>
                <a:lnTo>
                  <a:pt x="446" y="462"/>
                </a:lnTo>
                <a:lnTo>
                  <a:pt x="446" y="464"/>
                </a:lnTo>
                <a:lnTo>
                  <a:pt x="446" y="465"/>
                </a:lnTo>
                <a:lnTo>
                  <a:pt x="447" y="467"/>
                </a:lnTo>
                <a:lnTo>
                  <a:pt x="448" y="468"/>
                </a:lnTo>
                <a:lnTo>
                  <a:pt x="450" y="469"/>
                </a:lnTo>
                <a:lnTo>
                  <a:pt x="450" y="470"/>
                </a:lnTo>
                <a:lnTo>
                  <a:pt x="451" y="473"/>
                </a:lnTo>
                <a:lnTo>
                  <a:pt x="451" y="476"/>
                </a:lnTo>
                <a:lnTo>
                  <a:pt x="451" y="477"/>
                </a:lnTo>
                <a:lnTo>
                  <a:pt x="450" y="480"/>
                </a:lnTo>
                <a:lnTo>
                  <a:pt x="451" y="482"/>
                </a:lnTo>
                <a:lnTo>
                  <a:pt x="453" y="485"/>
                </a:lnTo>
                <a:lnTo>
                  <a:pt x="455" y="488"/>
                </a:lnTo>
                <a:lnTo>
                  <a:pt x="456" y="491"/>
                </a:lnTo>
                <a:lnTo>
                  <a:pt x="458" y="491"/>
                </a:lnTo>
                <a:lnTo>
                  <a:pt x="459" y="492"/>
                </a:lnTo>
                <a:lnTo>
                  <a:pt x="458" y="494"/>
                </a:lnTo>
                <a:lnTo>
                  <a:pt x="457" y="495"/>
                </a:lnTo>
                <a:lnTo>
                  <a:pt x="456" y="497"/>
                </a:lnTo>
                <a:lnTo>
                  <a:pt x="457" y="500"/>
                </a:lnTo>
                <a:lnTo>
                  <a:pt x="456" y="501"/>
                </a:lnTo>
                <a:lnTo>
                  <a:pt x="455" y="504"/>
                </a:lnTo>
                <a:lnTo>
                  <a:pt x="454" y="509"/>
                </a:lnTo>
                <a:lnTo>
                  <a:pt x="453" y="511"/>
                </a:lnTo>
                <a:lnTo>
                  <a:pt x="453" y="513"/>
                </a:lnTo>
                <a:lnTo>
                  <a:pt x="453" y="515"/>
                </a:lnTo>
                <a:lnTo>
                  <a:pt x="454" y="517"/>
                </a:lnTo>
                <a:lnTo>
                  <a:pt x="454" y="519"/>
                </a:lnTo>
                <a:lnTo>
                  <a:pt x="454" y="521"/>
                </a:lnTo>
                <a:lnTo>
                  <a:pt x="455" y="524"/>
                </a:lnTo>
                <a:lnTo>
                  <a:pt x="453" y="524"/>
                </a:lnTo>
                <a:lnTo>
                  <a:pt x="410" y="525"/>
                </a:lnTo>
                <a:lnTo>
                  <a:pt x="405" y="524"/>
                </a:lnTo>
                <a:lnTo>
                  <a:pt x="373" y="525"/>
                </a:lnTo>
                <a:lnTo>
                  <a:pt x="222" y="524"/>
                </a:lnTo>
                <a:lnTo>
                  <a:pt x="200" y="524"/>
                </a:lnTo>
                <a:lnTo>
                  <a:pt x="201" y="523"/>
                </a:lnTo>
                <a:lnTo>
                  <a:pt x="201" y="522"/>
                </a:lnTo>
                <a:lnTo>
                  <a:pt x="201" y="521"/>
                </a:lnTo>
                <a:lnTo>
                  <a:pt x="201" y="520"/>
                </a:lnTo>
                <a:lnTo>
                  <a:pt x="201" y="519"/>
                </a:lnTo>
                <a:lnTo>
                  <a:pt x="200" y="518"/>
                </a:lnTo>
                <a:lnTo>
                  <a:pt x="197" y="515"/>
                </a:lnTo>
                <a:lnTo>
                  <a:pt x="195" y="509"/>
                </a:lnTo>
                <a:lnTo>
                  <a:pt x="194" y="508"/>
                </a:lnTo>
                <a:lnTo>
                  <a:pt x="191" y="507"/>
                </a:lnTo>
                <a:lnTo>
                  <a:pt x="188" y="507"/>
                </a:lnTo>
                <a:lnTo>
                  <a:pt x="179" y="504"/>
                </a:lnTo>
                <a:lnTo>
                  <a:pt x="176" y="504"/>
                </a:lnTo>
                <a:lnTo>
                  <a:pt x="172" y="503"/>
                </a:lnTo>
                <a:lnTo>
                  <a:pt x="171" y="502"/>
                </a:lnTo>
                <a:lnTo>
                  <a:pt x="170" y="500"/>
                </a:lnTo>
                <a:lnTo>
                  <a:pt x="168" y="499"/>
                </a:lnTo>
                <a:lnTo>
                  <a:pt x="167" y="498"/>
                </a:lnTo>
                <a:lnTo>
                  <a:pt x="165" y="497"/>
                </a:lnTo>
                <a:lnTo>
                  <a:pt x="164" y="497"/>
                </a:lnTo>
                <a:lnTo>
                  <a:pt x="163" y="495"/>
                </a:lnTo>
                <a:lnTo>
                  <a:pt x="163" y="494"/>
                </a:lnTo>
                <a:lnTo>
                  <a:pt x="162" y="490"/>
                </a:lnTo>
                <a:lnTo>
                  <a:pt x="162" y="486"/>
                </a:lnTo>
                <a:lnTo>
                  <a:pt x="161" y="485"/>
                </a:lnTo>
                <a:lnTo>
                  <a:pt x="161" y="483"/>
                </a:lnTo>
                <a:lnTo>
                  <a:pt x="161" y="481"/>
                </a:lnTo>
                <a:lnTo>
                  <a:pt x="160" y="480"/>
                </a:lnTo>
                <a:lnTo>
                  <a:pt x="157" y="479"/>
                </a:lnTo>
                <a:lnTo>
                  <a:pt x="156" y="477"/>
                </a:lnTo>
                <a:lnTo>
                  <a:pt x="155" y="471"/>
                </a:lnTo>
                <a:lnTo>
                  <a:pt x="155" y="468"/>
                </a:lnTo>
                <a:lnTo>
                  <a:pt x="153" y="462"/>
                </a:lnTo>
                <a:lnTo>
                  <a:pt x="153" y="457"/>
                </a:lnTo>
                <a:lnTo>
                  <a:pt x="153" y="452"/>
                </a:lnTo>
                <a:lnTo>
                  <a:pt x="153" y="451"/>
                </a:lnTo>
                <a:lnTo>
                  <a:pt x="155" y="450"/>
                </a:lnTo>
                <a:lnTo>
                  <a:pt x="156" y="449"/>
                </a:lnTo>
                <a:lnTo>
                  <a:pt x="158" y="444"/>
                </a:lnTo>
                <a:lnTo>
                  <a:pt x="162" y="439"/>
                </a:lnTo>
                <a:lnTo>
                  <a:pt x="163" y="438"/>
                </a:lnTo>
                <a:lnTo>
                  <a:pt x="163" y="436"/>
                </a:lnTo>
                <a:lnTo>
                  <a:pt x="161" y="434"/>
                </a:lnTo>
                <a:lnTo>
                  <a:pt x="160" y="431"/>
                </a:lnTo>
                <a:lnTo>
                  <a:pt x="158" y="429"/>
                </a:lnTo>
                <a:lnTo>
                  <a:pt x="152" y="426"/>
                </a:lnTo>
                <a:lnTo>
                  <a:pt x="151" y="426"/>
                </a:lnTo>
                <a:lnTo>
                  <a:pt x="150" y="424"/>
                </a:lnTo>
                <a:lnTo>
                  <a:pt x="151" y="422"/>
                </a:lnTo>
                <a:lnTo>
                  <a:pt x="151" y="420"/>
                </a:lnTo>
                <a:lnTo>
                  <a:pt x="150" y="417"/>
                </a:lnTo>
                <a:lnTo>
                  <a:pt x="148" y="416"/>
                </a:lnTo>
                <a:lnTo>
                  <a:pt x="148" y="414"/>
                </a:lnTo>
                <a:lnTo>
                  <a:pt x="149" y="411"/>
                </a:lnTo>
                <a:lnTo>
                  <a:pt x="149" y="409"/>
                </a:lnTo>
                <a:lnTo>
                  <a:pt x="149" y="408"/>
                </a:lnTo>
                <a:lnTo>
                  <a:pt x="148" y="407"/>
                </a:lnTo>
                <a:lnTo>
                  <a:pt x="147" y="405"/>
                </a:lnTo>
                <a:lnTo>
                  <a:pt x="147" y="404"/>
                </a:lnTo>
                <a:lnTo>
                  <a:pt x="148" y="400"/>
                </a:lnTo>
                <a:lnTo>
                  <a:pt x="147" y="399"/>
                </a:lnTo>
                <a:lnTo>
                  <a:pt x="146" y="397"/>
                </a:lnTo>
                <a:lnTo>
                  <a:pt x="146" y="396"/>
                </a:lnTo>
                <a:lnTo>
                  <a:pt x="145" y="387"/>
                </a:lnTo>
                <a:lnTo>
                  <a:pt x="145" y="386"/>
                </a:lnTo>
                <a:lnTo>
                  <a:pt x="146" y="384"/>
                </a:lnTo>
                <a:lnTo>
                  <a:pt x="147" y="380"/>
                </a:lnTo>
                <a:lnTo>
                  <a:pt x="147" y="378"/>
                </a:lnTo>
                <a:lnTo>
                  <a:pt x="147" y="377"/>
                </a:lnTo>
                <a:lnTo>
                  <a:pt x="146" y="376"/>
                </a:lnTo>
                <a:lnTo>
                  <a:pt x="145" y="374"/>
                </a:lnTo>
                <a:lnTo>
                  <a:pt x="144" y="373"/>
                </a:lnTo>
                <a:lnTo>
                  <a:pt x="144" y="371"/>
                </a:lnTo>
                <a:lnTo>
                  <a:pt x="141" y="364"/>
                </a:lnTo>
                <a:lnTo>
                  <a:pt x="140" y="363"/>
                </a:lnTo>
                <a:lnTo>
                  <a:pt x="138" y="362"/>
                </a:lnTo>
                <a:lnTo>
                  <a:pt x="138" y="361"/>
                </a:lnTo>
                <a:lnTo>
                  <a:pt x="136" y="358"/>
                </a:lnTo>
                <a:lnTo>
                  <a:pt x="135" y="356"/>
                </a:lnTo>
                <a:lnTo>
                  <a:pt x="133" y="355"/>
                </a:lnTo>
                <a:lnTo>
                  <a:pt x="128" y="351"/>
                </a:lnTo>
                <a:lnTo>
                  <a:pt x="126" y="350"/>
                </a:lnTo>
                <a:lnTo>
                  <a:pt x="122" y="347"/>
                </a:lnTo>
                <a:lnTo>
                  <a:pt x="119" y="347"/>
                </a:lnTo>
                <a:lnTo>
                  <a:pt x="117" y="347"/>
                </a:lnTo>
                <a:lnTo>
                  <a:pt x="116" y="347"/>
                </a:lnTo>
                <a:lnTo>
                  <a:pt x="113" y="344"/>
                </a:lnTo>
                <a:lnTo>
                  <a:pt x="111" y="343"/>
                </a:lnTo>
                <a:lnTo>
                  <a:pt x="108" y="341"/>
                </a:lnTo>
                <a:lnTo>
                  <a:pt x="105" y="336"/>
                </a:lnTo>
                <a:lnTo>
                  <a:pt x="104" y="336"/>
                </a:lnTo>
                <a:lnTo>
                  <a:pt x="102" y="335"/>
                </a:lnTo>
                <a:lnTo>
                  <a:pt x="101" y="335"/>
                </a:lnTo>
                <a:lnTo>
                  <a:pt x="96" y="332"/>
                </a:lnTo>
                <a:lnTo>
                  <a:pt x="93" y="329"/>
                </a:lnTo>
                <a:lnTo>
                  <a:pt x="90" y="325"/>
                </a:lnTo>
                <a:lnTo>
                  <a:pt x="89" y="323"/>
                </a:lnTo>
                <a:lnTo>
                  <a:pt x="89" y="321"/>
                </a:lnTo>
                <a:lnTo>
                  <a:pt x="89" y="319"/>
                </a:lnTo>
                <a:lnTo>
                  <a:pt x="88" y="318"/>
                </a:lnTo>
                <a:lnTo>
                  <a:pt x="87" y="317"/>
                </a:lnTo>
                <a:lnTo>
                  <a:pt x="86" y="315"/>
                </a:lnTo>
                <a:lnTo>
                  <a:pt x="86" y="314"/>
                </a:lnTo>
                <a:lnTo>
                  <a:pt x="86" y="312"/>
                </a:lnTo>
                <a:lnTo>
                  <a:pt x="83" y="308"/>
                </a:lnTo>
                <a:lnTo>
                  <a:pt x="80" y="308"/>
                </a:lnTo>
                <a:lnTo>
                  <a:pt x="77" y="306"/>
                </a:lnTo>
                <a:lnTo>
                  <a:pt x="75" y="305"/>
                </a:lnTo>
                <a:lnTo>
                  <a:pt x="71" y="302"/>
                </a:lnTo>
                <a:lnTo>
                  <a:pt x="68" y="302"/>
                </a:lnTo>
                <a:lnTo>
                  <a:pt x="62" y="300"/>
                </a:lnTo>
                <a:lnTo>
                  <a:pt x="58" y="298"/>
                </a:lnTo>
                <a:lnTo>
                  <a:pt x="54" y="294"/>
                </a:lnTo>
                <a:lnTo>
                  <a:pt x="52" y="292"/>
                </a:lnTo>
                <a:lnTo>
                  <a:pt x="52" y="289"/>
                </a:lnTo>
                <a:lnTo>
                  <a:pt x="50" y="287"/>
                </a:lnTo>
                <a:lnTo>
                  <a:pt x="48" y="286"/>
                </a:lnTo>
                <a:lnTo>
                  <a:pt x="41" y="286"/>
                </a:lnTo>
                <a:lnTo>
                  <a:pt x="39" y="285"/>
                </a:lnTo>
                <a:lnTo>
                  <a:pt x="38" y="284"/>
                </a:lnTo>
                <a:lnTo>
                  <a:pt x="35" y="284"/>
                </a:lnTo>
                <a:lnTo>
                  <a:pt x="33" y="284"/>
                </a:lnTo>
                <a:lnTo>
                  <a:pt x="31" y="284"/>
                </a:lnTo>
                <a:lnTo>
                  <a:pt x="30" y="284"/>
                </a:lnTo>
                <a:lnTo>
                  <a:pt x="30" y="281"/>
                </a:lnTo>
                <a:lnTo>
                  <a:pt x="29" y="280"/>
                </a:lnTo>
                <a:lnTo>
                  <a:pt x="24" y="279"/>
                </a:lnTo>
                <a:lnTo>
                  <a:pt x="24" y="278"/>
                </a:lnTo>
                <a:lnTo>
                  <a:pt x="24" y="276"/>
                </a:lnTo>
                <a:lnTo>
                  <a:pt x="23" y="275"/>
                </a:lnTo>
                <a:lnTo>
                  <a:pt x="21" y="273"/>
                </a:lnTo>
                <a:lnTo>
                  <a:pt x="16" y="269"/>
                </a:lnTo>
                <a:lnTo>
                  <a:pt x="15" y="267"/>
                </a:lnTo>
                <a:lnTo>
                  <a:pt x="8" y="263"/>
                </a:lnTo>
                <a:lnTo>
                  <a:pt x="7" y="262"/>
                </a:lnTo>
                <a:lnTo>
                  <a:pt x="8" y="260"/>
                </a:lnTo>
                <a:lnTo>
                  <a:pt x="9" y="258"/>
                </a:lnTo>
                <a:lnTo>
                  <a:pt x="10" y="255"/>
                </a:lnTo>
                <a:lnTo>
                  <a:pt x="11" y="254"/>
                </a:lnTo>
                <a:lnTo>
                  <a:pt x="11" y="252"/>
                </a:lnTo>
                <a:lnTo>
                  <a:pt x="11" y="250"/>
                </a:lnTo>
                <a:lnTo>
                  <a:pt x="11" y="248"/>
                </a:lnTo>
                <a:lnTo>
                  <a:pt x="10" y="246"/>
                </a:lnTo>
                <a:lnTo>
                  <a:pt x="11" y="245"/>
                </a:lnTo>
                <a:lnTo>
                  <a:pt x="12" y="244"/>
                </a:lnTo>
                <a:lnTo>
                  <a:pt x="12" y="242"/>
                </a:lnTo>
                <a:lnTo>
                  <a:pt x="12" y="240"/>
                </a:lnTo>
                <a:lnTo>
                  <a:pt x="12" y="238"/>
                </a:lnTo>
                <a:lnTo>
                  <a:pt x="11" y="236"/>
                </a:lnTo>
                <a:lnTo>
                  <a:pt x="11" y="234"/>
                </a:lnTo>
                <a:lnTo>
                  <a:pt x="11" y="231"/>
                </a:lnTo>
                <a:lnTo>
                  <a:pt x="9" y="227"/>
                </a:lnTo>
                <a:lnTo>
                  <a:pt x="8" y="226"/>
                </a:lnTo>
                <a:lnTo>
                  <a:pt x="8" y="225"/>
                </a:lnTo>
                <a:lnTo>
                  <a:pt x="9" y="224"/>
                </a:lnTo>
                <a:lnTo>
                  <a:pt x="11" y="222"/>
                </a:lnTo>
                <a:lnTo>
                  <a:pt x="13" y="220"/>
                </a:lnTo>
                <a:lnTo>
                  <a:pt x="13" y="217"/>
                </a:lnTo>
                <a:lnTo>
                  <a:pt x="13" y="215"/>
                </a:lnTo>
                <a:lnTo>
                  <a:pt x="12" y="213"/>
                </a:lnTo>
                <a:lnTo>
                  <a:pt x="11" y="212"/>
                </a:lnTo>
                <a:lnTo>
                  <a:pt x="11" y="210"/>
                </a:lnTo>
                <a:lnTo>
                  <a:pt x="11" y="209"/>
                </a:lnTo>
                <a:lnTo>
                  <a:pt x="12" y="209"/>
                </a:lnTo>
                <a:lnTo>
                  <a:pt x="12" y="203"/>
                </a:lnTo>
                <a:lnTo>
                  <a:pt x="11" y="201"/>
                </a:lnTo>
                <a:lnTo>
                  <a:pt x="11" y="200"/>
                </a:lnTo>
                <a:lnTo>
                  <a:pt x="14" y="198"/>
                </a:lnTo>
                <a:lnTo>
                  <a:pt x="16" y="196"/>
                </a:lnTo>
                <a:lnTo>
                  <a:pt x="17" y="194"/>
                </a:lnTo>
                <a:lnTo>
                  <a:pt x="17" y="192"/>
                </a:lnTo>
                <a:lnTo>
                  <a:pt x="19" y="190"/>
                </a:lnTo>
                <a:lnTo>
                  <a:pt x="19" y="188"/>
                </a:lnTo>
                <a:lnTo>
                  <a:pt x="21" y="187"/>
                </a:lnTo>
                <a:lnTo>
                  <a:pt x="22" y="186"/>
                </a:lnTo>
                <a:lnTo>
                  <a:pt x="21" y="184"/>
                </a:lnTo>
                <a:lnTo>
                  <a:pt x="22" y="183"/>
                </a:lnTo>
                <a:lnTo>
                  <a:pt x="21" y="180"/>
                </a:lnTo>
                <a:lnTo>
                  <a:pt x="18" y="178"/>
                </a:lnTo>
                <a:lnTo>
                  <a:pt x="15" y="173"/>
                </a:lnTo>
                <a:lnTo>
                  <a:pt x="14" y="169"/>
                </a:lnTo>
                <a:lnTo>
                  <a:pt x="13" y="168"/>
                </a:lnTo>
                <a:lnTo>
                  <a:pt x="11" y="167"/>
                </a:lnTo>
                <a:lnTo>
                  <a:pt x="10" y="167"/>
                </a:lnTo>
                <a:lnTo>
                  <a:pt x="6" y="167"/>
                </a:lnTo>
                <a:lnTo>
                  <a:pt x="2" y="167"/>
                </a:lnTo>
                <a:lnTo>
                  <a:pt x="1" y="165"/>
                </a:lnTo>
                <a:lnTo>
                  <a:pt x="0" y="164"/>
                </a:lnTo>
                <a:lnTo>
                  <a:pt x="0" y="161"/>
                </a:lnTo>
                <a:lnTo>
                  <a:pt x="0" y="159"/>
                </a:lnTo>
                <a:lnTo>
                  <a:pt x="1" y="155"/>
                </a:lnTo>
                <a:lnTo>
                  <a:pt x="2" y="149"/>
                </a:lnTo>
                <a:lnTo>
                  <a:pt x="3" y="148"/>
                </a:lnTo>
                <a:lnTo>
                  <a:pt x="6" y="146"/>
                </a:lnTo>
                <a:lnTo>
                  <a:pt x="9" y="143"/>
                </a:lnTo>
                <a:lnTo>
                  <a:pt x="10" y="141"/>
                </a:lnTo>
                <a:lnTo>
                  <a:pt x="12" y="138"/>
                </a:lnTo>
                <a:lnTo>
                  <a:pt x="11" y="135"/>
                </a:lnTo>
                <a:lnTo>
                  <a:pt x="13" y="134"/>
                </a:lnTo>
                <a:lnTo>
                  <a:pt x="14" y="132"/>
                </a:lnTo>
                <a:lnTo>
                  <a:pt x="14" y="131"/>
                </a:lnTo>
                <a:lnTo>
                  <a:pt x="15" y="129"/>
                </a:lnTo>
                <a:lnTo>
                  <a:pt x="19" y="126"/>
                </a:lnTo>
                <a:lnTo>
                  <a:pt x="19" y="125"/>
                </a:lnTo>
                <a:lnTo>
                  <a:pt x="24" y="122"/>
                </a:lnTo>
                <a:lnTo>
                  <a:pt x="30" y="120"/>
                </a:lnTo>
                <a:lnTo>
                  <a:pt x="31" y="118"/>
                </a:lnTo>
                <a:lnTo>
                  <a:pt x="33" y="117"/>
                </a:lnTo>
                <a:lnTo>
                  <a:pt x="34" y="117"/>
                </a:lnTo>
                <a:lnTo>
                  <a:pt x="37" y="118"/>
                </a:lnTo>
                <a:lnTo>
                  <a:pt x="38" y="118"/>
                </a:lnTo>
                <a:lnTo>
                  <a:pt x="40" y="113"/>
                </a:lnTo>
                <a:lnTo>
                  <a:pt x="41" y="113"/>
                </a:lnTo>
                <a:lnTo>
                  <a:pt x="42" y="112"/>
                </a:lnTo>
                <a:lnTo>
                  <a:pt x="44" y="112"/>
                </a:lnTo>
                <a:lnTo>
                  <a:pt x="45" y="113"/>
                </a:lnTo>
                <a:lnTo>
                  <a:pt x="47" y="113"/>
                </a:lnTo>
                <a:lnTo>
                  <a:pt x="48" y="113"/>
                </a:lnTo>
                <a:lnTo>
                  <a:pt x="49" y="113"/>
                </a:lnTo>
                <a:lnTo>
                  <a:pt x="50" y="110"/>
                </a:lnTo>
                <a:lnTo>
                  <a:pt x="50" y="108"/>
                </a:lnTo>
                <a:lnTo>
                  <a:pt x="51" y="107"/>
                </a:lnTo>
                <a:lnTo>
                  <a:pt x="52" y="105"/>
                </a:lnTo>
                <a:lnTo>
                  <a:pt x="52" y="104"/>
                </a:lnTo>
                <a:lnTo>
                  <a:pt x="52" y="103"/>
                </a:lnTo>
                <a:lnTo>
                  <a:pt x="51" y="102"/>
                </a:lnTo>
                <a:lnTo>
                  <a:pt x="51" y="101"/>
                </a:lnTo>
                <a:lnTo>
                  <a:pt x="54" y="101"/>
                </a:lnTo>
                <a:lnTo>
                  <a:pt x="54" y="86"/>
                </a:lnTo>
                <a:lnTo>
                  <a:pt x="54" y="81"/>
                </a:lnTo>
                <a:lnTo>
                  <a:pt x="54" y="56"/>
                </a:lnTo>
                <a:lnTo>
                  <a:pt x="54" y="48"/>
                </a:lnTo>
                <a:lnTo>
                  <a:pt x="54" y="36"/>
                </a:lnTo>
                <a:lnTo>
                  <a:pt x="55" y="37"/>
                </a:lnTo>
                <a:lnTo>
                  <a:pt x="56" y="38"/>
                </a:lnTo>
                <a:lnTo>
                  <a:pt x="57" y="38"/>
                </a:lnTo>
                <a:lnTo>
                  <a:pt x="60" y="38"/>
                </a:lnTo>
                <a:lnTo>
                  <a:pt x="62" y="37"/>
                </a:lnTo>
                <a:lnTo>
                  <a:pt x="62" y="36"/>
                </a:lnTo>
                <a:lnTo>
                  <a:pt x="62" y="35"/>
                </a:lnTo>
                <a:lnTo>
                  <a:pt x="62" y="33"/>
                </a:lnTo>
                <a:lnTo>
                  <a:pt x="62" y="31"/>
                </a:lnTo>
                <a:lnTo>
                  <a:pt x="63" y="30"/>
                </a:lnTo>
                <a:lnTo>
                  <a:pt x="64" y="30"/>
                </a:lnTo>
                <a:lnTo>
                  <a:pt x="66" y="30"/>
                </a:lnTo>
                <a:lnTo>
                  <a:pt x="66" y="29"/>
                </a:lnTo>
                <a:lnTo>
                  <a:pt x="68" y="26"/>
                </a:lnTo>
                <a:lnTo>
                  <a:pt x="71" y="25"/>
                </a:lnTo>
                <a:lnTo>
                  <a:pt x="72" y="26"/>
                </a:lnTo>
                <a:lnTo>
                  <a:pt x="76" y="30"/>
                </a:lnTo>
                <a:lnTo>
                  <a:pt x="77" y="31"/>
                </a:lnTo>
                <a:lnTo>
                  <a:pt x="78" y="3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9" name="Rectangle 475"/>
          <p:cNvSpPr>
            <a:spLocks noChangeArrowheads="1"/>
          </p:cNvSpPr>
          <p:nvPr/>
        </p:nvSpPr>
        <p:spPr bwMode="auto">
          <a:xfrm>
            <a:off x="5645150" y="2514600"/>
            <a:ext cx="155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WI</a:t>
            </a:r>
            <a:endParaRPr lang="en-US" altLang="en-US" sz="1000"/>
          </a:p>
        </p:txBody>
      </p:sp>
      <p:sp>
        <p:nvSpPr>
          <p:cNvPr id="6620" name="Freeform 476"/>
          <p:cNvSpPr>
            <a:spLocks/>
          </p:cNvSpPr>
          <p:nvPr/>
        </p:nvSpPr>
        <p:spPr bwMode="auto">
          <a:xfrm>
            <a:off x="2438400" y="2514600"/>
            <a:ext cx="993775" cy="736600"/>
          </a:xfrm>
          <a:custGeom>
            <a:avLst/>
            <a:gdLst>
              <a:gd name="T0" fmla="*/ 0 w 626"/>
              <a:gd name="T1" fmla="*/ 2147483647 h 464"/>
              <a:gd name="T2" fmla="*/ 2147483647 w 626"/>
              <a:gd name="T3" fmla="*/ 2147483647 h 464"/>
              <a:gd name="T4" fmla="*/ 2147483647 w 626"/>
              <a:gd name="T5" fmla="*/ 0 h 464"/>
              <a:gd name="T6" fmla="*/ 2147483647 w 626"/>
              <a:gd name="T7" fmla="*/ 2147483647 h 464"/>
              <a:gd name="T8" fmla="*/ 2147483647 w 626"/>
              <a:gd name="T9" fmla="*/ 2147483647 h 464"/>
              <a:gd name="T10" fmla="*/ 2147483647 w 626"/>
              <a:gd name="T11" fmla="*/ 2147483647 h 464"/>
              <a:gd name="T12" fmla="*/ 2147483647 w 626"/>
              <a:gd name="T13" fmla="*/ 2147483647 h 464"/>
              <a:gd name="T14" fmla="*/ 2147483647 w 626"/>
              <a:gd name="T15" fmla="*/ 2147483647 h 464"/>
              <a:gd name="T16" fmla="*/ 2147483647 w 626"/>
              <a:gd name="T17" fmla="*/ 2147483647 h 464"/>
              <a:gd name="T18" fmla="*/ 2147483647 w 626"/>
              <a:gd name="T19" fmla="*/ 0 h 464"/>
              <a:gd name="T20" fmla="*/ 2147483647 w 626"/>
              <a:gd name="T21" fmla="*/ 0 h 464"/>
              <a:gd name="T22" fmla="*/ 2147483647 w 626"/>
              <a:gd name="T23" fmla="*/ 0 h 464"/>
              <a:gd name="T24" fmla="*/ 2147483647 w 626"/>
              <a:gd name="T25" fmla="*/ 0 h 464"/>
              <a:gd name="T26" fmla="*/ 2147483647 w 626"/>
              <a:gd name="T27" fmla="*/ 0 h 464"/>
              <a:gd name="T28" fmla="*/ 2147483647 w 626"/>
              <a:gd name="T29" fmla="*/ 0 h 464"/>
              <a:gd name="T30" fmla="*/ 2147483647 w 626"/>
              <a:gd name="T31" fmla="*/ 0 h 464"/>
              <a:gd name="T32" fmla="*/ 2147483647 w 626"/>
              <a:gd name="T33" fmla="*/ 2147483647 h 464"/>
              <a:gd name="T34" fmla="*/ 2147483647 w 626"/>
              <a:gd name="T35" fmla="*/ 2147483647 h 464"/>
              <a:gd name="T36" fmla="*/ 2147483647 w 626"/>
              <a:gd name="T37" fmla="*/ 2147483647 h 464"/>
              <a:gd name="T38" fmla="*/ 2147483647 w 626"/>
              <a:gd name="T39" fmla="*/ 2147483647 h 464"/>
              <a:gd name="T40" fmla="*/ 2147483647 w 626"/>
              <a:gd name="T41" fmla="*/ 2147483647 h 464"/>
              <a:gd name="T42" fmla="*/ 2147483647 w 626"/>
              <a:gd name="T43" fmla="*/ 2147483647 h 464"/>
              <a:gd name="T44" fmla="*/ 2147483647 w 626"/>
              <a:gd name="T45" fmla="*/ 2147483647 h 464"/>
              <a:gd name="T46" fmla="*/ 2147483647 w 626"/>
              <a:gd name="T47" fmla="*/ 2147483647 h 464"/>
              <a:gd name="T48" fmla="*/ 2147483647 w 626"/>
              <a:gd name="T49" fmla="*/ 2147483647 h 464"/>
              <a:gd name="T50" fmla="*/ 2147483647 w 626"/>
              <a:gd name="T51" fmla="*/ 2147483647 h 464"/>
              <a:gd name="T52" fmla="*/ 2147483647 w 626"/>
              <a:gd name="T53" fmla="*/ 2147483647 h 464"/>
              <a:gd name="T54" fmla="*/ 2147483647 w 626"/>
              <a:gd name="T55" fmla="*/ 2147483647 h 464"/>
              <a:gd name="T56" fmla="*/ 2147483647 w 626"/>
              <a:gd name="T57" fmla="*/ 2147483647 h 464"/>
              <a:gd name="T58" fmla="*/ 2147483647 w 626"/>
              <a:gd name="T59" fmla="*/ 2147483647 h 464"/>
              <a:gd name="T60" fmla="*/ 2147483647 w 626"/>
              <a:gd name="T61" fmla="*/ 2147483647 h 464"/>
              <a:gd name="T62" fmla="*/ 2147483647 w 626"/>
              <a:gd name="T63" fmla="*/ 2147483647 h 464"/>
              <a:gd name="T64" fmla="*/ 2147483647 w 626"/>
              <a:gd name="T65" fmla="*/ 2147483647 h 464"/>
              <a:gd name="T66" fmla="*/ 2147483647 w 626"/>
              <a:gd name="T67" fmla="*/ 2147483647 h 464"/>
              <a:gd name="T68" fmla="*/ 2147483647 w 626"/>
              <a:gd name="T69" fmla="*/ 2147483647 h 464"/>
              <a:gd name="T70" fmla="*/ 2147483647 w 626"/>
              <a:gd name="T71" fmla="*/ 2147483647 h 464"/>
              <a:gd name="T72" fmla="*/ 2147483647 w 626"/>
              <a:gd name="T73" fmla="*/ 2147483647 h 464"/>
              <a:gd name="T74" fmla="*/ 2147483647 w 626"/>
              <a:gd name="T75" fmla="*/ 2147483647 h 464"/>
              <a:gd name="T76" fmla="*/ 2147483647 w 626"/>
              <a:gd name="T77" fmla="*/ 2147483647 h 464"/>
              <a:gd name="T78" fmla="*/ 2147483647 w 626"/>
              <a:gd name="T79" fmla="*/ 2147483647 h 464"/>
              <a:gd name="T80" fmla="*/ 2147483647 w 626"/>
              <a:gd name="T81" fmla="*/ 2147483647 h 464"/>
              <a:gd name="T82" fmla="*/ 2147483647 w 626"/>
              <a:gd name="T83" fmla="*/ 2147483647 h 464"/>
              <a:gd name="T84" fmla="*/ 2147483647 w 626"/>
              <a:gd name="T85" fmla="*/ 2147483647 h 464"/>
              <a:gd name="T86" fmla="*/ 2147483647 w 626"/>
              <a:gd name="T87" fmla="*/ 2147483647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26" h="464">
                <a:moveTo>
                  <a:pt x="0" y="62"/>
                </a:moveTo>
                <a:lnTo>
                  <a:pt x="0" y="10"/>
                </a:lnTo>
                <a:lnTo>
                  <a:pt x="0" y="1"/>
                </a:lnTo>
                <a:lnTo>
                  <a:pt x="22" y="1"/>
                </a:lnTo>
                <a:lnTo>
                  <a:pt x="23" y="0"/>
                </a:lnTo>
                <a:lnTo>
                  <a:pt x="24" y="0"/>
                </a:lnTo>
                <a:lnTo>
                  <a:pt x="26" y="1"/>
                </a:lnTo>
                <a:lnTo>
                  <a:pt x="28" y="2"/>
                </a:lnTo>
                <a:lnTo>
                  <a:pt x="29" y="2"/>
                </a:lnTo>
                <a:lnTo>
                  <a:pt x="32" y="3"/>
                </a:lnTo>
                <a:lnTo>
                  <a:pt x="33" y="3"/>
                </a:lnTo>
                <a:lnTo>
                  <a:pt x="59" y="3"/>
                </a:lnTo>
                <a:lnTo>
                  <a:pt x="62" y="1"/>
                </a:lnTo>
                <a:lnTo>
                  <a:pt x="64" y="1"/>
                </a:lnTo>
                <a:lnTo>
                  <a:pt x="65" y="1"/>
                </a:lnTo>
                <a:lnTo>
                  <a:pt x="67" y="3"/>
                </a:lnTo>
                <a:lnTo>
                  <a:pt x="69" y="2"/>
                </a:lnTo>
                <a:lnTo>
                  <a:pt x="79" y="3"/>
                </a:lnTo>
                <a:lnTo>
                  <a:pt x="81" y="2"/>
                </a:lnTo>
                <a:lnTo>
                  <a:pt x="83" y="0"/>
                </a:lnTo>
                <a:lnTo>
                  <a:pt x="110" y="0"/>
                </a:lnTo>
                <a:lnTo>
                  <a:pt x="112" y="0"/>
                </a:lnTo>
                <a:lnTo>
                  <a:pt x="115" y="0"/>
                </a:lnTo>
                <a:lnTo>
                  <a:pt x="118" y="0"/>
                </a:lnTo>
                <a:lnTo>
                  <a:pt x="138" y="0"/>
                </a:lnTo>
                <a:lnTo>
                  <a:pt x="140" y="0"/>
                </a:lnTo>
                <a:lnTo>
                  <a:pt x="141" y="0"/>
                </a:lnTo>
                <a:lnTo>
                  <a:pt x="154" y="0"/>
                </a:lnTo>
                <a:lnTo>
                  <a:pt x="158" y="0"/>
                </a:lnTo>
                <a:lnTo>
                  <a:pt x="160" y="0"/>
                </a:lnTo>
                <a:lnTo>
                  <a:pt x="171" y="0"/>
                </a:lnTo>
                <a:lnTo>
                  <a:pt x="172" y="0"/>
                </a:lnTo>
                <a:lnTo>
                  <a:pt x="176" y="1"/>
                </a:lnTo>
                <a:lnTo>
                  <a:pt x="178" y="1"/>
                </a:lnTo>
                <a:lnTo>
                  <a:pt x="181" y="1"/>
                </a:lnTo>
                <a:lnTo>
                  <a:pt x="182" y="1"/>
                </a:lnTo>
                <a:lnTo>
                  <a:pt x="184" y="1"/>
                </a:lnTo>
                <a:lnTo>
                  <a:pt x="243" y="1"/>
                </a:lnTo>
                <a:lnTo>
                  <a:pt x="625" y="1"/>
                </a:lnTo>
                <a:lnTo>
                  <a:pt x="625" y="104"/>
                </a:lnTo>
                <a:lnTo>
                  <a:pt x="626" y="235"/>
                </a:lnTo>
                <a:lnTo>
                  <a:pt x="626" y="370"/>
                </a:lnTo>
                <a:lnTo>
                  <a:pt x="625" y="433"/>
                </a:lnTo>
                <a:lnTo>
                  <a:pt x="626" y="463"/>
                </a:lnTo>
                <a:lnTo>
                  <a:pt x="586" y="464"/>
                </a:lnTo>
                <a:lnTo>
                  <a:pt x="569" y="463"/>
                </a:lnTo>
                <a:lnTo>
                  <a:pt x="521" y="464"/>
                </a:lnTo>
                <a:lnTo>
                  <a:pt x="447" y="463"/>
                </a:lnTo>
                <a:lnTo>
                  <a:pt x="416" y="463"/>
                </a:lnTo>
                <a:lnTo>
                  <a:pt x="353" y="463"/>
                </a:lnTo>
                <a:lnTo>
                  <a:pt x="318" y="463"/>
                </a:lnTo>
                <a:lnTo>
                  <a:pt x="289" y="463"/>
                </a:lnTo>
                <a:lnTo>
                  <a:pt x="286" y="463"/>
                </a:lnTo>
                <a:lnTo>
                  <a:pt x="266" y="463"/>
                </a:lnTo>
                <a:lnTo>
                  <a:pt x="241" y="464"/>
                </a:lnTo>
                <a:lnTo>
                  <a:pt x="184" y="463"/>
                </a:lnTo>
                <a:lnTo>
                  <a:pt x="183" y="462"/>
                </a:lnTo>
                <a:lnTo>
                  <a:pt x="179" y="462"/>
                </a:lnTo>
                <a:lnTo>
                  <a:pt x="123" y="462"/>
                </a:lnTo>
                <a:lnTo>
                  <a:pt x="101" y="463"/>
                </a:lnTo>
                <a:lnTo>
                  <a:pt x="86" y="462"/>
                </a:lnTo>
                <a:lnTo>
                  <a:pt x="69" y="463"/>
                </a:lnTo>
                <a:lnTo>
                  <a:pt x="62" y="463"/>
                </a:lnTo>
                <a:lnTo>
                  <a:pt x="60" y="463"/>
                </a:lnTo>
                <a:lnTo>
                  <a:pt x="48" y="463"/>
                </a:lnTo>
                <a:lnTo>
                  <a:pt x="1" y="463"/>
                </a:lnTo>
                <a:lnTo>
                  <a:pt x="1" y="455"/>
                </a:lnTo>
                <a:lnTo>
                  <a:pt x="1" y="454"/>
                </a:lnTo>
                <a:lnTo>
                  <a:pt x="1" y="453"/>
                </a:lnTo>
                <a:lnTo>
                  <a:pt x="1" y="433"/>
                </a:lnTo>
                <a:lnTo>
                  <a:pt x="1" y="406"/>
                </a:lnTo>
                <a:lnTo>
                  <a:pt x="1" y="387"/>
                </a:lnTo>
                <a:lnTo>
                  <a:pt x="1" y="375"/>
                </a:lnTo>
                <a:lnTo>
                  <a:pt x="1" y="356"/>
                </a:lnTo>
                <a:lnTo>
                  <a:pt x="1" y="354"/>
                </a:lnTo>
                <a:lnTo>
                  <a:pt x="1" y="350"/>
                </a:lnTo>
                <a:lnTo>
                  <a:pt x="1" y="349"/>
                </a:lnTo>
                <a:lnTo>
                  <a:pt x="1" y="326"/>
                </a:lnTo>
                <a:lnTo>
                  <a:pt x="1" y="323"/>
                </a:lnTo>
                <a:lnTo>
                  <a:pt x="1" y="322"/>
                </a:lnTo>
                <a:lnTo>
                  <a:pt x="1" y="251"/>
                </a:lnTo>
                <a:lnTo>
                  <a:pt x="1" y="250"/>
                </a:lnTo>
                <a:lnTo>
                  <a:pt x="1" y="246"/>
                </a:lnTo>
                <a:lnTo>
                  <a:pt x="1" y="237"/>
                </a:lnTo>
                <a:lnTo>
                  <a:pt x="1" y="235"/>
                </a:lnTo>
                <a:lnTo>
                  <a:pt x="1" y="172"/>
                </a:lnTo>
                <a:lnTo>
                  <a:pt x="1" y="169"/>
                </a:lnTo>
                <a:lnTo>
                  <a:pt x="1" y="168"/>
                </a:lnTo>
                <a:lnTo>
                  <a:pt x="0" y="6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1" name="Freeform 477"/>
          <p:cNvSpPr>
            <a:spLocks/>
          </p:cNvSpPr>
          <p:nvPr/>
        </p:nvSpPr>
        <p:spPr bwMode="auto">
          <a:xfrm>
            <a:off x="2438400" y="2514600"/>
            <a:ext cx="993775" cy="736600"/>
          </a:xfrm>
          <a:custGeom>
            <a:avLst/>
            <a:gdLst>
              <a:gd name="T0" fmla="*/ 0 w 626"/>
              <a:gd name="T1" fmla="*/ 2147483647 h 464"/>
              <a:gd name="T2" fmla="*/ 2147483647 w 626"/>
              <a:gd name="T3" fmla="*/ 2147483647 h 464"/>
              <a:gd name="T4" fmla="*/ 2147483647 w 626"/>
              <a:gd name="T5" fmla="*/ 0 h 464"/>
              <a:gd name="T6" fmla="*/ 2147483647 w 626"/>
              <a:gd name="T7" fmla="*/ 2147483647 h 464"/>
              <a:gd name="T8" fmla="*/ 2147483647 w 626"/>
              <a:gd name="T9" fmla="*/ 2147483647 h 464"/>
              <a:gd name="T10" fmla="*/ 2147483647 w 626"/>
              <a:gd name="T11" fmla="*/ 2147483647 h 464"/>
              <a:gd name="T12" fmla="*/ 2147483647 w 626"/>
              <a:gd name="T13" fmla="*/ 2147483647 h 464"/>
              <a:gd name="T14" fmla="*/ 2147483647 w 626"/>
              <a:gd name="T15" fmla="*/ 2147483647 h 464"/>
              <a:gd name="T16" fmla="*/ 2147483647 w 626"/>
              <a:gd name="T17" fmla="*/ 2147483647 h 464"/>
              <a:gd name="T18" fmla="*/ 2147483647 w 626"/>
              <a:gd name="T19" fmla="*/ 0 h 464"/>
              <a:gd name="T20" fmla="*/ 2147483647 w 626"/>
              <a:gd name="T21" fmla="*/ 0 h 464"/>
              <a:gd name="T22" fmla="*/ 2147483647 w 626"/>
              <a:gd name="T23" fmla="*/ 0 h 464"/>
              <a:gd name="T24" fmla="*/ 2147483647 w 626"/>
              <a:gd name="T25" fmla="*/ 0 h 464"/>
              <a:gd name="T26" fmla="*/ 2147483647 w 626"/>
              <a:gd name="T27" fmla="*/ 0 h 464"/>
              <a:gd name="T28" fmla="*/ 2147483647 w 626"/>
              <a:gd name="T29" fmla="*/ 0 h 464"/>
              <a:gd name="T30" fmla="*/ 2147483647 w 626"/>
              <a:gd name="T31" fmla="*/ 0 h 464"/>
              <a:gd name="T32" fmla="*/ 2147483647 w 626"/>
              <a:gd name="T33" fmla="*/ 2147483647 h 464"/>
              <a:gd name="T34" fmla="*/ 2147483647 w 626"/>
              <a:gd name="T35" fmla="*/ 2147483647 h 464"/>
              <a:gd name="T36" fmla="*/ 2147483647 w 626"/>
              <a:gd name="T37" fmla="*/ 2147483647 h 464"/>
              <a:gd name="T38" fmla="*/ 2147483647 w 626"/>
              <a:gd name="T39" fmla="*/ 2147483647 h 464"/>
              <a:gd name="T40" fmla="*/ 2147483647 w 626"/>
              <a:gd name="T41" fmla="*/ 2147483647 h 464"/>
              <a:gd name="T42" fmla="*/ 2147483647 w 626"/>
              <a:gd name="T43" fmla="*/ 2147483647 h 464"/>
              <a:gd name="T44" fmla="*/ 2147483647 w 626"/>
              <a:gd name="T45" fmla="*/ 2147483647 h 464"/>
              <a:gd name="T46" fmla="*/ 2147483647 w 626"/>
              <a:gd name="T47" fmla="*/ 2147483647 h 464"/>
              <a:gd name="T48" fmla="*/ 2147483647 w 626"/>
              <a:gd name="T49" fmla="*/ 2147483647 h 464"/>
              <a:gd name="T50" fmla="*/ 2147483647 w 626"/>
              <a:gd name="T51" fmla="*/ 2147483647 h 464"/>
              <a:gd name="T52" fmla="*/ 2147483647 w 626"/>
              <a:gd name="T53" fmla="*/ 2147483647 h 464"/>
              <a:gd name="T54" fmla="*/ 2147483647 w 626"/>
              <a:gd name="T55" fmla="*/ 2147483647 h 464"/>
              <a:gd name="T56" fmla="*/ 2147483647 w 626"/>
              <a:gd name="T57" fmla="*/ 2147483647 h 464"/>
              <a:gd name="T58" fmla="*/ 2147483647 w 626"/>
              <a:gd name="T59" fmla="*/ 2147483647 h 464"/>
              <a:gd name="T60" fmla="*/ 2147483647 w 626"/>
              <a:gd name="T61" fmla="*/ 2147483647 h 464"/>
              <a:gd name="T62" fmla="*/ 2147483647 w 626"/>
              <a:gd name="T63" fmla="*/ 2147483647 h 464"/>
              <a:gd name="T64" fmla="*/ 2147483647 w 626"/>
              <a:gd name="T65" fmla="*/ 2147483647 h 464"/>
              <a:gd name="T66" fmla="*/ 2147483647 w 626"/>
              <a:gd name="T67" fmla="*/ 2147483647 h 464"/>
              <a:gd name="T68" fmla="*/ 2147483647 w 626"/>
              <a:gd name="T69" fmla="*/ 2147483647 h 464"/>
              <a:gd name="T70" fmla="*/ 2147483647 w 626"/>
              <a:gd name="T71" fmla="*/ 2147483647 h 464"/>
              <a:gd name="T72" fmla="*/ 2147483647 w 626"/>
              <a:gd name="T73" fmla="*/ 2147483647 h 464"/>
              <a:gd name="T74" fmla="*/ 2147483647 w 626"/>
              <a:gd name="T75" fmla="*/ 2147483647 h 464"/>
              <a:gd name="T76" fmla="*/ 2147483647 w 626"/>
              <a:gd name="T77" fmla="*/ 2147483647 h 464"/>
              <a:gd name="T78" fmla="*/ 2147483647 w 626"/>
              <a:gd name="T79" fmla="*/ 2147483647 h 464"/>
              <a:gd name="T80" fmla="*/ 2147483647 w 626"/>
              <a:gd name="T81" fmla="*/ 2147483647 h 464"/>
              <a:gd name="T82" fmla="*/ 2147483647 w 626"/>
              <a:gd name="T83" fmla="*/ 2147483647 h 464"/>
              <a:gd name="T84" fmla="*/ 2147483647 w 626"/>
              <a:gd name="T85" fmla="*/ 2147483647 h 464"/>
              <a:gd name="T86" fmla="*/ 2147483647 w 626"/>
              <a:gd name="T87" fmla="*/ 2147483647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26" h="464">
                <a:moveTo>
                  <a:pt x="0" y="62"/>
                </a:moveTo>
                <a:lnTo>
                  <a:pt x="0" y="10"/>
                </a:lnTo>
                <a:lnTo>
                  <a:pt x="0" y="1"/>
                </a:lnTo>
                <a:lnTo>
                  <a:pt x="22" y="1"/>
                </a:lnTo>
                <a:lnTo>
                  <a:pt x="23" y="0"/>
                </a:lnTo>
                <a:lnTo>
                  <a:pt x="24" y="0"/>
                </a:lnTo>
                <a:lnTo>
                  <a:pt x="26" y="1"/>
                </a:lnTo>
                <a:lnTo>
                  <a:pt x="28" y="2"/>
                </a:lnTo>
                <a:lnTo>
                  <a:pt x="29" y="2"/>
                </a:lnTo>
                <a:lnTo>
                  <a:pt x="32" y="3"/>
                </a:lnTo>
                <a:lnTo>
                  <a:pt x="33" y="3"/>
                </a:lnTo>
                <a:lnTo>
                  <a:pt x="59" y="3"/>
                </a:lnTo>
                <a:lnTo>
                  <a:pt x="62" y="1"/>
                </a:lnTo>
                <a:lnTo>
                  <a:pt x="64" y="1"/>
                </a:lnTo>
                <a:lnTo>
                  <a:pt x="65" y="1"/>
                </a:lnTo>
                <a:lnTo>
                  <a:pt x="67" y="3"/>
                </a:lnTo>
                <a:lnTo>
                  <a:pt x="69" y="2"/>
                </a:lnTo>
                <a:lnTo>
                  <a:pt x="79" y="3"/>
                </a:lnTo>
                <a:lnTo>
                  <a:pt x="81" y="2"/>
                </a:lnTo>
                <a:lnTo>
                  <a:pt x="83" y="0"/>
                </a:lnTo>
                <a:lnTo>
                  <a:pt x="110" y="0"/>
                </a:lnTo>
                <a:lnTo>
                  <a:pt x="112" y="0"/>
                </a:lnTo>
                <a:lnTo>
                  <a:pt x="115" y="0"/>
                </a:lnTo>
                <a:lnTo>
                  <a:pt x="118" y="0"/>
                </a:lnTo>
                <a:lnTo>
                  <a:pt x="138" y="0"/>
                </a:lnTo>
                <a:lnTo>
                  <a:pt x="140" y="0"/>
                </a:lnTo>
                <a:lnTo>
                  <a:pt x="141" y="0"/>
                </a:lnTo>
                <a:lnTo>
                  <a:pt x="154" y="0"/>
                </a:lnTo>
                <a:lnTo>
                  <a:pt x="158" y="0"/>
                </a:lnTo>
                <a:lnTo>
                  <a:pt x="160" y="0"/>
                </a:lnTo>
                <a:lnTo>
                  <a:pt x="171" y="0"/>
                </a:lnTo>
                <a:lnTo>
                  <a:pt x="172" y="0"/>
                </a:lnTo>
                <a:lnTo>
                  <a:pt x="176" y="1"/>
                </a:lnTo>
                <a:lnTo>
                  <a:pt x="178" y="1"/>
                </a:lnTo>
                <a:lnTo>
                  <a:pt x="181" y="1"/>
                </a:lnTo>
                <a:lnTo>
                  <a:pt x="182" y="1"/>
                </a:lnTo>
                <a:lnTo>
                  <a:pt x="184" y="1"/>
                </a:lnTo>
                <a:lnTo>
                  <a:pt x="243" y="1"/>
                </a:lnTo>
                <a:lnTo>
                  <a:pt x="625" y="1"/>
                </a:lnTo>
                <a:lnTo>
                  <a:pt x="625" y="104"/>
                </a:lnTo>
                <a:lnTo>
                  <a:pt x="626" y="235"/>
                </a:lnTo>
                <a:lnTo>
                  <a:pt x="626" y="370"/>
                </a:lnTo>
                <a:lnTo>
                  <a:pt x="625" y="433"/>
                </a:lnTo>
                <a:lnTo>
                  <a:pt x="626" y="463"/>
                </a:lnTo>
                <a:lnTo>
                  <a:pt x="586" y="464"/>
                </a:lnTo>
                <a:lnTo>
                  <a:pt x="569" y="463"/>
                </a:lnTo>
                <a:lnTo>
                  <a:pt x="521" y="464"/>
                </a:lnTo>
                <a:lnTo>
                  <a:pt x="447" y="463"/>
                </a:lnTo>
                <a:lnTo>
                  <a:pt x="416" y="463"/>
                </a:lnTo>
                <a:lnTo>
                  <a:pt x="353" y="463"/>
                </a:lnTo>
                <a:lnTo>
                  <a:pt x="318" y="463"/>
                </a:lnTo>
                <a:lnTo>
                  <a:pt x="289" y="463"/>
                </a:lnTo>
                <a:lnTo>
                  <a:pt x="286" y="463"/>
                </a:lnTo>
                <a:lnTo>
                  <a:pt x="266" y="463"/>
                </a:lnTo>
                <a:lnTo>
                  <a:pt x="241" y="464"/>
                </a:lnTo>
                <a:lnTo>
                  <a:pt x="184" y="463"/>
                </a:lnTo>
                <a:lnTo>
                  <a:pt x="183" y="462"/>
                </a:lnTo>
                <a:lnTo>
                  <a:pt x="179" y="462"/>
                </a:lnTo>
                <a:lnTo>
                  <a:pt x="123" y="462"/>
                </a:lnTo>
                <a:lnTo>
                  <a:pt x="101" y="463"/>
                </a:lnTo>
                <a:lnTo>
                  <a:pt x="86" y="462"/>
                </a:lnTo>
                <a:lnTo>
                  <a:pt x="69" y="463"/>
                </a:lnTo>
                <a:lnTo>
                  <a:pt x="62" y="463"/>
                </a:lnTo>
                <a:lnTo>
                  <a:pt x="60" y="463"/>
                </a:lnTo>
                <a:lnTo>
                  <a:pt x="48" y="463"/>
                </a:lnTo>
                <a:lnTo>
                  <a:pt x="1" y="463"/>
                </a:lnTo>
                <a:lnTo>
                  <a:pt x="1" y="455"/>
                </a:lnTo>
                <a:lnTo>
                  <a:pt x="1" y="454"/>
                </a:lnTo>
                <a:lnTo>
                  <a:pt x="1" y="453"/>
                </a:lnTo>
                <a:lnTo>
                  <a:pt x="1" y="433"/>
                </a:lnTo>
                <a:lnTo>
                  <a:pt x="1" y="406"/>
                </a:lnTo>
                <a:lnTo>
                  <a:pt x="1" y="387"/>
                </a:lnTo>
                <a:lnTo>
                  <a:pt x="1" y="375"/>
                </a:lnTo>
                <a:lnTo>
                  <a:pt x="1" y="356"/>
                </a:lnTo>
                <a:lnTo>
                  <a:pt x="1" y="354"/>
                </a:lnTo>
                <a:lnTo>
                  <a:pt x="1" y="350"/>
                </a:lnTo>
                <a:lnTo>
                  <a:pt x="1" y="349"/>
                </a:lnTo>
                <a:lnTo>
                  <a:pt x="1" y="326"/>
                </a:lnTo>
                <a:lnTo>
                  <a:pt x="1" y="323"/>
                </a:lnTo>
                <a:lnTo>
                  <a:pt x="1" y="322"/>
                </a:lnTo>
                <a:lnTo>
                  <a:pt x="1" y="251"/>
                </a:lnTo>
                <a:lnTo>
                  <a:pt x="1" y="250"/>
                </a:lnTo>
                <a:lnTo>
                  <a:pt x="1" y="246"/>
                </a:lnTo>
                <a:lnTo>
                  <a:pt x="1" y="237"/>
                </a:lnTo>
                <a:lnTo>
                  <a:pt x="1" y="235"/>
                </a:lnTo>
                <a:lnTo>
                  <a:pt x="1" y="172"/>
                </a:lnTo>
                <a:lnTo>
                  <a:pt x="1" y="169"/>
                </a:lnTo>
                <a:lnTo>
                  <a:pt x="1" y="168"/>
                </a:lnTo>
                <a:lnTo>
                  <a:pt x="0" y="62"/>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22" name="Rectangle 478"/>
          <p:cNvSpPr>
            <a:spLocks noChangeArrowheads="1"/>
          </p:cNvSpPr>
          <p:nvPr/>
        </p:nvSpPr>
        <p:spPr bwMode="auto">
          <a:xfrm>
            <a:off x="2743200" y="2819400"/>
            <a:ext cx="204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WY</a:t>
            </a:r>
            <a:endParaRPr lang="en-US" altLang="en-US" sz="1000"/>
          </a:p>
        </p:txBody>
      </p:sp>
      <p:sp>
        <p:nvSpPr>
          <p:cNvPr id="6623" name="Freeform 479"/>
          <p:cNvSpPr>
            <a:spLocks/>
          </p:cNvSpPr>
          <p:nvPr/>
        </p:nvSpPr>
        <p:spPr bwMode="auto">
          <a:xfrm>
            <a:off x="4529138" y="1798638"/>
            <a:ext cx="1096962" cy="1119187"/>
          </a:xfrm>
          <a:custGeom>
            <a:avLst/>
            <a:gdLst>
              <a:gd name="T0" fmla="*/ 2147483647 w 691"/>
              <a:gd name="T1" fmla="*/ 2147483647 h 705"/>
              <a:gd name="T2" fmla="*/ 2147483647 w 691"/>
              <a:gd name="T3" fmla="*/ 2147483647 h 705"/>
              <a:gd name="T4" fmla="*/ 2147483647 w 691"/>
              <a:gd name="T5" fmla="*/ 2147483647 h 705"/>
              <a:gd name="T6" fmla="*/ 2147483647 w 691"/>
              <a:gd name="T7" fmla="*/ 2147483647 h 705"/>
              <a:gd name="T8" fmla="*/ 2147483647 w 691"/>
              <a:gd name="T9" fmla="*/ 2147483647 h 705"/>
              <a:gd name="T10" fmla="*/ 2147483647 w 691"/>
              <a:gd name="T11" fmla="*/ 2147483647 h 705"/>
              <a:gd name="T12" fmla="*/ 2147483647 w 691"/>
              <a:gd name="T13" fmla="*/ 2147483647 h 705"/>
              <a:gd name="T14" fmla="*/ 2147483647 w 691"/>
              <a:gd name="T15" fmla="*/ 2147483647 h 705"/>
              <a:gd name="T16" fmla="*/ 2147483647 w 691"/>
              <a:gd name="T17" fmla="*/ 2147483647 h 705"/>
              <a:gd name="T18" fmla="*/ 2147483647 w 691"/>
              <a:gd name="T19" fmla="*/ 2147483647 h 705"/>
              <a:gd name="T20" fmla="*/ 2147483647 w 691"/>
              <a:gd name="T21" fmla="*/ 2147483647 h 705"/>
              <a:gd name="T22" fmla="*/ 2147483647 w 691"/>
              <a:gd name="T23" fmla="*/ 2147483647 h 705"/>
              <a:gd name="T24" fmla="*/ 2147483647 w 691"/>
              <a:gd name="T25" fmla="*/ 2147483647 h 705"/>
              <a:gd name="T26" fmla="*/ 2147483647 w 691"/>
              <a:gd name="T27" fmla="*/ 2147483647 h 705"/>
              <a:gd name="T28" fmla="*/ 2147483647 w 691"/>
              <a:gd name="T29" fmla="*/ 2147483647 h 705"/>
              <a:gd name="T30" fmla="*/ 2147483647 w 691"/>
              <a:gd name="T31" fmla="*/ 2147483647 h 705"/>
              <a:gd name="T32" fmla="*/ 2147483647 w 691"/>
              <a:gd name="T33" fmla="*/ 2147483647 h 705"/>
              <a:gd name="T34" fmla="*/ 2147483647 w 691"/>
              <a:gd name="T35" fmla="*/ 2147483647 h 705"/>
              <a:gd name="T36" fmla="*/ 2147483647 w 691"/>
              <a:gd name="T37" fmla="*/ 2147483647 h 705"/>
              <a:gd name="T38" fmla="*/ 2147483647 w 691"/>
              <a:gd name="T39" fmla="*/ 2147483647 h 705"/>
              <a:gd name="T40" fmla="*/ 2147483647 w 691"/>
              <a:gd name="T41" fmla="*/ 2147483647 h 705"/>
              <a:gd name="T42" fmla="*/ 2147483647 w 691"/>
              <a:gd name="T43" fmla="*/ 2147483647 h 705"/>
              <a:gd name="T44" fmla="*/ 2147483647 w 691"/>
              <a:gd name="T45" fmla="*/ 2147483647 h 705"/>
              <a:gd name="T46" fmla="*/ 2147483647 w 691"/>
              <a:gd name="T47" fmla="*/ 2147483647 h 705"/>
              <a:gd name="T48" fmla="*/ 2147483647 w 691"/>
              <a:gd name="T49" fmla="*/ 2147483647 h 705"/>
              <a:gd name="T50" fmla="*/ 2147483647 w 691"/>
              <a:gd name="T51" fmla="*/ 2147483647 h 705"/>
              <a:gd name="T52" fmla="*/ 2147483647 w 691"/>
              <a:gd name="T53" fmla="*/ 2147483647 h 705"/>
              <a:gd name="T54" fmla="*/ 2147483647 w 691"/>
              <a:gd name="T55" fmla="*/ 2147483647 h 705"/>
              <a:gd name="T56" fmla="*/ 2147483647 w 691"/>
              <a:gd name="T57" fmla="*/ 2147483647 h 705"/>
              <a:gd name="T58" fmla="*/ 2147483647 w 691"/>
              <a:gd name="T59" fmla="*/ 2147483647 h 705"/>
              <a:gd name="T60" fmla="*/ 2147483647 w 691"/>
              <a:gd name="T61" fmla="*/ 2147483647 h 705"/>
              <a:gd name="T62" fmla="*/ 2147483647 w 691"/>
              <a:gd name="T63" fmla="*/ 2147483647 h 705"/>
              <a:gd name="T64" fmla="*/ 2147483647 w 691"/>
              <a:gd name="T65" fmla="*/ 2147483647 h 705"/>
              <a:gd name="T66" fmla="*/ 2147483647 w 691"/>
              <a:gd name="T67" fmla="*/ 2147483647 h 705"/>
              <a:gd name="T68" fmla="*/ 2147483647 w 691"/>
              <a:gd name="T69" fmla="*/ 2147483647 h 705"/>
              <a:gd name="T70" fmla="*/ 2147483647 w 691"/>
              <a:gd name="T71" fmla="*/ 2147483647 h 705"/>
              <a:gd name="T72" fmla="*/ 2147483647 w 691"/>
              <a:gd name="T73" fmla="*/ 2147483647 h 705"/>
              <a:gd name="T74" fmla="*/ 2147483647 w 691"/>
              <a:gd name="T75" fmla="*/ 2147483647 h 705"/>
              <a:gd name="T76" fmla="*/ 2147483647 w 691"/>
              <a:gd name="T77" fmla="*/ 2147483647 h 705"/>
              <a:gd name="T78" fmla="*/ 2147483647 w 691"/>
              <a:gd name="T79" fmla="*/ 2147483647 h 705"/>
              <a:gd name="T80" fmla="*/ 2147483647 w 691"/>
              <a:gd name="T81" fmla="*/ 2147483647 h 705"/>
              <a:gd name="T82" fmla="*/ 2147483647 w 691"/>
              <a:gd name="T83" fmla="*/ 2147483647 h 705"/>
              <a:gd name="T84" fmla="*/ 2147483647 w 691"/>
              <a:gd name="T85" fmla="*/ 2147483647 h 705"/>
              <a:gd name="T86" fmla="*/ 2147483647 w 691"/>
              <a:gd name="T87" fmla="*/ 2147483647 h 705"/>
              <a:gd name="T88" fmla="*/ 2147483647 w 691"/>
              <a:gd name="T89" fmla="*/ 2147483647 h 705"/>
              <a:gd name="T90" fmla="*/ 2147483647 w 691"/>
              <a:gd name="T91" fmla="*/ 2147483647 h 705"/>
              <a:gd name="T92" fmla="*/ 2147483647 w 691"/>
              <a:gd name="T93" fmla="*/ 2147483647 h 705"/>
              <a:gd name="T94" fmla="*/ 2147483647 w 691"/>
              <a:gd name="T95" fmla="*/ 2147483647 h 705"/>
              <a:gd name="T96" fmla="*/ 2147483647 w 691"/>
              <a:gd name="T97" fmla="*/ 2147483647 h 705"/>
              <a:gd name="T98" fmla="*/ 2147483647 w 691"/>
              <a:gd name="T99" fmla="*/ 2147483647 h 705"/>
              <a:gd name="T100" fmla="*/ 2147483647 w 691"/>
              <a:gd name="T101" fmla="*/ 2147483647 h 705"/>
              <a:gd name="T102" fmla="*/ 2147483647 w 691"/>
              <a:gd name="T103" fmla="*/ 2147483647 h 705"/>
              <a:gd name="T104" fmla="*/ 2147483647 w 691"/>
              <a:gd name="T105" fmla="*/ 2147483647 h 705"/>
              <a:gd name="T106" fmla="*/ 2147483647 w 691"/>
              <a:gd name="T107" fmla="*/ 2147483647 h 705"/>
              <a:gd name="T108" fmla="*/ 2147483647 w 691"/>
              <a:gd name="T109" fmla="*/ 2147483647 h 705"/>
              <a:gd name="T110" fmla="*/ 2147483647 w 691"/>
              <a:gd name="T111" fmla="*/ 2147483647 h 705"/>
              <a:gd name="T112" fmla="*/ 2147483647 w 691"/>
              <a:gd name="T113" fmla="*/ 2147483647 h 705"/>
              <a:gd name="T114" fmla="*/ 2147483647 w 691"/>
              <a:gd name="T115" fmla="*/ 2147483647 h 705"/>
              <a:gd name="T116" fmla="*/ 2147483647 w 691"/>
              <a:gd name="T117" fmla="*/ 2147483647 h 705"/>
              <a:gd name="T118" fmla="*/ 2147483647 w 691"/>
              <a:gd name="T119" fmla="*/ 2147483647 h 705"/>
              <a:gd name="T120" fmla="*/ 2147483647 w 691"/>
              <a:gd name="T121" fmla="*/ 2147483647 h 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1" h="705">
                <a:moveTo>
                  <a:pt x="3" y="48"/>
                </a:moveTo>
                <a:lnTo>
                  <a:pt x="5" y="48"/>
                </a:lnTo>
                <a:lnTo>
                  <a:pt x="8" y="48"/>
                </a:lnTo>
                <a:lnTo>
                  <a:pt x="12" y="48"/>
                </a:lnTo>
                <a:lnTo>
                  <a:pt x="65" y="48"/>
                </a:lnTo>
                <a:lnTo>
                  <a:pt x="66" y="48"/>
                </a:lnTo>
                <a:lnTo>
                  <a:pt x="71" y="48"/>
                </a:lnTo>
                <a:lnTo>
                  <a:pt x="74" y="48"/>
                </a:lnTo>
                <a:lnTo>
                  <a:pt x="99" y="48"/>
                </a:lnTo>
                <a:lnTo>
                  <a:pt x="107" y="48"/>
                </a:lnTo>
                <a:lnTo>
                  <a:pt x="111" y="48"/>
                </a:lnTo>
                <a:lnTo>
                  <a:pt x="113" y="48"/>
                </a:lnTo>
                <a:lnTo>
                  <a:pt x="167" y="48"/>
                </a:lnTo>
                <a:lnTo>
                  <a:pt x="168" y="48"/>
                </a:lnTo>
                <a:lnTo>
                  <a:pt x="169" y="48"/>
                </a:lnTo>
                <a:lnTo>
                  <a:pt x="174" y="48"/>
                </a:lnTo>
                <a:lnTo>
                  <a:pt x="175" y="48"/>
                </a:lnTo>
                <a:lnTo>
                  <a:pt x="185" y="48"/>
                </a:lnTo>
                <a:lnTo>
                  <a:pt x="185" y="0"/>
                </a:lnTo>
                <a:lnTo>
                  <a:pt x="186" y="0"/>
                </a:lnTo>
                <a:lnTo>
                  <a:pt x="188" y="2"/>
                </a:lnTo>
                <a:lnTo>
                  <a:pt x="189" y="3"/>
                </a:lnTo>
                <a:lnTo>
                  <a:pt x="192" y="3"/>
                </a:lnTo>
                <a:lnTo>
                  <a:pt x="193" y="4"/>
                </a:lnTo>
                <a:lnTo>
                  <a:pt x="196" y="4"/>
                </a:lnTo>
                <a:lnTo>
                  <a:pt x="201" y="3"/>
                </a:lnTo>
                <a:lnTo>
                  <a:pt x="203" y="3"/>
                </a:lnTo>
                <a:lnTo>
                  <a:pt x="204" y="4"/>
                </a:lnTo>
                <a:lnTo>
                  <a:pt x="206" y="4"/>
                </a:lnTo>
                <a:lnTo>
                  <a:pt x="210" y="8"/>
                </a:lnTo>
                <a:lnTo>
                  <a:pt x="211" y="8"/>
                </a:lnTo>
                <a:lnTo>
                  <a:pt x="214" y="9"/>
                </a:lnTo>
                <a:lnTo>
                  <a:pt x="215" y="9"/>
                </a:lnTo>
                <a:lnTo>
                  <a:pt x="216" y="10"/>
                </a:lnTo>
                <a:lnTo>
                  <a:pt x="215" y="11"/>
                </a:lnTo>
                <a:lnTo>
                  <a:pt x="214" y="12"/>
                </a:lnTo>
                <a:lnTo>
                  <a:pt x="215" y="14"/>
                </a:lnTo>
                <a:lnTo>
                  <a:pt x="216" y="17"/>
                </a:lnTo>
                <a:lnTo>
                  <a:pt x="216" y="23"/>
                </a:lnTo>
                <a:lnTo>
                  <a:pt x="216" y="25"/>
                </a:lnTo>
                <a:lnTo>
                  <a:pt x="216" y="27"/>
                </a:lnTo>
                <a:lnTo>
                  <a:pt x="219" y="33"/>
                </a:lnTo>
                <a:lnTo>
                  <a:pt x="222" y="44"/>
                </a:lnTo>
                <a:lnTo>
                  <a:pt x="223" y="47"/>
                </a:lnTo>
                <a:lnTo>
                  <a:pt x="224" y="51"/>
                </a:lnTo>
                <a:lnTo>
                  <a:pt x="224" y="52"/>
                </a:lnTo>
                <a:lnTo>
                  <a:pt x="227" y="61"/>
                </a:lnTo>
                <a:lnTo>
                  <a:pt x="228" y="64"/>
                </a:lnTo>
                <a:lnTo>
                  <a:pt x="228" y="66"/>
                </a:lnTo>
                <a:lnTo>
                  <a:pt x="228" y="68"/>
                </a:lnTo>
                <a:lnTo>
                  <a:pt x="226" y="69"/>
                </a:lnTo>
                <a:lnTo>
                  <a:pt x="226" y="70"/>
                </a:lnTo>
                <a:lnTo>
                  <a:pt x="227" y="71"/>
                </a:lnTo>
                <a:lnTo>
                  <a:pt x="228" y="75"/>
                </a:lnTo>
                <a:lnTo>
                  <a:pt x="228" y="76"/>
                </a:lnTo>
                <a:lnTo>
                  <a:pt x="231" y="78"/>
                </a:lnTo>
                <a:lnTo>
                  <a:pt x="232" y="80"/>
                </a:lnTo>
                <a:lnTo>
                  <a:pt x="234" y="81"/>
                </a:lnTo>
                <a:lnTo>
                  <a:pt x="237" y="82"/>
                </a:lnTo>
                <a:lnTo>
                  <a:pt x="238" y="83"/>
                </a:lnTo>
                <a:lnTo>
                  <a:pt x="240" y="83"/>
                </a:lnTo>
                <a:lnTo>
                  <a:pt x="242" y="85"/>
                </a:lnTo>
                <a:lnTo>
                  <a:pt x="244" y="85"/>
                </a:lnTo>
                <a:lnTo>
                  <a:pt x="247" y="85"/>
                </a:lnTo>
                <a:lnTo>
                  <a:pt x="249" y="85"/>
                </a:lnTo>
                <a:lnTo>
                  <a:pt x="250" y="85"/>
                </a:lnTo>
                <a:lnTo>
                  <a:pt x="252" y="84"/>
                </a:lnTo>
                <a:lnTo>
                  <a:pt x="253" y="83"/>
                </a:lnTo>
                <a:lnTo>
                  <a:pt x="255" y="83"/>
                </a:lnTo>
                <a:lnTo>
                  <a:pt x="258" y="84"/>
                </a:lnTo>
                <a:lnTo>
                  <a:pt x="259" y="84"/>
                </a:lnTo>
                <a:lnTo>
                  <a:pt x="263" y="84"/>
                </a:lnTo>
                <a:lnTo>
                  <a:pt x="266" y="85"/>
                </a:lnTo>
                <a:lnTo>
                  <a:pt x="267" y="87"/>
                </a:lnTo>
                <a:lnTo>
                  <a:pt x="267" y="90"/>
                </a:lnTo>
                <a:lnTo>
                  <a:pt x="268" y="91"/>
                </a:lnTo>
                <a:lnTo>
                  <a:pt x="270" y="91"/>
                </a:lnTo>
                <a:lnTo>
                  <a:pt x="276" y="91"/>
                </a:lnTo>
                <a:lnTo>
                  <a:pt x="283" y="91"/>
                </a:lnTo>
                <a:lnTo>
                  <a:pt x="286" y="92"/>
                </a:lnTo>
                <a:lnTo>
                  <a:pt x="289" y="92"/>
                </a:lnTo>
                <a:lnTo>
                  <a:pt x="292" y="93"/>
                </a:lnTo>
                <a:lnTo>
                  <a:pt x="302" y="93"/>
                </a:lnTo>
                <a:lnTo>
                  <a:pt x="303" y="93"/>
                </a:lnTo>
                <a:lnTo>
                  <a:pt x="305" y="95"/>
                </a:lnTo>
                <a:lnTo>
                  <a:pt x="307" y="100"/>
                </a:lnTo>
                <a:lnTo>
                  <a:pt x="307" y="101"/>
                </a:lnTo>
                <a:lnTo>
                  <a:pt x="306" y="102"/>
                </a:lnTo>
                <a:lnTo>
                  <a:pt x="306" y="104"/>
                </a:lnTo>
                <a:lnTo>
                  <a:pt x="306" y="105"/>
                </a:lnTo>
                <a:lnTo>
                  <a:pt x="307" y="106"/>
                </a:lnTo>
                <a:lnTo>
                  <a:pt x="310" y="107"/>
                </a:lnTo>
                <a:lnTo>
                  <a:pt x="312" y="107"/>
                </a:lnTo>
                <a:lnTo>
                  <a:pt x="313" y="107"/>
                </a:lnTo>
                <a:lnTo>
                  <a:pt x="317" y="107"/>
                </a:lnTo>
                <a:lnTo>
                  <a:pt x="321" y="106"/>
                </a:lnTo>
                <a:lnTo>
                  <a:pt x="323" y="105"/>
                </a:lnTo>
                <a:lnTo>
                  <a:pt x="324" y="106"/>
                </a:lnTo>
                <a:lnTo>
                  <a:pt x="327" y="105"/>
                </a:lnTo>
                <a:lnTo>
                  <a:pt x="330" y="106"/>
                </a:lnTo>
                <a:lnTo>
                  <a:pt x="333" y="105"/>
                </a:lnTo>
                <a:lnTo>
                  <a:pt x="337" y="103"/>
                </a:lnTo>
                <a:lnTo>
                  <a:pt x="338" y="102"/>
                </a:lnTo>
                <a:lnTo>
                  <a:pt x="338" y="101"/>
                </a:lnTo>
                <a:lnTo>
                  <a:pt x="337" y="98"/>
                </a:lnTo>
                <a:lnTo>
                  <a:pt x="338" y="98"/>
                </a:lnTo>
                <a:lnTo>
                  <a:pt x="340" y="97"/>
                </a:lnTo>
                <a:lnTo>
                  <a:pt x="342" y="96"/>
                </a:lnTo>
                <a:lnTo>
                  <a:pt x="343" y="96"/>
                </a:lnTo>
                <a:lnTo>
                  <a:pt x="346" y="96"/>
                </a:lnTo>
                <a:lnTo>
                  <a:pt x="347" y="95"/>
                </a:lnTo>
                <a:lnTo>
                  <a:pt x="347" y="94"/>
                </a:lnTo>
                <a:lnTo>
                  <a:pt x="347" y="93"/>
                </a:lnTo>
                <a:lnTo>
                  <a:pt x="354" y="92"/>
                </a:lnTo>
                <a:lnTo>
                  <a:pt x="357" y="91"/>
                </a:lnTo>
                <a:lnTo>
                  <a:pt x="360" y="92"/>
                </a:lnTo>
                <a:lnTo>
                  <a:pt x="361" y="93"/>
                </a:lnTo>
                <a:lnTo>
                  <a:pt x="361" y="94"/>
                </a:lnTo>
                <a:lnTo>
                  <a:pt x="364" y="94"/>
                </a:lnTo>
                <a:lnTo>
                  <a:pt x="366" y="94"/>
                </a:lnTo>
                <a:lnTo>
                  <a:pt x="369" y="94"/>
                </a:lnTo>
                <a:lnTo>
                  <a:pt x="373" y="94"/>
                </a:lnTo>
                <a:lnTo>
                  <a:pt x="377" y="93"/>
                </a:lnTo>
                <a:lnTo>
                  <a:pt x="380" y="93"/>
                </a:lnTo>
                <a:lnTo>
                  <a:pt x="381" y="94"/>
                </a:lnTo>
                <a:lnTo>
                  <a:pt x="382" y="96"/>
                </a:lnTo>
                <a:lnTo>
                  <a:pt x="383" y="96"/>
                </a:lnTo>
                <a:lnTo>
                  <a:pt x="385" y="97"/>
                </a:lnTo>
                <a:lnTo>
                  <a:pt x="393" y="101"/>
                </a:lnTo>
                <a:lnTo>
                  <a:pt x="399" y="103"/>
                </a:lnTo>
                <a:lnTo>
                  <a:pt x="401" y="104"/>
                </a:lnTo>
                <a:lnTo>
                  <a:pt x="407" y="103"/>
                </a:lnTo>
                <a:lnTo>
                  <a:pt x="409" y="103"/>
                </a:lnTo>
                <a:lnTo>
                  <a:pt x="410" y="104"/>
                </a:lnTo>
                <a:lnTo>
                  <a:pt x="410" y="105"/>
                </a:lnTo>
                <a:lnTo>
                  <a:pt x="411" y="106"/>
                </a:lnTo>
                <a:lnTo>
                  <a:pt x="411" y="108"/>
                </a:lnTo>
                <a:lnTo>
                  <a:pt x="410" y="109"/>
                </a:lnTo>
                <a:lnTo>
                  <a:pt x="409" y="109"/>
                </a:lnTo>
                <a:lnTo>
                  <a:pt x="405" y="109"/>
                </a:lnTo>
                <a:lnTo>
                  <a:pt x="404" y="110"/>
                </a:lnTo>
                <a:lnTo>
                  <a:pt x="404" y="111"/>
                </a:lnTo>
                <a:lnTo>
                  <a:pt x="403" y="113"/>
                </a:lnTo>
                <a:lnTo>
                  <a:pt x="403" y="114"/>
                </a:lnTo>
                <a:lnTo>
                  <a:pt x="404" y="115"/>
                </a:lnTo>
                <a:lnTo>
                  <a:pt x="406" y="116"/>
                </a:lnTo>
                <a:lnTo>
                  <a:pt x="407" y="117"/>
                </a:lnTo>
                <a:lnTo>
                  <a:pt x="415" y="116"/>
                </a:lnTo>
                <a:lnTo>
                  <a:pt x="418" y="115"/>
                </a:lnTo>
                <a:lnTo>
                  <a:pt x="421" y="116"/>
                </a:lnTo>
                <a:lnTo>
                  <a:pt x="423" y="117"/>
                </a:lnTo>
                <a:lnTo>
                  <a:pt x="425" y="119"/>
                </a:lnTo>
                <a:lnTo>
                  <a:pt x="426" y="120"/>
                </a:lnTo>
                <a:lnTo>
                  <a:pt x="425" y="122"/>
                </a:lnTo>
                <a:lnTo>
                  <a:pt x="424" y="123"/>
                </a:lnTo>
                <a:lnTo>
                  <a:pt x="424" y="126"/>
                </a:lnTo>
                <a:lnTo>
                  <a:pt x="425" y="128"/>
                </a:lnTo>
                <a:lnTo>
                  <a:pt x="427" y="131"/>
                </a:lnTo>
                <a:lnTo>
                  <a:pt x="431" y="136"/>
                </a:lnTo>
                <a:lnTo>
                  <a:pt x="434" y="142"/>
                </a:lnTo>
                <a:lnTo>
                  <a:pt x="435" y="142"/>
                </a:lnTo>
                <a:lnTo>
                  <a:pt x="439" y="141"/>
                </a:lnTo>
                <a:lnTo>
                  <a:pt x="443" y="140"/>
                </a:lnTo>
                <a:lnTo>
                  <a:pt x="444" y="139"/>
                </a:lnTo>
                <a:lnTo>
                  <a:pt x="441" y="137"/>
                </a:lnTo>
                <a:lnTo>
                  <a:pt x="441" y="135"/>
                </a:lnTo>
                <a:lnTo>
                  <a:pt x="439" y="133"/>
                </a:lnTo>
                <a:lnTo>
                  <a:pt x="439" y="130"/>
                </a:lnTo>
                <a:lnTo>
                  <a:pt x="441" y="129"/>
                </a:lnTo>
                <a:lnTo>
                  <a:pt x="441" y="127"/>
                </a:lnTo>
                <a:lnTo>
                  <a:pt x="443" y="127"/>
                </a:lnTo>
                <a:lnTo>
                  <a:pt x="445" y="127"/>
                </a:lnTo>
                <a:lnTo>
                  <a:pt x="447" y="128"/>
                </a:lnTo>
                <a:lnTo>
                  <a:pt x="448" y="128"/>
                </a:lnTo>
                <a:lnTo>
                  <a:pt x="452" y="126"/>
                </a:lnTo>
                <a:lnTo>
                  <a:pt x="453" y="125"/>
                </a:lnTo>
                <a:lnTo>
                  <a:pt x="456" y="127"/>
                </a:lnTo>
                <a:lnTo>
                  <a:pt x="457" y="126"/>
                </a:lnTo>
                <a:lnTo>
                  <a:pt x="459" y="127"/>
                </a:lnTo>
                <a:lnTo>
                  <a:pt x="460" y="126"/>
                </a:lnTo>
                <a:lnTo>
                  <a:pt x="461" y="126"/>
                </a:lnTo>
                <a:lnTo>
                  <a:pt x="462" y="127"/>
                </a:lnTo>
                <a:lnTo>
                  <a:pt x="463" y="129"/>
                </a:lnTo>
                <a:lnTo>
                  <a:pt x="463" y="130"/>
                </a:lnTo>
                <a:lnTo>
                  <a:pt x="465" y="131"/>
                </a:lnTo>
                <a:lnTo>
                  <a:pt x="466" y="131"/>
                </a:lnTo>
                <a:lnTo>
                  <a:pt x="465" y="133"/>
                </a:lnTo>
                <a:lnTo>
                  <a:pt x="466" y="138"/>
                </a:lnTo>
                <a:lnTo>
                  <a:pt x="466" y="139"/>
                </a:lnTo>
                <a:lnTo>
                  <a:pt x="468" y="141"/>
                </a:lnTo>
                <a:lnTo>
                  <a:pt x="470" y="142"/>
                </a:lnTo>
                <a:lnTo>
                  <a:pt x="471" y="143"/>
                </a:lnTo>
                <a:lnTo>
                  <a:pt x="473" y="142"/>
                </a:lnTo>
                <a:lnTo>
                  <a:pt x="475" y="142"/>
                </a:lnTo>
                <a:lnTo>
                  <a:pt x="477" y="143"/>
                </a:lnTo>
                <a:lnTo>
                  <a:pt x="478" y="145"/>
                </a:lnTo>
                <a:lnTo>
                  <a:pt x="479" y="145"/>
                </a:lnTo>
                <a:lnTo>
                  <a:pt x="481" y="145"/>
                </a:lnTo>
                <a:lnTo>
                  <a:pt x="483" y="145"/>
                </a:lnTo>
                <a:lnTo>
                  <a:pt x="485" y="147"/>
                </a:lnTo>
                <a:lnTo>
                  <a:pt x="487" y="147"/>
                </a:lnTo>
                <a:lnTo>
                  <a:pt x="490" y="146"/>
                </a:lnTo>
                <a:lnTo>
                  <a:pt x="491" y="146"/>
                </a:lnTo>
                <a:lnTo>
                  <a:pt x="492" y="147"/>
                </a:lnTo>
                <a:lnTo>
                  <a:pt x="491" y="148"/>
                </a:lnTo>
                <a:lnTo>
                  <a:pt x="493" y="149"/>
                </a:lnTo>
                <a:lnTo>
                  <a:pt x="493" y="150"/>
                </a:lnTo>
                <a:lnTo>
                  <a:pt x="494" y="153"/>
                </a:lnTo>
                <a:lnTo>
                  <a:pt x="495" y="154"/>
                </a:lnTo>
                <a:lnTo>
                  <a:pt x="494" y="156"/>
                </a:lnTo>
                <a:lnTo>
                  <a:pt x="494" y="157"/>
                </a:lnTo>
                <a:lnTo>
                  <a:pt x="496" y="157"/>
                </a:lnTo>
                <a:lnTo>
                  <a:pt x="497" y="157"/>
                </a:lnTo>
                <a:lnTo>
                  <a:pt x="498" y="157"/>
                </a:lnTo>
                <a:lnTo>
                  <a:pt x="498" y="156"/>
                </a:lnTo>
                <a:lnTo>
                  <a:pt x="499" y="157"/>
                </a:lnTo>
                <a:lnTo>
                  <a:pt x="499" y="158"/>
                </a:lnTo>
                <a:lnTo>
                  <a:pt x="500" y="158"/>
                </a:lnTo>
                <a:lnTo>
                  <a:pt x="503" y="157"/>
                </a:lnTo>
                <a:lnTo>
                  <a:pt x="506" y="157"/>
                </a:lnTo>
                <a:lnTo>
                  <a:pt x="506" y="158"/>
                </a:lnTo>
                <a:lnTo>
                  <a:pt x="505" y="161"/>
                </a:lnTo>
                <a:lnTo>
                  <a:pt x="505" y="164"/>
                </a:lnTo>
                <a:lnTo>
                  <a:pt x="506" y="164"/>
                </a:lnTo>
                <a:lnTo>
                  <a:pt x="508" y="163"/>
                </a:lnTo>
                <a:lnTo>
                  <a:pt x="513" y="162"/>
                </a:lnTo>
                <a:lnTo>
                  <a:pt x="514" y="162"/>
                </a:lnTo>
                <a:lnTo>
                  <a:pt x="516" y="162"/>
                </a:lnTo>
                <a:lnTo>
                  <a:pt x="517" y="164"/>
                </a:lnTo>
                <a:lnTo>
                  <a:pt x="519" y="164"/>
                </a:lnTo>
                <a:lnTo>
                  <a:pt x="521" y="163"/>
                </a:lnTo>
                <a:lnTo>
                  <a:pt x="524" y="162"/>
                </a:lnTo>
                <a:lnTo>
                  <a:pt x="526" y="162"/>
                </a:lnTo>
                <a:lnTo>
                  <a:pt x="531" y="162"/>
                </a:lnTo>
                <a:lnTo>
                  <a:pt x="534" y="161"/>
                </a:lnTo>
                <a:lnTo>
                  <a:pt x="536" y="159"/>
                </a:lnTo>
                <a:lnTo>
                  <a:pt x="538" y="158"/>
                </a:lnTo>
                <a:lnTo>
                  <a:pt x="539" y="157"/>
                </a:lnTo>
                <a:lnTo>
                  <a:pt x="539" y="156"/>
                </a:lnTo>
                <a:lnTo>
                  <a:pt x="540" y="156"/>
                </a:lnTo>
                <a:lnTo>
                  <a:pt x="541" y="155"/>
                </a:lnTo>
                <a:lnTo>
                  <a:pt x="547" y="150"/>
                </a:lnTo>
                <a:lnTo>
                  <a:pt x="552" y="147"/>
                </a:lnTo>
                <a:lnTo>
                  <a:pt x="553" y="148"/>
                </a:lnTo>
                <a:lnTo>
                  <a:pt x="556" y="147"/>
                </a:lnTo>
                <a:lnTo>
                  <a:pt x="561" y="142"/>
                </a:lnTo>
                <a:lnTo>
                  <a:pt x="566" y="141"/>
                </a:lnTo>
                <a:lnTo>
                  <a:pt x="568" y="141"/>
                </a:lnTo>
                <a:lnTo>
                  <a:pt x="569" y="141"/>
                </a:lnTo>
                <a:lnTo>
                  <a:pt x="571" y="141"/>
                </a:lnTo>
                <a:lnTo>
                  <a:pt x="571" y="144"/>
                </a:lnTo>
                <a:lnTo>
                  <a:pt x="571" y="146"/>
                </a:lnTo>
                <a:lnTo>
                  <a:pt x="572" y="148"/>
                </a:lnTo>
                <a:lnTo>
                  <a:pt x="572" y="149"/>
                </a:lnTo>
                <a:lnTo>
                  <a:pt x="574" y="149"/>
                </a:lnTo>
                <a:lnTo>
                  <a:pt x="574" y="150"/>
                </a:lnTo>
                <a:lnTo>
                  <a:pt x="575" y="150"/>
                </a:lnTo>
                <a:lnTo>
                  <a:pt x="576" y="151"/>
                </a:lnTo>
                <a:lnTo>
                  <a:pt x="576" y="153"/>
                </a:lnTo>
                <a:lnTo>
                  <a:pt x="575" y="154"/>
                </a:lnTo>
                <a:lnTo>
                  <a:pt x="576" y="155"/>
                </a:lnTo>
                <a:lnTo>
                  <a:pt x="577" y="156"/>
                </a:lnTo>
                <a:lnTo>
                  <a:pt x="578" y="157"/>
                </a:lnTo>
                <a:lnTo>
                  <a:pt x="578" y="159"/>
                </a:lnTo>
                <a:lnTo>
                  <a:pt x="579" y="160"/>
                </a:lnTo>
                <a:lnTo>
                  <a:pt x="582" y="159"/>
                </a:lnTo>
                <a:lnTo>
                  <a:pt x="589" y="158"/>
                </a:lnTo>
                <a:lnTo>
                  <a:pt x="591" y="157"/>
                </a:lnTo>
                <a:lnTo>
                  <a:pt x="593" y="157"/>
                </a:lnTo>
                <a:lnTo>
                  <a:pt x="594" y="156"/>
                </a:lnTo>
                <a:lnTo>
                  <a:pt x="595" y="156"/>
                </a:lnTo>
                <a:lnTo>
                  <a:pt x="595" y="157"/>
                </a:lnTo>
                <a:lnTo>
                  <a:pt x="595" y="158"/>
                </a:lnTo>
                <a:lnTo>
                  <a:pt x="598" y="159"/>
                </a:lnTo>
                <a:lnTo>
                  <a:pt x="600" y="159"/>
                </a:lnTo>
                <a:lnTo>
                  <a:pt x="602" y="159"/>
                </a:lnTo>
                <a:lnTo>
                  <a:pt x="603" y="158"/>
                </a:lnTo>
                <a:lnTo>
                  <a:pt x="604" y="158"/>
                </a:lnTo>
                <a:lnTo>
                  <a:pt x="606" y="159"/>
                </a:lnTo>
                <a:lnTo>
                  <a:pt x="608" y="158"/>
                </a:lnTo>
                <a:lnTo>
                  <a:pt x="612" y="160"/>
                </a:lnTo>
                <a:lnTo>
                  <a:pt x="617" y="158"/>
                </a:lnTo>
                <a:lnTo>
                  <a:pt x="620" y="159"/>
                </a:lnTo>
                <a:lnTo>
                  <a:pt x="625" y="158"/>
                </a:lnTo>
                <a:lnTo>
                  <a:pt x="630" y="157"/>
                </a:lnTo>
                <a:lnTo>
                  <a:pt x="633" y="157"/>
                </a:lnTo>
                <a:lnTo>
                  <a:pt x="638" y="158"/>
                </a:lnTo>
                <a:lnTo>
                  <a:pt x="640" y="158"/>
                </a:lnTo>
                <a:lnTo>
                  <a:pt x="641" y="159"/>
                </a:lnTo>
                <a:lnTo>
                  <a:pt x="644" y="161"/>
                </a:lnTo>
                <a:lnTo>
                  <a:pt x="645" y="163"/>
                </a:lnTo>
                <a:lnTo>
                  <a:pt x="646" y="163"/>
                </a:lnTo>
                <a:lnTo>
                  <a:pt x="646" y="164"/>
                </a:lnTo>
                <a:lnTo>
                  <a:pt x="647" y="166"/>
                </a:lnTo>
                <a:lnTo>
                  <a:pt x="647" y="167"/>
                </a:lnTo>
                <a:lnTo>
                  <a:pt x="647" y="168"/>
                </a:lnTo>
                <a:lnTo>
                  <a:pt x="649" y="168"/>
                </a:lnTo>
                <a:lnTo>
                  <a:pt x="649" y="169"/>
                </a:lnTo>
                <a:lnTo>
                  <a:pt x="650" y="170"/>
                </a:lnTo>
                <a:lnTo>
                  <a:pt x="653" y="170"/>
                </a:lnTo>
                <a:lnTo>
                  <a:pt x="654" y="171"/>
                </a:lnTo>
                <a:lnTo>
                  <a:pt x="654" y="172"/>
                </a:lnTo>
                <a:lnTo>
                  <a:pt x="658" y="172"/>
                </a:lnTo>
                <a:lnTo>
                  <a:pt x="659" y="172"/>
                </a:lnTo>
                <a:lnTo>
                  <a:pt x="661" y="170"/>
                </a:lnTo>
                <a:lnTo>
                  <a:pt x="663" y="169"/>
                </a:lnTo>
                <a:lnTo>
                  <a:pt x="664" y="169"/>
                </a:lnTo>
                <a:lnTo>
                  <a:pt x="665" y="169"/>
                </a:lnTo>
                <a:lnTo>
                  <a:pt x="666" y="169"/>
                </a:lnTo>
                <a:lnTo>
                  <a:pt x="667" y="168"/>
                </a:lnTo>
                <a:lnTo>
                  <a:pt x="669" y="168"/>
                </a:lnTo>
                <a:lnTo>
                  <a:pt x="670" y="168"/>
                </a:lnTo>
                <a:lnTo>
                  <a:pt x="671" y="168"/>
                </a:lnTo>
                <a:lnTo>
                  <a:pt x="671" y="169"/>
                </a:lnTo>
                <a:lnTo>
                  <a:pt x="672" y="170"/>
                </a:lnTo>
                <a:lnTo>
                  <a:pt x="675" y="169"/>
                </a:lnTo>
                <a:lnTo>
                  <a:pt x="679" y="170"/>
                </a:lnTo>
                <a:lnTo>
                  <a:pt x="679" y="169"/>
                </a:lnTo>
                <a:lnTo>
                  <a:pt x="680" y="169"/>
                </a:lnTo>
                <a:lnTo>
                  <a:pt x="681" y="169"/>
                </a:lnTo>
                <a:lnTo>
                  <a:pt x="683" y="170"/>
                </a:lnTo>
                <a:lnTo>
                  <a:pt x="684" y="171"/>
                </a:lnTo>
                <a:lnTo>
                  <a:pt x="685" y="171"/>
                </a:lnTo>
                <a:lnTo>
                  <a:pt x="686" y="171"/>
                </a:lnTo>
                <a:lnTo>
                  <a:pt x="687" y="171"/>
                </a:lnTo>
                <a:lnTo>
                  <a:pt x="688" y="171"/>
                </a:lnTo>
                <a:lnTo>
                  <a:pt x="689" y="171"/>
                </a:lnTo>
                <a:lnTo>
                  <a:pt x="691" y="171"/>
                </a:lnTo>
                <a:lnTo>
                  <a:pt x="689" y="172"/>
                </a:lnTo>
                <a:lnTo>
                  <a:pt x="687" y="172"/>
                </a:lnTo>
                <a:lnTo>
                  <a:pt x="686" y="172"/>
                </a:lnTo>
                <a:lnTo>
                  <a:pt x="684" y="173"/>
                </a:lnTo>
                <a:lnTo>
                  <a:pt x="683" y="174"/>
                </a:lnTo>
                <a:lnTo>
                  <a:pt x="682" y="174"/>
                </a:lnTo>
                <a:lnTo>
                  <a:pt x="682" y="173"/>
                </a:lnTo>
                <a:lnTo>
                  <a:pt x="682" y="172"/>
                </a:lnTo>
                <a:lnTo>
                  <a:pt x="681" y="172"/>
                </a:lnTo>
                <a:lnTo>
                  <a:pt x="679" y="173"/>
                </a:lnTo>
                <a:lnTo>
                  <a:pt x="679" y="174"/>
                </a:lnTo>
                <a:lnTo>
                  <a:pt x="680" y="176"/>
                </a:lnTo>
                <a:lnTo>
                  <a:pt x="679" y="176"/>
                </a:lnTo>
                <a:lnTo>
                  <a:pt x="679" y="177"/>
                </a:lnTo>
                <a:lnTo>
                  <a:pt x="679" y="176"/>
                </a:lnTo>
                <a:lnTo>
                  <a:pt x="678" y="175"/>
                </a:lnTo>
                <a:lnTo>
                  <a:pt x="677" y="175"/>
                </a:lnTo>
                <a:lnTo>
                  <a:pt x="676" y="175"/>
                </a:lnTo>
                <a:lnTo>
                  <a:pt x="675" y="176"/>
                </a:lnTo>
                <a:lnTo>
                  <a:pt x="675" y="177"/>
                </a:lnTo>
                <a:lnTo>
                  <a:pt x="676" y="177"/>
                </a:lnTo>
                <a:lnTo>
                  <a:pt x="676" y="178"/>
                </a:lnTo>
                <a:lnTo>
                  <a:pt x="673" y="179"/>
                </a:lnTo>
                <a:lnTo>
                  <a:pt x="669" y="182"/>
                </a:lnTo>
                <a:lnTo>
                  <a:pt x="669" y="183"/>
                </a:lnTo>
                <a:lnTo>
                  <a:pt x="668" y="183"/>
                </a:lnTo>
                <a:lnTo>
                  <a:pt x="666" y="184"/>
                </a:lnTo>
                <a:lnTo>
                  <a:pt x="664" y="185"/>
                </a:lnTo>
                <a:lnTo>
                  <a:pt x="663" y="185"/>
                </a:lnTo>
                <a:lnTo>
                  <a:pt x="663" y="186"/>
                </a:lnTo>
                <a:lnTo>
                  <a:pt x="662" y="186"/>
                </a:lnTo>
                <a:lnTo>
                  <a:pt x="661" y="186"/>
                </a:lnTo>
                <a:lnTo>
                  <a:pt x="658" y="187"/>
                </a:lnTo>
                <a:lnTo>
                  <a:pt x="655" y="188"/>
                </a:lnTo>
                <a:lnTo>
                  <a:pt x="654" y="188"/>
                </a:lnTo>
                <a:lnTo>
                  <a:pt x="653" y="190"/>
                </a:lnTo>
                <a:lnTo>
                  <a:pt x="652" y="190"/>
                </a:lnTo>
                <a:lnTo>
                  <a:pt x="651" y="191"/>
                </a:lnTo>
                <a:lnTo>
                  <a:pt x="649" y="192"/>
                </a:lnTo>
                <a:lnTo>
                  <a:pt x="647" y="192"/>
                </a:lnTo>
                <a:lnTo>
                  <a:pt x="645" y="193"/>
                </a:lnTo>
                <a:lnTo>
                  <a:pt x="643" y="193"/>
                </a:lnTo>
                <a:lnTo>
                  <a:pt x="641" y="194"/>
                </a:lnTo>
                <a:lnTo>
                  <a:pt x="640" y="195"/>
                </a:lnTo>
                <a:lnTo>
                  <a:pt x="637" y="196"/>
                </a:lnTo>
                <a:lnTo>
                  <a:pt x="636" y="196"/>
                </a:lnTo>
                <a:lnTo>
                  <a:pt x="634" y="196"/>
                </a:lnTo>
                <a:lnTo>
                  <a:pt x="632" y="197"/>
                </a:lnTo>
                <a:lnTo>
                  <a:pt x="631" y="198"/>
                </a:lnTo>
                <a:lnTo>
                  <a:pt x="630" y="198"/>
                </a:lnTo>
                <a:lnTo>
                  <a:pt x="624" y="199"/>
                </a:lnTo>
                <a:lnTo>
                  <a:pt x="621" y="201"/>
                </a:lnTo>
                <a:lnTo>
                  <a:pt x="619" y="201"/>
                </a:lnTo>
                <a:lnTo>
                  <a:pt x="618" y="202"/>
                </a:lnTo>
                <a:lnTo>
                  <a:pt x="613" y="203"/>
                </a:lnTo>
                <a:lnTo>
                  <a:pt x="611" y="204"/>
                </a:lnTo>
                <a:lnTo>
                  <a:pt x="609" y="204"/>
                </a:lnTo>
                <a:lnTo>
                  <a:pt x="608" y="205"/>
                </a:lnTo>
                <a:lnTo>
                  <a:pt x="605" y="205"/>
                </a:lnTo>
                <a:lnTo>
                  <a:pt x="601" y="207"/>
                </a:lnTo>
                <a:lnTo>
                  <a:pt x="600" y="207"/>
                </a:lnTo>
                <a:lnTo>
                  <a:pt x="599" y="208"/>
                </a:lnTo>
                <a:lnTo>
                  <a:pt x="596" y="210"/>
                </a:lnTo>
                <a:lnTo>
                  <a:pt x="594" y="211"/>
                </a:lnTo>
                <a:lnTo>
                  <a:pt x="588" y="214"/>
                </a:lnTo>
                <a:lnTo>
                  <a:pt x="584" y="216"/>
                </a:lnTo>
                <a:lnTo>
                  <a:pt x="582" y="216"/>
                </a:lnTo>
                <a:lnTo>
                  <a:pt x="581" y="217"/>
                </a:lnTo>
                <a:lnTo>
                  <a:pt x="580" y="219"/>
                </a:lnTo>
                <a:lnTo>
                  <a:pt x="577" y="220"/>
                </a:lnTo>
                <a:lnTo>
                  <a:pt x="576" y="221"/>
                </a:lnTo>
                <a:lnTo>
                  <a:pt x="574" y="222"/>
                </a:lnTo>
                <a:lnTo>
                  <a:pt x="570" y="225"/>
                </a:lnTo>
                <a:lnTo>
                  <a:pt x="568" y="227"/>
                </a:lnTo>
                <a:lnTo>
                  <a:pt x="565" y="230"/>
                </a:lnTo>
                <a:lnTo>
                  <a:pt x="560" y="233"/>
                </a:lnTo>
                <a:lnTo>
                  <a:pt x="557" y="235"/>
                </a:lnTo>
                <a:lnTo>
                  <a:pt x="556" y="236"/>
                </a:lnTo>
                <a:lnTo>
                  <a:pt x="553" y="238"/>
                </a:lnTo>
                <a:lnTo>
                  <a:pt x="551" y="241"/>
                </a:lnTo>
                <a:lnTo>
                  <a:pt x="547" y="244"/>
                </a:lnTo>
                <a:lnTo>
                  <a:pt x="544" y="247"/>
                </a:lnTo>
                <a:lnTo>
                  <a:pt x="542" y="249"/>
                </a:lnTo>
                <a:lnTo>
                  <a:pt x="541" y="251"/>
                </a:lnTo>
                <a:lnTo>
                  <a:pt x="541" y="252"/>
                </a:lnTo>
                <a:lnTo>
                  <a:pt x="540" y="252"/>
                </a:lnTo>
                <a:lnTo>
                  <a:pt x="540" y="253"/>
                </a:lnTo>
                <a:lnTo>
                  <a:pt x="538" y="254"/>
                </a:lnTo>
                <a:lnTo>
                  <a:pt x="537" y="256"/>
                </a:lnTo>
                <a:lnTo>
                  <a:pt x="536" y="258"/>
                </a:lnTo>
                <a:lnTo>
                  <a:pt x="535" y="258"/>
                </a:lnTo>
                <a:lnTo>
                  <a:pt x="534" y="258"/>
                </a:lnTo>
                <a:lnTo>
                  <a:pt x="532" y="260"/>
                </a:lnTo>
                <a:lnTo>
                  <a:pt x="530" y="262"/>
                </a:lnTo>
                <a:lnTo>
                  <a:pt x="529" y="264"/>
                </a:lnTo>
                <a:lnTo>
                  <a:pt x="528" y="264"/>
                </a:lnTo>
                <a:lnTo>
                  <a:pt x="527" y="266"/>
                </a:lnTo>
                <a:lnTo>
                  <a:pt x="526" y="267"/>
                </a:lnTo>
                <a:lnTo>
                  <a:pt x="522" y="270"/>
                </a:lnTo>
                <a:lnTo>
                  <a:pt x="519" y="273"/>
                </a:lnTo>
                <a:lnTo>
                  <a:pt x="518" y="274"/>
                </a:lnTo>
                <a:lnTo>
                  <a:pt x="517" y="274"/>
                </a:lnTo>
                <a:lnTo>
                  <a:pt x="517" y="275"/>
                </a:lnTo>
                <a:lnTo>
                  <a:pt x="516" y="276"/>
                </a:lnTo>
                <a:lnTo>
                  <a:pt x="515" y="277"/>
                </a:lnTo>
                <a:lnTo>
                  <a:pt x="513" y="278"/>
                </a:lnTo>
                <a:lnTo>
                  <a:pt x="512" y="279"/>
                </a:lnTo>
                <a:lnTo>
                  <a:pt x="511" y="280"/>
                </a:lnTo>
                <a:lnTo>
                  <a:pt x="510" y="280"/>
                </a:lnTo>
                <a:lnTo>
                  <a:pt x="508" y="280"/>
                </a:lnTo>
                <a:lnTo>
                  <a:pt x="507" y="281"/>
                </a:lnTo>
                <a:lnTo>
                  <a:pt x="505" y="283"/>
                </a:lnTo>
                <a:lnTo>
                  <a:pt x="505" y="284"/>
                </a:lnTo>
                <a:lnTo>
                  <a:pt x="504" y="285"/>
                </a:lnTo>
                <a:lnTo>
                  <a:pt x="502" y="285"/>
                </a:lnTo>
                <a:lnTo>
                  <a:pt x="501" y="288"/>
                </a:lnTo>
                <a:lnTo>
                  <a:pt x="501" y="289"/>
                </a:lnTo>
                <a:lnTo>
                  <a:pt x="500" y="289"/>
                </a:lnTo>
                <a:lnTo>
                  <a:pt x="499" y="289"/>
                </a:lnTo>
                <a:lnTo>
                  <a:pt x="499" y="290"/>
                </a:lnTo>
                <a:lnTo>
                  <a:pt x="498" y="290"/>
                </a:lnTo>
                <a:lnTo>
                  <a:pt x="497" y="291"/>
                </a:lnTo>
                <a:lnTo>
                  <a:pt x="495" y="292"/>
                </a:lnTo>
                <a:lnTo>
                  <a:pt x="494" y="292"/>
                </a:lnTo>
                <a:lnTo>
                  <a:pt x="491" y="295"/>
                </a:lnTo>
                <a:lnTo>
                  <a:pt x="489" y="298"/>
                </a:lnTo>
                <a:lnTo>
                  <a:pt x="488" y="299"/>
                </a:lnTo>
                <a:lnTo>
                  <a:pt x="486" y="299"/>
                </a:lnTo>
                <a:lnTo>
                  <a:pt x="485" y="300"/>
                </a:lnTo>
                <a:lnTo>
                  <a:pt x="484" y="301"/>
                </a:lnTo>
                <a:lnTo>
                  <a:pt x="483" y="301"/>
                </a:lnTo>
                <a:lnTo>
                  <a:pt x="482" y="301"/>
                </a:lnTo>
                <a:lnTo>
                  <a:pt x="482" y="302"/>
                </a:lnTo>
                <a:lnTo>
                  <a:pt x="480" y="303"/>
                </a:lnTo>
                <a:lnTo>
                  <a:pt x="479" y="303"/>
                </a:lnTo>
                <a:lnTo>
                  <a:pt x="477" y="306"/>
                </a:lnTo>
                <a:lnTo>
                  <a:pt x="476" y="306"/>
                </a:lnTo>
                <a:lnTo>
                  <a:pt x="475" y="307"/>
                </a:lnTo>
                <a:lnTo>
                  <a:pt x="472" y="309"/>
                </a:lnTo>
                <a:lnTo>
                  <a:pt x="471" y="309"/>
                </a:lnTo>
                <a:lnTo>
                  <a:pt x="469" y="310"/>
                </a:lnTo>
                <a:lnTo>
                  <a:pt x="468" y="312"/>
                </a:lnTo>
                <a:lnTo>
                  <a:pt x="467" y="312"/>
                </a:lnTo>
                <a:lnTo>
                  <a:pt x="466" y="313"/>
                </a:lnTo>
                <a:lnTo>
                  <a:pt x="465" y="314"/>
                </a:lnTo>
                <a:lnTo>
                  <a:pt x="464" y="315"/>
                </a:lnTo>
                <a:lnTo>
                  <a:pt x="462" y="316"/>
                </a:lnTo>
                <a:lnTo>
                  <a:pt x="461" y="317"/>
                </a:lnTo>
                <a:lnTo>
                  <a:pt x="461" y="318"/>
                </a:lnTo>
                <a:lnTo>
                  <a:pt x="462" y="320"/>
                </a:lnTo>
                <a:lnTo>
                  <a:pt x="462" y="321"/>
                </a:lnTo>
                <a:lnTo>
                  <a:pt x="466" y="326"/>
                </a:lnTo>
                <a:lnTo>
                  <a:pt x="467" y="327"/>
                </a:lnTo>
                <a:lnTo>
                  <a:pt x="468" y="327"/>
                </a:lnTo>
                <a:lnTo>
                  <a:pt x="466" y="327"/>
                </a:lnTo>
                <a:lnTo>
                  <a:pt x="465" y="326"/>
                </a:lnTo>
                <a:lnTo>
                  <a:pt x="461" y="322"/>
                </a:lnTo>
                <a:lnTo>
                  <a:pt x="460" y="321"/>
                </a:lnTo>
                <a:lnTo>
                  <a:pt x="457" y="322"/>
                </a:lnTo>
                <a:lnTo>
                  <a:pt x="456" y="325"/>
                </a:lnTo>
                <a:lnTo>
                  <a:pt x="455" y="326"/>
                </a:lnTo>
                <a:lnTo>
                  <a:pt x="453" y="326"/>
                </a:lnTo>
                <a:lnTo>
                  <a:pt x="452" y="327"/>
                </a:lnTo>
                <a:lnTo>
                  <a:pt x="451" y="328"/>
                </a:lnTo>
                <a:lnTo>
                  <a:pt x="451" y="330"/>
                </a:lnTo>
                <a:lnTo>
                  <a:pt x="451" y="331"/>
                </a:lnTo>
                <a:lnTo>
                  <a:pt x="451" y="333"/>
                </a:lnTo>
                <a:lnTo>
                  <a:pt x="451" y="334"/>
                </a:lnTo>
                <a:lnTo>
                  <a:pt x="450" y="334"/>
                </a:lnTo>
                <a:lnTo>
                  <a:pt x="447" y="334"/>
                </a:lnTo>
                <a:lnTo>
                  <a:pt x="445" y="334"/>
                </a:lnTo>
                <a:lnTo>
                  <a:pt x="444" y="333"/>
                </a:lnTo>
                <a:lnTo>
                  <a:pt x="443" y="332"/>
                </a:lnTo>
                <a:lnTo>
                  <a:pt x="443" y="344"/>
                </a:lnTo>
                <a:lnTo>
                  <a:pt x="443" y="352"/>
                </a:lnTo>
                <a:lnTo>
                  <a:pt x="443" y="378"/>
                </a:lnTo>
                <a:lnTo>
                  <a:pt x="443" y="382"/>
                </a:lnTo>
                <a:lnTo>
                  <a:pt x="443" y="397"/>
                </a:lnTo>
                <a:lnTo>
                  <a:pt x="441" y="397"/>
                </a:lnTo>
                <a:lnTo>
                  <a:pt x="441" y="398"/>
                </a:lnTo>
                <a:lnTo>
                  <a:pt x="441" y="399"/>
                </a:lnTo>
                <a:lnTo>
                  <a:pt x="441" y="400"/>
                </a:lnTo>
                <a:lnTo>
                  <a:pt x="441" y="401"/>
                </a:lnTo>
                <a:lnTo>
                  <a:pt x="441" y="403"/>
                </a:lnTo>
                <a:lnTo>
                  <a:pt x="439" y="404"/>
                </a:lnTo>
                <a:lnTo>
                  <a:pt x="439" y="406"/>
                </a:lnTo>
                <a:lnTo>
                  <a:pt x="438" y="409"/>
                </a:lnTo>
                <a:lnTo>
                  <a:pt x="437" y="410"/>
                </a:lnTo>
                <a:lnTo>
                  <a:pt x="436" y="410"/>
                </a:lnTo>
                <a:lnTo>
                  <a:pt x="434" y="409"/>
                </a:lnTo>
                <a:lnTo>
                  <a:pt x="433" y="409"/>
                </a:lnTo>
                <a:lnTo>
                  <a:pt x="432" y="408"/>
                </a:lnTo>
                <a:lnTo>
                  <a:pt x="430" y="409"/>
                </a:lnTo>
                <a:lnTo>
                  <a:pt x="429" y="410"/>
                </a:lnTo>
                <a:lnTo>
                  <a:pt x="427" y="414"/>
                </a:lnTo>
                <a:lnTo>
                  <a:pt x="426" y="414"/>
                </a:lnTo>
                <a:lnTo>
                  <a:pt x="423" y="413"/>
                </a:lnTo>
                <a:lnTo>
                  <a:pt x="422" y="413"/>
                </a:lnTo>
                <a:lnTo>
                  <a:pt x="420" y="414"/>
                </a:lnTo>
                <a:lnTo>
                  <a:pt x="419" y="417"/>
                </a:lnTo>
                <a:lnTo>
                  <a:pt x="414" y="419"/>
                </a:lnTo>
                <a:lnTo>
                  <a:pt x="408" y="421"/>
                </a:lnTo>
                <a:lnTo>
                  <a:pt x="408" y="423"/>
                </a:lnTo>
                <a:lnTo>
                  <a:pt x="405" y="425"/>
                </a:lnTo>
                <a:lnTo>
                  <a:pt x="403" y="427"/>
                </a:lnTo>
                <a:lnTo>
                  <a:pt x="403" y="429"/>
                </a:lnTo>
                <a:lnTo>
                  <a:pt x="402" y="430"/>
                </a:lnTo>
                <a:lnTo>
                  <a:pt x="400" y="432"/>
                </a:lnTo>
                <a:lnTo>
                  <a:pt x="401" y="434"/>
                </a:lnTo>
                <a:lnTo>
                  <a:pt x="399" y="437"/>
                </a:lnTo>
                <a:lnTo>
                  <a:pt x="399" y="439"/>
                </a:lnTo>
                <a:lnTo>
                  <a:pt x="395" y="442"/>
                </a:lnTo>
                <a:lnTo>
                  <a:pt x="392" y="444"/>
                </a:lnTo>
                <a:lnTo>
                  <a:pt x="391" y="445"/>
                </a:lnTo>
                <a:lnTo>
                  <a:pt x="390" y="451"/>
                </a:lnTo>
                <a:lnTo>
                  <a:pt x="389" y="455"/>
                </a:lnTo>
                <a:lnTo>
                  <a:pt x="390" y="457"/>
                </a:lnTo>
                <a:lnTo>
                  <a:pt x="390" y="460"/>
                </a:lnTo>
                <a:lnTo>
                  <a:pt x="390" y="462"/>
                </a:lnTo>
                <a:lnTo>
                  <a:pt x="391" y="463"/>
                </a:lnTo>
                <a:lnTo>
                  <a:pt x="396" y="463"/>
                </a:lnTo>
                <a:lnTo>
                  <a:pt x="399" y="463"/>
                </a:lnTo>
                <a:lnTo>
                  <a:pt x="400" y="463"/>
                </a:lnTo>
                <a:lnTo>
                  <a:pt x="402" y="465"/>
                </a:lnTo>
                <a:lnTo>
                  <a:pt x="403" y="465"/>
                </a:lnTo>
                <a:lnTo>
                  <a:pt x="404" y="469"/>
                </a:lnTo>
                <a:lnTo>
                  <a:pt x="407" y="474"/>
                </a:lnTo>
                <a:lnTo>
                  <a:pt x="411" y="476"/>
                </a:lnTo>
                <a:lnTo>
                  <a:pt x="411" y="479"/>
                </a:lnTo>
                <a:lnTo>
                  <a:pt x="411" y="480"/>
                </a:lnTo>
                <a:lnTo>
                  <a:pt x="411" y="482"/>
                </a:lnTo>
                <a:lnTo>
                  <a:pt x="411" y="483"/>
                </a:lnTo>
                <a:lnTo>
                  <a:pt x="408" y="485"/>
                </a:lnTo>
                <a:lnTo>
                  <a:pt x="408" y="486"/>
                </a:lnTo>
                <a:lnTo>
                  <a:pt x="406" y="488"/>
                </a:lnTo>
                <a:lnTo>
                  <a:pt x="406" y="490"/>
                </a:lnTo>
                <a:lnTo>
                  <a:pt x="405" y="492"/>
                </a:lnTo>
                <a:lnTo>
                  <a:pt x="403" y="494"/>
                </a:lnTo>
                <a:lnTo>
                  <a:pt x="400" y="496"/>
                </a:lnTo>
                <a:lnTo>
                  <a:pt x="400" y="497"/>
                </a:lnTo>
                <a:lnTo>
                  <a:pt x="401" y="499"/>
                </a:lnTo>
                <a:lnTo>
                  <a:pt x="401" y="505"/>
                </a:lnTo>
                <a:lnTo>
                  <a:pt x="400" y="505"/>
                </a:lnTo>
                <a:lnTo>
                  <a:pt x="400" y="507"/>
                </a:lnTo>
                <a:lnTo>
                  <a:pt x="400" y="508"/>
                </a:lnTo>
                <a:lnTo>
                  <a:pt x="401" y="509"/>
                </a:lnTo>
                <a:lnTo>
                  <a:pt x="402" y="511"/>
                </a:lnTo>
                <a:lnTo>
                  <a:pt x="402" y="513"/>
                </a:lnTo>
                <a:lnTo>
                  <a:pt x="402" y="516"/>
                </a:lnTo>
                <a:lnTo>
                  <a:pt x="400" y="519"/>
                </a:lnTo>
                <a:lnTo>
                  <a:pt x="398" y="521"/>
                </a:lnTo>
                <a:lnTo>
                  <a:pt x="397" y="521"/>
                </a:lnTo>
                <a:lnTo>
                  <a:pt x="397" y="522"/>
                </a:lnTo>
                <a:lnTo>
                  <a:pt x="398" y="523"/>
                </a:lnTo>
                <a:lnTo>
                  <a:pt x="400" y="527"/>
                </a:lnTo>
                <a:lnTo>
                  <a:pt x="400" y="528"/>
                </a:lnTo>
                <a:lnTo>
                  <a:pt x="400" y="531"/>
                </a:lnTo>
                <a:lnTo>
                  <a:pt x="400" y="532"/>
                </a:lnTo>
                <a:lnTo>
                  <a:pt x="401" y="534"/>
                </a:lnTo>
                <a:lnTo>
                  <a:pt x="401" y="537"/>
                </a:lnTo>
                <a:lnTo>
                  <a:pt x="401" y="538"/>
                </a:lnTo>
                <a:lnTo>
                  <a:pt x="401" y="540"/>
                </a:lnTo>
                <a:lnTo>
                  <a:pt x="400" y="541"/>
                </a:lnTo>
                <a:lnTo>
                  <a:pt x="399" y="542"/>
                </a:lnTo>
                <a:lnTo>
                  <a:pt x="399" y="543"/>
                </a:lnTo>
                <a:lnTo>
                  <a:pt x="400" y="544"/>
                </a:lnTo>
                <a:lnTo>
                  <a:pt x="400" y="546"/>
                </a:lnTo>
                <a:lnTo>
                  <a:pt x="400" y="548"/>
                </a:lnTo>
                <a:lnTo>
                  <a:pt x="400" y="550"/>
                </a:lnTo>
                <a:lnTo>
                  <a:pt x="399" y="552"/>
                </a:lnTo>
                <a:lnTo>
                  <a:pt x="398" y="554"/>
                </a:lnTo>
                <a:lnTo>
                  <a:pt x="397" y="556"/>
                </a:lnTo>
                <a:lnTo>
                  <a:pt x="397" y="558"/>
                </a:lnTo>
                <a:lnTo>
                  <a:pt x="397" y="560"/>
                </a:lnTo>
                <a:lnTo>
                  <a:pt x="404" y="564"/>
                </a:lnTo>
                <a:lnTo>
                  <a:pt x="405" y="565"/>
                </a:lnTo>
                <a:lnTo>
                  <a:pt x="410" y="570"/>
                </a:lnTo>
                <a:lnTo>
                  <a:pt x="412" y="571"/>
                </a:lnTo>
                <a:lnTo>
                  <a:pt x="413" y="572"/>
                </a:lnTo>
                <a:lnTo>
                  <a:pt x="413" y="574"/>
                </a:lnTo>
                <a:lnTo>
                  <a:pt x="413" y="575"/>
                </a:lnTo>
                <a:lnTo>
                  <a:pt x="418" y="576"/>
                </a:lnTo>
                <a:lnTo>
                  <a:pt x="419" y="578"/>
                </a:lnTo>
                <a:lnTo>
                  <a:pt x="420" y="580"/>
                </a:lnTo>
                <a:lnTo>
                  <a:pt x="420" y="581"/>
                </a:lnTo>
                <a:lnTo>
                  <a:pt x="422" y="580"/>
                </a:lnTo>
                <a:lnTo>
                  <a:pt x="424" y="581"/>
                </a:lnTo>
                <a:lnTo>
                  <a:pt x="427" y="581"/>
                </a:lnTo>
                <a:lnTo>
                  <a:pt x="428" y="581"/>
                </a:lnTo>
                <a:lnTo>
                  <a:pt x="430" y="582"/>
                </a:lnTo>
                <a:lnTo>
                  <a:pt x="437" y="582"/>
                </a:lnTo>
                <a:lnTo>
                  <a:pt x="439" y="583"/>
                </a:lnTo>
                <a:lnTo>
                  <a:pt x="441" y="585"/>
                </a:lnTo>
                <a:lnTo>
                  <a:pt x="441" y="588"/>
                </a:lnTo>
                <a:lnTo>
                  <a:pt x="443" y="591"/>
                </a:lnTo>
                <a:lnTo>
                  <a:pt x="447" y="594"/>
                </a:lnTo>
                <a:lnTo>
                  <a:pt x="451" y="597"/>
                </a:lnTo>
                <a:lnTo>
                  <a:pt x="457" y="598"/>
                </a:lnTo>
                <a:lnTo>
                  <a:pt x="460" y="599"/>
                </a:lnTo>
                <a:lnTo>
                  <a:pt x="464" y="601"/>
                </a:lnTo>
                <a:lnTo>
                  <a:pt x="466" y="603"/>
                </a:lnTo>
                <a:lnTo>
                  <a:pt x="469" y="604"/>
                </a:lnTo>
                <a:lnTo>
                  <a:pt x="472" y="605"/>
                </a:lnTo>
                <a:lnTo>
                  <a:pt x="475" y="609"/>
                </a:lnTo>
                <a:lnTo>
                  <a:pt x="475" y="610"/>
                </a:lnTo>
                <a:lnTo>
                  <a:pt x="475" y="612"/>
                </a:lnTo>
                <a:lnTo>
                  <a:pt x="476" y="613"/>
                </a:lnTo>
                <a:lnTo>
                  <a:pt x="477" y="614"/>
                </a:lnTo>
                <a:lnTo>
                  <a:pt x="478" y="615"/>
                </a:lnTo>
                <a:lnTo>
                  <a:pt x="478" y="617"/>
                </a:lnTo>
                <a:lnTo>
                  <a:pt x="478" y="619"/>
                </a:lnTo>
                <a:lnTo>
                  <a:pt x="479" y="621"/>
                </a:lnTo>
                <a:lnTo>
                  <a:pt x="483" y="625"/>
                </a:lnTo>
                <a:lnTo>
                  <a:pt x="485" y="628"/>
                </a:lnTo>
                <a:lnTo>
                  <a:pt x="490" y="631"/>
                </a:lnTo>
                <a:lnTo>
                  <a:pt x="491" y="632"/>
                </a:lnTo>
                <a:lnTo>
                  <a:pt x="493" y="632"/>
                </a:lnTo>
                <a:lnTo>
                  <a:pt x="494" y="633"/>
                </a:lnTo>
                <a:lnTo>
                  <a:pt x="497" y="637"/>
                </a:lnTo>
                <a:lnTo>
                  <a:pt x="501" y="640"/>
                </a:lnTo>
                <a:lnTo>
                  <a:pt x="502" y="640"/>
                </a:lnTo>
                <a:lnTo>
                  <a:pt x="505" y="643"/>
                </a:lnTo>
                <a:lnTo>
                  <a:pt x="507" y="643"/>
                </a:lnTo>
                <a:lnTo>
                  <a:pt x="508" y="643"/>
                </a:lnTo>
                <a:lnTo>
                  <a:pt x="511" y="643"/>
                </a:lnTo>
                <a:lnTo>
                  <a:pt x="516" y="646"/>
                </a:lnTo>
                <a:lnTo>
                  <a:pt x="517" y="647"/>
                </a:lnTo>
                <a:lnTo>
                  <a:pt x="522" y="651"/>
                </a:lnTo>
                <a:lnTo>
                  <a:pt x="524" y="652"/>
                </a:lnTo>
                <a:lnTo>
                  <a:pt x="526" y="654"/>
                </a:lnTo>
                <a:lnTo>
                  <a:pt x="527" y="657"/>
                </a:lnTo>
                <a:lnTo>
                  <a:pt x="528" y="658"/>
                </a:lnTo>
                <a:lnTo>
                  <a:pt x="529" y="659"/>
                </a:lnTo>
                <a:lnTo>
                  <a:pt x="530" y="661"/>
                </a:lnTo>
                <a:lnTo>
                  <a:pt x="533" y="667"/>
                </a:lnTo>
                <a:lnTo>
                  <a:pt x="533" y="670"/>
                </a:lnTo>
                <a:lnTo>
                  <a:pt x="534" y="671"/>
                </a:lnTo>
                <a:lnTo>
                  <a:pt x="535" y="672"/>
                </a:lnTo>
                <a:lnTo>
                  <a:pt x="536" y="673"/>
                </a:lnTo>
                <a:lnTo>
                  <a:pt x="536" y="675"/>
                </a:lnTo>
                <a:lnTo>
                  <a:pt x="536" y="676"/>
                </a:lnTo>
                <a:lnTo>
                  <a:pt x="535" y="680"/>
                </a:lnTo>
                <a:lnTo>
                  <a:pt x="535" y="682"/>
                </a:lnTo>
                <a:lnTo>
                  <a:pt x="534" y="684"/>
                </a:lnTo>
                <a:lnTo>
                  <a:pt x="535" y="692"/>
                </a:lnTo>
                <a:lnTo>
                  <a:pt x="535" y="694"/>
                </a:lnTo>
                <a:lnTo>
                  <a:pt x="537" y="695"/>
                </a:lnTo>
                <a:lnTo>
                  <a:pt x="537" y="696"/>
                </a:lnTo>
                <a:lnTo>
                  <a:pt x="536" y="700"/>
                </a:lnTo>
                <a:lnTo>
                  <a:pt x="536" y="701"/>
                </a:lnTo>
                <a:lnTo>
                  <a:pt x="537" y="703"/>
                </a:lnTo>
                <a:lnTo>
                  <a:pt x="538" y="705"/>
                </a:lnTo>
                <a:lnTo>
                  <a:pt x="489" y="705"/>
                </a:lnTo>
                <a:lnTo>
                  <a:pt x="481" y="705"/>
                </a:lnTo>
                <a:lnTo>
                  <a:pt x="481" y="704"/>
                </a:lnTo>
                <a:lnTo>
                  <a:pt x="478" y="705"/>
                </a:lnTo>
                <a:lnTo>
                  <a:pt x="437" y="704"/>
                </a:lnTo>
                <a:lnTo>
                  <a:pt x="427" y="705"/>
                </a:lnTo>
                <a:lnTo>
                  <a:pt x="388" y="705"/>
                </a:lnTo>
                <a:lnTo>
                  <a:pt x="384" y="705"/>
                </a:lnTo>
                <a:lnTo>
                  <a:pt x="370" y="705"/>
                </a:lnTo>
                <a:lnTo>
                  <a:pt x="355" y="705"/>
                </a:lnTo>
                <a:lnTo>
                  <a:pt x="248" y="705"/>
                </a:lnTo>
                <a:lnTo>
                  <a:pt x="243" y="705"/>
                </a:lnTo>
                <a:lnTo>
                  <a:pt x="235" y="704"/>
                </a:lnTo>
                <a:lnTo>
                  <a:pt x="214" y="705"/>
                </a:lnTo>
                <a:lnTo>
                  <a:pt x="171" y="704"/>
                </a:lnTo>
                <a:lnTo>
                  <a:pt x="153" y="705"/>
                </a:lnTo>
                <a:lnTo>
                  <a:pt x="69" y="704"/>
                </a:lnTo>
                <a:lnTo>
                  <a:pt x="70" y="652"/>
                </a:lnTo>
                <a:lnTo>
                  <a:pt x="69" y="619"/>
                </a:lnTo>
                <a:lnTo>
                  <a:pt x="70" y="559"/>
                </a:lnTo>
                <a:lnTo>
                  <a:pt x="70" y="495"/>
                </a:lnTo>
                <a:lnTo>
                  <a:pt x="66" y="488"/>
                </a:lnTo>
                <a:lnTo>
                  <a:pt x="64" y="486"/>
                </a:lnTo>
                <a:lnTo>
                  <a:pt x="59" y="484"/>
                </a:lnTo>
                <a:lnTo>
                  <a:pt x="56" y="482"/>
                </a:lnTo>
                <a:lnTo>
                  <a:pt x="52" y="481"/>
                </a:lnTo>
                <a:lnTo>
                  <a:pt x="49" y="481"/>
                </a:lnTo>
                <a:lnTo>
                  <a:pt x="48" y="480"/>
                </a:lnTo>
                <a:lnTo>
                  <a:pt x="44" y="475"/>
                </a:lnTo>
                <a:lnTo>
                  <a:pt x="43" y="470"/>
                </a:lnTo>
                <a:lnTo>
                  <a:pt x="42" y="468"/>
                </a:lnTo>
                <a:lnTo>
                  <a:pt x="39" y="464"/>
                </a:lnTo>
                <a:lnTo>
                  <a:pt x="38" y="463"/>
                </a:lnTo>
                <a:lnTo>
                  <a:pt x="37" y="463"/>
                </a:lnTo>
                <a:lnTo>
                  <a:pt x="36" y="462"/>
                </a:lnTo>
                <a:lnTo>
                  <a:pt x="35" y="462"/>
                </a:lnTo>
                <a:lnTo>
                  <a:pt x="32" y="459"/>
                </a:lnTo>
                <a:lnTo>
                  <a:pt x="33" y="456"/>
                </a:lnTo>
                <a:lnTo>
                  <a:pt x="35" y="453"/>
                </a:lnTo>
                <a:lnTo>
                  <a:pt x="37" y="451"/>
                </a:lnTo>
                <a:lnTo>
                  <a:pt x="44" y="446"/>
                </a:lnTo>
                <a:lnTo>
                  <a:pt x="48" y="444"/>
                </a:lnTo>
                <a:lnTo>
                  <a:pt x="51" y="441"/>
                </a:lnTo>
                <a:lnTo>
                  <a:pt x="53" y="439"/>
                </a:lnTo>
                <a:lnTo>
                  <a:pt x="54" y="437"/>
                </a:lnTo>
                <a:lnTo>
                  <a:pt x="56" y="435"/>
                </a:lnTo>
                <a:lnTo>
                  <a:pt x="57" y="432"/>
                </a:lnTo>
                <a:lnTo>
                  <a:pt x="58" y="430"/>
                </a:lnTo>
                <a:lnTo>
                  <a:pt x="59" y="426"/>
                </a:lnTo>
                <a:lnTo>
                  <a:pt x="59" y="421"/>
                </a:lnTo>
                <a:lnTo>
                  <a:pt x="60" y="419"/>
                </a:lnTo>
                <a:lnTo>
                  <a:pt x="60" y="418"/>
                </a:lnTo>
                <a:lnTo>
                  <a:pt x="60" y="417"/>
                </a:lnTo>
                <a:lnTo>
                  <a:pt x="59" y="415"/>
                </a:lnTo>
                <a:lnTo>
                  <a:pt x="59" y="413"/>
                </a:lnTo>
                <a:lnTo>
                  <a:pt x="59" y="410"/>
                </a:lnTo>
                <a:lnTo>
                  <a:pt x="58" y="408"/>
                </a:lnTo>
                <a:lnTo>
                  <a:pt x="59" y="407"/>
                </a:lnTo>
                <a:lnTo>
                  <a:pt x="60" y="405"/>
                </a:lnTo>
                <a:lnTo>
                  <a:pt x="60" y="404"/>
                </a:lnTo>
                <a:lnTo>
                  <a:pt x="60" y="400"/>
                </a:lnTo>
                <a:lnTo>
                  <a:pt x="60" y="399"/>
                </a:lnTo>
                <a:lnTo>
                  <a:pt x="60" y="397"/>
                </a:lnTo>
                <a:lnTo>
                  <a:pt x="59" y="396"/>
                </a:lnTo>
                <a:lnTo>
                  <a:pt x="59" y="394"/>
                </a:lnTo>
                <a:lnTo>
                  <a:pt x="58" y="393"/>
                </a:lnTo>
                <a:lnTo>
                  <a:pt x="59" y="392"/>
                </a:lnTo>
                <a:lnTo>
                  <a:pt x="58" y="391"/>
                </a:lnTo>
                <a:lnTo>
                  <a:pt x="58" y="390"/>
                </a:lnTo>
                <a:lnTo>
                  <a:pt x="57" y="390"/>
                </a:lnTo>
                <a:lnTo>
                  <a:pt x="57" y="388"/>
                </a:lnTo>
                <a:lnTo>
                  <a:pt x="57" y="387"/>
                </a:lnTo>
                <a:lnTo>
                  <a:pt x="57" y="386"/>
                </a:lnTo>
                <a:lnTo>
                  <a:pt x="57" y="385"/>
                </a:lnTo>
                <a:lnTo>
                  <a:pt x="56" y="382"/>
                </a:lnTo>
                <a:lnTo>
                  <a:pt x="57" y="381"/>
                </a:lnTo>
                <a:lnTo>
                  <a:pt x="57" y="380"/>
                </a:lnTo>
                <a:lnTo>
                  <a:pt x="56" y="379"/>
                </a:lnTo>
                <a:lnTo>
                  <a:pt x="57" y="379"/>
                </a:lnTo>
                <a:lnTo>
                  <a:pt x="57" y="378"/>
                </a:lnTo>
                <a:lnTo>
                  <a:pt x="56" y="377"/>
                </a:lnTo>
                <a:lnTo>
                  <a:pt x="56" y="376"/>
                </a:lnTo>
                <a:lnTo>
                  <a:pt x="56" y="375"/>
                </a:lnTo>
                <a:lnTo>
                  <a:pt x="56" y="374"/>
                </a:lnTo>
                <a:lnTo>
                  <a:pt x="56" y="373"/>
                </a:lnTo>
                <a:lnTo>
                  <a:pt x="56" y="371"/>
                </a:lnTo>
                <a:lnTo>
                  <a:pt x="55" y="370"/>
                </a:lnTo>
                <a:lnTo>
                  <a:pt x="54" y="369"/>
                </a:lnTo>
                <a:lnTo>
                  <a:pt x="52" y="369"/>
                </a:lnTo>
                <a:lnTo>
                  <a:pt x="52" y="368"/>
                </a:lnTo>
                <a:lnTo>
                  <a:pt x="51" y="367"/>
                </a:lnTo>
                <a:lnTo>
                  <a:pt x="51" y="366"/>
                </a:lnTo>
                <a:lnTo>
                  <a:pt x="50" y="363"/>
                </a:lnTo>
                <a:lnTo>
                  <a:pt x="49" y="363"/>
                </a:lnTo>
                <a:lnTo>
                  <a:pt x="48" y="362"/>
                </a:lnTo>
                <a:lnTo>
                  <a:pt x="48" y="361"/>
                </a:lnTo>
                <a:lnTo>
                  <a:pt x="47" y="359"/>
                </a:lnTo>
                <a:lnTo>
                  <a:pt x="46" y="359"/>
                </a:lnTo>
                <a:lnTo>
                  <a:pt x="47" y="358"/>
                </a:lnTo>
                <a:lnTo>
                  <a:pt x="46" y="358"/>
                </a:lnTo>
                <a:lnTo>
                  <a:pt x="47" y="356"/>
                </a:lnTo>
                <a:lnTo>
                  <a:pt x="46" y="355"/>
                </a:lnTo>
                <a:lnTo>
                  <a:pt x="45" y="355"/>
                </a:lnTo>
                <a:lnTo>
                  <a:pt x="46" y="355"/>
                </a:lnTo>
                <a:lnTo>
                  <a:pt x="46" y="354"/>
                </a:lnTo>
                <a:lnTo>
                  <a:pt x="45" y="354"/>
                </a:lnTo>
                <a:lnTo>
                  <a:pt x="44" y="354"/>
                </a:lnTo>
                <a:lnTo>
                  <a:pt x="44" y="353"/>
                </a:lnTo>
                <a:lnTo>
                  <a:pt x="44" y="352"/>
                </a:lnTo>
                <a:lnTo>
                  <a:pt x="44" y="351"/>
                </a:lnTo>
                <a:lnTo>
                  <a:pt x="44" y="350"/>
                </a:lnTo>
                <a:lnTo>
                  <a:pt x="44" y="349"/>
                </a:lnTo>
                <a:lnTo>
                  <a:pt x="44" y="348"/>
                </a:lnTo>
                <a:lnTo>
                  <a:pt x="44" y="347"/>
                </a:lnTo>
                <a:lnTo>
                  <a:pt x="44" y="346"/>
                </a:lnTo>
                <a:lnTo>
                  <a:pt x="44" y="345"/>
                </a:lnTo>
                <a:lnTo>
                  <a:pt x="43" y="345"/>
                </a:lnTo>
                <a:lnTo>
                  <a:pt x="44" y="343"/>
                </a:lnTo>
                <a:lnTo>
                  <a:pt x="43" y="342"/>
                </a:lnTo>
                <a:lnTo>
                  <a:pt x="42" y="341"/>
                </a:lnTo>
                <a:lnTo>
                  <a:pt x="42" y="340"/>
                </a:lnTo>
                <a:lnTo>
                  <a:pt x="41" y="340"/>
                </a:lnTo>
                <a:lnTo>
                  <a:pt x="41" y="339"/>
                </a:lnTo>
                <a:lnTo>
                  <a:pt x="41" y="338"/>
                </a:lnTo>
                <a:lnTo>
                  <a:pt x="40" y="337"/>
                </a:lnTo>
                <a:lnTo>
                  <a:pt x="39" y="335"/>
                </a:lnTo>
                <a:lnTo>
                  <a:pt x="39" y="334"/>
                </a:lnTo>
                <a:lnTo>
                  <a:pt x="38" y="332"/>
                </a:lnTo>
                <a:lnTo>
                  <a:pt x="39" y="331"/>
                </a:lnTo>
                <a:lnTo>
                  <a:pt x="39" y="330"/>
                </a:lnTo>
                <a:lnTo>
                  <a:pt x="40" y="329"/>
                </a:lnTo>
                <a:lnTo>
                  <a:pt x="39" y="328"/>
                </a:lnTo>
                <a:lnTo>
                  <a:pt x="39" y="327"/>
                </a:lnTo>
                <a:lnTo>
                  <a:pt x="40" y="326"/>
                </a:lnTo>
                <a:lnTo>
                  <a:pt x="39" y="325"/>
                </a:lnTo>
                <a:lnTo>
                  <a:pt x="40" y="325"/>
                </a:lnTo>
                <a:lnTo>
                  <a:pt x="40" y="324"/>
                </a:lnTo>
                <a:lnTo>
                  <a:pt x="40" y="322"/>
                </a:lnTo>
                <a:lnTo>
                  <a:pt x="40" y="321"/>
                </a:lnTo>
                <a:lnTo>
                  <a:pt x="40" y="320"/>
                </a:lnTo>
                <a:lnTo>
                  <a:pt x="40" y="319"/>
                </a:lnTo>
                <a:lnTo>
                  <a:pt x="39" y="318"/>
                </a:lnTo>
                <a:lnTo>
                  <a:pt x="39" y="317"/>
                </a:lnTo>
                <a:lnTo>
                  <a:pt x="39" y="316"/>
                </a:lnTo>
                <a:lnTo>
                  <a:pt x="39" y="315"/>
                </a:lnTo>
                <a:lnTo>
                  <a:pt x="39" y="313"/>
                </a:lnTo>
                <a:lnTo>
                  <a:pt x="39" y="312"/>
                </a:lnTo>
                <a:lnTo>
                  <a:pt x="40" y="312"/>
                </a:lnTo>
                <a:lnTo>
                  <a:pt x="40" y="311"/>
                </a:lnTo>
                <a:lnTo>
                  <a:pt x="41" y="310"/>
                </a:lnTo>
                <a:lnTo>
                  <a:pt x="40" y="310"/>
                </a:lnTo>
                <a:lnTo>
                  <a:pt x="41" y="309"/>
                </a:lnTo>
                <a:lnTo>
                  <a:pt x="40" y="308"/>
                </a:lnTo>
                <a:lnTo>
                  <a:pt x="41" y="308"/>
                </a:lnTo>
                <a:lnTo>
                  <a:pt x="41" y="307"/>
                </a:lnTo>
                <a:lnTo>
                  <a:pt x="41" y="306"/>
                </a:lnTo>
                <a:lnTo>
                  <a:pt x="42" y="306"/>
                </a:lnTo>
                <a:lnTo>
                  <a:pt x="41" y="305"/>
                </a:lnTo>
                <a:lnTo>
                  <a:pt x="41" y="304"/>
                </a:lnTo>
                <a:lnTo>
                  <a:pt x="41" y="303"/>
                </a:lnTo>
                <a:lnTo>
                  <a:pt x="42" y="303"/>
                </a:lnTo>
                <a:lnTo>
                  <a:pt x="42" y="301"/>
                </a:lnTo>
                <a:lnTo>
                  <a:pt x="42" y="300"/>
                </a:lnTo>
                <a:lnTo>
                  <a:pt x="41" y="300"/>
                </a:lnTo>
                <a:lnTo>
                  <a:pt x="41" y="301"/>
                </a:lnTo>
                <a:lnTo>
                  <a:pt x="40" y="301"/>
                </a:lnTo>
                <a:lnTo>
                  <a:pt x="39" y="300"/>
                </a:lnTo>
                <a:lnTo>
                  <a:pt x="39" y="298"/>
                </a:lnTo>
                <a:lnTo>
                  <a:pt x="39" y="297"/>
                </a:lnTo>
                <a:lnTo>
                  <a:pt x="39" y="296"/>
                </a:lnTo>
                <a:lnTo>
                  <a:pt x="39" y="295"/>
                </a:lnTo>
                <a:lnTo>
                  <a:pt x="38" y="296"/>
                </a:lnTo>
                <a:lnTo>
                  <a:pt x="37" y="295"/>
                </a:lnTo>
                <a:lnTo>
                  <a:pt x="37" y="294"/>
                </a:lnTo>
                <a:lnTo>
                  <a:pt x="37" y="292"/>
                </a:lnTo>
                <a:lnTo>
                  <a:pt x="37" y="291"/>
                </a:lnTo>
                <a:lnTo>
                  <a:pt x="36" y="291"/>
                </a:lnTo>
                <a:lnTo>
                  <a:pt x="35" y="290"/>
                </a:lnTo>
                <a:lnTo>
                  <a:pt x="36" y="289"/>
                </a:lnTo>
                <a:lnTo>
                  <a:pt x="37" y="288"/>
                </a:lnTo>
                <a:lnTo>
                  <a:pt x="36" y="288"/>
                </a:lnTo>
                <a:lnTo>
                  <a:pt x="37" y="287"/>
                </a:lnTo>
                <a:lnTo>
                  <a:pt x="37" y="286"/>
                </a:lnTo>
                <a:lnTo>
                  <a:pt x="36" y="286"/>
                </a:lnTo>
                <a:lnTo>
                  <a:pt x="36" y="285"/>
                </a:lnTo>
                <a:lnTo>
                  <a:pt x="36" y="284"/>
                </a:lnTo>
                <a:lnTo>
                  <a:pt x="37" y="283"/>
                </a:lnTo>
                <a:lnTo>
                  <a:pt x="37" y="282"/>
                </a:lnTo>
                <a:lnTo>
                  <a:pt x="36" y="282"/>
                </a:lnTo>
                <a:lnTo>
                  <a:pt x="37" y="281"/>
                </a:lnTo>
                <a:lnTo>
                  <a:pt x="36" y="280"/>
                </a:lnTo>
                <a:lnTo>
                  <a:pt x="37" y="279"/>
                </a:lnTo>
                <a:lnTo>
                  <a:pt x="36" y="277"/>
                </a:lnTo>
                <a:lnTo>
                  <a:pt x="36" y="275"/>
                </a:lnTo>
                <a:lnTo>
                  <a:pt x="36" y="274"/>
                </a:lnTo>
                <a:lnTo>
                  <a:pt x="35" y="273"/>
                </a:lnTo>
                <a:lnTo>
                  <a:pt x="36" y="272"/>
                </a:lnTo>
                <a:lnTo>
                  <a:pt x="36" y="271"/>
                </a:lnTo>
                <a:lnTo>
                  <a:pt x="36" y="270"/>
                </a:lnTo>
                <a:lnTo>
                  <a:pt x="36" y="269"/>
                </a:lnTo>
                <a:lnTo>
                  <a:pt x="35" y="269"/>
                </a:lnTo>
                <a:lnTo>
                  <a:pt x="36" y="268"/>
                </a:lnTo>
                <a:lnTo>
                  <a:pt x="35" y="268"/>
                </a:lnTo>
                <a:lnTo>
                  <a:pt x="35" y="267"/>
                </a:lnTo>
                <a:lnTo>
                  <a:pt x="36" y="267"/>
                </a:lnTo>
                <a:lnTo>
                  <a:pt x="35" y="267"/>
                </a:lnTo>
                <a:lnTo>
                  <a:pt x="35" y="266"/>
                </a:lnTo>
                <a:lnTo>
                  <a:pt x="35" y="265"/>
                </a:lnTo>
                <a:lnTo>
                  <a:pt x="35" y="264"/>
                </a:lnTo>
                <a:lnTo>
                  <a:pt x="35" y="263"/>
                </a:lnTo>
                <a:lnTo>
                  <a:pt x="35" y="262"/>
                </a:lnTo>
                <a:lnTo>
                  <a:pt x="35" y="261"/>
                </a:lnTo>
                <a:lnTo>
                  <a:pt x="35" y="260"/>
                </a:lnTo>
                <a:lnTo>
                  <a:pt x="36" y="260"/>
                </a:lnTo>
                <a:lnTo>
                  <a:pt x="35" y="259"/>
                </a:lnTo>
                <a:lnTo>
                  <a:pt x="35" y="258"/>
                </a:lnTo>
                <a:lnTo>
                  <a:pt x="35" y="257"/>
                </a:lnTo>
                <a:lnTo>
                  <a:pt x="36" y="255"/>
                </a:lnTo>
                <a:lnTo>
                  <a:pt x="35" y="254"/>
                </a:lnTo>
                <a:lnTo>
                  <a:pt x="35" y="253"/>
                </a:lnTo>
                <a:lnTo>
                  <a:pt x="35" y="252"/>
                </a:lnTo>
                <a:lnTo>
                  <a:pt x="35" y="251"/>
                </a:lnTo>
                <a:lnTo>
                  <a:pt x="34" y="250"/>
                </a:lnTo>
                <a:lnTo>
                  <a:pt x="35" y="249"/>
                </a:lnTo>
                <a:lnTo>
                  <a:pt x="35" y="248"/>
                </a:lnTo>
                <a:lnTo>
                  <a:pt x="34" y="248"/>
                </a:lnTo>
                <a:lnTo>
                  <a:pt x="35" y="247"/>
                </a:lnTo>
                <a:lnTo>
                  <a:pt x="34" y="247"/>
                </a:lnTo>
                <a:lnTo>
                  <a:pt x="34" y="246"/>
                </a:lnTo>
                <a:lnTo>
                  <a:pt x="35" y="245"/>
                </a:lnTo>
                <a:lnTo>
                  <a:pt x="34" y="244"/>
                </a:lnTo>
                <a:lnTo>
                  <a:pt x="35" y="244"/>
                </a:lnTo>
                <a:lnTo>
                  <a:pt x="34" y="243"/>
                </a:lnTo>
                <a:lnTo>
                  <a:pt x="35" y="242"/>
                </a:lnTo>
                <a:lnTo>
                  <a:pt x="34" y="242"/>
                </a:lnTo>
                <a:lnTo>
                  <a:pt x="33" y="242"/>
                </a:lnTo>
                <a:lnTo>
                  <a:pt x="32" y="241"/>
                </a:lnTo>
                <a:lnTo>
                  <a:pt x="33" y="241"/>
                </a:lnTo>
                <a:lnTo>
                  <a:pt x="33" y="240"/>
                </a:lnTo>
                <a:lnTo>
                  <a:pt x="34" y="240"/>
                </a:lnTo>
                <a:lnTo>
                  <a:pt x="33" y="239"/>
                </a:lnTo>
                <a:lnTo>
                  <a:pt x="33" y="237"/>
                </a:lnTo>
                <a:lnTo>
                  <a:pt x="33" y="236"/>
                </a:lnTo>
                <a:lnTo>
                  <a:pt x="33" y="235"/>
                </a:lnTo>
                <a:lnTo>
                  <a:pt x="32" y="234"/>
                </a:lnTo>
                <a:lnTo>
                  <a:pt x="33" y="233"/>
                </a:lnTo>
                <a:lnTo>
                  <a:pt x="33" y="232"/>
                </a:lnTo>
                <a:lnTo>
                  <a:pt x="33" y="231"/>
                </a:lnTo>
                <a:lnTo>
                  <a:pt x="34" y="231"/>
                </a:lnTo>
                <a:lnTo>
                  <a:pt x="33" y="230"/>
                </a:lnTo>
                <a:lnTo>
                  <a:pt x="34" y="229"/>
                </a:lnTo>
                <a:lnTo>
                  <a:pt x="33" y="229"/>
                </a:lnTo>
                <a:lnTo>
                  <a:pt x="32" y="229"/>
                </a:lnTo>
                <a:lnTo>
                  <a:pt x="32" y="228"/>
                </a:lnTo>
                <a:lnTo>
                  <a:pt x="32" y="227"/>
                </a:lnTo>
                <a:lnTo>
                  <a:pt x="32" y="226"/>
                </a:lnTo>
                <a:lnTo>
                  <a:pt x="34" y="226"/>
                </a:lnTo>
                <a:lnTo>
                  <a:pt x="33" y="226"/>
                </a:lnTo>
                <a:lnTo>
                  <a:pt x="33" y="225"/>
                </a:lnTo>
                <a:lnTo>
                  <a:pt x="33" y="224"/>
                </a:lnTo>
                <a:lnTo>
                  <a:pt x="34" y="224"/>
                </a:lnTo>
                <a:lnTo>
                  <a:pt x="33" y="223"/>
                </a:lnTo>
                <a:lnTo>
                  <a:pt x="32" y="223"/>
                </a:lnTo>
                <a:lnTo>
                  <a:pt x="33" y="223"/>
                </a:lnTo>
                <a:lnTo>
                  <a:pt x="33" y="222"/>
                </a:lnTo>
                <a:lnTo>
                  <a:pt x="33" y="221"/>
                </a:lnTo>
                <a:lnTo>
                  <a:pt x="33" y="220"/>
                </a:lnTo>
                <a:lnTo>
                  <a:pt x="33" y="219"/>
                </a:lnTo>
                <a:lnTo>
                  <a:pt x="33" y="218"/>
                </a:lnTo>
                <a:lnTo>
                  <a:pt x="32" y="217"/>
                </a:lnTo>
                <a:lnTo>
                  <a:pt x="31" y="216"/>
                </a:lnTo>
                <a:lnTo>
                  <a:pt x="30" y="215"/>
                </a:lnTo>
                <a:lnTo>
                  <a:pt x="31" y="214"/>
                </a:lnTo>
                <a:lnTo>
                  <a:pt x="30" y="213"/>
                </a:lnTo>
                <a:lnTo>
                  <a:pt x="30" y="211"/>
                </a:lnTo>
                <a:lnTo>
                  <a:pt x="31" y="210"/>
                </a:lnTo>
                <a:lnTo>
                  <a:pt x="30" y="210"/>
                </a:lnTo>
                <a:lnTo>
                  <a:pt x="29" y="209"/>
                </a:lnTo>
                <a:lnTo>
                  <a:pt x="29" y="208"/>
                </a:lnTo>
                <a:lnTo>
                  <a:pt x="27" y="208"/>
                </a:lnTo>
                <a:lnTo>
                  <a:pt x="27" y="207"/>
                </a:lnTo>
                <a:lnTo>
                  <a:pt x="28" y="207"/>
                </a:lnTo>
                <a:lnTo>
                  <a:pt x="27" y="206"/>
                </a:lnTo>
                <a:lnTo>
                  <a:pt x="27" y="205"/>
                </a:lnTo>
                <a:lnTo>
                  <a:pt x="28" y="204"/>
                </a:lnTo>
                <a:lnTo>
                  <a:pt x="27" y="204"/>
                </a:lnTo>
                <a:lnTo>
                  <a:pt x="27" y="203"/>
                </a:lnTo>
                <a:lnTo>
                  <a:pt x="27" y="202"/>
                </a:lnTo>
                <a:lnTo>
                  <a:pt x="26" y="201"/>
                </a:lnTo>
                <a:lnTo>
                  <a:pt x="27" y="201"/>
                </a:lnTo>
                <a:lnTo>
                  <a:pt x="27" y="200"/>
                </a:lnTo>
                <a:lnTo>
                  <a:pt x="26" y="200"/>
                </a:lnTo>
                <a:lnTo>
                  <a:pt x="26" y="199"/>
                </a:lnTo>
                <a:lnTo>
                  <a:pt x="24" y="197"/>
                </a:lnTo>
                <a:lnTo>
                  <a:pt x="23" y="196"/>
                </a:lnTo>
                <a:lnTo>
                  <a:pt x="24" y="196"/>
                </a:lnTo>
                <a:lnTo>
                  <a:pt x="24" y="195"/>
                </a:lnTo>
                <a:lnTo>
                  <a:pt x="23" y="195"/>
                </a:lnTo>
                <a:lnTo>
                  <a:pt x="22" y="195"/>
                </a:lnTo>
                <a:lnTo>
                  <a:pt x="21" y="194"/>
                </a:lnTo>
                <a:lnTo>
                  <a:pt x="21" y="193"/>
                </a:lnTo>
                <a:lnTo>
                  <a:pt x="22" y="193"/>
                </a:lnTo>
                <a:lnTo>
                  <a:pt x="23" y="192"/>
                </a:lnTo>
                <a:lnTo>
                  <a:pt x="21" y="192"/>
                </a:lnTo>
                <a:lnTo>
                  <a:pt x="21" y="191"/>
                </a:lnTo>
                <a:lnTo>
                  <a:pt x="22" y="190"/>
                </a:lnTo>
                <a:lnTo>
                  <a:pt x="21" y="190"/>
                </a:lnTo>
                <a:lnTo>
                  <a:pt x="21" y="189"/>
                </a:lnTo>
                <a:lnTo>
                  <a:pt x="21" y="187"/>
                </a:lnTo>
                <a:lnTo>
                  <a:pt x="20" y="186"/>
                </a:lnTo>
                <a:lnTo>
                  <a:pt x="19" y="186"/>
                </a:lnTo>
                <a:lnTo>
                  <a:pt x="18" y="184"/>
                </a:lnTo>
                <a:lnTo>
                  <a:pt x="19" y="184"/>
                </a:lnTo>
                <a:lnTo>
                  <a:pt x="18" y="183"/>
                </a:lnTo>
                <a:lnTo>
                  <a:pt x="19" y="180"/>
                </a:lnTo>
                <a:lnTo>
                  <a:pt x="18" y="179"/>
                </a:lnTo>
                <a:lnTo>
                  <a:pt x="18" y="178"/>
                </a:lnTo>
                <a:lnTo>
                  <a:pt x="17" y="177"/>
                </a:lnTo>
                <a:lnTo>
                  <a:pt x="17" y="176"/>
                </a:lnTo>
                <a:lnTo>
                  <a:pt x="15" y="175"/>
                </a:lnTo>
                <a:lnTo>
                  <a:pt x="15" y="174"/>
                </a:lnTo>
                <a:lnTo>
                  <a:pt x="15" y="173"/>
                </a:lnTo>
                <a:lnTo>
                  <a:pt x="15" y="172"/>
                </a:lnTo>
                <a:lnTo>
                  <a:pt x="16" y="172"/>
                </a:lnTo>
                <a:lnTo>
                  <a:pt x="15" y="170"/>
                </a:lnTo>
                <a:lnTo>
                  <a:pt x="15" y="168"/>
                </a:lnTo>
                <a:lnTo>
                  <a:pt x="15" y="166"/>
                </a:lnTo>
                <a:lnTo>
                  <a:pt x="14" y="165"/>
                </a:lnTo>
                <a:lnTo>
                  <a:pt x="11" y="161"/>
                </a:lnTo>
                <a:lnTo>
                  <a:pt x="12" y="160"/>
                </a:lnTo>
                <a:lnTo>
                  <a:pt x="11" y="159"/>
                </a:lnTo>
                <a:lnTo>
                  <a:pt x="11" y="158"/>
                </a:lnTo>
                <a:lnTo>
                  <a:pt x="10" y="157"/>
                </a:lnTo>
                <a:lnTo>
                  <a:pt x="10" y="156"/>
                </a:lnTo>
                <a:lnTo>
                  <a:pt x="9" y="154"/>
                </a:lnTo>
                <a:lnTo>
                  <a:pt x="10" y="154"/>
                </a:lnTo>
                <a:lnTo>
                  <a:pt x="9" y="153"/>
                </a:lnTo>
                <a:lnTo>
                  <a:pt x="8" y="153"/>
                </a:lnTo>
                <a:lnTo>
                  <a:pt x="8" y="152"/>
                </a:lnTo>
                <a:lnTo>
                  <a:pt x="9" y="151"/>
                </a:lnTo>
                <a:lnTo>
                  <a:pt x="10" y="151"/>
                </a:lnTo>
                <a:lnTo>
                  <a:pt x="9" y="150"/>
                </a:lnTo>
                <a:lnTo>
                  <a:pt x="8" y="151"/>
                </a:lnTo>
                <a:lnTo>
                  <a:pt x="7" y="149"/>
                </a:lnTo>
                <a:lnTo>
                  <a:pt x="8" y="149"/>
                </a:lnTo>
                <a:lnTo>
                  <a:pt x="9" y="148"/>
                </a:lnTo>
                <a:lnTo>
                  <a:pt x="8" y="148"/>
                </a:lnTo>
                <a:lnTo>
                  <a:pt x="8" y="146"/>
                </a:lnTo>
                <a:lnTo>
                  <a:pt x="9" y="145"/>
                </a:lnTo>
                <a:lnTo>
                  <a:pt x="10" y="144"/>
                </a:lnTo>
                <a:lnTo>
                  <a:pt x="9" y="144"/>
                </a:lnTo>
                <a:lnTo>
                  <a:pt x="8" y="144"/>
                </a:lnTo>
                <a:lnTo>
                  <a:pt x="7" y="143"/>
                </a:lnTo>
                <a:lnTo>
                  <a:pt x="8" y="143"/>
                </a:lnTo>
                <a:lnTo>
                  <a:pt x="10" y="143"/>
                </a:lnTo>
                <a:lnTo>
                  <a:pt x="9" y="142"/>
                </a:lnTo>
                <a:lnTo>
                  <a:pt x="8" y="142"/>
                </a:lnTo>
                <a:lnTo>
                  <a:pt x="9" y="141"/>
                </a:lnTo>
                <a:lnTo>
                  <a:pt x="8" y="141"/>
                </a:lnTo>
                <a:lnTo>
                  <a:pt x="8" y="140"/>
                </a:lnTo>
                <a:lnTo>
                  <a:pt x="9" y="140"/>
                </a:lnTo>
                <a:lnTo>
                  <a:pt x="9" y="139"/>
                </a:lnTo>
                <a:lnTo>
                  <a:pt x="10" y="138"/>
                </a:lnTo>
                <a:lnTo>
                  <a:pt x="9" y="138"/>
                </a:lnTo>
                <a:lnTo>
                  <a:pt x="8" y="138"/>
                </a:lnTo>
                <a:lnTo>
                  <a:pt x="9" y="137"/>
                </a:lnTo>
                <a:lnTo>
                  <a:pt x="10" y="137"/>
                </a:lnTo>
                <a:lnTo>
                  <a:pt x="10" y="136"/>
                </a:lnTo>
                <a:lnTo>
                  <a:pt x="10" y="135"/>
                </a:lnTo>
                <a:lnTo>
                  <a:pt x="9" y="135"/>
                </a:lnTo>
                <a:lnTo>
                  <a:pt x="9" y="134"/>
                </a:lnTo>
                <a:lnTo>
                  <a:pt x="10" y="134"/>
                </a:lnTo>
                <a:lnTo>
                  <a:pt x="11" y="134"/>
                </a:lnTo>
                <a:lnTo>
                  <a:pt x="10" y="133"/>
                </a:lnTo>
                <a:lnTo>
                  <a:pt x="10" y="132"/>
                </a:lnTo>
                <a:lnTo>
                  <a:pt x="9" y="132"/>
                </a:lnTo>
                <a:lnTo>
                  <a:pt x="9" y="131"/>
                </a:lnTo>
                <a:lnTo>
                  <a:pt x="10" y="131"/>
                </a:lnTo>
                <a:lnTo>
                  <a:pt x="10" y="130"/>
                </a:lnTo>
                <a:lnTo>
                  <a:pt x="9" y="130"/>
                </a:lnTo>
                <a:lnTo>
                  <a:pt x="8" y="130"/>
                </a:lnTo>
                <a:lnTo>
                  <a:pt x="9" y="129"/>
                </a:lnTo>
                <a:lnTo>
                  <a:pt x="9" y="128"/>
                </a:lnTo>
                <a:lnTo>
                  <a:pt x="8" y="128"/>
                </a:lnTo>
                <a:lnTo>
                  <a:pt x="9" y="127"/>
                </a:lnTo>
                <a:lnTo>
                  <a:pt x="7" y="126"/>
                </a:lnTo>
                <a:lnTo>
                  <a:pt x="7" y="125"/>
                </a:lnTo>
                <a:lnTo>
                  <a:pt x="8" y="125"/>
                </a:lnTo>
                <a:lnTo>
                  <a:pt x="8" y="124"/>
                </a:lnTo>
                <a:lnTo>
                  <a:pt x="8" y="123"/>
                </a:lnTo>
                <a:lnTo>
                  <a:pt x="8" y="124"/>
                </a:lnTo>
                <a:lnTo>
                  <a:pt x="7" y="123"/>
                </a:lnTo>
                <a:lnTo>
                  <a:pt x="6" y="123"/>
                </a:lnTo>
                <a:lnTo>
                  <a:pt x="6" y="122"/>
                </a:lnTo>
                <a:lnTo>
                  <a:pt x="8" y="122"/>
                </a:lnTo>
                <a:lnTo>
                  <a:pt x="9" y="121"/>
                </a:lnTo>
                <a:lnTo>
                  <a:pt x="9" y="120"/>
                </a:lnTo>
                <a:lnTo>
                  <a:pt x="8" y="119"/>
                </a:lnTo>
                <a:lnTo>
                  <a:pt x="7" y="120"/>
                </a:lnTo>
                <a:lnTo>
                  <a:pt x="7" y="119"/>
                </a:lnTo>
                <a:lnTo>
                  <a:pt x="8" y="118"/>
                </a:lnTo>
                <a:lnTo>
                  <a:pt x="9" y="118"/>
                </a:lnTo>
                <a:lnTo>
                  <a:pt x="10" y="119"/>
                </a:lnTo>
                <a:lnTo>
                  <a:pt x="10" y="118"/>
                </a:lnTo>
                <a:lnTo>
                  <a:pt x="9" y="118"/>
                </a:lnTo>
                <a:lnTo>
                  <a:pt x="10" y="117"/>
                </a:lnTo>
                <a:lnTo>
                  <a:pt x="9" y="116"/>
                </a:lnTo>
                <a:lnTo>
                  <a:pt x="8" y="117"/>
                </a:lnTo>
                <a:lnTo>
                  <a:pt x="8" y="116"/>
                </a:lnTo>
                <a:lnTo>
                  <a:pt x="9" y="115"/>
                </a:lnTo>
                <a:lnTo>
                  <a:pt x="9" y="114"/>
                </a:lnTo>
                <a:lnTo>
                  <a:pt x="8" y="113"/>
                </a:lnTo>
                <a:lnTo>
                  <a:pt x="8" y="112"/>
                </a:lnTo>
                <a:lnTo>
                  <a:pt x="9" y="113"/>
                </a:lnTo>
                <a:lnTo>
                  <a:pt x="9" y="112"/>
                </a:lnTo>
                <a:lnTo>
                  <a:pt x="7" y="112"/>
                </a:lnTo>
                <a:lnTo>
                  <a:pt x="6" y="112"/>
                </a:lnTo>
                <a:lnTo>
                  <a:pt x="7" y="111"/>
                </a:lnTo>
                <a:lnTo>
                  <a:pt x="8" y="111"/>
                </a:lnTo>
                <a:lnTo>
                  <a:pt x="9" y="110"/>
                </a:lnTo>
                <a:lnTo>
                  <a:pt x="8" y="109"/>
                </a:lnTo>
                <a:lnTo>
                  <a:pt x="8" y="108"/>
                </a:lnTo>
                <a:lnTo>
                  <a:pt x="9" y="108"/>
                </a:lnTo>
                <a:lnTo>
                  <a:pt x="9" y="107"/>
                </a:lnTo>
                <a:lnTo>
                  <a:pt x="9" y="106"/>
                </a:lnTo>
                <a:lnTo>
                  <a:pt x="8" y="107"/>
                </a:lnTo>
                <a:lnTo>
                  <a:pt x="7" y="106"/>
                </a:lnTo>
                <a:lnTo>
                  <a:pt x="7" y="105"/>
                </a:lnTo>
                <a:lnTo>
                  <a:pt x="8" y="105"/>
                </a:lnTo>
                <a:lnTo>
                  <a:pt x="7" y="104"/>
                </a:lnTo>
                <a:lnTo>
                  <a:pt x="6" y="103"/>
                </a:lnTo>
                <a:lnTo>
                  <a:pt x="8" y="103"/>
                </a:lnTo>
                <a:lnTo>
                  <a:pt x="8" y="102"/>
                </a:lnTo>
                <a:lnTo>
                  <a:pt x="6" y="102"/>
                </a:lnTo>
                <a:lnTo>
                  <a:pt x="6" y="101"/>
                </a:lnTo>
                <a:lnTo>
                  <a:pt x="7" y="100"/>
                </a:lnTo>
                <a:lnTo>
                  <a:pt x="6" y="99"/>
                </a:lnTo>
                <a:lnTo>
                  <a:pt x="7" y="99"/>
                </a:lnTo>
                <a:lnTo>
                  <a:pt x="8" y="99"/>
                </a:lnTo>
                <a:lnTo>
                  <a:pt x="8" y="98"/>
                </a:lnTo>
                <a:lnTo>
                  <a:pt x="7" y="97"/>
                </a:lnTo>
                <a:lnTo>
                  <a:pt x="9" y="97"/>
                </a:lnTo>
                <a:lnTo>
                  <a:pt x="9" y="96"/>
                </a:lnTo>
                <a:lnTo>
                  <a:pt x="7" y="96"/>
                </a:lnTo>
                <a:lnTo>
                  <a:pt x="8" y="95"/>
                </a:lnTo>
                <a:lnTo>
                  <a:pt x="9" y="95"/>
                </a:lnTo>
                <a:lnTo>
                  <a:pt x="9" y="94"/>
                </a:lnTo>
                <a:lnTo>
                  <a:pt x="10" y="95"/>
                </a:lnTo>
                <a:lnTo>
                  <a:pt x="10" y="94"/>
                </a:lnTo>
                <a:lnTo>
                  <a:pt x="9" y="93"/>
                </a:lnTo>
                <a:lnTo>
                  <a:pt x="10" y="93"/>
                </a:lnTo>
                <a:lnTo>
                  <a:pt x="11" y="93"/>
                </a:lnTo>
                <a:lnTo>
                  <a:pt x="11" y="92"/>
                </a:lnTo>
                <a:lnTo>
                  <a:pt x="11" y="91"/>
                </a:lnTo>
                <a:lnTo>
                  <a:pt x="12" y="90"/>
                </a:lnTo>
                <a:lnTo>
                  <a:pt x="12" y="89"/>
                </a:lnTo>
                <a:lnTo>
                  <a:pt x="12" y="88"/>
                </a:lnTo>
                <a:lnTo>
                  <a:pt x="12" y="87"/>
                </a:lnTo>
                <a:lnTo>
                  <a:pt x="13" y="87"/>
                </a:lnTo>
                <a:lnTo>
                  <a:pt x="10" y="85"/>
                </a:lnTo>
                <a:lnTo>
                  <a:pt x="10" y="84"/>
                </a:lnTo>
                <a:lnTo>
                  <a:pt x="11" y="84"/>
                </a:lnTo>
                <a:lnTo>
                  <a:pt x="9" y="82"/>
                </a:lnTo>
                <a:lnTo>
                  <a:pt x="9" y="81"/>
                </a:lnTo>
                <a:lnTo>
                  <a:pt x="8" y="80"/>
                </a:lnTo>
                <a:lnTo>
                  <a:pt x="9" y="79"/>
                </a:lnTo>
                <a:lnTo>
                  <a:pt x="8" y="79"/>
                </a:lnTo>
                <a:lnTo>
                  <a:pt x="8" y="78"/>
                </a:lnTo>
                <a:lnTo>
                  <a:pt x="8" y="77"/>
                </a:lnTo>
                <a:lnTo>
                  <a:pt x="8" y="76"/>
                </a:lnTo>
                <a:lnTo>
                  <a:pt x="7" y="76"/>
                </a:lnTo>
                <a:lnTo>
                  <a:pt x="8" y="75"/>
                </a:lnTo>
                <a:lnTo>
                  <a:pt x="7" y="75"/>
                </a:lnTo>
                <a:lnTo>
                  <a:pt x="7" y="73"/>
                </a:lnTo>
                <a:lnTo>
                  <a:pt x="6" y="72"/>
                </a:lnTo>
                <a:lnTo>
                  <a:pt x="7" y="71"/>
                </a:lnTo>
                <a:lnTo>
                  <a:pt x="5" y="71"/>
                </a:lnTo>
                <a:lnTo>
                  <a:pt x="4" y="71"/>
                </a:lnTo>
                <a:lnTo>
                  <a:pt x="5" y="70"/>
                </a:lnTo>
                <a:lnTo>
                  <a:pt x="5" y="69"/>
                </a:lnTo>
                <a:lnTo>
                  <a:pt x="5" y="68"/>
                </a:lnTo>
                <a:lnTo>
                  <a:pt x="6" y="68"/>
                </a:lnTo>
                <a:lnTo>
                  <a:pt x="6" y="67"/>
                </a:lnTo>
                <a:lnTo>
                  <a:pt x="5" y="67"/>
                </a:lnTo>
                <a:lnTo>
                  <a:pt x="4" y="67"/>
                </a:lnTo>
                <a:lnTo>
                  <a:pt x="5" y="66"/>
                </a:lnTo>
                <a:lnTo>
                  <a:pt x="5" y="65"/>
                </a:lnTo>
                <a:lnTo>
                  <a:pt x="4" y="64"/>
                </a:lnTo>
                <a:lnTo>
                  <a:pt x="5" y="64"/>
                </a:lnTo>
                <a:lnTo>
                  <a:pt x="5" y="63"/>
                </a:lnTo>
                <a:lnTo>
                  <a:pt x="4" y="63"/>
                </a:lnTo>
                <a:lnTo>
                  <a:pt x="4" y="62"/>
                </a:lnTo>
                <a:lnTo>
                  <a:pt x="3" y="62"/>
                </a:lnTo>
                <a:lnTo>
                  <a:pt x="3" y="61"/>
                </a:lnTo>
                <a:lnTo>
                  <a:pt x="4" y="61"/>
                </a:lnTo>
                <a:lnTo>
                  <a:pt x="4" y="60"/>
                </a:lnTo>
                <a:lnTo>
                  <a:pt x="2" y="60"/>
                </a:lnTo>
                <a:lnTo>
                  <a:pt x="2" y="58"/>
                </a:lnTo>
                <a:lnTo>
                  <a:pt x="2" y="57"/>
                </a:lnTo>
                <a:lnTo>
                  <a:pt x="1" y="56"/>
                </a:lnTo>
                <a:lnTo>
                  <a:pt x="0" y="54"/>
                </a:lnTo>
                <a:lnTo>
                  <a:pt x="0" y="51"/>
                </a:lnTo>
                <a:lnTo>
                  <a:pt x="0" y="50"/>
                </a:lnTo>
                <a:lnTo>
                  <a:pt x="0" y="49"/>
                </a:lnTo>
                <a:lnTo>
                  <a:pt x="1" y="48"/>
                </a:lnTo>
                <a:lnTo>
                  <a:pt x="3"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4" name="Freeform 480"/>
          <p:cNvSpPr>
            <a:spLocks/>
          </p:cNvSpPr>
          <p:nvPr/>
        </p:nvSpPr>
        <p:spPr bwMode="auto">
          <a:xfrm>
            <a:off x="4529138" y="1798638"/>
            <a:ext cx="1096962" cy="1119187"/>
          </a:xfrm>
          <a:custGeom>
            <a:avLst/>
            <a:gdLst>
              <a:gd name="T0" fmla="*/ 2147483647 w 691"/>
              <a:gd name="T1" fmla="*/ 2147483647 h 705"/>
              <a:gd name="T2" fmla="*/ 2147483647 w 691"/>
              <a:gd name="T3" fmla="*/ 2147483647 h 705"/>
              <a:gd name="T4" fmla="*/ 2147483647 w 691"/>
              <a:gd name="T5" fmla="*/ 2147483647 h 705"/>
              <a:gd name="T6" fmla="*/ 2147483647 w 691"/>
              <a:gd name="T7" fmla="*/ 2147483647 h 705"/>
              <a:gd name="T8" fmla="*/ 2147483647 w 691"/>
              <a:gd name="T9" fmla="*/ 2147483647 h 705"/>
              <a:gd name="T10" fmla="*/ 2147483647 w 691"/>
              <a:gd name="T11" fmla="*/ 2147483647 h 705"/>
              <a:gd name="T12" fmla="*/ 2147483647 w 691"/>
              <a:gd name="T13" fmla="*/ 2147483647 h 705"/>
              <a:gd name="T14" fmla="*/ 2147483647 w 691"/>
              <a:gd name="T15" fmla="*/ 2147483647 h 705"/>
              <a:gd name="T16" fmla="*/ 2147483647 w 691"/>
              <a:gd name="T17" fmla="*/ 2147483647 h 705"/>
              <a:gd name="T18" fmla="*/ 2147483647 w 691"/>
              <a:gd name="T19" fmla="*/ 2147483647 h 705"/>
              <a:gd name="T20" fmla="*/ 2147483647 w 691"/>
              <a:gd name="T21" fmla="*/ 2147483647 h 705"/>
              <a:gd name="T22" fmla="*/ 2147483647 w 691"/>
              <a:gd name="T23" fmla="*/ 2147483647 h 705"/>
              <a:gd name="T24" fmla="*/ 2147483647 w 691"/>
              <a:gd name="T25" fmla="*/ 2147483647 h 705"/>
              <a:gd name="T26" fmla="*/ 2147483647 w 691"/>
              <a:gd name="T27" fmla="*/ 2147483647 h 705"/>
              <a:gd name="T28" fmla="*/ 2147483647 w 691"/>
              <a:gd name="T29" fmla="*/ 2147483647 h 705"/>
              <a:gd name="T30" fmla="*/ 2147483647 w 691"/>
              <a:gd name="T31" fmla="*/ 2147483647 h 705"/>
              <a:gd name="T32" fmla="*/ 2147483647 w 691"/>
              <a:gd name="T33" fmla="*/ 2147483647 h 705"/>
              <a:gd name="T34" fmla="*/ 2147483647 w 691"/>
              <a:gd name="T35" fmla="*/ 2147483647 h 705"/>
              <a:gd name="T36" fmla="*/ 2147483647 w 691"/>
              <a:gd name="T37" fmla="*/ 2147483647 h 705"/>
              <a:gd name="T38" fmla="*/ 2147483647 w 691"/>
              <a:gd name="T39" fmla="*/ 2147483647 h 705"/>
              <a:gd name="T40" fmla="*/ 2147483647 w 691"/>
              <a:gd name="T41" fmla="*/ 2147483647 h 705"/>
              <a:gd name="T42" fmla="*/ 2147483647 w 691"/>
              <a:gd name="T43" fmla="*/ 2147483647 h 705"/>
              <a:gd name="T44" fmla="*/ 2147483647 w 691"/>
              <a:gd name="T45" fmla="*/ 2147483647 h 705"/>
              <a:gd name="T46" fmla="*/ 2147483647 w 691"/>
              <a:gd name="T47" fmla="*/ 2147483647 h 705"/>
              <a:gd name="T48" fmla="*/ 2147483647 w 691"/>
              <a:gd name="T49" fmla="*/ 2147483647 h 705"/>
              <a:gd name="T50" fmla="*/ 2147483647 w 691"/>
              <a:gd name="T51" fmla="*/ 2147483647 h 705"/>
              <a:gd name="T52" fmla="*/ 2147483647 w 691"/>
              <a:gd name="T53" fmla="*/ 2147483647 h 705"/>
              <a:gd name="T54" fmla="*/ 2147483647 w 691"/>
              <a:gd name="T55" fmla="*/ 2147483647 h 705"/>
              <a:gd name="T56" fmla="*/ 2147483647 w 691"/>
              <a:gd name="T57" fmla="*/ 2147483647 h 705"/>
              <a:gd name="T58" fmla="*/ 2147483647 w 691"/>
              <a:gd name="T59" fmla="*/ 2147483647 h 705"/>
              <a:gd name="T60" fmla="*/ 2147483647 w 691"/>
              <a:gd name="T61" fmla="*/ 2147483647 h 705"/>
              <a:gd name="T62" fmla="*/ 2147483647 w 691"/>
              <a:gd name="T63" fmla="*/ 2147483647 h 705"/>
              <a:gd name="T64" fmla="*/ 2147483647 w 691"/>
              <a:gd name="T65" fmla="*/ 2147483647 h 705"/>
              <a:gd name="T66" fmla="*/ 2147483647 w 691"/>
              <a:gd name="T67" fmla="*/ 2147483647 h 705"/>
              <a:gd name="T68" fmla="*/ 2147483647 w 691"/>
              <a:gd name="T69" fmla="*/ 2147483647 h 705"/>
              <a:gd name="T70" fmla="*/ 2147483647 w 691"/>
              <a:gd name="T71" fmla="*/ 2147483647 h 705"/>
              <a:gd name="T72" fmla="*/ 2147483647 w 691"/>
              <a:gd name="T73" fmla="*/ 2147483647 h 705"/>
              <a:gd name="T74" fmla="*/ 2147483647 w 691"/>
              <a:gd name="T75" fmla="*/ 2147483647 h 705"/>
              <a:gd name="T76" fmla="*/ 2147483647 w 691"/>
              <a:gd name="T77" fmla="*/ 2147483647 h 705"/>
              <a:gd name="T78" fmla="*/ 2147483647 w 691"/>
              <a:gd name="T79" fmla="*/ 2147483647 h 705"/>
              <a:gd name="T80" fmla="*/ 2147483647 w 691"/>
              <a:gd name="T81" fmla="*/ 2147483647 h 705"/>
              <a:gd name="T82" fmla="*/ 2147483647 w 691"/>
              <a:gd name="T83" fmla="*/ 2147483647 h 705"/>
              <a:gd name="T84" fmla="*/ 2147483647 w 691"/>
              <a:gd name="T85" fmla="*/ 2147483647 h 705"/>
              <a:gd name="T86" fmla="*/ 2147483647 w 691"/>
              <a:gd name="T87" fmla="*/ 2147483647 h 705"/>
              <a:gd name="T88" fmla="*/ 2147483647 w 691"/>
              <a:gd name="T89" fmla="*/ 2147483647 h 705"/>
              <a:gd name="T90" fmla="*/ 2147483647 w 691"/>
              <a:gd name="T91" fmla="*/ 2147483647 h 705"/>
              <a:gd name="T92" fmla="*/ 2147483647 w 691"/>
              <a:gd name="T93" fmla="*/ 2147483647 h 705"/>
              <a:gd name="T94" fmla="*/ 2147483647 w 691"/>
              <a:gd name="T95" fmla="*/ 2147483647 h 705"/>
              <a:gd name="T96" fmla="*/ 2147483647 w 691"/>
              <a:gd name="T97" fmla="*/ 2147483647 h 705"/>
              <a:gd name="T98" fmla="*/ 2147483647 w 691"/>
              <a:gd name="T99" fmla="*/ 2147483647 h 705"/>
              <a:gd name="T100" fmla="*/ 2147483647 w 691"/>
              <a:gd name="T101" fmla="*/ 2147483647 h 705"/>
              <a:gd name="T102" fmla="*/ 2147483647 w 691"/>
              <a:gd name="T103" fmla="*/ 2147483647 h 705"/>
              <a:gd name="T104" fmla="*/ 2147483647 w 691"/>
              <a:gd name="T105" fmla="*/ 2147483647 h 705"/>
              <a:gd name="T106" fmla="*/ 2147483647 w 691"/>
              <a:gd name="T107" fmla="*/ 2147483647 h 705"/>
              <a:gd name="T108" fmla="*/ 2147483647 w 691"/>
              <a:gd name="T109" fmla="*/ 2147483647 h 705"/>
              <a:gd name="T110" fmla="*/ 2147483647 w 691"/>
              <a:gd name="T111" fmla="*/ 2147483647 h 705"/>
              <a:gd name="T112" fmla="*/ 2147483647 w 691"/>
              <a:gd name="T113" fmla="*/ 2147483647 h 705"/>
              <a:gd name="T114" fmla="*/ 2147483647 w 691"/>
              <a:gd name="T115" fmla="*/ 2147483647 h 705"/>
              <a:gd name="T116" fmla="*/ 2147483647 w 691"/>
              <a:gd name="T117" fmla="*/ 2147483647 h 705"/>
              <a:gd name="T118" fmla="*/ 2147483647 w 691"/>
              <a:gd name="T119" fmla="*/ 2147483647 h 705"/>
              <a:gd name="T120" fmla="*/ 2147483647 w 691"/>
              <a:gd name="T121" fmla="*/ 2147483647 h 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1" h="705">
                <a:moveTo>
                  <a:pt x="3" y="48"/>
                </a:moveTo>
                <a:lnTo>
                  <a:pt x="5" y="48"/>
                </a:lnTo>
                <a:lnTo>
                  <a:pt x="8" y="48"/>
                </a:lnTo>
                <a:lnTo>
                  <a:pt x="12" y="48"/>
                </a:lnTo>
                <a:lnTo>
                  <a:pt x="65" y="48"/>
                </a:lnTo>
                <a:lnTo>
                  <a:pt x="66" y="48"/>
                </a:lnTo>
                <a:lnTo>
                  <a:pt x="71" y="48"/>
                </a:lnTo>
                <a:lnTo>
                  <a:pt x="74" y="48"/>
                </a:lnTo>
                <a:lnTo>
                  <a:pt x="99" y="48"/>
                </a:lnTo>
                <a:lnTo>
                  <a:pt x="107" y="48"/>
                </a:lnTo>
                <a:lnTo>
                  <a:pt x="111" y="48"/>
                </a:lnTo>
                <a:lnTo>
                  <a:pt x="113" y="48"/>
                </a:lnTo>
                <a:lnTo>
                  <a:pt x="167" y="48"/>
                </a:lnTo>
                <a:lnTo>
                  <a:pt x="168" y="48"/>
                </a:lnTo>
                <a:lnTo>
                  <a:pt x="169" y="48"/>
                </a:lnTo>
                <a:lnTo>
                  <a:pt x="174" y="48"/>
                </a:lnTo>
                <a:lnTo>
                  <a:pt x="175" y="48"/>
                </a:lnTo>
                <a:lnTo>
                  <a:pt x="185" y="48"/>
                </a:lnTo>
                <a:lnTo>
                  <a:pt x="185" y="0"/>
                </a:lnTo>
                <a:lnTo>
                  <a:pt x="186" y="0"/>
                </a:lnTo>
                <a:lnTo>
                  <a:pt x="188" y="2"/>
                </a:lnTo>
                <a:lnTo>
                  <a:pt x="189" y="3"/>
                </a:lnTo>
                <a:lnTo>
                  <a:pt x="192" y="3"/>
                </a:lnTo>
                <a:lnTo>
                  <a:pt x="193" y="4"/>
                </a:lnTo>
                <a:lnTo>
                  <a:pt x="196" y="4"/>
                </a:lnTo>
                <a:lnTo>
                  <a:pt x="201" y="3"/>
                </a:lnTo>
                <a:lnTo>
                  <a:pt x="203" y="3"/>
                </a:lnTo>
                <a:lnTo>
                  <a:pt x="204" y="4"/>
                </a:lnTo>
                <a:lnTo>
                  <a:pt x="206" y="4"/>
                </a:lnTo>
                <a:lnTo>
                  <a:pt x="210" y="8"/>
                </a:lnTo>
                <a:lnTo>
                  <a:pt x="211" y="8"/>
                </a:lnTo>
                <a:lnTo>
                  <a:pt x="214" y="9"/>
                </a:lnTo>
                <a:lnTo>
                  <a:pt x="215" y="9"/>
                </a:lnTo>
                <a:lnTo>
                  <a:pt x="216" y="10"/>
                </a:lnTo>
                <a:lnTo>
                  <a:pt x="215" y="11"/>
                </a:lnTo>
                <a:lnTo>
                  <a:pt x="214" y="12"/>
                </a:lnTo>
                <a:lnTo>
                  <a:pt x="215" y="14"/>
                </a:lnTo>
                <a:lnTo>
                  <a:pt x="216" y="17"/>
                </a:lnTo>
                <a:lnTo>
                  <a:pt x="216" y="23"/>
                </a:lnTo>
                <a:lnTo>
                  <a:pt x="216" y="25"/>
                </a:lnTo>
                <a:lnTo>
                  <a:pt x="216" y="27"/>
                </a:lnTo>
                <a:lnTo>
                  <a:pt x="219" y="33"/>
                </a:lnTo>
                <a:lnTo>
                  <a:pt x="222" y="44"/>
                </a:lnTo>
                <a:lnTo>
                  <a:pt x="223" y="47"/>
                </a:lnTo>
                <a:lnTo>
                  <a:pt x="224" y="51"/>
                </a:lnTo>
                <a:lnTo>
                  <a:pt x="224" y="52"/>
                </a:lnTo>
                <a:lnTo>
                  <a:pt x="227" y="61"/>
                </a:lnTo>
                <a:lnTo>
                  <a:pt x="228" y="64"/>
                </a:lnTo>
                <a:lnTo>
                  <a:pt x="228" y="66"/>
                </a:lnTo>
                <a:lnTo>
                  <a:pt x="228" y="68"/>
                </a:lnTo>
                <a:lnTo>
                  <a:pt x="226" y="69"/>
                </a:lnTo>
                <a:lnTo>
                  <a:pt x="226" y="70"/>
                </a:lnTo>
                <a:lnTo>
                  <a:pt x="227" y="71"/>
                </a:lnTo>
                <a:lnTo>
                  <a:pt x="228" y="75"/>
                </a:lnTo>
                <a:lnTo>
                  <a:pt x="228" y="76"/>
                </a:lnTo>
                <a:lnTo>
                  <a:pt x="231" y="78"/>
                </a:lnTo>
                <a:lnTo>
                  <a:pt x="232" y="80"/>
                </a:lnTo>
                <a:lnTo>
                  <a:pt x="234" y="81"/>
                </a:lnTo>
                <a:lnTo>
                  <a:pt x="237" y="82"/>
                </a:lnTo>
                <a:lnTo>
                  <a:pt x="238" y="83"/>
                </a:lnTo>
                <a:lnTo>
                  <a:pt x="240" y="83"/>
                </a:lnTo>
                <a:lnTo>
                  <a:pt x="242" y="85"/>
                </a:lnTo>
                <a:lnTo>
                  <a:pt x="244" y="85"/>
                </a:lnTo>
                <a:lnTo>
                  <a:pt x="247" y="85"/>
                </a:lnTo>
                <a:lnTo>
                  <a:pt x="249" y="85"/>
                </a:lnTo>
                <a:lnTo>
                  <a:pt x="250" y="85"/>
                </a:lnTo>
                <a:lnTo>
                  <a:pt x="252" y="84"/>
                </a:lnTo>
                <a:lnTo>
                  <a:pt x="253" y="83"/>
                </a:lnTo>
                <a:lnTo>
                  <a:pt x="255" y="83"/>
                </a:lnTo>
                <a:lnTo>
                  <a:pt x="258" y="84"/>
                </a:lnTo>
                <a:lnTo>
                  <a:pt x="259" y="84"/>
                </a:lnTo>
                <a:lnTo>
                  <a:pt x="263" y="84"/>
                </a:lnTo>
                <a:lnTo>
                  <a:pt x="266" y="85"/>
                </a:lnTo>
                <a:lnTo>
                  <a:pt x="267" y="87"/>
                </a:lnTo>
                <a:lnTo>
                  <a:pt x="267" y="90"/>
                </a:lnTo>
                <a:lnTo>
                  <a:pt x="268" y="91"/>
                </a:lnTo>
                <a:lnTo>
                  <a:pt x="270" y="91"/>
                </a:lnTo>
                <a:lnTo>
                  <a:pt x="276" y="91"/>
                </a:lnTo>
                <a:lnTo>
                  <a:pt x="283" y="91"/>
                </a:lnTo>
                <a:lnTo>
                  <a:pt x="286" y="92"/>
                </a:lnTo>
                <a:lnTo>
                  <a:pt x="289" y="92"/>
                </a:lnTo>
                <a:lnTo>
                  <a:pt x="292" y="93"/>
                </a:lnTo>
                <a:lnTo>
                  <a:pt x="302" y="93"/>
                </a:lnTo>
                <a:lnTo>
                  <a:pt x="303" y="93"/>
                </a:lnTo>
                <a:lnTo>
                  <a:pt x="305" y="95"/>
                </a:lnTo>
                <a:lnTo>
                  <a:pt x="307" y="100"/>
                </a:lnTo>
                <a:lnTo>
                  <a:pt x="307" y="101"/>
                </a:lnTo>
                <a:lnTo>
                  <a:pt x="306" y="102"/>
                </a:lnTo>
                <a:lnTo>
                  <a:pt x="306" y="104"/>
                </a:lnTo>
                <a:lnTo>
                  <a:pt x="306" y="105"/>
                </a:lnTo>
                <a:lnTo>
                  <a:pt x="307" y="106"/>
                </a:lnTo>
                <a:lnTo>
                  <a:pt x="310" y="107"/>
                </a:lnTo>
                <a:lnTo>
                  <a:pt x="312" y="107"/>
                </a:lnTo>
                <a:lnTo>
                  <a:pt x="313" y="107"/>
                </a:lnTo>
                <a:lnTo>
                  <a:pt x="317" y="107"/>
                </a:lnTo>
                <a:lnTo>
                  <a:pt x="321" y="106"/>
                </a:lnTo>
                <a:lnTo>
                  <a:pt x="323" y="105"/>
                </a:lnTo>
                <a:lnTo>
                  <a:pt x="324" y="106"/>
                </a:lnTo>
                <a:lnTo>
                  <a:pt x="327" y="105"/>
                </a:lnTo>
                <a:lnTo>
                  <a:pt x="330" y="106"/>
                </a:lnTo>
                <a:lnTo>
                  <a:pt x="333" y="105"/>
                </a:lnTo>
                <a:lnTo>
                  <a:pt x="337" y="103"/>
                </a:lnTo>
                <a:lnTo>
                  <a:pt x="338" y="102"/>
                </a:lnTo>
                <a:lnTo>
                  <a:pt x="338" y="101"/>
                </a:lnTo>
                <a:lnTo>
                  <a:pt x="337" y="98"/>
                </a:lnTo>
                <a:lnTo>
                  <a:pt x="338" y="98"/>
                </a:lnTo>
                <a:lnTo>
                  <a:pt x="340" y="97"/>
                </a:lnTo>
                <a:lnTo>
                  <a:pt x="342" y="96"/>
                </a:lnTo>
                <a:lnTo>
                  <a:pt x="343" y="96"/>
                </a:lnTo>
                <a:lnTo>
                  <a:pt x="346" y="96"/>
                </a:lnTo>
                <a:lnTo>
                  <a:pt x="347" y="95"/>
                </a:lnTo>
                <a:lnTo>
                  <a:pt x="347" y="94"/>
                </a:lnTo>
                <a:lnTo>
                  <a:pt x="347" y="93"/>
                </a:lnTo>
                <a:lnTo>
                  <a:pt x="354" y="92"/>
                </a:lnTo>
                <a:lnTo>
                  <a:pt x="357" y="91"/>
                </a:lnTo>
                <a:lnTo>
                  <a:pt x="360" y="92"/>
                </a:lnTo>
                <a:lnTo>
                  <a:pt x="361" y="93"/>
                </a:lnTo>
                <a:lnTo>
                  <a:pt x="361" y="94"/>
                </a:lnTo>
                <a:lnTo>
                  <a:pt x="364" y="94"/>
                </a:lnTo>
                <a:lnTo>
                  <a:pt x="366" y="94"/>
                </a:lnTo>
                <a:lnTo>
                  <a:pt x="369" y="94"/>
                </a:lnTo>
                <a:lnTo>
                  <a:pt x="373" y="94"/>
                </a:lnTo>
                <a:lnTo>
                  <a:pt x="377" y="93"/>
                </a:lnTo>
                <a:lnTo>
                  <a:pt x="380" y="93"/>
                </a:lnTo>
                <a:lnTo>
                  <a:pt x="381" y="94"/>
                </a:lnTo>
                <a:lnTo>
                  <a:pt x="382" y="96"/>
                </a:lnTo>
                <a:lnTo>
                  <a:pt x="383" y="96"/>
                </a:lnTo>
                <a:lnTo>
                  <a:pt x="385" y="97"/>
                </a:lnTo>
                <a:lnTo>
                  <a:pt x="393" y="101"/>
                </a:lnTo>
                <a:lnTo>
                  <a:pt x="399" y="103"/>
                </a:lnTo>
                <a:lnTo>
                  <a:pt x="401" y="104"/>
                </a:lnTo>
                <a:lnTo>
                  <a:pt x="407" y="103"/>
                </a:lnTo>
                <a:lnTo>
                  <a:pt x="409" y="103"/>
                </a:lnTo>
                <a:lnTo>
                  <a:pt x="410" y="104"/>
                </a:lnTo>
                <a:lnTo>
                  <a:pt x="410" y="105"/>
                </a:lnTo>
                <a:lnTo>
                  <a:pt x="411" y="106"/>
                </a:lnTo>
                <a:lnTo>
                  <a:pt x="411" y="108"/>
                </a:lnTo>
                <a:lnTo>
                  <a:pt x="410" y="109"/>
                </a:lnTo>
                <a:lnTo>
                  <a:pt x="409" y="109"/>
                </a:lnTo>
                <a:lnTo>
                  <a:pt x="405" y="109"/>
                </a:lnTo>
                <a:lnTo>
                  <a:pt x="404" y="110"/>
                </a:lnTo>
                <a:lnTo>
                  <a:pt x="404" y="111"/>
                </a:lnTo>
                <a:lnTo>
                  <a:pt x="403" y="113"/>
                </a:lnTo>
                <a:lnTo>
                  <a:pt x="403" y="114"/>
                </a:lnTo>
                <a:lnTo>
                  <a:pt x="404" y="115"/>
                </a:lnTo>
                <a:lnTo>
                  <a:pt x="406" y="116"/>
                </a:lnTo>
                <a:lnTo>
                  <a:pt x="407" y="117"/>
                </a:lnTo>
                <a:lnTo>
                  <a:pt x="415" y="116"/>
                </a:lnTo>
                <a:lnTo>
                  <a:pt x="418" y="115"/>
                </a:lnTo>
                <a:lnTo>
                  <a:pt x="421" y="116"/>
                </a:lnTo>
                <a:lnTo>
                  <a:pt x="423" y="117"/>
                </a:lnTo>
                <a:lnTo>
                  <a:pt x="425" y="119"/>
                </a:lnTo>
                <a:lnTo>
                  <a:pt x="426" y="120"/>
                </a:lnTo>
                <a:lnTo>
                  <a:pt x="425" y="122"/>
                </a:lnTo>
                <a:lnTo>
                  <a:pt x="424" y="123"/>
                </a:lnTo>
                <a:lnTo>
                  <a:pt x="424" y="126"/>
                </a:lnTo>
                <a:lnTo>
                  <a:pt x="425" y="128"/>
                </a:lnTo>
                <a:lnTo>
                  <a:pt x="427" y="131"/>
                </a:lnTo>
                <a:lnTo>
                  <a:pt x="431" y="136"/>
                </a:lnTo>
                <a:lnTo>
                  <a:pt x="434" y="142"/>
                </a:lnTo>
                <a:lnTo>
                  <a:pt x="435" y="142"/>
                </a:lnTo>
                <a:lnTo>
                  <a:pt x="439" y="141"/>
                </a:lnTo>
                <a:lnTo>
                  <a:pt x="443" y="140"/>
                </a:lnTo>
                <a:lnTo>
                  <a:pt x="444" y="139"/>
                </a:lnTo>
                <a:lnTo>
                  <a:pt x="441" y="137"/>
                </a:lnTo>
                <a:lnTo>
                  <a:pt x="441" y="135"/>
                </a:lnTo>
                <a:lnTo>
                  <a:pt x="439" y="133"/>
                </a:lnTo>
                <a:lnTo>
                  <a:pt x="439" y="130"/>
                </a:lnTo>
                <a:lnTo>
                  <a:pt x="441" y="129"/>
                </a:lnTo>
                <a:lnTo>
                  <a:pt x="441" y="127"/>
                </a:lnTo>
                <a:lnTo>
                  <a:pt x="443" y="127"/>
                </a:lnTo>
                <a:lnTo>
                  <a:pt x="445" y="127"/>
                </a:lnTo>
                <a:lnTo>
                  <a:pt x="447" y="128"/>
                </a:lnTo>
                <a:lnTo>
                  <a:pt x="448" y="128"/>
                </a:lnTo>
                <a:lnTo>
                  <a:pt x="452" y="126"/>
                </a:lnTo>
                <a:lnTo>
                  <a:pt x="453" y="125"/>
                </a:lnTo>
                <a:lnTo>
                  <a:pt x="456" y="127"/>
                </a:lnTo>
                <a:lnTo>
                  <a:pt x="457" y="126"/>
                </a:lnTo>
                <a:lnTo>
                  <a:pt x="459" y="127"/>
                </a:lnTo>
                <a:lnTo>
                  <a:pt x="460" y="126"/>
                </a:lnTo>
                <a:lnTo>
                  <a:pt x="461" y="126"/>
                </a:lnTo>
                <a:lnTo>
                  <a:pt x="462" y="127"/>
                </a:lnTo>
                <a:lnTo>
                  <a:pt x="463" y="129"/>
                </a:lnTo>
                <a:lnTo>
                  <a:pt x="463" y="130"/>
                </a:lnTo>
                <a:lnTo>
                  <a:pt x="465" y="131"/>
                </a:lnTo>
                <a:lnTo>
                  <a:pt x="466" y="131"/>
                </a:lnTo>
                <a:lnTo>
                  <a:pt x="465" y="133"/>
                </a:lnTo>
                <a:lnTo>
                  <a:pt x="466" y="138"/>
                </a:lnTo>
                <a:lnTo>
                  <a:pt x="466" y="139"/>
                </a:lnTo>
                <a:lnTo>
                  <a:pt x="468" y="141"/>
                </a:lnTo>
                <a:lnTo>
                  <a:pt x="470" y="142"/>
                </a:lnTo>
                <a:lnTo>
                  <a:pt x="471" y="143"/>
                </a:lnTo>
                <a:lnTo>
                  <a:pt x="473" y="142"/>
                </a:lnTo>
                <a:lnTo>
                  <a:pt x="475" y="142"/>
                </a:lnTo>
                <a:lnTo>
                  <a:pt x="477" y="143"/>
                </a:lnTo>
                <a:lnTo>
                  <a:pt x="478" y="145"/>
                </a:lnTo>
                <a:lnTo>
                  <a:pt x="479" y="145"/>
                </a:lnTo>
                <a:lnTo>
                  <a:pt x="481" y="145"/>
                </a:lnTo>
                <a:lnTo>
                  <a:pt x="483" y="145"/>
                </a:lnTo>
                <a:lnTo>
                  <a:pt x="485" y="147"/>
                </a:lnTo>
                <a:lnTo>
                  <a:pt x="487" y="147"/>
                </a:lnTo>
                <a:lnTo>
                  <a:pt x="490" y="146"/>
                </a:lnTo>
                <a:lnTo>
                  <a:pt x="491" y="146"/>
                </a:lnTo>
                <a:lnTo>
                  <a:pt x="492" y="147"/>
                </a:lnTo>
                <a:lnTo>
                  <a:pt x="491" y="148"/>
                </a:lnTo>
                <a:lnTo>
                  <a:pt x="493" y="149"/>
                </a:lnTo>
                <a:lnTo>
                  <a:pt x="493" y="150"/>
                </a:lnTo>
                <a:lnTo>
                  <a:pt x="494" y="153"/>
                </a:lnTo>
                <a:lnTo>
                  <a:pt x="495" y="154"/>
                </a:lnTo>
                <a:lnTo>
                  <a:pt x="494" y="156"/>
                </a:lnTo>
                <a:lnTo>
                  <a:pt x="494" y="157"/>
                </a:lnTo>
                <a:lnTo>
                  <a:pt x="496" y="157"/>
                </a:lnTo>
                <a:lnTo>
                  <a:pt x="497" y="157"/>
                </a:lnTo>
                <a:lnTo>
                  <a:pt x="498" y="157"/>
                </a:lnTo>
                <a:lnTo>
                  <a:pt x="498" y="156"/>
                </a:lnTo>
                <a:lnTo>
                  <a:pt x="499" y="157"/>
                </a:lnTo>
                <a:lnTo>
                  <a:pt x="499" y="158"/>
                </a:lnTo>
                <a:lnTo>
                  <a:pt x="500" y="158"/>
                </a:lnTo>
                <a:lnTo>
                  <a:pt x="503" y="157"/>
                </a:lnTo>
                <a:lnTo>
                  <a:pt x="506" y="157"/>
                </a:lnTo>
                <a:lnTo>
                  <a:pt x="506" y="158"/>
                </a:lnTo>
                <a:lnTo>
                  <a:pt x="505" y="161"/>
                </a:lnTo>
                <a:lnTo>
                  <a:pt x="505" y="164"/>
                </a:lnTo>
                <a:lnTo>
                  <a:pt x="506" y="164"/>
                </a:lnTo>
                <a:lnTo>
                  <a:pt x="508" y="163"/>
                </a:lnTo>
                <a:lnTo>
                  <a:pt x="513" y="162"/>
                </a:lnTo>
                <a:lnTo>
                  <a:pt x="514" y="162"/>
                </a:lnTo>
                <a:lnTo>
                  <a:pt x="516" y="162"/>
                </a:lnTo>
                <a:lnTo>
                  <a:pt x="517" y="164"/>
                </a:lnTo>
                <a:lnTo>
                  <a:pt x="519" y="164"/>
                </a:lnTo>
                <a:lnTo>
                  <a:pt x="521" y="163"/>
                </a:lnTo>
                <a:lnTo>
                  <a:pt x="524" y="162"/>
                </a:lnTo>
                <a:lnTo>
                  <a:pt x="526" y="162"/>
                </a:lnTo>
                <a:lnTo>
                  <a:pt x="531" y="162"/>
                </a:lnTo>
                <a:lnTo>
                  <a:pt x="534" y="161"/>
                </a:lnTo>
                <a:lnTo>
                  <a:pt x="536" y="159"/>
                </a:lnTo>
                <a:lnTo>
                  <a:pt x="538" y="158"/>
                </a:lnTo>
                <a:lnTo>
                  <a:pt x="539" y="157"/>
                </a:lnTo>
                <a:lnTo>
                  <a:pt x="539" y="156"/>
                </a:lnTo>
                <a:lnTo>
                  <a:pt x="540" y="156"/>
                </a:lnTo>
                <a:lnTo>
                  <a:pt x="541" y="155"/>
                </a:lnTo>
                <a:lnTo>
                  <a:pt x="547" y="150"/>
                </a:lnTo>
                <a:lnTo>
                  <a:pt x="552" y="147"/>
                </a:lnTo>
                <a:lnTo>
                  <a:pt x="553" y="148"/>
                </a:lnTo>
                <a:lnTo>
                  <a:pt x="556" y="147"/>
                </a:lnTo>
                <a:lnTo>
                  <a:pt x="561" y="142"/>
                </a:lnTo>
                <a:lnTo>
                  <a:pt x="566" y="141"/>
                </a:lnTo>
                <a:lnTo>
                  <a:pt x="568" y="141"/>
                </a:lnTo>
                <a:lnTo>
                  <a:pt x="569" y="141"/>
                </a:lnTo>
                <a:lnTo>
                  <a:pt x="571" y="141"/>
                </a:lnTo>
                <a:lnTo>
                  <a:pt x="571" y="144"/>
                </a:lnTo>
                <a:lnTo>
                  <a:pt x="571" y="146"/>
                </a:lnTo>
                <a:lnTo>
                  <a:pt x="572" y="148"/>
                </a:lnTo>
                <a:lnTo>
                  <a:pt x="572" y="149"/>
                </a:lnTo>
                <a:lnTo>
                  <a:pt x="574" y="149"/>
                </a:lnTo>
                <a:lnTo>
                  <a:pt x="574" y="150"/>
                </a:lnTo>
                <a:lnTo>
                  <a:pt x="575" y="150"/>
                </a:lnTo>
                <a:lnTo>
                  <a:pt x="576" y="151"/>
                </a:lnTo>
                <a:lnTo>
                  <a:pt x="576" y="153"/>
                </a:lnTo>
                <a:lnTo>
                  <a:pt x="575" y="154"/>
                </a:lnTo>
                <a:lnTo>
                  <a:pt x="576" y="155"/>
                </a:lnTo>
                <a:lnTo>
                  <a:pt x="577" y="156"/>
                </a:lnTo>
                <a:lnTo>
                  <a:pt x="578" y="157"/>
                </a:lnTo>
                <a:lnTo>
                  <a:pt x="578" y="159"/>
                </a:lnTo>
                <a:lnTo>
                  <a:pt x="579" y="160"/>
                </a:lnTo>
                <a:lnTo>
                  <a:pt x="582" y="159"/>
                </a:lnTo>
                <a:lnTo>
                  <a:pt x="589" y="158"/>
                </a:lnTo>
                <a:lnTo>
                  <a:pt x="591" y="157"/>
                </a:lnTo>
                <a:lnTo>
                  <a:pt x="593" y="157"/>
                </a:lnTo>
                <a:lnTo>
                  <a:pt x="594" y="156"/>
                </a:lnTo>
                <a:lnTo>
                  <a:pt x="595" y="156"/>
                </a:lnTo>
                <a:lnTo>
                  <a:pt x="595" y="157"/>
                </a:lnTo>
                <a:lnTo>
                  <a:pt x="595" y="158"/>
                </a:lnTo>
                <a:lnTo>
                  <a:pt x="598" y="159"/>
                </a:lnTo>
                <a:lnTo>
                  <a:pt x="600" y="159"/>
                </a:lnTo>
                <a:lnTo>
                  <a:pt x="602" y="159"/>
                </a:lnTo>
                <a:lnTo>
                  <a:pt x="603" y="158"/>
                </a:lnTo>
                <a:lnTo>
                  <a:pt x="604" y="158"/>
                </a:lnTo>
                <a:lnTo>
                  <a:pt x="606" y="159"/>
                </a:lnTo>
                <a:lnTo>
                  <a:pt x="608" y="158"/>
                </a:lnTo>
                <a:lnTo>
                  <a:pt x="612" y="160"/>
                </a:lnTo>
                <a:lnTo>
                  <a:pt x="617" y="158"/>
                </a:lnTo>
                <a:lnTo>
                  <a:pt x="620" y="159"/>
                </a:lnTo>
                <a:lnTo>
                  <a:pt x="625" y="158"/>
                </a:lnTo>
                <a:lnTo>
                  <a:pt x="630" y="157"/>
                </a:lnTo>
                <a:lnTo>
                  <a:pt x="633" y="157"/>
                </a:lnTo>
                <a:lnTo>
                  <a:pt x="638" y="158"/>
                </a:lnTo>
                <a:lnTo>
                  <a:pt x="640" y="158"/>
                </a:lnTo>
                <a:lnTo>
                  <a:pt x="641" y="159"/>
                </a:lnTo>
                <a:lnTo>
                  <a:pt x="644" y="161"/>
                </a:lnTo>
                <a:lnTo>
                  <a:pt x="645" y="163"/>
                </a:lnTo>
                <a:lnTo>
                  <a:pt x="646" y="163"/>
                </a:lnTo>
                <a:lnTo>
                  <a:pt x="646" y="164"/>
                </a:lnTo>
                <a:lnTo>
                  <a:pt x="647" y="166"/>
                </a:lnTo>
                <a:lnTo>
                  <a:pt x="647" y="167"/>
                </a:lnTo>
                <a:lnTo>
                  <a:pt x="647" y="168"/>
                </a:lnTo>
                <a:lnTo>
                  <a:pt x="649" y="168"/>
                </a:lnTo>
                <a:lnTo>
                  <a:pt x="649" y="169"/>
                </a:lnTo>
                <a:lnTo>
                  <a:pt x="650" y="170"/>
                </a:lnTo>
                <a:lnTo>
                  <a:pt x="653" y="170"/>
                </a:lnTo>
                <a:lnTo>
                  <a:pt x="654" y="171"/>
                </a:lnTo>
                <a:lnTo>
                  <a:pt x="654" y="172"/>
                </a:lnTo>
                <a:lnTo>
                  <a:pt x="658" y="172"/>
                </a:lnTo>
                <a:lnTo>
                  <a:pt x="659" y="172"/>
                </a:lnTo>
                <a:lnTo>
                  <a:pt x="661" y="170"/>
                </a:lnTo>
                <a:lnTo>
                  <a:pt x="663" y="169"/>
                </a:lnTo>
                <a:lnTo>
                  <a:pt x="664" y="169"/>
                </a:lnTo>
                <a:lnTo>
                  <a:pt x="665" y="169"/>
                </a:lnTo>
                <a:lnTo>
                  <a:pt x="666" y="169"/>
                </a:lnTo>
                <a:lnTo>
                  <a:pt x="667" y="168"/>
                </a:lnTo>
                <a:lnTo>
                  <a:pt x="669" y="168"/>
                </a:lnTo>
                <a:lnTo>
                  <a:pt x="670" y="168"/>
                </a:lnTo>
                <a:lnTo>
                  <a:pt x="671" y="168"/>
                </a:lnTo>
                <a:lnTo>
                  <a:pt x="671" y="169"/>
                </a:lnTo>
                <a:lnTo>
                  <a:pt x="672" y="170"/>
                </a:lnTo>
                <a:lnTo>
                  <a:pt x="675" y="169"/>
                </a:lnTo>
                <a:lnTo>
                  <a:pt x="679" y="170"/>
                </a:lnTo>
                <a:lnTo>
                  <a:pt x="679" y="169"/>
                </a:lnTo>
                <a:lnTo>
                  <a:pt x="680" y="169"/>
                </a:lnTo>
                <a:lnTo>
                  <a:pt x="681" y="169"/>
                </a:lnTo>
                <a:lnTo>
                  <a:pt x="683" y="170"/>
                </a:lnTo>
                <a:lnTo>
                  <a:pt x="684" y="171"/>
                </a:lnTo>
                <a:lnTo>
                  <a:pt x="685" y="171"/>
                </a:lnTo>
                <a:lnTo>
                  <a:pt x="686" y="171"/>
                </a:lnTo>
                <a:lnTo>
                  <a:pt x="687" y="171"/>
                </a:lnTo>
                <a:lnTo>
                  <a:pt x="688" y="171"/>
                </a:lnTo>
                <a:lnTo>
                  <a:pt x="689" y="171"/>
                </a:lnTo>
                <a:lnTo>
                  <a:pt x="691" y="171"/>
                </a:lnTo>
                <a:lnTo>
                  <a:pt x="689" y="172"/>
                </a:lnTo>
                <a:lnTo>
                  <a:pt x="687" y="172"/>
                </a:lnTo>
                <a:lnTo>
                  <a:pt x="686" y="172"/>
                </a:lnTo>
                <a:lnTo>
                  <a:pt x="684" y="173"/>
                </a:lnTo>
                <a:lnTo>
                  <a:pt x="683" y="174"/>
                </a:lnTo>
                <a:lnTo>
                  <a:pt x="682" y="174"/>
                </a:lnTo>
                <a:lnTo>
                  <a:pt x="682" y="173"/>
                </a:lnTo>
                <a:lnTo>
                  <a:pt x="682" y="172"/>
                </a:lnTo>
                <a:lnTo>
                  <a:pt x="681" y="172"/>
                </a:lnTo>
                <a:lnTo>
                  <a:pt x="679" y="173"/>
                </a:lnTo>
                <a:lnTo>
                  <a:pt x="679" y="174"/>
                </a:lnTo>
                <a:lnTo>
                  <a:pt x="680" y="176"/>
                </a:lnTo>
                <a:lnTo>
                  <a:pt x="679" y="176"/>
                </a:lnTo>
                <a:lnTo>
                  <a:pt x="679" y="177"/>
                </a:lnTo>
                <a:lnTo>
                  <a:pt x="679" y="176"/>
                </a:lnTo>
                <a:lnTo>
                  <a:pt x="678" y="175"/>
                </a:lnTo>
                <a:lnTo>
                  <a:pt x="677" y="175"/>
                </a:lnTo>
                <a:lnTo>
                  <a:pt x="676" y="175"/>
                </a:lnTo>
                <a:lnTo>
                  <a:pt x="675" y="176"/>
                </a:lnTo>
                <a:lnTo>
                  <a:pt x="675" y="177"/>
                </a:lnTo>
                <a:lnTo>
                  <a:pt x="676" y="177"/>
                </a:lnTo>
                <a:lnTo>
                  <a:pt x="676" y="178"/>
                </a:lnTo>
                <a:lnTo>
                  <a:pt x="673" y="179"/>
                </a:lnTo>
                <a:lnTo>
                  <a:pt x="669" y="182"/>
                </a:lnTo>
                <a:lnTo>
                  <a:pt x="669" y="183"/>
                </a:lnTo>
                <a:lnTo>
                  <a:pt x="668" y="183"/>
                </a:lnTo>
                <a:lnTo>
                  <a:pt x="666" y="184"/>
                </a:lnTo>
                <a:lnTo>
                  <a:pt x="664" y="185"/>
                </a:lnTo>
                <a:lnTo>
                  <a:pt x="663" y="185"/>
                </a:lnTo>
                <a:lnTo>
                  <a:pt x="663" y="186"/>
                </a:lnTo>
                <a:lnTo>
                  <a:pt x="662" y="186"/>
                </a:lnTo>
                <a:lnTo>
                  <a:pt x="661" y="186"/>
                </a:lnTo>
                <a:lnTo>
                  <a:pt x="658" y="187"/>
                </a:lnTo>
                <a:lnTo>
                  <a:pt x="655" y="188"/>
                </a:lnTo>
                <a:lnTo>
                  <a:pt x="654" y="188"/>
                </a:lnTo>
                <a:lnTo>
                  <a:pt x="653" y="190"/>
                </a:lnTo>
                <a:lnTo>
                  <a:pt x="652" y="190"/>
                </a:lnTo>
                <a:lnTo>
                  <a:pt x="651" y="191"/>
                </a:lnTo>
                <a:lnTo>
                  <a:pt x="649" y="192"/>
                </a:lnTo>
                <a:lnTo>
                  <a:pt x="647" y="192"/>
                </a:lnTo>
                <a:lnTo>
                  <a:pt x="645" y="193"/>
                </a:lnTo>
                <a:lnTo>
                  <a:pt x="643" y="193"/>
                </a:lnTo>
                <a:lnTo>
                  <a:pt x="641" y="194"/>
                </a:lnTo>
                <a:lnTo>
                  <a:pt x="640" y="195"/>
                </a:lnTo>
                <a:lnTo>
                  <a:pt x="637" y="196"/>
                </a:lnTo>
                <a:lnTo>
                  <a:pt x="636" y="196"/>
                </a:lnTo>
                <a:lnTo>
                  <a:pt x="634" y="196"/>
                </a:lnTo>
                <a:lnTo>
                  <a:pt x="632" y="197"/>
                </a:lnTo>
                <a:lnTo>
                  <a:pt x="631" y="198"/>
                </a:lnTo>
                <a:lnTo>
                  <a:pt x="630" y="198"/>
                </a:lnTo>
                <a:lnTo>
                  <a:pt x="624" y="199"/>
                </a:lnTo>
                <a:lnTo>
                  <a:pt x="621" y="201"/>
                </a:lnTo>
                <a:lnTo>
                  <a:pt x="619" y="201"/>
                </a:lnTo>
                <a:lnTo>
                  <a:pt x="618" y="202"/>
                </a:lnTo>
                <a:lnTo>
                  <a:pt x="613" y="203"/>
                </a:lnTo>
                <a:lnTo>
                  <a:pt x="611" y="204"/>
                </a:lnTo>
                <a:lnTo>
                  <a:pt x="609" y="204"/>
                </a:lnTo>
                <a:lnTo>
                  <a:pt x="608" y="205"/>
                </a:lnTo>
                <a:lnTo>
                  <a:pt x="605" y="205"/>
                </a:lnTo>
                <a:lnTo>
                  <a:pt x="601" y="207"/>
                </a:lnTo>
                <a:lnTo>
                  <a:pt x="600" y="207"/>
                </a:lnTo>
                <a:lnTo>
                  <a:pt x="599" y="208"/>
                </a:lnTo>
                <a:lnTo>
                  <a:pt x="596" y="210"/>
                </a:lnTo>
                <a:lnTo>
                  <a:pt x="594" y="211"/>
                </a:lnTo>
                <a:lnTo>
                  <a:pt x="588" y="214"/>
                </a:lnTo>
                <a:lnTo>
                  <a:pt x="584" y="216"/>
                </a:lnTo>
                <a:lnTo>
                  <a:pt x="582" y="216"/>
                </a:lnTo>
                <a:lnTo>
                  <a:pt x="581" y="217"/>
                </a:lnTo>
                <a:lnTo>
                  <a:pt x="580" y="219"/>
                </a:lnTo>
                <a:lnTo>
                  <a:pt x="577" y="220"/>
                </a:lnTo>
                <a:lnTo>
                  <a:pt x="576" y="221"/>
                </a:lnTo>
                <a:lnTo>
                  <a:pt x="574" y="222"/>
                </a:lnTo>
                <a:lnTo>
                  <a:pt x="570" y="225"/>
                </a:lnTo>
                <a:lnTo>
                  <a:pt x="568" y="227"/>
                </a:lnTo>
                <a:lnTo>
                  <a:pt x="565" y="230"/>
                </a:lnTo>
                <a:lnTo>
                  <a:pt x="560" y="233"/>
                </a:lnTo>
                <a:lnTo>
                  <a:pt x="557" y="235"/>
                </a:lnTo>
                <a:lnTo>
                  <a:pt x="556" y="236"/>
                </a:lnTo>
                <a:lnTo>
                  <a:pt x="553" y="238"/>
                </a:lnTo>
                <a:lnTo>
                  <a:pt x="551" y="241"/>
                </a:lnTo>
                <a:lnTo>
                  <a:pt x="547" y="244"/>
                </a:lnTo>
                <a:lnTo>
                  <a:pt x="544" y="247"/>
                </a:lnTo>
                <a:lnTo>
                  <a:pt x="542" y="249"/>
                </a:lnTo>
                <a:lnTo>
                  <a:pt x="541" y="251"/>
                </a:lnTo>
                <a:lnTo>
                  <a:pt x="541" y="252"/>
                </a:lnTo>
                <a:lnTo>
                  <a:pt x="540" y="252"/>
                </a:lnTo>
                <a:lnTo>
                  <a:pt x="540" y="253"/>
                </a:lnTo>
                <a:lnTo>
                  <a:pt x="538" y="254"/>
                </a:lnTo>
                <a:lnTo>
                  <a:pt x="537" y="256"/>
                </a:lnTo>
                <a:lnTo>
                  <a:pt x="536" y="258"/>
                </a:lnTo>
                <a:lnTo>
                  <a:pt x="535" y="258"/>
                </a:lnTo>
                <a:lnTo>
                  <a:pt x="534" y="258"/>
                </a:lnTo>
                <a:lnTo>
                  <a:pt x="532" y="260"/>
                </a:lnTo>
                <a:lnTo>
                  <a:pt x="530" y="262"/>
                </a:lnTo>
                <a:lnTo>
                  <a:pt x="529" y="264"/>
                </a:lnTo>
                <a:lnTo>
                  <a:pt x="528" y="264"/>
                </a:lnTo>
                <a:lnTo>
                  <a:pt x="527" y="266"/>
                </a:lnTo>
                <a:lnTo>
                  <a:pt x="526" y="267"/>
                </a:lnTo>
                <a:lnTo>
                  <a:pt x="522" y="270"/>
                </a:lnTo>
                <a:lnTo>
                  <a:pt x="519" y="273"/>
                </a:lnTo>
                <a:lnTo>
                  <a:pt x="518" y="274"/>
                </a:lnTo>
                <a:lnTo>
                  <a:pt x="517" y="274"/>
                </a:lnTo>
                <a:lnTo>
                  <a:pt x="517" y="275"/>
                </a:lnTo>
                <a:lnTo>
                  <a:pt x="516" y="276"/>
                </a:lnTo>
                <a:lnTo>
                  <a:pt x="515" y="277"/>
                </a:lnTo>
                <a:lnTo>
                  <a:pt x="513" y="278"/>
                </a:lnTo>
                <a:lnTo>
                  <a:pt x="512" y="279"/>
                </a:lnTo>
                <a:lnTo>
                  <a:pt x="511" y="280"/>
                </a:lnTo>
                <a:lnTo>
                  <a:pt x="510" y="280"/>
                </a:lnTo>
                <a:lnTo>
                  <a:pt x="508" y="280"/>
                </a:lnTo>
                <a:lnTo>
                  <a:pt x="507" y="281"/>
                </a:lnTo>
                <a:lnTo>
                  <a:pt x="505" y="283"/>
                </a:lnTo>
                <a:lnTo>
                  <a:pt x="505" y="284"/>
                </a:lnTo>
                <a:lnTo>
                  <a:pt x="504" y="285"/>
                </a:lnTo>
                <a:lnTo>
                  <a:pt x="502" y="285"/>
                </a:lnTo>
                <a:lnTo>
                  <a:pt x="501" y="288"/>
                </a:lnTo>
                <a:lnTo>
                  <a:pt x="501" y="289"/>
                </a:lnTo>
                <a:lnTo>
                  <a:pt x="500" y="289"/>
                </a:lnTo>
                <a:lnTo>
                  <a:pt x="499" y="289"/>
                </a:lnTo>
                <a:lnTo>
                  <a:pt x="499" y="290"/>
                </a:lnTo>
                <a:lnTo>
                  <a:pt x="498" y="290"/>
                </a:lnTo>
                <a:lnTo>
                  <a:pt x="497" y="291"/>
                </a:lnTo>
                <a:lnTo>
                  <a:pt x="495" y="292"/>
                </a:lnTo>
                <a:lnTo>
                  <a:pt x="494" y="292"/>
                </a:lnTo>
                <a:lnTo>
                  <a:pt x="491" y="295"/>
                </a:lnTo>
                <a:lnTo>
                  <a:pt x="489" y="298"/>
                </a:lnTo>
                <a:lnTo>
                  <a:pt x="488" y="299"/>
                </a:lnTo>
                <a:lnTo>
                  <a:pt x="486" y="299"/>
                </a:lnTo>
                <a:lnTo>
                  <a:pt x="485" y="300"/>
                </a:lnTo>
                <a:lnTo>
                  <a:pt x="484" y="301"/>
                </a:lnTo>
                <a:lnTo>
                  <a:pt x="483" y="301"/>
                </a:lnTo>
                <a:lnTo>
                  <a:pt x="482" y="301"/>
                </a:lnTo>
                <a:lnTo>
                  <a:pt x="482" y="302"/>
                </a:lnTo>
                <a:lnTo>
                  <a:pt x="480" y="303"/>
                </a:lnTo>
                <a:lnTo>
                  <a:pt x="479" y="303"/>
                </a:lnTo>
                <a:lnTo>
                  <a:pt x="477" y="306"/>
                </a:lnTo>
                <a:lnTo>
                  <a:pt x="476" y="306"/>
                </a:lnTo>
                <a:lnTo>
                  <a:pt x="475" y="307"/>
                </a:lnTo>
                <a:lnTo>
                  <a:pt x="472" y="309"/>
                </a:lnTo>
                <a:lnTo>
                  <a:pt x="471" y="309"/>
                </a:lnTo>
                <a:lnTo>
                  <a:pt x="469" y="310"/>
                </a:lnTo>
                <a:lnTo>
                  <a:pt x="468" y="312"/>
                </a:lnTo>
                <a:lnTo>
                  <a:pt x="467" y="312"/>
                </a:lnTo>
                <a:lnTo>
                  <a:pt x="466" y="313"/>
                </a:lnTo>
                <a:lnTo>
                  <a:pt x="465" y="314"/>
                </a:lnTo>
                <a:lnTo>
                  <a:pt x="464" y="315"/>
                </a:lnTo>
                <a:lnTo>
                  <a:pt x="462" y="316"/>
                </a:lnTo>
                <a:lnTo>
                  <a:pt x="461" y="317"/>
                </a:lnTo>
                <a:lnTo>
                  <a:pt x="461" y="318"/>
                </a:lnTo>
                <a:lnTo>
                  <a:pt x="462" y="320"/>
                </a:lnTo>
                <a:lnTo>
                  <a:pt x="462" y="321"/>
                </a:lnTo>
                <a:lnTo>
                  <a:pt x="466" y="326"/>
                </a:lnTo>
                <a:lnTo>
                  <a:pt x="467" y="327"/>
                </a:lnTo>
                <a:lnTo>
                  <a:pt x="468" y="327"/>
                </a:lnTo>
                <a:lnTo>
                  <a:pt x="466" y="327"/>
                </a:lnTo>
                <a:lnTo>
                  <a:pt x="465" y="326"/>
                </a:lnTo>
                <a:lnTo>
                  <a:pt x="461" y="322"/>
                </a:lnTo>
                <a:lnTo>
                  <a:pt x="460" y="321"/>
                </a:lnTo>
                <a:lnTo>
                  <a:pt x="457" y="322"/>
                </a:lnTo>
                <a:lnTo>
                  <a:pt x="456" y="325"/>
                </a:lnTo>
                <a:lnTo>
                  <a:pt x="455" y="326"/>
                </a:lnTo>
                <a:lnTo>
                  <a:pt x="453" y="326"/>
                </a:lnTo>
                <a:lnTo>
                  <a:pt x="452" y="327"/>
                </a:lnTo>
                <a:lnTo>
                  <a:pt x="451" y="328"/>
                </a:lnTo>
                <a:lnTo>
                  <a:pt x="451" y="330"/>
                </a:lnTo>
                <a:lnTo>
                  <a:pt x="451" y="331"/>
                </a:lnTo>
                <a:lnTo>
                  <a:pt x="451" y="333"/>
                </a:lnTo>
                <a:lnTo>
                  <a:pt x="451" y="334"/>
                </a:lnTo>
                <a:lnTo>
                  <a:pt x="450" y="334"/>
                </a:lnTo>
                <a:lnTo>
                  <a:pt x="447" y="334"/>
                </a:lnTo>
                <a:lnTo>
                  <a:pt x="445" y="334"/>
                </a:lnTo>
                <a:lnTo>
                  <a:pt x="444" y="333"/>
                </a:lnTo>
                <a:lnTo>
                  <a:pt x="443" y="332"/>
                </a:lnTo>
                <a:lnTo>
                  <a:pt x="443" y="344"/>
                </a:lnTo>
                <a:lnTo>
                  <a:pt x="443" y="352"/>
                </a:lnTo>
                <a:lnTo>
                  <a:pt x="443" y="378"/>
                </a:lnTo>
                <a:lnTo>
                  <a:pt x="443" y="382"/>
                </a:lnTo>
                <a:lnTo>
                  <a:pt x="443" y="397"/>
                </a:lnTo>
                <a:lnTo>
                  <a:pt x="441" y="397"/>
                </a:lnTo>
                <a:lnTo>
                  <a:pt x="441" y="398"/>
                </a:lnTo>
                <a:lnTo>
                  <a:pt x="441" y="399"/>
                </a:lnTo>
                <a:lnTo>
                  <a:pt x="441" y="400"/>
                </a:lnTo>
                <a:lnTo>
                  <a:pt x="441" y="401"/>
                </a:lnTo>
                <a:lnTo>
                  <a:pt x="441" y="403"/>
                </a:lnTo>
                <a:lnTo>
                  <a:pt x="439" y="404"/>
                </a:lnTo>
                <a:lnTo>
                  <a:pt x="439" y="406"/>
                </a:lnTo>
                <a:lnTo>
                  <a:pt x="438" y="409"/>
                </a:lnTo>
                <a:lnTo>
                  <a:pt x="437" y="410"/>
                </a:lnTo>
                <a:lnTo>
                  <a:pt x="436" y="410"/>
                </a:lnTo>
                <a:lnTo>
                  <a:pt x="434" y="409"/>
                </a:lnTo>
                <a:lnTo>
                  <a:pt x="433" y="409"/>
                </a:lnTo>
                <a:lnTo>
                  <a:pt x="432" y="408"/>
                </a:lnTo>
                <a:lnTo>
                  <a:pt x="430" y="409"/>
                </a:lnTo>
                <a:lnTo>
                  <a:pt x="429" y="410"/>
                </a:lnTo>
                <a:lnTo>
                  <a:pt x="427" y="414"/>
                </a:lnTo>
                <a:lnTo>
                  <a:pt x="426" y="414"/>
                </a:lnTo>
                <a:lnTo>
                  <a:pt x="423" y="413"/>
                </a:lnTo>
                <a:lnTo>
                  <a:pt x="422" y="413"/>
                </a:lnTo>
                <a:lnTo>
                  <a:pt x="420" y="414"/>
                </a:lnTo>
                <a:lnTo>
                  <a:pt x="419" y="417"/>
                </a:lnTo>
                <a:lnTo>
                  <a:pt x="414" y="419"/>
                </a:lnTo>
                <a:lnTo>
                  <a:pt x="408" y="421"/>
                </a:lnTo>
                <a:lnTo>
                  <a:pt x="408" y="423"/>
                </a:lnTo>
                <a:lnTo>
                  <a:pt x="405" y="425"/>
                </a:lnTo>
                <a:lnTo>
                  <a:pt x="403" y="427"/>
                </a:lnTo>
                <a:lnTo>
                  <a:pt x="403" y="429"/>
                </a:lnTo>
                <a:lnTo>
                  <a:pt x="402" y="430"/>
                </a:lnTo>
                <a:lnTo>
                  <a:pt x="400" y="432"/>
                </a:lnTo>
                <a:lnTo>
                  <a:pt x="401" y="434"/>
                </a:lnTo>
                <a:lnTo>
                  <a:pt x="399" y="437"/>
                </a:lnTo>
                <a:lnTo>
                  <a:pt x="399" y="439"/>
                </a:lnTo>
                <a:lnTo>
                  <a:pt x="395" y="442"/>
                </a:lnTo>
                <a:lnTo>
                  <a:pt x="392" y="444"/>
                </a:lnTo>
                <a:lnTo>
                  <a:pt x="391" y="445"/>
                </a:lnTo>
                <a:lnTo>
                  <a:pt x="390" y="451"/>
                </a:lnTo>
                <a:lnTo>
                  <a:pt x="389" y="455"/>
                </a:lnTo>
                <a:lnTo>
                  <a:pt x="390" y="457"/>
                </a:lnTo>
                <a:lnTo>
                  <a:pt x="390" y="460"/>
                </a:lnTo>
                <a:lnTo>
                  <a:pt x="390" y="462"/>
                </a:lnTo>
                <a:lnTo>
                  <a:pt x="391" y="463"/>
                </a:lnTo>
                <a:lnTo>
                  <a:pt x="396" y="463"/>
                </a:lnTo>
                <a:lnTo>
                  <a:pt x="399" y="463"/>
                </a:lnTo>
                <a:lnTo>
                  <a:pt x="400" y="463"/>
                </a:lnTo>
                <a:lnTo>
                  <a:pt x="402" y="465"/>
                </a:lnTo>
                <a:lnTo>
                  <a:pt x="403" y="465"/>
                </a:lnTo>
                <a:lnTo>
                  <a:pt x="404" y="469"/>
                </a:lnTo>
                <a:lnTo>
                  <a:pt x="407" y="474"/>
                </a:lnTo>
                <a:lnTo>
                  <a:pt x="411" y="476"/>
                </a:lnTo>
                <a:lnTo>
                  <a:pt x="411" y="479"/>
                </a:lnTo>
                <a:lnTo>
                  <a:pt x="411" y="480"/>
                </a:lnTo>
                <a:lnTo>
                  <a:pt x="411" y="482"/>
                </a:lnTo>
                <a:lnTo>
                  <a:pt x="411" y="483"/>
                </a:lnTo>
                <a:lnTo>
                  <a:pt x="408" y="485"/>
                </a:lnTo>
                <a:lnTo>
                  <a:pt x="408" y="486"/>
                </a:lnTo>
                <a:lnTo>
                  <a:pt x="406" y="488"/>
                </a:lnTo>
                <a:lnTo>
                  <a:pt x="406" y="490"/>
                </a:lnTo>
                <a:lnTo>
                  <a:pt x="405" y="492"/>
                </a:lnTo>
                <a:lnTo>
                  <a:pt x="403" y="494"/>
                </a:lnTo>
                <a:lnTo>
                  <a:pt x="400" y="496"/>
                </a:lnTo>
                <a:lnTo>
                  <a:pt x="400" y="497"/>
                </a:lnTo>
                <a:lnTo>
                  <a:pt x="401" y="499"/>
                </a:lnTo>
                <a:lnTo>
                  <a:pt x="401" y="505"/>
                </a:lnTo>
                <a:lnTo>
                  <a:pt x="400" y="505"/>
                </a:lnTo>
                <a:lnTo>
                  <a:pt x="400" y="507"/>
                </a:lnTo>
                <a:lnTo>
                  <a:pt x="400" y="508"/>
                </a:lnTo>
                <a:lnTo>
                  <a:pt x="401" y="509"/>
                </a:lnTo>
                <a:lnTo>
                  <a:pt x="402" y="511"/>
                </a:lnTo>
                <a:lnTo>
                  <a:pt x="402" y="513"/>
                </a:lnTo>
                <a:lnTo>
                  <a:pt x="402" y="516"/>
                </a:lnTo>
                <a:lnTo>
                  <a:pt x="400" y="519"/>
                </a:lnTo>
                <a:lnTo>
                  <a:pt x="398" y="521"/>
                </a:lnTo>
                <a:lnTo>
                  <a:pt x="397" y="521"/>
                </a:lnTo>
                <a:lnTo>
                  <a:pt x="397" y="522"/>
                </a:lnTo>
                <a:lnTo>
                  <a:pt x="398" y="523"/>
                </a:lnTo>
                <a:lnTo>
                  <a:pt x="400" y="527"/>
                </a:lnTo>
                <a:lnTo>
                  <a:pt x="400" y="528"/>
                </a:lnTo>
                <a:lnTo>
                  <a:pt x="400" y="531"/>
                </a:lnTo>
                <a:lnTo>
                  <a:pt x="400" y="532"/>
                </a:lnTo>
                <a:lnTo>
                  <a:pt x="401" y="534"/>
                </a:lnTo>
                <a:lnTo>
                  <a:pt x="401" y="537"/>
                </a:lnTo>
                <a:lnTo>
                  <a:pt x="401" y="538"/>
                </a:lnTo>
                <a:lnTo>
                  <a:pt x="401" y="540"/>
                </a:lnTo>
                <a:lnTo>
                  <a:pt x="400" y="541"/>
                </a:lnTo>
                <a:lnTo>
                  <a:pt x="399" y="542"/>
                </a:lnTo>
                <a:lnTo>
                  <a:pt x="399" y="543"/>
                </a:lnTo>
                <a:lnTo>
                  <a:pt x="400" y="544"/>
                </a:lnTo>
                <a:lnTo>
                  <a:pt x="400" y="546"/>
                </a:lnTo>
                <a:lnTo>
                  <a:pt x="400" y="548"/>
                </a:lnTo>
                <a:lnTo>
                  <a:pt x="400" y="550"/>
                </a:lnTo>
                <a:lnTo>
                  <a:pt x="399" y="552"/>
                </a:lnTo>
                <a:lnTo>
                  <a:pt x="398" y="554"/>
                </a:lnTo>
                <a:lnTo>
                  <a:pt x="397" y="556"/>
                </a:lnTo>
                <a:lnTo>
                  <a:pt x="397" y="558"/>
                </a:lnTo>
                <a:lnTo>
                  <a:pt x="397" y="560"/>
                </a:lnTo>
                <a:lnTo>
                  <a:pt x="404" y="564"/>
                </a:lnTo>
                <a:lnTo>
                  <a:pt x="405" y="565"/>
                </a:lnTo>
                <a:lnTo>
                  <a:pt x="410" y="570"/>
                </a:lnTo>
                <a:lnTo>
                  <a:pt x="412" y="571"/>
                </a:lnTo>
                <a:lnTo>
                  <a:pt x="413" y="572"/>
                </a:lnTo>
                <a:lnTo>
                  <a:pt x="413" y="574"/>
                </a:lnTo>
                <a:lnTo>
                  <a:pt x="413" y="575"/>
                </a:lnTo>
                <a:lnTo>
                  <a:pt x="418" y="576"/>
                </a:lnTo>
                <a:lnTo>
                  <a:pt x="419" y="578"/>
                </a:lnTo>
                <a:lnTo>
                  <a:pt x="420" y="580"/>
                </a:lnTo>
                <a:lnTo>
                  <a:pt x="420" y="581"/>
                </a:lnTo>
                <a:lnTo>
                  <a:pt x="422" y="580"/>
                </a:lnTo>
                <a:lnTo>
                  <a:pt x="424" y="581"/>
                </a:lnTo>
                <a:lnTo>
                  <a:pt x="427" y="581"/>
                </a:lnTo>
                <a:lnTo>
                  <a:pt x="428" y="581"/>
                </a:lnTo>
                <a:lnTo>
                  <a:pt x="430" y="582"/>
                </a:lnTo>
                <a:lnTo>
                  <a:pt x="437" y="582"/>
                </a:lnTo>
                <a:lnTo>
                  <a:pt x="439" y="583"/>
                </a:lnTo>
                <a:lnTo>
                  <a:pt x="441" y="585"/>
                </a:lnTo>
                <a:lnTo>
                  <a:pt x="441" y="588"/>
                </a:lnTo>
                <a:lnTo>
                  <a:pt x="443" y="591"/>
                </a:lnTo>
                <a:lnTo>
                  <a:pt x="447" y="594"/>
                </a:lnTo>
                <a:lnTo>
                  <a:pt x="451" y="597"/>
                </a:lnTo>
                <a:lnTo>
                  <a:pt x="457" y="598"/>
                </a:lnTo>
                <a:lnTo>
                  <a:pt x="460" y="599"/>
                </a:lnTo>
                <a:lnTo>
                  <a:pt x="464" y="601"/>
                </a:lnTo>
                <a:lnTo>
                  <a:pt x="466" y="603"/>
                </a:lnTo>
                <a:lnTo>
                  <a:pt x="469" y="604"/>
                </a:lnTo>
                <a:lnTo>
                  <a:pt x="472" y="605"/>
                </a:lnTo>
                <a:lnTo>
                  <a:pt x="475" y="609"/>
                </a:lnTo>
                <a:lnTo>
                  <a:pt x="475" y="610"/>
                </a:lnTo>
                <a:lnTo>
                  <a:pt x="475" y="612"/>
                </a:lnTo>
                <a:lnTo>
                  <a:pt x="476" y="613"/>
                </a:lnTo>
                <a:lnTo>
                  <a:pt x="477" y="614"/>
                </a:lnTo>
                <a:lnTo>
                  <a:pt x="478" y="615"/>
                </a:lnTo>
                <a:lnTo>
                  <a:pt x="478" y="617"/>
                </a:lnTo>
                <a:lnTo>
                  <a:pt x="478" y="619"/>
                </a:lnTo>
                <a:lnTo>
                  <a:pt x="479" y="621"/>
                </a:lnTo>
                <a:lnTo>
                  <a:pt x="483" y="625"/>
                </a:lnTo>
                <a:lnTo>
                  <a:pt x="485" y="628"/>
                </a:lnTo>
                <a:lnTo>
                  <a:pt x="490" y="631"/>
                </a:lnTo>
                <a:lnTo>
                  <a:pt x="491" y="632"/>
                </a:lnTo>
                <a:lnTo>
                  <a:pt x="493" y="632"/>
                </a:lnTo>
                <a:lnTo>
                  <a:pt x="494" y="633"/>
                </a:lnTo>
                <a:lnTo>
                  <a:pt x="497" y="637"/>
                </a:lnTo>
                <a:lnTo>
                  <a:pt x="501" y="640"/>
                </a:lnTo>
                <a:lnTo>
                  <a:pt x="502" y="640"/>
                </a:lnTo>
                <a:lnTo>
                  <a:pt x="505" y="643"/>
                </a:lnTo>
                <a:lnTo>
                  <a:pt x="507" y="643"/>
                </a:lnTo>
                <a:lnTo>
                  <a:pt x="508" y="643"/>
                </a:lnTo>
                <a:lnTo>
                  <a:pt x="511" y="643"/>
                </a:lnTo>
                <a:lnTo>
                  <a:pt x="516" y="646"/>
                </a:lnTo>
                <a:lnTo>
                  <a:pt x="517" y="647"/>
                </a:lnTo>
                <a:lnTo>
                  <a:pt x="522" y="651"/>
                </a:lnTo>
                <a:lnTo>
                  <a:pt x="524" y="652"/>
                </a:lnTo>
                <a:lnTo>
                  <a:pt x="526" y="654"/>
                </a:lnTo>
                <a:lnTo>
                  <a:pt x="527" y="657"/>
                </a:lnTo>
                <a:lnTo>
                  <a:pt x="528" y="658"/>
                </a:lnTo>
                <a:lnTo>
                  <a:pt x="529" y="659"/>
                </a:lnTo>
                <a:lnTo>
                  <a:pt x="530" y="661"/>
                </a:lnTo>
                <a:lnTo>
                  <a:pt x="533" y="667"/>
                </a:lnTo>
                <a:lnTo>
                  <a:pt x="533" y="670"/>
                </a:lnTo>
                <a:lnTo>
                  <a:pt x="534" y="671"/>
                </a:lnTo>
                <a:lnTo>
                  <a:pt x="535" y="672"/>
                </a:lnTo>
                <a:lnTo>
                  <a:pt x="536" y="673"/>
                </a:lnTo>
                <a:lnTo>
                  <a:pt x="536" y="675"/>
                </a:lnTo>
                <a:lnTo>
                  <a:pt x="536" y="676"/>
                </a:lnTo>
                <a:lnTo>
                  <a:pt x="535" y="680"/>
                </a:lnTo>
                <a:lnTo>
                  <a:pt x="535" y="682"/>
                </a:lnTo>
                <a:lnTo>
                  <a:pt x="534" y="684"/>
                </a:lnTo>
                <a:lnTo>
                  <a:pt x="535" y="692"/>
                </a:lnTo>
                <a:lnTo>
                  <a:pt x="535" y="694"/>
                </a:lnTo>
                <a:lnTo>
                  <a:pt x="537" y="695"/>
                </a:lnTo>
                <a:lnTo>
                  <a:pt x="537" y="696"/>
                </a:lnTo>
                <a:lnTo>
                  <a:pt x="536" y="700"/>
                </a:lnTo>
                <a:lnTo>
                  <a:pt x="536" y="701"/>
                </a:lnTo>
                <a:lnTo>
                  <a:pt x="537" y="703"/>
                </a:lnTo>
                <a:lnTo>
                  <a:pt x="538" y="705"/>
                </a:lnTo>
                <a:lnTo>
                  <a:pt x="489" y="705"/>
                </a:lnTo>
                <a:lnTo>
                  <a:pt x="481" y="705"/>
                </a:lnTo>
                <a:lnTo>
                  <a:pt x="481" y="704"/>
                </a:lnTo>
                <a:lnTo>
                  <a:pt x="478" y="705"/>
                </a:lnTo>
                <a:lnTo>
                  <a:pt x="437" y="704"/>
                </a:lnTo>
                <a:lnTo>
                  <a:pt x="427" y="705"/>
                </a:lnTo>
                <a:lnTo>
                  <a:pt x="388" y="705"/>
                </a:lnTo>
                <a:lnTo>
                  <a:pt x="384" y="705"/>
                </a:lnTo>
                <a:lnTo>
                  <a:pt x="370" y="705"/>
                </a:lnTo>
                <a:lnTo>
                  <a:pt x="355" y="705"/>
                </a:lnTo>
                <a:lnTo>
                  <a:pt x="248" y="705"/>
                </a:lnTo>
                <a:lnTo>
                  <a:pt x="243" y="705"/>
                </a:lnTo>
                <a:lnTo>
                  <a:pt x="235" y="704"/>
                </a:lnTo>
                <a:lnTo>
                  <a:pt x="214" y="705"/>
                </a:lnTo>
                <a:lnTo>
                  <a:pt x="171" y="704"/>
                </a:lnTo>
                <a:lnTo>
                  <a:pt x="153" y="705"/>
                </a:lnTo>
                <a:lnTo>
                  <a:pt x="69" y="704"/>
                </a:lnTo>
                <a:lnTo>
                  <a:pt x="70" y="652"/>
                </a:lnTo>
                <a:lnTo>
                  <a:pt x="69" y="619"/>
                </a:lnTo>
                <a:lnTo>
                  <a:pt x="70" y="559"/>
                </a:lnTo>
                <a:lnTo>
                  <a:pt x="70" y="495"/>
                </a:lnTo>
                <a:lnTo>
                  <a:pt x="66" y="488"/>
                </a:lnTo>
                <a:lnTo>
                  <a:pt x="64" y="486"/>
                </a:lnTo>
                <a:lnTo>
                  <a:pt x="59" y="484"/>
                </a:lnTo>
                <a:lnTo>
                  <a:pt x="56" y="482"/>
                </a:lnTo>
                <a:lnTo>
                  <a:pt x="52" y="481"/>
                </a:lnTo>
                <a:lnTo>
                  <a:pt x="49" y="481"/>
                </a:lnTo>
                <a:lnTo>
                  <a:pt x="48" y="480"/>
                </a:lnTo>
                <a:lnTo>
                  <a:pt x="44" y="475"/>
                </a:lnTo>
                <a:lnTo>
                  <a:pt x="43" y="470"/>
                </a:lnTo>
                <a:lnTo>
                  <a:pt x="42" y="468"/>
                </a:lnTo>
                <a:lnTo>
                  <a:pt x="39" y="464"/>
                </a:lnTo>
                <a:lnTo>
                  <a:pt x="38" y="463"/>
                </a:lnTo>
                <a:lnTo>
                  <a:pt x="37" y="463"/>
                </a:lnTo>
                <a:lnTo>
                  <a:pt x="36" y="462"/>
                </a:lnTo>
                <a:lnTo>
                  <a:pt x="35" y="462"/>
                </a:lnTo>
                <a:lnTo>
                  <a:pt x="32" y="459"/>
                </a:lnTo>
                <a:lnTo>
                  <a:pt x="33" y="456"/>
                </a:lnTo>
                <a:lnTo>
                  <a:pt x="35" y="453"/>
                </a:lnTo>
                <a:lnTo>
                  <a:pt x="37" y="451"/>
                </a:lnTo>
                <a:lnTo>
                  <a:pt x="44" y="446"/>
                </a:lnTo>
                <a:lnTo>
                  <a:pt x="48" y="444"/>
                </a:lnTo>
                <a:lnTo>
                  <a:pt x="51" y="441"/>
                </a:lnTo>
                <a:lnTo>
                  <a:pt x="53" y="439"/>
                </a:lnTo>
                <a:lnTo>
                  <a:pt x="54" y="437"/>
                </a:lnTo>
                <a:lnTo>
                  <a:pt x="56" y="435"/>
                </a:lnTo>
                <a:lnTo>
                  <a:pt x="57" y="432"/>
                </a:lnTo>
                <a:lnTo>
                  <a:pt x="58" y="430"/>
                </a:lnTo>
                <a:lnTo>
                  <a:pt x="59" y="426"/>
                </a:lnTo>
                <a:lnTo>
                  <a:pt x="59" y="421"/>
                </a:lnTo>
                <a:lnTo>
                  <a:pt x="60" y="419"/>
                </a:lnTo>
                <a:lnTo>
                  <a:pt x="60" y="418"/>
                </a:lnTo>
                <a:lnTo>
                  <a:pt x="60" y="417"/>
                </a:lnTo>
                <a:lnTo>
                  <a:pt x="59" y="415"/>
                </a:lnTo>
                <a:lnTo>
                  <a:pt x="59" y="413"/>
                </a:lnTo>
                <a:lnTo>
                  <a:pt x="59" y="410"/>
                </a:lnTo>
                <a:lnTo>
                  <a:pt x="58" y="408"/>
                </a:lnTo>
                <a:lnTo>
                  <a:pt x="59" y="407"/>
                </a:lnTo>
                <a:lnTo>
                  <a:pt x="60" y="405"/>
                </a:lnTo>
                <a:lnTo>
                  <a:pt x="60" y="404"/>
                </a:lnTo>
                <a:lnTo>
                  <a:pt x="60" y="400"/>
                </a:lnTo>
                <a:lnTo>
                  <a:pt x="60" y="399"/>
                </a:lnTo>
                <a:lnTo>
                  <a:pt x="60" y="397"/>
                </a:lnTo>
                <a:lnTo>
                  <a:pt x="59" y="396"/>
                </a:lnTo>
                <a:lnTo>
                  <a:pt x="59" y="394"/>
                </a:lnTo>
                <a:lnTo>
                  <a:pt x="58" y="393"/>
                </a:lnTo>
                <a:lnTo>
                  <a:pt x="59" y="392"/>
                </a:lnTo>
                <a:lnTo>
                  <a:pt x="58" y="391"/>
                </a:lnTo>
                <a:lnTo>
                  <a:pt x="58" y="390"/>
                </a:lnTo>
                <a:lnTo>
                  <a:pt x="57" y="390"/>
                </a:lnTo>
                <a:lnTo>
                  <a:pt x="57" y="388"/>
                </a:lnTo>
                <a:lnTo>
                  <a:pt x="57" y="387"/>
                </a:lnTo>
                <a:lnTo>
                  <a:pt x="57" y="386"/>
                </a:lnTo>
                <a:lnTo>
                  <a:pt x="57" y="385"/>
                </a:lnTo>
                <a:lnTo>
                  <a:pt x="56" y="382"/>
                </a:lnTo>
                <a:lnTo>
                  <a:pt x="57" y="381"/>
                </a:lnTo>
                <a:lnTo>
                  <a:pt x="57" y="380"/>
                </a:lnTo>
                <a:lnTo>
                  <a:pt x="56" y="379"/>
                </a:lnTo>
                <a:lnTo>
                  <a:pt x="57" y="379"/>
                </a:lnTo>
                <a:lnTo>
                  <a:pt x="57" y="378"/>
                </a:lnTo>
                <a:lnTo>
                  <a:pt x="56" y="377"/>
                </a:lnTo>
                <a:lnTo>
                  <a:pt x="56" y="376"/>
                </a:lnTo>
                <a:lnTo>
                  <a:pt x="56" y="375"/>
                </a:lnTo>
                <a:lnTo>
                  <a:pt x="56" y="374"/>
                </a:lnTo>
                <a:lnTo>
                  <a:pt x="56" y="373"/>
                </a:lnTo>
                <a:lnTo>
                  <a:pt x="56" y="371"/>
                </a:lnTo>
                <a:lnTo>
                  <a:pt x="55" y="370"/>
                </a:lnTo>
                <a:lnTo>
                  <a:pt x="54" y="369"/>
                </a:lnTo>
                <a:lnTo>
                  <a:pt x="52" y="369"/>
                </a:lnTo>
                <a:lnTo>
                  <a:pt x="52" y="368"/>
                </a:lnTo>
                <a:lnTo>
                  <a:pt x="51" y="367"/>
                </a:lnTo>
                <a:lnTo>
                  <a:pt x="51" y="366"/>
                </a:lnTo>
                <a:lnTo>
                  <a:pt x="50" y="363"/>
                </a:lnTo>
                <a:lnTo>
                  <a:pt x="49" y="363"/>
                </a:lnTo>
                <a:lnTo>
                  <a:pt x="48" y="362"/>
                </a:lnTo>
                <a:lnTo>
                  <a:pt x="48" y="361"/>
                </a:lnTo>
                <a:lnTo>
                  <a:pt x="47" y="359"/>
                </a:lnTo>
                <a:lnTo>
                  <a:pt x="46" y="359"/>
                </a:lnTo>
                <a:lnTo>
                  <a:pt x="47" y="358"/>
                </a:lnTo>
                <a:lnTo>
                  <a:pt x="46" y="358"/>
                </a:lnTo>
                <a:lnTo>
                  <a:pt x="47" y="356"/>
                </a:lnTo>
                <a:lnTo>
                  <a:pt x="46" y="355"/>
                </a:lnTo>
                <a:lnTo>
                  <a:pt x="45" y="355"/>
                </a:lnTo>
                <a:lnTo>
                  <a:pt x="46" y="355"/>
                </a:lnTo>
                <a:lnTo>
                  <a:pt x="46" y="354"/>
                </a:lnTo>
                <a:lnTo>
                  <a:pt x="45" y="354"/>
                </a:lnTo>
                <a:lnTo>
                  <a:pt x="44" y="354"/>
                </a:lnTo>
                <a:lnTo>
                  <a:pt x="44" y="353"/>
                </a:lnTo>
                <a:lnTo>
                  <a:pt x="44" y="352"/>
                </a:lnTo>
                <a:lnTo>
                  <a:pt x="44" y="351"/>
                </a:lnTo>
                <a:lnTo>
                  <a:pt x="44" y="350"/>
                </a:lnTo>
                <a:lnTo>
                  <a:pt x="44" y="349"/>
                </a:lnTo>
                <a:lnTo>
                  <a:pt x="44" y="348"/>
                </a:lnTo>
                <a:lnTo>
                  <a:pt x="44" y="347"/>
                </a:lnTo>
                <a:lnTo>
                  <a:pt x="44" y="346"/>
                </a:lnTo>
                <a:lnTo>
                  <a:pt x="44" y="345"/>
                </a:lnTo>
                <a:lnTo>
                  <a:pt x="43" y="345"/>
                </a:lnTo>
                <a:lnTo>
                  <a:pt x="44" y="343"/>
                </a:lnTo>
                <a:lnTo>
                  <a:pt x="43" y="342"/>
                </a:lnTo>
                <a:lnTo>
                  <a:pt x="42" y="341"/>
                </a:lnTo>
                <a:lnTo>
                  <a:pt x="42" y="340"/>
                </a:lnTo>
                <a:lnTo>
                  <a:pt x="41" y="340"/>
                </a:lnTo>
                <a:lnTo>
                  <a:pt x="41" y="339"/>
                </a:lnTo>
                <a:lnTo>
                  <a:pt x="41" y="338"/>
                </a:lnTo>
                <a:lnTo>
                  <a:pt x="40" y="337"/>
                </a:lnTo>
                <a:lnTo>
                  <a:pt x="39" y="335"/>
                </a:lnTo>
                <a:lnTo>
                  <a:pt x="39" y="334"/>
                </a:lnTo>
                <a:lnTo>
                  <a:pt x="38" y="332"/>
                </a:lnTo>
                <a:lnTo>
                  <a:pt x="39" y="331"/>
                </a:lnTo>
                <a:lnTo>
                  <a:pt x="39" y="330"/>
                </a:lnTo>
                <a:lnTo>
                  <a:pt x="40" y="329"/>
                </a:lnTo>
                <a:lnTo>
                  <a:pt x="39" y="328"/>
                </a:lnTo>
                <a:lnTo>
                  <a:pt x="39" y="327"/>
                </a:lnTo>
                <a:lnTo>
                  <a:pt x="40" y="326"/>
                </a:lnTo>
                <a:lnTo>
                  <a:pt x="39" y="325"/>
                </a:lnTo>
                <a:lnTo>
                  <a:pt x="40" y="325"/>
                </a:lnTo>
                <a:lnTo>
                  <a:pt x="40" y="324"/>
                </a:lnTo>
                <a:lnTo>
                  <a:pt x="40" y="322"/>
                </a:lnTo>
                <a:lnTo>
                  <a:pt x="40" y="321"/>
                </a:lnTo>
                <a:lnTo>
                  <a:pt x="40" y="320"/>
                </a:lnTo>
                <a:lnTo>
                  <a:pt x="40" y="319"/>
                </a:lnTo>
                <a:lnTo>
                  <a:pt x="39" y="318"/>
                </a:lnTo>
                <a:lnTo>
                  <a:pt x="39" y="317"/>
                </a:lnTo>
                <a:lnTo>
                  <a:pt x="39" y="316"/>
                </a:lnTo>
                <a:lnTo>
                  <a:pt x="39" y="315"/>
                </a:lnTo>
                <a:lnTo>
                  <a:pt x="39" y="313"/>
                </a:lnTo>
                <a:lnTo>
                  <a:pt x="39" y="312"/>
                </a:lnTo>
                <a:lnTo>
                  <a:pt x="40" y="312"/>
                </a:lnTo>
                <a:lnTo>
                  <a:pt x="40" y="311"/>
                </a:lnTo>
                <a:lnTo>
                  <a:pt x="41" y="310"/>
                </a:lnTo>
                <a:lnTo>
                  <a:pt x="40" y="310"/>
                </a:lnTo>
                <a:lnTo>
                  <a:pt x="41" y="309"/>
                </a:lnTo>
                <a:lnTo>
                  <a:pt x="40" y="308"/>
                </a:lnTo>
                <a:lnTo>
                  <a:pt x="41" y="308"/>
                </a:lnTo>
                <a:lnTo>
                  <a:pt x="41" y="307"/>
                </a:lnTo>
                <a:lnTo>
                  <a:pt x="41" y="306"/>
                </a:lnTo>
                <a:lnTo>
                  <a:pt x="42" y="306"/>
                </a:lnTo>
                <a:lnTo>
                  <a:pt x="41" y="305"/>
                </a:lnTo>
                <a:lnTo>
                  <a:pt x="41" y="304"/>
                </a:lnTo>
                <a:lnTo>
                  <a:pt x="41" y="303"/>
                </a:lnTo>
                <a:lnTo>
                  <a:pt x="42" y="303"/>
                </a:lnTo>
                <a:lnTo>
                  <a:pt x="42" y="301"/>
                </a:lnTo>
                <a:lnTo>
                  <a:pt x="42" y="300"/>
                </a:lnTo>
                <a:lnTo>
                  <a:pt x="41" y="300"/>
                </a:lnTo>
                <a:lnTo>
                  <a:pt x="41" y="301"/>
                </a:lnTo>
                <a:lnTo>
                  <a:pt x="40" y="301"/>
                </a:lnTo>
                <a:lnTo>
                  <a:pt x="39" y="300"/>
                </a:lnTo>
                <a:lnTo>
                  <a:pt x="39" y="298"/>
                </a:lnTo>
                <a:lnTo>
                  <a:pt x="39" y="297"/>
                </a:lnTo>
                <a:lnTo>
                  <a:pt x="39" y="296"/>
                </a:lnTo>
                <a:lnTo>
                  <a:pt x="39" y="295"/>
                </a:lnTo>
                <a:lnTo>
                  <a:pt x="38" y="296"/>
                </a:lnTo>
                <a:lnTo>
                  <a:pt x="37" y="295"/>
                </a:lnTo>
                <a:lnTo>
                  <a:pt x="37" y="294"/>
                </a:lnTo>
                <a:lnTo>
                  <a:pt x="37" y="292"/>
                </a:lnTo>
                <a:lnTo>
                  <a:pt x="37" y="291"/>
                </a:lnTo>
                <a:lnTo>
                  <a:pt x="36" y="291"/>
                </a:lnTo>
                <a:lnTo>
                  <a:pt x="35" y="290"/>
                </a:lnTo>
                <a:lnTo>
                  <a:pt x="36" y="289"/>
                </a:lnTo>
                <a:lnTo>
                  <a:pt x="37" y="288"/>
                </a:lnTo>
                <a:lnTo>
                  <a:pt x="36" y="288"/>
                </a:lnTo>
                <a:lnTo>
                  <a:pt x="37" y="287"/>
                </a:lnTo>
                <a:lnTo>
                  <a:pt x="37" y="286"/>
                </a:lnTo>
                <a:lnTo>
                  <a:pt x="36" y="286"/>
                </a:lnTo>
                <a:lnTo>
                  <a:pt x="36" y="285"/>
                </a:lnTo>
                <a:lnTo>
                  <a:pt x="36" y="284"/>
                </a:lnTo>
                <a:lnTo>
                  <a:pt x="37" y="283"/>
                </a:lnTo>
                <a:lnTo>
                  <a:pt x="37" y="282"/>
                </a:lnTo>
                <a:lnTo>
                  <a:pt x="36" y="282"/>
                </a:lnTo>
                <a:lnTo>
                  <a:pt x="37" y="281"/>
                </a:lnTo>
                <a:lnTo>
                  <a:pt x="36" y="280"/>
                </a:lnTo>
                <a:lnTo>
                  <a:pt x="37" y="279"/>
                </a:lnTo>
                <a:lnTo>
                  <a:pt x="36" y="277"/>
                </a:lnTo>
                <a:lnTo>
                  <a:pt x="36" y="275"/>
                </a:lnTo>
                <a:lnTo>
                  <a:pt x="36" y="274"/>
                </a:lnTo>
                <a:lnTo>
                  <a:pt x="35" y="273"/>
                </a:lnTo>
                <a:lnTo>
                  <a:pt x="36" y="272"/>
                </a:lnTo>
                <a:lnTo>
                  <a:pt x="36" y="271"/>
                </a:lnTo>
                <a:lnTo>
                  <a:pt x="36" y="270"/>
                </a:lnTo>
                <a:lnTo>
                  <a:pt x="36" y="269"/>
                </a:lnTo>
                <a:lnTo>
                  <a:pt x="35" y="269"/>
                </a:lnTo>
                <a:lnTo>
                  <a:pt x="36" y="268"/>
                </a:lnTo>
                <a:lnTo>
                  <a:pt x="35" y="268"/>
                </a:lnTo>
                <a:lnTo>
                  <a:pt x="35" y="267"/>
                </a:lnTo>
                <a:lnTo>
                  <a:pt x="36" y="267"/>
                </a:lnTo>
                <a:lnTo>
                  <a:pt x="35" y="267"/>
                </a:lnTo>
                <a:lnTo>
                  <a:pt x="35" y="266"/>
                </a:lnTo>
                <a:lnTo>
                  <a:pt x="35" y="265"/>
                </a:lnTo>
                <a:lnTo>
                  <a:pt x="35" y="264"/>
                </a:lnTo>
                <a:lnTo>
                  <a:pt x="35" y="263"/>
                </a:lnTo>
                <a:lnTo>
                  <a:pt x="35" y="262"/>
                </a:lnTo>
                <a:lnTo>
                  <a:pt x="35" y="261"/>
                </a:lnTo>
                <a:lnTo>
                  <a:pt x="35" y="260"/>
                </a:lnTo>
                <a:lnTo>
                  <a:pt x="36" y="260"/>
                </a:lnTo>
                <a:lnTo>
                  <a:pt x="35" y="259"/>
                </a:lnTo>
                <a:lnTo>
                  <a:pt x="35" y="258"/>
                </a:lnTo>
                <a:lnTo>
                  <a:pt x="35" y="257"/>
                </a:lnTo>
                <a:lnTo>
                  <a:pt x="36" y="255"/>
                </a:lnTo>
                <a:lnTo>
                  <a:pt x="35" y="254"/>
                </a:lnTo>
                <a:lnTo>
                  <a:pt x="35" y="253"/>
                </a:lnTo>
                <a:lnTo>
                  <a:pt x="35" y="252"/>
                </a:lnTo>
                <a:lnTo>
                  <a:pt x="35" y="251"/>
                </a:lnTo>
                <a:lnTo>
                  <a:pt x="34" y="250"/>
                </a:lnTo>
                <a:lnTo>
                  <a:pt x="35" y="249"/>
                </a:lnTo>
                <a:lnTo>
                  <a:pt x="35" y="248"/>
                </a:lnTo>
                <a:lnTo>
                  <a:pt x="34" y="248"/>
                </a:lnTo>
                <a:lnTo>
                  <a:pt x="35" y="247"/>
                </a:lnTo>
                <a:lnTo>
                  <a:pt x="34" y="247"/>
                </a:lnTo>
                <a:lnTo>
                  <a:pt x="34" y="246"/>
                </a:lnTo>
                <a:lnTo>
                  <a:pt x="35" y="245"/>
                </a:lnTo>
                <a:lnTo>
                  <a:pt x="34" y="244"/>
                </a:lnTo>
                <a:lnTo>
                  <a:pt x="35" y="244"/>
                </a:lnTo>
                <a:lnTo>
                  <a:pt x="34" y="243"/>
                </a:lnTo>
                <a:lnTo>
                  <a:pt x="35" y="242"/>
                </a:lnTo>
                <a:lnTo>
                  <a:pt x="34" y="242"/>
                </a:lnTo>
                <a:lnTo>
                  <a:pt x="33" y="242"/>
                </a:lnTo>
                <a:lnTo>
                  <a:pt x="32" y="241"/>
                </a:lnTo>
                <a:lnTo>
                  <a:pt x="33" y="241"/>
                </a:lnTo>
                <a:lnTo>
                  <a:pt x="33" y="240"/>
                </a:lnTo>
                <a:lnTo>
                  <a:pt x="34" y="240"/>
                </a:lnTo>
                <a:lnTo>
                  <a:pt x="33" y="239"/>
                </a:lnTo>
                <a:lnTo>
                  <a:pt x="33" y="237"/>
                </a:lnTo>
                <a:lnTo>
                  <a:pt x="33" y="236"/>
                </a:lnTo>
                <a:lnTo>
                  <a:pt x="33" y="235"/>
                </a:lnTo>
                <a:lnTo>
                  <a:pt x="32" y="234"/>
                </a:lnTo>
                <a:lnTo>
                  <a:pt x="33" y="233"/>
                </a:lnTo>
                <a:lnTo>
                  <a:pt x="33" y="232"/>
                </a:lnTo>
                <a:lnTo>
                  <a:pt x="33" y="231"/>
                </a:lnTo>
                <a:lnTo>
                  <a:pt x="34" y="231"/>
                </a:lnTo>
                <a:lnTo>
                  <a:pt x="33" y="230"/>
                </a:lnTo>
                <a:lnTo>
                  <a:pt x="34" y="229"/>
                </a:lnTo>
                <a:lnTo>
                  <a:pt x="33" y="229"/>
                </a:lnTo>
                <a:lnTo>
                  <a:pt x="32" y="229"/>
                </a:lnTo>
                <a:lnTo>
                  <a:pt x="32" y="228"/>
                </a:lnTo>
                <a:lnTo>
                  <a:pt x="32" y="227"/>
                </a:lnTo>
                <a:lnTo>
                  <a:pt x="32" y="226"/>
                </a:lnTo>
                <a:lnTo>
                  <a:pt x="34" y="226"/>
                </a:lnTo>
                <a:lnTo>
                  <a:pt x="33" y="226"/>
                </a:lnTo>
                <a:lnTo>
                  <a:pt x="33" y="225"/>
                </a:lnTo>
                <a:lnTo>
                  <a:pt x="33" y="224"/>
                </a:lnTo>
                <a:lnTo>
                  <a:pt x="34" y="224"/>
                </a:lnTo>
                <a:lnTo>
                  <a:pt x="33" y="223"/>
                </a:lnTo>
                <a:lnTo>
                  <a:pt x="32" y="223"/>
                </a:lnTo>
                <a:lnTo>
                  <a:pt x="33" y="223"/>
                </a:lnTo>
                <a:lnTo>
                  <a:pt x="33" y="222"/>
                </a:lnTo>
                <a:lnTo>
                  <a:pt x="33" y="221"/>
                </a:lnTo>
                <a:lnTo>
                  <a:pt x="33" y="220"/>
                </a:lnTo>
                <a:lnTo>
                  <a:pt x="33" y="219"/>
                </a:lnTo>
                <a:lnTo>
                  <a:pt x="33" y="218"/>
                </a:lnTo>
                <a:lnTo>
                  <a:pt x="32" y="217"/>
                </a:lnTo>
                <a:lnTo>
                  <a:pt x="31" y="216"/>
                </a:lnTo>
                <a:lnTo>
                  <a:pt x="30" y="215"/>
                </a:lnTo>
                <a:lnTo>
                  <a:pt x="31" y="214"/>
                </a:lnTo>
                <a:lnTo>
                  <a:pt x="30" y="213"/>
                </a:lnTo>
                <a:lnTo>
                  <a:pt x="30" y="211"/>
                </a:lnTo>
                <a:lnTo>
                  <a:pt x="31" y="210"/>
                </a:lnTo>
                <a:lnTo>
                  <a:pt x="30" y="210"/>
                </a:lnTo>
                <a:lnTo>
                  <a:pt x="29" y="209"/>
                </a:lnTo>
                <a:lnTo>
                  <a:pt x="29" y="208"/>
                </a:lnTo>
                <a:lnTo>
                  <a:pt x="27" y="208"/>
                </a:lnTo>
                <a:lnTo>
                  <a:pt x="27" y="207"/>
                </a:lnTo>
                <a:lnTo>
                  <a:pt x="28" y="207"/>
                </a:lnTo>
                <a:lnTo>
                  <a:pt x="27" y="206"/>
                </a:lnTo>
                <a:lnTo>
                  <a:pt x="27" y="205"/>
                </a:lnTo>
                <a:lnTo>
                  <a:pt x="28" y="204"/>
                </a:lnTo>
                <a:lnTo>
                  <a:pt x="27" y="204"/>
                </a:lnTo>
                <a:lnTo>
                  <a:pt x="27" y="203"/>
                </a:lnTo>
                <a:lnTo>
                  <a:pt x="27" y="202"/>
                </a:lnTo>
                <a:lnTo>
                  <a:pt x="26" y="201"/>
                </a:lnTo>
                <a:lnTo>
                  <a:pt x="27" y="201"/>
                </a:lnTo>
                <a:lnTo>
                  <a:pt x="27" y="200"/>
                </a:lnTo>
                <a:lnTo>
                  <a:pt x="26" y="200"/>
                </a:lnTo>
                <a:lnTo>
                  <a:pt x="26" y="199"/>
                </a:lnTo>
                <a:lnTo>
                  <a:pt x="24" y="197"/>
                </a:lnTo>
                <a:lnTo>
                  <a:pt x="23" y="196"/>
                </a:lnTo>
                <a:lnTo>
                  <a:pt x="24" y="196"/>
                </a:lnTo>
                <a:lnTo>
                  <a:pt x="24" y="195"/>
                </a:lnTo>
                <a:lnTo>
                  <a:pt x="23" y="195"/>
                </a:lnTo>
                <a:lnTo>
                  <a:pt x="22" y="195"/>
                </a:lnTo>
                <a:lnTo>
                  <a:pt x="21" y="194"/>
                </a:lnTo>
                <a:lnTo>
                  <a:pt x="21" y="193"/>
                </a:lnTo>
                <a:lnTo>
                  <a:pt x="22" y="193"/>
                </a:lnTo>
                <a:lnTo>
                  <a:pt x="23" y="192"/>
                </a:lnTo>
                <a:lnTo>
                  <a:pt x="21" y="192"/>
                </a:lnTo>
                <a:lnTo>
                  <a:pt x="21" y="191"/>
                </a:lnTo>
                <a:lnTo>
                  <a:pt x="22" y="190"/>
                </a:lnTo>
                <a:lnTo>
                  <a:pt x="21" y="190"/>
                </a:lnTo>
                <a:lnTo>
                  <a:pt x="21" y="189"/>
                </a:lnTo>
                <a:lnTo>
                  <a:pt x="21" y="187"/>
                </a:lnTo>
                <a:lnTo>
                  <a:pt x="20" y="186"/>
                </a:lnTo>
                <a:lnTo>
                  <a:pt x="19" y="186"/>
                </a:lnTo>
                <a:lnTo>
                  <a:pt x="18" y="184"/>
                </a:lnTo>
                <a:lnTo>
                  <a:pt x="19" y="184"/>
                </a:lnTo>
                <a:lnTo>
                  <a:pt x="18" y="183"/>
                </a:lnTo>
                <a:lnTo>
                  <a:pt x="19" y="180"/>
                </a:lnTo>
                <a:lnTo>
                  <a:pt x="18" y="179"/>
                </a:lnTo>
                <a:lnTo>
                  <a:pt x="18" y="178"/>
                </a:lnTo>
                <a:lnTo>
                  <a:pt x="17" y="177"/>
                </a:lnTo>
                <a:lnTo>
                  <a:pt x="17" y="176"/>
                </a:lnTo>
                <a:lnTo>
                  <a:pt x="15" y="175"/>
                </a:lnTo>
                <a:lnTo>
                  <a:pt x="15" y="174"/>
                </a:lnTo>
                <a:lnTo>
                  <a:pt x="15" y="173"/>
                </a:lnTo>
                <a:lnTo>
                  <a:pt x="15" y="172"/>
                </a:lnTo>
                <a:lnTo>
                  <a:pt x="16" y="172"/>
                </a:lnTo>
                <a:lnTo>
                  <a:pt x="15" y="170"/>
                </a:lnTo>
                <a:lnTo>
                  <a:pt x="15" y="168"/>
                </a:lnTo>
                <a:lnTo>
                  <a:pt x="15" y="166"/>
                </a:lnTo>
                <a:lnTo>
                  <a:pt x="14" y="165"/>
                </a:lnTo>
                <a:lnTo>
                  <a:pt x="11" y="161"/>
                </a:lnTo>
                <a:lnTo>
                  <a:pt x="12" y="160"/>
                </a:lnTo>
                <a:lnTo>
                  <a:pt x="11" y="159"/>
                </a:lnTo>
                <a:lnTo>
                  <a:pt x="11" y="158"/>
                </a:lnTo>
                <a:lnTo>
                  <a:pt x="10" y="157"/>
                </a:lnTo>
                <a:lnTo>
                  <a:pt x="10" y="156"/>
                </a:lnTo>
                <a:lnTo>
                  <a:pt x="9" y="154"/>
                </a:lnTo>
                <a:lnTo>
                  <a:pt x="10" y="154"/>
                </a:lnTo>
                <a:lnTo>
                  <a:pt x="9" y="153"/>
                </a:lnTo>
                <a:lnTo>
                  <a:pt x="8" y="153"/>
                </a:lnTo>
                <a:lnTo>
                  <a:pt x="8" y="152"/>
                </a:lnTo>
                <a:lnTo>
                  <a:pt x="9" y="151"/>
                </a:lnTo>
                <a:lnTo>
                  <a:pt x="10" y="151"/>
                </a:lnTo>
                <a:lnTo>
                  <a:pt x="9" y="150"/>
                </a:lnTo>
                <a:lnTo>
                  <a:pt x="8" y="151"/>
                </a:lnTo>
                <a:lnTo>
                  <a:pt x="7" y="149"/>
                </a:lnTo>
                <a:lnTo>
                  <a:pt x="8" y="149"/>
                </a:lnTo>
                <a:lnTo>
                  <a:pt x="9" y="148"/>
                </a:lnTo>
                <a:lnTo>
                  <a:pt x="8" y="148"/>
                </a:lnTo>
                <a:lnTo>
                  <a:pt x="8" y="146"/>
                </a:lnTo>
                <a:lnTo>
                  <a:pt x="9" y="145"/>
                </a:lnTo>
                <a:lnTo>
                  <a:pt x="10" y="144"/>
                </a:lnTo>
                <a:lnTo>
                  <a:pt x="9" y="144"/>
                </a:lnTo>
                <a:lnTo>
                  <a:pt x="8" y="144"/>
                </a:lnTo>
                <a:lnTo>
                  <a:pt x="7" y="143"/>
                </a:lnTo>
                <a:lnTo>
                  <a:pt x="8" y="143"/>
                </a:lnTo>
                <a:lnTo>
                  <a:pt x="10" y="143"/>
                </a:lnTo>
                <a:lnTo>
                  <a:pt x="9" y="142"/>
                </a:lnTo>
                <a:lnTo>
                  <a:pt x="8" y="142"/>
                </a:lnTo>
                <a:lnTo>
                  <a:pt x="9" y="141"/>
                </a:lnTo>
                <a:lnTo>
                  <a:pt x="8" y="141"/>
                </a:lnTo>
                <a:lnTo>
                  <a:pt x="8" y="140"/>
                </a:lnTo>
                <a:lnTo>
                  <a:pt x="9" y="140"/>
                </a:lnTo>
                <a:lnTo>
                  <a:pt x="9" y="139"/>
                </a:lnTo>
                <a:lnTo>
                  <a:pt x="10" y="138"/>
                </a:lnTo>
                <a:lnTo>
                  <a:pt x="9" y="138"/>
                </a:lnTo>
                <a:lnTo>
                  <a:pt x="8" y="138"/>
                </a:lnTo>
                <a:lnTo>
                  <a:pt x="9" y="137"/>
                </a:lnTo>
                <a:lnTo>
                  <a:pt x="10" y="137"/>
                </a:lnTo>
                <a:lnTo>
                  <a:pt x="10" y="136"/>
                </a:lnTo>
                <a:lnTo>
                  <a:pt x="10" y="135"/>
                </a:lnTo>
                <a:lnTo>
                  <a:pt x="9" y="135"/>
                </a:lnTo>
                <a:lnTo>
                  <a:pt x="9" y="134"/>
                </a:lnTo>
                <a:lnTo>
                  <a:pt x="10" y="134"/>
                </a:lnTo>
                <a:lnTo>
                  <a:pt x="11" y="134"/>
                </a:lnTo>
                <a:lnTo>
                  <a:pt x="10" y="133"/>
                </a:lnTo>
                <a:lnTo>
                  <a:pt x="10" y="132"/>
                </a:lnTo>
                <a:lnTo>
                  <a:pt x="9" y="132"/>
                </a:lnTo>
                <a:lnTo>
                  <a:pt x="9" y="131"/>
                </a:lnTo>
                <a:lnTo>
                  <a:pt x="10" y="131"/>
                </a:lnTo>
                <a:lnTo>
                  <a:pt x="10" y="130"/>
                </a:lnTo>
                <a:lnTo>
                  <a:pt x="9" y="130"/>
                </a:lnTo>
                <a:lnTo>
                  <a:pt x="8" y="130"/>
                </a:lnTo>
                <a:lnTo>
                  <a:pt x="9" y="129"/>
                </a:lnTo>
                <a:lnTo>
                  <a:pt x="9" y="128"/>
                </a:lnTo>
                <a:lnTo>
                  <a:pt x="8" y="128"/>
                </a:lnTo>
                <a:lnTo>
                  <a:pt x="9" y="127"/>
                </a:lnTo>
                <a:lnTo>
                  <a:pt x="7" y="126"/>
                </a:lnTo>
                <a:lnTo>
                  <a:pt x="7" y="125"/>
                </a:lnTo>
                <a:lnTo>
                  <a:pt x="8" y="125"/>
                </a:lnTo>
                <a:lnTo>
                  <a:pt x="8" y="124"/>
                </a:lnTo>
                <a:lnTo>
                  <a:pt x="8" y="123"/>
                </a:lnTo>
                <a:lnTo>
                  <a:pt x="8" y="124"/>
                </a:lnTo>
                <a:lnTo>
                  <a:pt x="7" y="123"/>
                </a:lnTo>
                <a:lnTo>
                  <a:pt x="6" y="123"/>
                </a:lnTo>
                <a:lnTo>
                  <a:pt x="6" y="122"/>
                </a:lnTo>
                <a:lnTo>
                  <a:pt x="8" y="122"/>
                </a:lnTo>
                <a:lnTo>
                  <a:pt x="9" y="121"/>
                </a:lnTo>
                <a:lnTo>
                  <a:pt x="9" y="120"/>
                </a:lnTo>
                <a:lnTo>
                  <a:pt x="8" y="119"/>
                </a:lnTo>
                <a:lnTo>
                  <a:pt x="7" y="120"/>
                </a:lnTo>
                <a:lnTo>
                  <a:pt x="7" y="119"/>
                </a:lnTo>
                <a:lnTo>
                  <a:pt x="8" y="118"/>
                </a:lnTo>
                <a:lnTo>
                  <a:pt x="9" y="118"/>
                </a:lnTo>
                <a:lnTo>
                  <a:pt x="10" y="119"/>
                </a:lnTo>
                <a:lnTo>
                  <a:pt x="10" y="118"/>
                </a:lnTo>
                <a:lnTo>
                  <a:pt x="9" y="118"/>
                </a:lnTo>
                <a:lnTo>
                  <a:pt x="10" y="117"/>
                </a:lnTo>
                <a:lnTo>
                  <a:pt x="9" y="116"/>
                </a:lnTo>
                <a:lnTo>
                  <a:pt x="8" y="117"/>
                </a:lnTo>
                <a:lnTo>
                  <a:pt x="8" y="116"/>
                </a:lnTo>
                <a:lnTo>
                  <a:pt x="9" y="115"/>
                </a:lnTo>
                <a:lnTo>
                  <a:pt x="9" y="114"/>
                </a:lnTo>
                <a:lnTo>
                  <a:pt x="8" y="113"/>
                </a:lnTo>
                <a:lnTo>
                  <a:pt x="8" y="112"/>
                </a:lnTo>
                <a:lnTo>
                  <a:pt x="9" y="113"/>
                </a:lnTo>
                <a:lnTo>
                  <a:pt x="9" y="112"/>
                </a:lnTo>
                <a:lnTo>
                  <a:pt x="7" y="112"/>
                </a:lnTo>
                <a:lnTo>
                  <a:pt x="6" y="112"/>
                </a:lnTo>
                <a:lnTo>
                  <a:pt x="7" y="111"/>
                </a:lnTo>
                <a:lnTo>
                  <a:pt x="8" y="111"/>
                </a:lnTo>
                <a:lnTo>
                  <a:pt x="9" y="110"/>
                </a:lnTo>
                <a:lnTo>
                  <a:pt x="8" y="109"/>
                </a:lnTo>
                <a:lnTo>
                  <a:pt x="8" y="108"/>
                </a:lnTo>
                <a:lnTo>
                  <a:pt x="9" y="108"/>
                </a:lnTo>
                <a:lnTo>
                  <a:pt x="9" y="107"/>
                </a:lnTo>
                <a:lnTo>
                  <a:pt x="9" y="106"/>
                </a:lnTo>
                <a:lnTo>
                  <a:pt x="8" y="107"/>
                </a:lnTo>
                <a:lnTo>
                  <a:pt x="7" y="106"/>
                </a:lnTo>
                <a:lnTo>
                  <a:pt x="7" y="105"/>
                </a:lnTo>
                <a:lnTo>
                  <a:pt x="8" y="105"/>
                </a:lnTo>
                <a:lnTo>
                  <a:pt x="7" y="104"/>
                </a:lnTo>
                <a:lnTo>
                  <a:pt x="6" y="103"/>
                </a:lnTo>
                <a:lnTo>
                  <a:pt x="8" y="103"/>
                </a:lnTo>
                <a:lnTo>
                  <a:pt x="8" y="102"/>
                </a:lnTo>
                <a:lnTo>
                  <a:pt x="6" y="102"/>
                </a:lnTo>
                <a:lnTo>
                  <a:pt x="6" y="101"/>
                </a:lnTo>
                <a:lnTo>
                  <a:pt x="7" y="100"/>
                </a:lnTo>
                <a:lnTo>
                  <a:pt x="6" y="99"/>
                </a:lnTo>
                <a:lnTo>
                  <a:pt x="7" y="99"/>
                </a:lnTo>
                <a:lnTo>
                  <a:pt x="8" y="99"/>
                </a:lnTo>
                <a:lnTo>
                  <a:pt x="8" y="98"/>
                </a:lnTo>
                <a:lnTo>
                  <a:pt x="7" y="97"/>
                </a:lnTo>
                <a:lnTo>
                  <a:pt x="9" y="97"/>
                </a:lnTo>
                <a:lnTo>
                  <a:pt x="9" y="96"/>
                </a:lnTo>
                <a:lnTo>
                  <a:pt x="7" y="96"/>
                </a:lnTo>
                <a:lnTo>
                  <a:pt x="8" y="95"/>
                </a:lnTo>
                <a:lnTo>
                  <a:pt x="9" y="95"/>
                </a:lnTo>
                <a:lnTo>
                  <a:pt x="9" y="94"/>
                </a:lnTo>
                <a:lnTo>
                  <a:pt x="10" y="95"/>
                </a:lnTo>
                <a:lnTo>
                  <a:pt x="10" y="94"/>
                </a:lnTo>
                <a:lnTo>
                  <a:pt x="9" y="93"/>
                </a:lnTo>
                <a:lnTo>
                  <a:pt x="10" y="93"/>
                </a:lnTo>
                <a:lnTo>
                  <a:pt x="11" y="93"/>
                </a:lnTo>
                <a:lnTo>
                  <a:pt x="11" y="92"/>
                </a:lnTo>
                <a:lnTo>
                  <a:pt x="11" y="91"/>
                </a:lnTo>
                <a:lnTo>
                  <a:pt x="12" y="90"/>
                </a:lnTo>
                <a:lnTo>
                  <a:pt x="12" y="89"/>
                </a:lnTo>
                <a:lnTo>
                  <a:pt x="12" y="88"/>
                </a:lnTo>
                <a:lnTo>
                  <a:pt x="12" y="87"/>
                </a:lnTo>
                <a:lnTo>
                  <a:pt x="13" y="87"/>
                </a:lnTo>
                <a:lnTo>
                  <a:pt x="10" y="85"/>
                </a:lnTo>
                <a:lnTo>
                  <a:pt x="10" y="84"/>
                </a:lnTo>
                <a:lnTo>
                  <a:pt x="11" y="84"/>
                </a:lnTo>
                <a:lnTo>
                  <a:pt x="9" y="82"/>
                </a:lnTo>
                <a:lnTo>
                  <a:pt x="9" y="81"/>
                </a:lnTo>
                <a:lnTo>
                  <a:pt x="8" y="80"/>
                </a:lnTo>
                <a:lnTo>
                  <a:pt x="9" y="79"/>
                </a:lnTo>
                <a:lnTo>
                  <a:pt x="8" y="79"/>
                </a:lnTo>
                <a:lnTo>
                  <a:pt x="8" y="78"/>
                </a:lnTo>
                <a:lnTo>
                  <a:pt x="8" y="77"/>
                </a:lnTo>
                <a:lnTo>
                  <a:pt x="8" y="76"/>
                </a:lnTo>
                <a:lnTo>
                  <a:pt x="7" y="76"/>
                </a:lnTo>
                <a:lnTo>
                  <a:pt x="8" y="75"/>
                </a:lnTo>
                <a:lnTo>
                  <a:pt x="7" y="75"/>
                </a:lnTo>
                <a:lnTo>
                  <a:pt x="7" y="73"/>
                </a:lnTo>
                <a:lnTo>
                  <a:pt x="6" y="72"/>
                </a:lnTo>
                <a:lnTo>
                  <a:pt x="7" y="71"/>
                </a:lnTo>
                <a:lnTo>
                  <a:pt x="5" y="71"/>
                </a:lnTo>
                <a:lnTo>
                  <a:pt x="4" y="71"/>
                </a:lnTo>
                <a:lnTo>
                  <a:pt x="5" y="70"/>
                </a:lnTo>
                <a:lnTo>
                  <a:pt x="5" y="69"/>
                </a:lnTo>
                <a:lnTo>
                  <a:pt x="5" y="68"/>
                </a:lnTo>
                <a:lnTo>
                  <a:pt x="6" y="68"/>
                </a:lnTo>
                <a:lnTo>
                  <a:pt x="6" y="67"/>
                </a:lnTo>
                <a:lnTo>
                  <a:pt x="5" y="67"/>
                </a:lnTo>
                <a:lnTo>
                  <a:pt x="4" y="67"/>
                </a:lnTo>
                <a:lnTo>
                  <a:pt x="5" y="66"/>
                </a:lnTo>
                <a:lnTo>
                  <a:pt x="5" y="65"/>
                </a:lnTo>
                <a:lnTo>
                  <a:pt x="4" y="64"/>
                </a:lnTo>
                <a:lnTo>
                  <a:pt x="5" y="64"/>
                </a:lnTo>
                <a:lnTo>
                  <a:pt x="5" y="63"/>
                </a:lnTo>
                <a:lnTo>
                  <a:pt x="4" y="63"/>
                </a:lnTo>
                <a:lnTo>
                  <a:pt x="4" y="62"/>
                </a:lnTo>
                <a:lnTo>
                  <a:pt x="3" y="62"/>
                </a:lnTo>
                <a:lnTo>
                  <a:pt x="3" y="61"/>
                </a:lnTo>
                <a:lnTo>
                  <a:pt x="4" y="61"/>
                </a:lnTo>
                <a:lnTo>
                  <a:pt x="4" y="60"/>
                </a:lnTo>
                <a:lnTo>
                  <a:pt x="2" y="60"/>
                </a:lnTo>
                <a:lnTo>
                  <a:pt x="2" y="58"/>
                </a:lnTo>
                <a:lnTo>
                  <a:pt x="2" y="57"/>
                </a:lnTo>
                <a:lnTo>
                  <a:pt x="1" y="56"/>
                </a:lnTo>
                <a:lnTo>
                  <a:pt x="0" y="54"/>
                </a:lnTo>
                <a:lnTo>
                  <a:pt x="0" y="51"/>
                </a:lnTo>
                <a:lnTo>
                  <a:pt x="0" y="50"/>
                </a:lnTo>
                <a:lnTo>
                  <a:pt x="0" y="49"/>
                </a:lnTo>
                <a:lnTo>
                  <a:pt x="1" y="48"/>
                </a:lnTo>
                <a:lnTo>
                  <a:pt x="3" y="48"/>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25" name="Rectangle 481"/>
          <p:cNvSpPr>
            <a:spLocks noChangeArrowheads="1"/>
          </p:cNvSpPr>
          <p:nvPr/>
        </p:nvSpPr>
        <p:spPr bwMode="auto">
          <a:xfrm>
            <a:off x="4826000" y="2343150"/>
            <a:ext cx="1984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MN</a:t>
            </a:r>
            <a:endParaRPr lang="en-US" altLang="en-US" sz="1000"/>
          </a:p>
        </p:txBody>
      </p:sp>
      <p:sp>
        <p:nvSpPr>
          <p:cNvPr id="6626" name="Freeform 482"/>
          <p:cNvSpPr>
            <a:spLocks/>
          </p:cNvSpPr>
          <p:nvPr/>
        </p:nvSpPr>
        <p:spPr bwMode="auto">
          <a:xfrm>
            <a:off x="4765675" y="3609975"/>
            <a:ext cx="949325" cy="809625"/>
          </a:xfrm>
          <a:custGeom>
            <a:avLst/>
            <a:gdLst>
              <a:gd name="T0" fmla="*/ 2147483647 w 598"/>
              <a:gd name="T1" fmla="*/ 2147483647 h 510"/>
              <a:gd name="T2" fmla="*/ 2147483647 w 598"/>
              <a:gd name="T3" fmla="*/ 2147483647 h 510"/>
              <a:gd name="T4" fmla="*/ 2147483647 w 598"/>
              <a:gd name="T5" fmla="*/ 2147483647 h 510"/>
              <a:gd name="T6" fmla="*/ 2147483647 w 598"/>
              <a:gd name="T7" fmla="*/ 2147483647 h 510"/>
              <a:gd name="T8" fmla="*/ 2147483647 w 598"/>
              <a:gd name="T9" fmla="*/ 2147483647 h 510"/>
              <a:gd name="T10" fmla="*/ 2147483647 w 598"/>
              <a:gd name="T11" fmla="*/ 2147483647 h 510"/>
              <a:gd name="T12" fmla="*/ 2147483647 w 598"/>
              <a:gd name="T13" fmla="*/ 2147483647 h 510"/>
              <a:gd name="T14" fmla="*/ 2147483647 w 598"/>
              <a:gd name="T15" fmla="*/ 2147483647 h 510"/>
              <a:gd name="T16" fmla="*/ 2147483647 w 598"/>
              <a:gd name="T17" fmla="*/ 2147483647 h 510"/>
              <a:gd name="T18" fmla="*/ 2147483647 w 598"/>
              <a:gd name="T19" fmla="*/ 2147483647 h 510"/>
              <a:gd name="T20" fmla="*/ 2147483647 w 598"/>
              <a:gd name="T21" fmla="*/ 2147483647 h 510"/>
              <a:gd name="T22" fmla="*/ 2147483647 w 598"/>
              <a:gd name="T23" fmla="*/ 2147483647 h 510"/>
              <a:gd name="T24" fmla="*/ 2147483647 w 598"/>
              <a:gd name="T25" fmla="*/ 2147483647 h 510"/>
              <a:gd name="T26" fmla="*/ 2147483647 w 598"/>
              <a:gd name="T27" fmla="*/ 2147483647 h 510"/>
              <a:gd name="T28" fmla="*/ 2147483647 w 598"/>
              <a:gd name="T29" fmla="*/ 2147483647 h 510"/>
              <a:gd name="T30" fmla="*/ 2147483647 w 598"/>
              <a:gd name="T31" fmla="*/ 2147483647 h 510"/>
              <a:gd name="T32" fmla="*/ 2147483647 w 598"/>
              <a:gd name="T33" fmla="*/ 2147483647 h 510"/>
              <a:gd name="T34" fmla="*/ 2147483647 w 598"/>
              <a:gd name="T35" fmla="*/ 2147483647 h 510"/>
              <a:gd name="T36" fmla="*/ 2147483647 w 598"/>
              <a:gd name="T37" fmla="*/ 2147483647 h 510"/>
              <a:gd name="T38" fmla="*/ 2147483647 w 598"/>
              <a:gd name="T39" fmla="*/ 2147483647 h 510"/>
              <a:gd name="T40" fmla="*/ 2147483647 w 598"/>
              <a:gd name="T41" fmla="*/ 2147483647 h 510"/>
              <a:gd name="T42" fmla="*/ 2147483647 w 598"/>
              <a:gd name="T43" fmla="*/ 2147483647 h 510"/>
              <a:gd name="T44" fmla="*/ 2147483647 w 598"/>
              <a:gd name="T45" fmla="*/ 2147483647 h 510"/>
              <a:gd name="T46" fmla="*/ 2147483647 w 598"/>
              <a:gd name="T47" fmla="*/ 2147483647 h 510"/>
              <a:gd name="T48" fmla="*/ 2147483647 w 598"/>
              <a:gd name="T49" fmla="*/ 2147483647 h 510"/>
              <a:gd name="T50" fmla="*/ 2147483647 w 598"/>
              <a:gd name="T51" fmla="*/ 2147483647 h 510"/>
              <a:gd name="T52" fmla="*/ 2147483647 w 598"/>
              <a:gd name="T53" fmla="*/ 2147483647 h 510"/>
              <a:gd name="T54" fmla="*/ 2147483647 w 598"/>
              <a:gd name="T55" fmla="*/ 2147483647 h 510"/>
              <a:gd name="T56" fmla="*/ 2147483647 w 598"/>
              <a:gd name="T57" fmla="*/ 2147483647 h 510"/>
              <a:gd name="T58" fmla="*/ 2147483647 w 598"/>
              <a:gd name="T59" fmla="*/ 2147483647 h 510"/>
              <a:gd name="T60" fmla="*/ 2147483647 w 598"/>
              <a:gd name="T61" fmla="*/ 2147483647 h 510"/>
              <a:gd name="T62" fmla="*/ 2147483647 w 598"/>
              <a:gd name="T63" fmla="*/ 2147483647 h 510"/>
              <a:gd name="T64" fmla="*/ 2147483647 w 598"/>
              <a:gd name="T65" fmla="*/ 2147483647 h 510"/>
              <a:gd name="T66" fmla="*/ 2147483647 w 598"/>
              <a:gd name="T67" fmla="*/ 2147483647 h 510"/>
              <a:gd name="T68" fmla="*/ 2147483647 w 598"/>
              <a:gd name="T69" fmla="*/ 2147483647 h 510"/>
              <a:gd name="T70" fmla="*/ 2147483647 w 598"/>
              <a:gd name="T71" fmla="*/ 2147483647 h 510"/>
              <a:gd name="T72" fmla="*/ 2147483647 w 598"/>
              <a:gd name="T73" fmla="*/ 2147483647 h 510"/>
              <a:gd name="T74" fmla="*/ 2147483647 w 598"/>
              <a:gd name="T75" fmla="*/ 2147483647 h 510"/>
              <a:gd name="T76" fmla="*/ 2147483647 w 598"/>
              <a:gd name="T77" fmla="*/ 2147483647 h 510"/>
              <a:gd name="T78" fmla="*/ 2147483647 w 598"/>
              <a:gd name="T79" fmla="*/ 2147483647 h 510"/>
              <a:gd name="T80" fmla="*/ 2147483647 w 598"/>
              <a:gd name="T81" fmla="*/ 2147483647 h 510"/>
              <a:gd name="T82" fmla="*/ 2147483647 w 598"/>
              <a:gd name="T83" fmla="*/ 2147483647 h 510"/>
              <a:gd name="T84" fmla="*/ 2147483647 w 598"/>
              <a:gd name="T85" fmla="*/ 2147483647 h 510"/>
              <a:gd name="T86" fmla="*/ 2147483647 w 598"/>
              <a:gd name="T87" fmla="*/ 2147483647 h 510"/>
              <a:gd name="T88" fmla="*/ 2147483647 w 598"/>
              <a:gd name="T89" fmla="*/ 2147483647 h 510"/>
              <a:gd name="T90" fmla="*/ 2147483647 w 598"/>
              <a:gd name="T91" fmla="*/ 2147483647 h 510"/>
              <a:gd name="T92" fmla="*/ 2147483647 w 598"/>
              <a:gd name="T93" fmla="*/ 2147483647 h 510"/>
              <a:gd name="T94" fmla="*/ 2147483647 w 598"/>
              <a:gd name="T95" fmla="*/ 2147483647 h 510"/>
              <a:gd name="T96" fmla="*/ 2147483647 w 598"/>
              <a:gd name="T97" fmla="*/ 2147483647 h 510"/>
              <a:gd name="T98" fmla="*/ 2147483647 w 598"/>
              <a:gd name="T99" fmla="*/ 2147483647 h 510"/>
              <a:gd name="T100" fmla="*/ 2147483647 w 598"/>
              <a:gd name="T101" fmla="*/ 2147483647 h 510"/>
              <a:gd name="T102" fmla="*/ 2147483647 w 598"/>
              <a:gd name="T103" fmla="*/ 2147483647 h 510"/>
              <a:gd name="T104" fmla="*/ 2147483647 w 598"/>
              <a:gd name="T105" fmla="*/ 2147483647 h 510"/>
              <a:gd name="T106" fmla="*/ 2147483647 w 598"/>
              <a:gd name="T107" fmla="*/ 2147483647 h 510"/>
              <a:gd name="T108" fmla="*/ 2147483647 w 598"/>
              <a:gd name="T109" fmla="*/ 2147483647 h 510"/>
              <a:gd name="T110" fmla="*/ 2147483647 w 598"/>
              <a:gd name="T111" fmla="*/ 2147483647 h 510"/>
              <a:gd name="T112" fmla="*/ 2147483647 w 598"/>
              <a:gd name="T113" fmla="*/ 2147483647 h 510"/>
              <a:gd name="T114" fmla="*/ 2147483647 w 598"/>
              <a:gd name="T115" fmla="*/ 2147483647 h 510"/>
              <a:gd name="T116" fmla="*/ 2147483647 w 598"/>
              <a:gd name="T117" fmla="*/ 2147483647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8" h="510">
                <a:moveTo>
                  <a:pt x="2" y="3"/>
                </a:moveTo>
                <a:lnTo>
                  <a:pt x="3" y="3"/>
                </a:lnTo>
                <a:lnTo>
                  <a:pt x="113" y="4"/>
                </a:lnTo>
                <a:lnTo>
                  <a:pt x="156" y="4"/>
                </a:lnTo>
                <a:lnTo>
                  <a:pt x="240" y="3"/>
                </a:lnTo>
                <a:lnTo>
                  <a:pt x="249" y="3"/>
                </a:lnTo>
                <a:lnTo>
                  <a:pt x="362" y="0"/>
                </a:lnTo>
                <a:lnTo>
                  <a:pt x="364" y="1"/>
                </a:lnTo>
                <a:lnTo>
                  <a:pt x="366" y="3"/>
                </a:lnTo>
                <a:lnTo>
                  <a:pt x="366" y="6"/>
                </a:lnTo>
                <a:lnTo>
                  <a:pt x="367" y="6"/>
                </a:lnTo>
                <a:lnTo>
                  <a:pt x="368" y="7"/>
                </a:lnTo>
                <a:lnTo>
                  <a:pt x="372" y="8"/>
                </a:lnTo>
                <a:lnTo>
                  <a:pt x="373" y="9"/>
                </a:lnTo>
                <a:lnTo>
                  <a:pt x="373" y="11"/>
                </a:lnTo>
                <a:lnTo>
                  <a:pt x="373" y="12"/>
                </a:lnTo>
                <a:lnTo>
                  <a:pt x="375" y="13"/>
                </a:lnTo>
                <a:lnTo>
                  <a:pt x="376" y="15"/>
                </a:lnTo>
                <a:lnTo>
                  <a:pt x="377" y="16"/>
                </a:lnTo>
                <a:lnTo>
                  <a:pt x="378" y="17"/>
                </a:lnTo>
                <a:lnTo>
                  <a:pt x="381" y="17"/>
                </a:lnTo>
                <a:lnTo>
                  <a:pt x="381" y="18"/>
                </a:lnTo>
                <a:lnTo>
                  <a:pt x="381" y="19"/>
                </a:lnTo>
                <a:lnTo>
                  <a:pt x="382" y="20"/>
                </a:lnTo>
                <a:lnTo>
                  <a:pt x="381" y="22"/>
                </a:lnTo>
                <a:lnTo>
                  <a:pt x="382" y="22"/>
                </a:lnTo>
                <a:lnTo>
                  <a:pt x="383" y="23"/>
                </a:lnTo>
                <a:lnTo>
                  <a:pt x="384" y="24"/>
                </a:lnTo>
                <a:lnTo>
                  <a:pt x="385" y="24"/>
                </a:lnTo>
                <a:lnTo>
                  <a:pt x="384" y="24"/>
                </a:lnTo>
                <a:lnTo>
                  <a:pt x="385" y="25"/>
                </a:lnTo>
                <a:lnTo>
                  <a:pt x="386" y="26"/>
                </a:lnTo>
                <a:lnTo>
                  <a:pt x="387" y="26"/>
                </a:lnTo>
                <a:lnTo>
                  <a:pt x="386" y="27"/>
                </a:lnTo>
                <a:lnTo>
                  <a:pt x="387" y="27"/>
                </a:lnTo>
                <a:lnTo>
                  <a:pt x="388" y="27"/>
                </a:lnTo>
                <a:lnTo>
                  <a:pt x="388" y="26"/>
                </a:lnTo>
                <a:lnTo>
                  <a:pt x="389" y="27"/>
                </a:lnTo>
                <a:lnTo>
                  <a:pt x="388" y="28"/>
                </a:lnTo>
                <a:lnTo>
                  <a:pt x="386" y="31"/>
                </a:lnTo>
                <a:lnTo>
                  <a:pt x="385" y="33"/>
                </a:lnTo>
                <a:lnTo>
                  <a:pt x="384" y="39"/>
                </a:lnTo>
                <a:lnTo>
                  <a:pt x="384" y="41"/>
                </a:lnTo>
                <a:lnTo>
                  <a:pt x="383" y="43"/>
                </a:lnTo>
                <a:lnTo>
                  <a:pt x="382" y="50"/>
                </a:lnTo>
                <a:lnTo>
                  <a:pt x="383" y="55"/>
                </a:lnTo>
                <a:lnTo>
                  <a:pt x="384" y="63"/>
                </a:lnTo>
                <a:lnTo>
                  <a:pt x="384" y="64"/>
                </a:lnTo>
                <a:lnTo>
                  <a:pt x="384" y="66"/>
                </a:lnTo>
                <a:lnTo>
                  <a:pt x="385" y="68"/>
                </a:lnTo>
                <a:lnTo>
                  <a:pt x="387" y="71"/>
                </a:lnTo>
                <a:lnTo>
                  <a:pt x="388" y="73"/>
                </a:lnTo>
                <a:lnTo>
                  <a:pt x="390" y="76"/>
                </a:lnTo>
                <a:lnTo>
                  <a:pt x="390" y="78"/>
                </a:lnTo>
                <a:lnTo>
                  <a:pt x="388" y="82"/>
                </a:lnTo>
                <a:lnTo>
                  <a:pt x="388" y="83"/>
                </a:lnTo>
                <a:lnTo>
                  <a:pt x="388" y="87"/>
                </a:lnTo>
                <a:lnTo>
                  <a:pt x="390" y="88"/>
                </a:lnTo>
                <a:lnTo>
                  <a:pt x="392" y="88"/>
                </a:lnTo>
                <a:lnTo>
                  <a:pt x="394" y="90"/>
                </a:lnTo>
                <a:lnTo>
                  <a:pt x="395" y="92"/>
                </a:lnTo>
                <a:lnTo>
                  <a:pt x="395" y="94"/>
                </a:lnTo>
                <a:lnTo>
                  <a:pt x="394" y="97"/>
                </a:lnTo>
                <a:lnTo>
                  <a:pt x="394" y="98"/>
                </a:lnTo>
                <a:lnTo>
                  <a:pt x="395" y="100"/>
                </a:lnTo>
                <a:lnTo>
                  <a:pt x="396" y="101"/>
                </a:lnTo>
                <a:lnTo>
                  <a:pt x="399" y="103"/>
                </a:lnTo>
                <a:lnTo>
                  <a:pt x="400" y="105"/>
                </a:lnTo>
                <a:lnTo>
                  <a:pt x="403" y="106"/>
                </a:lnTo>
                <a:lnTo>
                  <a:pt x="408" y="112"/>
                </a:lnTo>
                <a:lnTo>
                  <a:pt x="412" y="114"/>
                </a:lnTo>
                <a:lnTo>
                  <a:pt x="412" y="115"/>
                </a:lnTo>
                <a:lnTo>
                  <a:pt x="413" y="118"/>
                </a:lnTo>
                <a:lnTo>
                  <a:pt x="414" y="120"/>
                </a:lnTo>
                <a:lnTo>
                  <a:pt x="416" y="120"/>
                </a:lnTo>
                <a:lnTo>
                  <a:pt x="420" y="120"/>
                </a:lnTo>
                <a:lnTo>
                  <a:pt x="421" y="121"/>
                </a:lnTo>
                <a:lnTo>
                  <a:pt x="421" y="122"/>
                </a:lnTo>
                <a:lnTo>
                  <a:pt x="422" y="124"/>
                </a:lnTo>
                <a:lnTo>
                  <a:pt x="422" y="128"/>
                </a:lnTo>
                <a:lnTo>
                  <a:pt x="423" y="129"/>
                </a:lnTo>
                <a:lnTo>
                  <a:pt x="427" y="133"/>
                </a:lnTo>
                <a:lnTo>
                  <a:pt x="428" y="134"/>
                </a:lnTo>
                <a:lnTo>
                  <a:pt x="431" y="135"/>
                </a:lnTo>
                <a:lnTo>
                  <a:pt x="433" y="135"/>
                </a:lnTo>
                <a:lnTo>
                  <a:pt x="433" y="136"/>
                </a:lnTo>
                <a:lnTo>
                  <a:pt x="435" y="139"/>
                </a:lnTo>
                <a:lnTo>
                  <a:pt x="439" y="141"/>
                </a:lnTo>
                <a:lnTo>
                  <a:pt x="441" y="142"/>
                </a:lnTo>
                <a:lnTo>
                  <a:pt x="445" y="145"/>
                </a:lnTo>
                <a:lnTo>
                  <a:pt x="446" y="146"/>
                </a:lnTo>
                <a:lnTo>
                  <a:pt x="447" y="147"/>
                </a:lnTo>
                <a:lnTo>
                  <a:pt x="448" y="149"/>
                </a:lnTo>
                <a:lnTo>
                  <a:pt x="450" y="151"/>
                </a:lnTo>
                <a:lnTo>
                  <a:pt x="451" y="151"/>
                </a:lnTo>
                <a:lnTo>
                  <a:pt x="452" y="152"/>
                </a:lnTo>
                <a:lnTo>
                  <a:pt x="453" y="157"/>
                </a:lnTo>
                <a:lnTo>
                  <a:pt x="453" y="158"/>
                </a:lnTo>
                <a:lnTo>
                  <a:pt x="454" y="163"/>
                </a:lnTo>
                <a:lnTo>
                  <a:pt x="454" y="165"/>
                </a:lnTo>
                <a:lnTo>
                  <a:pt x="455" y="166"/>
                </a:lnTo>
                <a:lnTo>
                  <a:pt x="455" y="168"/>
                </a:lnTo>
                <a:lnTo>
                  <a:pt x="456" y="169"/>
                </a:lnTo>
                <a:lnTo>
                  <a:pt x="456" y="170"/>
                </a:lnTo>
                <a:lnTo>
                  <a:pt x="454" y="174"/>
                </a:lnTo>
                <a:lnTo>
                  <a:pt x="453" y="175"/>
                </a:lnTo>
                <a:lnTo>
                  <a:pt x="454" y="177"/>
                </a:lnTo>
                <a:lnTo>
                  <a:pt x="456" y="181"/>
                </a:lnTo>
                <a:lnTo>
                  <a:pt x="457" y="187"/>
                </a:lnTo>
                <a:lnTo>
                  <a:pt x="459" y="190"/>
                </a:lnTo>
                <a:lnTo>
                  <a:pt x="461" y="193"/>
                </a:lnTo>
                <a:lnTo>
                  <a:pt x="463" y="195"/>
                </a:lnTo>
                <a:lnTo>
                  <a:pt x="465" y="195"/>
                </a:lnTo>
                <a:lnTo>
                  <a:pt x="466" y="195"/>
                </a:lnTo>
                <a:lnTo>
                  <a:pt x="468" y="195"/>
                </a:lnTo>
                <a:lnTo>
                  <a:pt x="469" y="194"/>
                </a:lnTo>
                <a:lnTo>
                  <a:pt x="471" y="192"/>
                </a:lnTo>
                <a:lnTo>
                  <a:pt x="472" y="191"/>
                </a:lnTo>
                <a:lnTo>
                  <a:pt x="474" y="190"/>
                </a:lnTo>
                <a:lnTo>
                  <a:pt x="474" y="189"/>
                </a:lnTo>
                <a:lnTo>
                  <a:pt x="475" y="185"/>
                </a:lnTo>
                <a:lnTo>
                  <a:pt x="477" y="184"/>
                </a:lnTo>
                <a:lnTo>
                  <a:pt x="478" y="184"/>
                </a:lnTo>
                <a:lnTo>
                  <a:pt x="479" y="184"/>
                </a:lnTo>
                <a:lnTo>
                  <a:pt x="480" y="184"/>
                </a:lnTo>
                <a:lnTo>
                  <a:pt x="483" y="186"/>
                </a:lnTo>
                <a:lnTo>
                  <a:pt x="487" y="188"/>
                </a:lnTo>
                <a:lnTo>
                  <a:pt x="489" y="189"/>
                </a:lnTo>
                <a:lnTo>
                  <a:pt x="492" y="189"/>
                </a:lnTo>
                <a:lnTo>
                  <a:pt x="497" y="191"/>
                </a:lnTo>
                <a:lnTo>
                  <a:pt x="499" y="193"/>
                </a:lnTo>
                <a:lnTo>
                  <a:pt x="506" y="197"/>
                </a:lnTo>
                <a:lnTo>
                  <a:pt x="507" y="198"/>
                </a:lnTo>
                <a:lnTo>
                  <a:pt x="507" y="199"/>
                </a:lnTo>
                <a:lnTo>
                  <a:pt x="507" y="201"/>
                </a:lnTo>
                <a:lnTo>
                  <a:pt x="507" y="202"/>
                </a:lnTo>
                <a:lnTo>
                  <a:pt x="506" y="204"/>
                </a:lnTo>
                <a:lnTo>
                  <a:pt x="503" y="206"/>
                </a:lnTo>
                <a:lnTo>
                  <a:pt x="501" y="209"/>
                </a:lnTo>
                <a:lnTo>
                  <a:pt x="499" y="210"/>
                </a:lnTo>
                <a:lnTo>
                  <a:pt x="498" y="212"/>
                </a:lnTo>
                <a:lnTo>
                  <a:pt x="498" y="214"/>
                </a:lnTo>
                <a:lnTo>
                  <a:pt x="499" y="215"/>
                </a:lnTo>
                <a:lnTo>
                  <a:pt x="500" y="218"/>
                </a:lnTo>
                <a:lnTo>
                  <a:pt x="501" y="220"/>
                </a:lnTo>
                <a:lnTo>
                  <a:pt x="501" y="222"/>
                </a:lnTo>
                <a:lnTo>
                  <a:pt x="501" y="225"/>
                </a:lnTo>
                <a:lnTo>
                  <a:pt x="500" y="226"/>
                </a:lnTo>
                <a:lnTo>
                  <a:pt x="497" y="228"/>
                </a:lnTo>
                <a:lnTo>
                  <a:pt x="494" y="232"/>
                </a:lnTo>
                <a:lnTo>
                  <a:pt x="492" y="238"/>
                </a:lnTo>
                <a:lnTo>
                  <a:pt x="491" y="244"/>
                </a:lnTo>
                <a:lnTo>
                  <a:pt x="490" y="245"/>
                </a:lnTo>
                <a:lnTo>
                  <a:pt x="490" y="246"/>
                </a:lnTo>
                <a:lnTo>
                  <a:pt x="487" y="248"/>
                </a:lnTo>
                <a:lnTo>
                  <a:pt x="486" y="250"/>
                </a:lnTo>
                <a:lnTo>
                  <a:pt x="484" y="254"/>
                </a:lnTo>
                <a:lnTo>
                  <a:pt x="484" y="256"/>
                </a:lnTo>
                <a:lnTo>
                  <a:pt x="484" y="262"/>
                </a:lnTo>
                <a:lnTo>
                  <a:pt x="485" y="267"/>
                </a:lnTo>
                <a:lnTo>
                  <a:pt x="486" y="269"/>
                </a:lnTo>
                <a:lnTo>
                  <a:pt x="489" y="271"/>
                </a:lnTo>
                <a:lnTo>
                  <a:pt x="491" y="273"/>
                </a:lnTo>
                <a:lnTo>
                  <a:pt x="492" y="274"/>
                </a:lnTo>
                <a:lnTo>
                  <a:pt x="493" y="276"/>
                </a:lnTo>
                <a:lnTo>
                  <a:pt x="495" y="278"/>
                </a:lnTo>
                <a:lnTo>
                  <a:pt x="498" y="280"/>
                </a:lnTo>
                <a:lnTo>
                  <a:pt x="501" y="283"/>
                </a:lnTo>
                <a:lnTo>
                  <a:pt x="502" y="283"/>
                </a:lnTo>
                <a:lnTo>
                  <a:pt x="504" y="284"/>
                </a:lnTo>
                <a:lnTo>
                  <a:pt x="506" y="286"/>
                </a:lnTo>
                <a:lnTo>
                  <a:pt x="508" y="287"/>
                </a:lnTo>
                <a:lnTo>
                  <a:pt x="511" y="290"/>
                </a:lnTo>
                <a:lnTo>
                  <a:pt x="513" y="291"/>
                </a:lnTo>
                <a:lnTo>
                  <a:pt x="518" y="295"/>
                </a:lnTo>
                <a:lnTo>
                  <a:pt x="519" y="295"/>
                </a:lnTo>
                <a:lnTo>
                  <a:pt x="520" y="295"/>
                </a:lnTo>
                <a:lnTo>
                  <a:pt x="522" y="295"/>
                </a:lnTo>
                <a:lnTo>
                  <a:pt x="523" y="295"/>
                </a:lnTo>
                <a:lnTo>
                  <a:pt x="523" y="296"/>
                </a:lnTo>
                <a:lnTo>
                  <a:pt x="523" y="297"/>
                </a:lnTo>
                <a:lnTo>
                  <a:pt x="520" y="298"/>
                </a:lnTo>
                <a:lnTo>
                  <a:pt x="519" y="300"/>
                </a:lnTo>
                <a:lnTo>
                  <a:pt x="520" y="301"/>
                </a:lnTo>
                <a:lnTo>
                  <a:pt x="521" y="303"/>
                </a:lnTo>
                <a:lnTo>
                  <a:pt x="522" y="305"/>
                </a:lnTo>
                <a:lnTo>
                  <a:pt x="524" y="306"/>
                </a:lnTo>
                <a:lnTo>
                  <a:pt x="525" y="306"/>
                </a:lnTo>
                <a:lnTo>
                  <a:pt x="526" y="306"/>
                </a:lnTo>
                <a:lnTo>
                  <a:pt x="529" y="303"/>
                </a:lnTo>
                <a:lnTo>
                  <a:pt x="531" y="303"/>
                </a:lnTo>
                <a:lnTo>
                  <a:pt x="532" y="303"/>
                </a:lnTo>
                <a:lnTo>
                  <a:pt x="534" y="304"/>
                </a:lnTo>
                <a:lnTo>
                  <a:pt x="537" y="305"/>
                </a:lnTo>
                <a:lnTo>
                  <a:pt x="540" y="308"/>
                </a:lnTo>
                <a:lnTo>
                  <a:pt x="541" y="310"/>
                </a:lnTo>
                <a:lnTo>
                  <a:pt x="544" y="312"/>
                </a:lnTo>
                <a:lnTo>
                  <a:pt x="546" y="313"/>
                </a:lnTo>
                <a:lnTo>
                  <a:pt x="547" y="315"/>
                </a:lnTo>
                <a:lnTo>
                  <a:pt x="547" y="316"/>
                </a:lnTo>
                <a:lnTo>
                  <a:pt x="547" y="318"/>
                </a:lnTo>
                <a:lnTo>
                  <a:pt x="547" y="319"/>
                </a:lnTo>
                <a:lnTo>
                  <a:pt x="547" y="320"/>
                </a:lnTo>
                <a:lnTo>
                  <a:pt x="550" y="319"/>
                </a:lnTo>
                <a:lnTo>
                  <a:pt x="552" y="320"/>
                </a:lnTo>
                <a:lnTo>
                  <a:pt x="553" y="321"/>
                </a:lnTo>
                <a:lnTo>
                  <a:pt x="554" y="323"/>
                </a:lnTo>
                <a:lnTo>
                  <a:pt x="556" y="324"/>
                </a:lnTo>
                <a:lnTo>
                  <a:pt x="559" y="325"/>
                </a:lnTo>
                <a:lnTo>
                  <a:pt x="560" y="327"/>
                </a:lnTo>
                <a:lnTo>
                  <a:pt x="561" y="327"/>
                </a:lnTo>
                <a:lnTo>
                  <a:pt x="561" y="331"/>
                </a:lnTo>
                <a:lnTo>
                  <a:pt x="561" y="332"/>
                </a:lnTo>
                <a:lnTo>
                  <a:pt x="561" y="333"/>
                </a:lnTo>
                <a:lnTo>
                  <a:pt x="562" y="334"/>
                </a:lnTo>
                <a:lnTo>
                  <a:pt x="564" y="336"/>
                </a:lnTo>
                <a:lnTo>
                  <a:pt x="564" y="337"/>
                </a:lnTo>
                <a:lnTo>
                  <a:pt x="564" y="338"/>
                </a:lnTo>
                <a:lnTo>
                  <a:pt x="561" y="338"/>
                </a:lnTo>
                <a:lnTo>
                  <a:pt x="560" y="338"/>
                </a:lnTo>
                <a:lnTo>
                  <a:pt x="560" y="340"/>
                </a:lnTo>
                <a:lnTo>
                  <a:pt x="561" y="343"/>
                </a:lnTo>
                <a:lnTo>
                  <a:pt x="562" y="345"/>
                </a:lnTo>
                <a:lnTo>
                  <a:pt x="562" y="348"/>
                </a:lnTo>
                <a:lnTo>
                  <a:pt x="564" y="350"/>
                </a:lnTo>
                <a:lnTo>
                  <a:pt x="566" y="353"/>
                </a:lnTo>
                <a:lnTo>
                  <a:pt x="567" y="354"/>
                </a:lnTo>
                <a:lnTo>
                  <a:pt x="568" y="356"/>
                </a:lnTo>
                <a:lnTo>
                  <a:pt x="568" y="358"/>
                </a:lnTo>
                <a:lnTo>
                  <a:pt x="569" y="360"/>
                </a:lnTo>
                <a:lnTo>
                  <a:pt x="568" y="363"/>
                </a:lnTo>
                <a:lnTo>
                  <a:pt x="565" y="365"/>
                </a:lnTo>
                <a:lnTo>
                  <a:pt x="563" y="365"/>
                </a:lnTo>
                <a:lnTo>
                  <a:pt x="562" y="366"/>
                </a:lnTo>
                <a:lnTo>
                  <a:pt x="561" y="367"/>
                </a:lnTo>
                <a:lnTo>
                  <a:pt x="561" y="369"/>
                </a:lnTo>
                <a:lnTo>
                  <a:pt x="561" y="371"/>
                </a:lnTo>
                <a:lnTo>
                  <a:pt x="561" y="373"/>
                </a:lnTo>
                <a:lnTo>
                  <a:pt x="562" y="374"/>
                </a:lnTo>
                <a:lnTo>
                  <a:pt x="565" y="375"/>
                </a:lnTo>
                <a:lnTo>
                  <a:pt x="565" y="377"/>
                </a:lnTo>
                <a:lnTo>
                  <a:pt x="565" y="378"/>
                </a:lnTo>
                <a:lnTo>
                  <a:pt x="565" y="380"/>
                </a:lnTo>
                <a:lnTo>
                  <a:pt x="568" y="387"/>
                </a:lnTo>
                <a:lnTo>
                  <a:pt x="569" y="388"/>
                </a:lnTo>
                <a:lnTo>
                  <a:pt x="571" y="390"/>
                </a:lnTo>
                <a:lnTo>
                  <a:pt x="573" y="392"/>
                </a:lnTo>
                <a:lnTo>
                  <a:pt x="573" y="393"/>
                </a:lnTo>
                <a:lnTo>
                  <a:pt x="572" y="396"/>
                </a:lnTo>
                <a:lnTo>
                  <a:pt x="573" y="397"/>
                </a:lnTo>
                <a:lnTo>
                  <a:pt x="574" y="399"/>
                </a:lnTo>
                <a:lnTo>
                  <a:pt x="577" y="400"/>
                </a:lnTo>
                <a:lnTo>
                  <a:pt x="579" y="401"/>
                </a:lnTo>
                <a:lnTo>
                  <a:pt x="580" y="402"/>
                </a:lnTo>
                <a:lnTo>
                  <a:pt x="581" y="403"/>
                </a:lnTo>
                <a:lnTo>
                  <a:pt x="582" y="403"/>
                </a:lnTo>
                <a:lnTo>
                  <a:pt x="583" y="402"/>
                </a:lnTo>
                <a:lnTo>
                  <a:pt x="583" y="400"/>
                </a:lnTo>
                <a:lnTo>
                  <a:pt x="583" y="399"/>
                </a:lnTo>
                <a:lnTo>
                  <a:pt x="582" y="399"/>
                </a:lnTo>
                <a:lnTo>
                  <a:pt x="580" y="397"/>
                </a:lnTo>
                <a:lnTo>
                  <a:pt x="579" y="396"/>
                </a:lnTo>
                <a:lnTo>
                  <a:pt x="579" y="395"/>
                </a:lnTo>
                <a:lnTo>
                  <a:pt x="579" y="394"/>
                </a:lnTo>
                <a:lnTo>
                  <a:pt x="582" y="394"/>
                </a:lnTo>
                <a:lnTo>
                  <a:pt x="583" y="394"/>
                </a:lnTo>
                <a:lnTo>
                  <a:pt x="584" y="394"/>
                </a:lnTo>
                <a:lnTo>
                  <a:pt x="586" y="398"/>
                </a:lnTo>
                <a:lnTo>
                  <a:pt x="588" y="399"/>
                </a:lnTo>
                <a:lnTo>
                  <a:pt x="589" y="400"/>
                </a:lnTo>
                <a:lnTo>
                  <a:pt x="590" y="404"/>
                </a:lnTo>
                <a:lnTo>
                  <a:pt x="590" y="405"/>
                </a:lnTo>
                <a:lnTo>
                  <a:pt x="592" y="405"/>
                </a:lnTo>
                <a:lnTo>
                  <a:pt x="593" y="405"/>
                </a:lnTo>
                <a:lnTo>
                  <a:pt x="594" y="404"/>
                </a:lnTo>
                <a:lnTo>
                  <a:pt x="595" y="403"/>
                </a:lnTo>
                <a:lnTo>
                  <a:pt x="596" y="404"/>
                </a:lnTo>
                <a:lnTo>
                  <a:pt x="597" y="405"/>
                </a:lnTo>
                <a:lnTo>
                  <a:pt x="598" y="406"/>
                </a:lnTo>
                <a:lnTo>
                  <a:pt x="597" y="409"/>
                </a:lnTo>
                <a:lnTo>
                  <a:pt x="596" y="413"/>
                </a:lnTo>
                <a:lnTo>
                  <a:pt x="595" y="418"/>
                </a:lnTo>
                <a:lnTo>
                  <a:pt x="593" y="419"/>
                </a:lnTo>
                <a:lnTo>
                  <a:pt x="592" y="420"/>
                </a:lnTo>
                <a:lnTo>
                  <a:pt x="591" y="421"/>
                </a:lnTo>
                <a:lnTo>
                  <a:pt x="591" y="422"/>
                </a:lnTo>
                <a:lnTo>
                  <a:pt x="592" y="424"/>
                </a:lnTo>
                <a:lnTo>
                  <a:pt x="593" y="425"/>
                </a:lnTo>
                <a:lnTo>
                  <a:pt x="594" y="425"/>
                </a:lnTo>
                <a:lnTo>
                  <a:pt x="595" y="425"/>
                </a:lnTo>
                <a:lnTo>
                  <a:pt x="596" y="427"/>
                </a:lnTo>
                <a:lnTo>
                  <a:pt x="596" y="428"/>
                </a:lnTo>
                <a:lnTo>
                  <a:pt x="595" y="429"/>
                </a:lnTo>
                <a:lnTo>
                  <a:pt x="593" y="429"/>
                </a:lnTo>
                <a:lnTo>
                  <a:pt x="592" y="429"/>
                </a:lnTo>
                <a:lnTo>
                  <a:pt x="591" y="429"/>
                </a:lnTo>
                <a:lnTo>
                  <a:pt x="589" y="430"/>
                </a:lnTo>
                <a:lnTo>
                  <a:pt x="589" y="432"/>
                </a:lnTo>
                <a:lnTo>
                  <a:pt x="589" y="433"/>
                </a:lnTo>
                <a:lnTo>
                  <a:pt x="591" y="436"/>
                </a:lnTo>
                <a:lnTo>
                  <a:pt x="592" y="438"/>
                </a:lnTo>
                <a:lnTo>
                  <a:pt x="592" y="439"/>
                </a:lnTo>
                <a:lnTo>
                  <a:pt x="589" y="442"/>
                </a:lnTo>
                <a:lnTo>
                  <a:pt x="588" y="446"/>
                </a:lnTo>
                <a:lnTo>
                  <a:pt x="587" y="448"/>
                </a:lnTo>
                <a:lnTo>
                  <a:pt x="586" y="450"/>
                </a:lnTo>
                <a:lnTo>
                  <a:pt x="585" y="450"/>
                </a:lnTo>
                <a:lnTo>
                  <a:pt x="583" y="450"/>
                </a:lnTo>
                <a:lnTo>
                  <a:pt x="582" y="449"/>
                </a:lnTo>
                <a:lnTo>
                  <a:pt x="580" y="447"/>
                </a:lnTo>
                <a:lnTo>
                  <a:pt x="578" y="444"/>
                </a:lnTo>
                <a:lnTo>
                  <a:pt x="577" y="442"/>
                </a:lnTo>
                <a:lnTo>
                  <a:pt x="575" y="442"/>
                </a:lnTo>
                <a:lnTo>
                  <a:pt x="574" y="443"/>
                </a:lnTo>
                <a:lnTo>
                  <a:pt x="573" y="444"/>
                </a:lnTo>
                <a:lnTo>
                  <a:pt x="571" y="450"/>
                </a:lnTo>
                <a:lnTo>
                  <a:pt x="570" y="453"/>
                </a:lnTo>
                <a:lnTo>
                  <a:pt x="569" y="456"/>
                </a:lnTo>
                <a:lnTo>
                  <a:pt x="565" y="461"/>
                </a:lnTo>
                <a:lnTo>
                  <a:pt x="565" y="462"/>
                </a:lnTo>
                <a:lnTo>
                  <a:pt x="564" y="462"/>
                </a:lnTo>
                <a:lnTo>
                  <a:pt x="563" y="461"/>
                </a:lnTo>
                <a:lnTo>
                  <a:pt x="562" y="460"/>
                </a:lnTo>
                <a:lnTo>
                  <a:pt x="562" y="458"/>
                </a:lnTo>
                <a:lnTo>
                  <a:pt x="564" y="456"/>
                </a:lnTo>
                <a:lnTo>
                  <a:pt x="564" y="454"/>
                </a:lnTo>
                <a:lnTo>
                  <a:pt x="565" y="453"/>
                </a:lnTo>
                <a:lnTo>
                  <a:pt x="565" y="451"/>
                </a:lnTo>
                <a:lnTo>
                  <a:pt x="564" y="450"/>
                </a:lnTo>
                <a:lnTo>
                  <a:pt x="563" y="448"/>
                </a:lnTo>
                <a:lnTo>
                  <a:pt x="559" y="448"/>
                </a:lnTo>
                <a:lnTo>
                  <a:pt x="558" y="448"/>
                </a:lnTo>
                <a:lnTo>
                  <a:pt x="557" y="448"/>
                </a:lnTo>
                <a:lnTo>
                  <a:pt x="555" y="450"/>
                </a:lnTo>
                <a:lnTo>
                  <a:pt x="555" y="452"/>
                </a:lnTo>
                <a:lnTo>
                  <a:pt x="555" y="453"/>
                </a:lnTo>
                <a:lnTo>
                  <a:pt x="558" y="456"/>
                </a:lnTo>
                <a:lnTo>
                  <a:pt x="559" y="458"/>
                </a:lnTo>
                <a:lnTo>
                  <a:pt x="560" y="459"/>
                </a:lnTo>
                <a:lnTo>
                  <a:pt x="560" y="460"/>
                </a:lnTo>
                <a:lnTo>
                  <a:pt x="559" y="461"/>
                </a:lnTo>
                <a:lnTo>
                  <a:pt x="558" y="462"/>
                </a:lnTo>
                <a:lnTo>
                  <a:pt x="557" y="463"/>
                </a:lnTo>
                <a:lnTo>
                  <a:pt x="560" y="468"/>
                </a:lnTo>
                <a:lnTo>
                  <a:pt x="561" y="471"/>
                </a:lnTo>
                <a:lnTo>
                  <a:pt x="561" y="472"/>
                </a:lnTo>
                <a:lnTo>
                  <a:pt x="559" y="474"/>
                </a:lnTo>
                <a:lnTo>
                  <a:pt x="558" y="474"/>
                </a:lnTo>
                <a:lnTo>
                  <a:pt x="555" y="473"/>
                </a:lnTo>
                <a:lnTo>
                  <a:pt x="554" y="473"/>
                </a:lnTo>
                <a:lnTo>
                  <a:pt x="553" y="474"/>
                </a:lnTo>
                <a:lnTo>
                  <a:pt x="552" y="474"/>
                </a:lnTo>
                <a:lnTo>
                  <a:pt x="552" y="475"/>
                </a:lnTo>
                <a:lnTo>
                  <a:pt x="552" y="476"/>
                </a:lnTo>
                <a:lnTo>
                  <a:pt x="552" y="477"/>
                </a:lnTo>
                <a:lnTo>
                  <a:pt x="555" y="479"/>
                </a:lnTo>
                <a:lnTo>
                  <a:pt x="556" y="480"/>
                </a:lnTo>
                <a:lnTo>
                  <a:pt x="557" y="480"/>
                </a:lnTo>
                <a:lnTo>
                  <a:pt x="558" y="480"/>
                </a:lnTo>
                <a:lnTo>
                  <a:pt x="559" y="481"/>
                </a:lnTo>
                <a:lnTo>
                  <a:pt x="559" y="483"/>
                </a:lnTo>
                <a:lnTo>
                  <a:pt x="558" y="484"/>
                </a:lnTo>
                <a:lnTo>
                  <a:pt x="556" y="484"/>
                </a:lnTo>
                <a:lnTo>
                  <a:pt x="553" y="484"/>
                </a:lnTo>
                <a:lnTo>
                  <a:pt x="547" y="484"/>
                </a:lnTo>
                <a:lnTo>
                  <a:pt x="544" y="483"/>
                </a:lnTo>
                <a:lnTo>
                  <a:pt x="544" y="484"/>
                </a:lnTo>
                <a:lnTo>
                  <a:pt x="544" y="485"/>
                </a:lnTo>
                <a:lnTo>
                  <a:pt x="544" y="486"/>
                </a:lnTo>
                <a:lnTo>
                  <a:pt x="547" y="488"/>
                </a:lnTo>
                <a:lnTo>
                  <a:pt x="550" y="490"/>
                </a:lnTo>
                <a:lnTo>
                  <a:pt x="551" y="492"/>
                </a:lnTo>
                <a:lnTo>
                  <a:pt x="553" y="493"/>
                </a:lnTo>
                <a:lnTo>
                  <a:pt x="553" y="495"/>
                </a:lnTo>
                <a:lnTo>
                  <a:pt x="553" y="496"/>
                </a:lnTo>
                <a:lnTo>
                  <a:pt x="553" y="497"/>
                </a:lnTo>
                <a:lnTo>
                  <a:pt x="551" y="499"/>
                </a:lnTo>
                <a:lnTo>
                  <a:pt x="549" y="500"/>
                </a:lnTo>
                <a:lnTo>
                  <a:pt x="547" y="500"/>
                </a:lnTo>
                <a:lnTo>
                  <a:pt x="546" y="501"/>
                </a:lnTo>
                <a:lnTo>
                  <a:pt x="545" y="502"/>
                </a:lnTo>
                <a:lnTo>
                  <a:pt x="545" y="504"/>
                </a:lnTo>
                <a:lnTo>
                  <a:pt x="544" y="505"/>
                </a:lnTo>
                <a:lnTo>
                  <a:pt x="543" y="506"/>
                </a:lnTo>
                <a:lnTo>
                  <a:pt x="542" y="509"/>
                </a:lnTo>
                <a:lnTo>
                  <a:pt x="541" y="510"/>
                </a:lnTo>
                <a:lnTo>
                  <a:pt x="513" y="510"/>
                </a:lnTo>
                <a:lnTo>
                  <a:pt x="508" y="510"/>
                </a:lnTo>
                <a:lnTo>
                  <a:pt x="484" y="510"/>
                </a:lnTo>
                <a:lnTo>
                  <a:pt x="486" y="507"/>
                </a:lnTo>
                <a:lnTo>
                  <a:pt x="487" y="506"/>
                </a:lnTo>
                <a:lnTo>
                  <a:pt x="487" y="504"/>
                </a:lnTo>
                <a:lnTo>
                  <a:pt x="488" y="503"/>
                </a:lnTo>
                <a:lnTo>
                  <a:pt x="489" y="502"/>
                </a:lnTo>
                <a:lnTo>
                  <a:pt x="494" y="498"/>
                </a:lnTo>
                <a:lnTo>
                  <a:pt x="496" y="496"/>
                </a:lnTo>
                <a:lnTo>
                  <a:pt x="496" y="494"/>
                </a:lnTo>
                <a:lnTo>
                  <a:pt x="496" y="493"/>
                </a:lnTo>
                <a:lnTo>
                  <a:pt x="497" y="492"/>
                </a:lnTo>
                <a:lnTo>
                  <a:pt x="499" y="491"/>
                </a:lnTo>
                <a:lnTo>
                  <a:pt x="500" y="489"/>
                </a:lnTo>
                <a:lnTo>
                  <a:pt x="501" y="489"/>
                </a:lnTo>
                <a:lnTo>
                  <a:pt x="502" y="488"/>
                </a:lnTo>
                <a:lnTo>
                  <a:pt x="504" y="487"/>
                </a:lnTo>
                <a:lnTo>
                  <a:pt x="505" y="486"/>
                </a:lnTo>
                <a:lnTo>
                  <a:pt x="506" y="486"/>
                </a:lnTo>
                <a:lnTo>
                  <a:pt x="506" y="485"/>
                </a:lnTo>
                <a:lnTo>
                  <a:pt x="507" y="483"/>
                </a:lnTo>
                <a:lnTo>
                  <a:pt x="510" y="481"/>
                </a:lnTo>
                <a:lnTo>
                  <a:pt x="510" y="480"/>
                </a:lnTo>
                <a:lnTo>
                  <a:pt x="510" y="479"/>
                </a:lnTo>
                <a:lnTo>
                  <a:pt x="511" y="479"/>
                </a:lnTo>
                <a:lnTo>
                  <a:pt x="511" y="478"/>
                </a:lnTo>
                <a:lnTo>
                  <a:pt x="511" y="476"/>
                </a:lnTo>
                <a:lnTo>
                  <a:pt x="510" y="476"/>
                </a:lnTo>
                <a:lnTo>
                  <a:pt x="511" y="475"/>
                </a:lnTo>
                <a:lnTo>
                  <a:pt x="510" y="474"/>
                </a:lnTo>
                <a:lnTo>
                  <a:pt x="511" y="473"/>
                </a:lnTo>
                <a:lnTo>
                  <a:pt x="511" y="472"/>
                </a:lnTo>
                <a:lnTo>
                  <a:pt x="511" y="469"/>
                </a:lnTo>
                <a:lnTo>
                  <a:pt x="511" y="468"/>
                </a:lnTo>
                <a:lnTo>
                  <a:pt x="510" y="468"/>
                </a:lnTo>
                <a:lnTo>
                  <a:pt x="508" y="467"/>
                </a:lnTo>
                <a:lnTo>
                  <a:pt x="506" y="466"/>
                </a:lnTo>
                <a:lnTo>
                  <a:pt x="505" y="466"/>
                </a:lnTo>
                <a:lnTo>
                  <a:pt x="505" y="465"/>
                </a:lnTo>
                <a:lnTo>
                  <a:pt x="504" y="465"/>
                </a:lnTo>
                <a:lnTo>
                  <a:pt x="505" y="464"/>
                </a:lnTo>
                <a:lnTo>
                  <a:pt x="505" y="463"/>
                </a:lnTo>
                <a:lnTo>
                  <a:pt x="505" y="460"/>
                </a:lnTo>
                <a:lnTo>
                  <a:pt x="504" y="460"/>
                </a:lnTo>
                <a:lnTo>
                  <a:pt x="504" y="459"/>
                </a:lnTo>
                <a:lnTo>
                  <a:pt x="503" y="459"/>
                </a:lnTo>
                <a:lnTo>
                  <a:pt x="503" y="458"/>
                </a:lnTo>
                <a:lnTo>
                  <a:pt x="504" y="457"/>
                </a:lnTo>
                <a:lnTo>
                  <a:pt x="504" y="456"/>
                </a:lnTo>
                <a:lnTo>
                  <a:pt x="502" y="456"/>
                </a:lnTo>
                <a:lnTo>
                  <a:pt x="501" y="458"/>
                </a:lnTo>
                <a:lnTo>
                  <a:pt x="499" y="458"/>
                </a:lnTo>
                <a:lnTo>
                  <a:pt x="498" y="457"/>
                </a:lnTo>
                <a:lnTo>
                  <a:pt x="498" y="456"/>
                </a:lnTo>
                <a:lnTo>
                  <a:pt x="492" y="456"/>
                </a:lnTo>
                <a:lnTo>
                  <a:pt x="491" y="456"/>
                </a:lnTo>
                <a:lnTo>
                  <a:pt x="469" y="456"/>
                </a:lnTo>
                <a:lnTo>
                  <a:pt x="462" y="456"/>
                </a:lnTo>
                <a:lnTo>
                  <a:pt x="461" y="456"/>
                </a:lnTo>
                <a:lnTo>
                  <a:pt x="448" y="456"/>
                </a:lnTo>
                <a:lnTo>
                  <a:pt x="416" y="456"/>
                </a:lnTo>
                <a:lnTo>
                  <a:pt x="329" y="456"/>
                </a:lnTo>
                <a:lnTo>
                  <a:pt x="286" y="455"/>
                </a:lnTo>
                <a:lnTo>
                  <a:pt x="285" y="456"/>
                </a:lnTo>
                <a:lnTo>
                  <a:pt x="252" y="456"/>
                </a:lnTo>
                <a:lnTo>
                  <a:pt x="245" y="456"/>
                </a:lnTo>
                <a:lnTo>
                  <a:pt x="214" y="456"/>
                </a:lnTo>
                <a:lnTo>
                  <a:pt x="178" y="456"/>
                </a:lnTo>
                <a:lnTo>
                  <a:pt x="146" y="456"/>
                </a:lnTo>
                <a:lnTo>
                  <a:pt x="105" y="456"/>
                </a:lnTo>
                <a:lnTo>
                  <a:pt x="104" y="427"/>
                </a:lnTo>
                <a:lnTo>
                  <a:pt x="104" y="421"/>
                </a:lnTo>
                <a:lnTo>
                  <a:pt x="104" y="401"/>
                </a:lnTo>
                <a:lnTo>
                  <a:pt x="104" y="397"/>
                </a:lnTo>
                <a:lnTo>
                  <a:pt x="104" y="396"/>
                </a:lnTo>
                <a:lnTo>
                  <a:pt x="104" y="390"/>
                </a:lnTo>
                <a:lnTo>
                  <a:pt x="105" y="388"/>
                </a:lnTo>
                <a:lnTo>
                  <a:pt x="104" y="387"/>
                </a:lnTo>
                <a:lnTo>
                  <a:pt x="104" y="357"/>
                </a:lnTo>
                <a:lnTo>
                  <a:pt x="104" y="351"/>
                </a:lnTo>
                <a:lnTo>
                  <a:pt x="104" y="321"/>
                </a:lnTo>
                <a:lnTo>
                  <a:pt x="105" y="310"/>
                </a:lnTo>
                <a:lnTo>
                  <a:pt x="105" y="295"/>
                </a:lnTo>
                <a:lnTo>
                  <a:pt x="105" y="286"/>
                </a:lnTo>
                <a:lnTo>
                  <a:pt x="105" y="269"/>
                </a:lnTo>
                <a:lnTo>
                  <a:pt x="105" y="252"/>
                </a:lnTo>
                <a:lnTo>
                  <a:pt x="105" y="249"/>
                </a:lnTo>
                <a:lnTo>
                  <a:pt x="105" y="238"/>
                </a:lnTo>
                <a:lnTo>
                  <a:pt x="105" y="231"/>
                </a:lnTo>
                <a:lnTo>
                  <a:pt x="105" y="210"/>
                </a:lnTo>
                <a:lnTo>
                  <a:pt x="105" y="208"/>
                </a:lnTo>
                <a:lnTo>
                  <a:pt x="105" y="207"/>
                </a:lnTo>
                <a:lnTo>
                  <a:pt x="105" y="191"/>
                </a:lnTo>
                <a:lnTo>
                  <a:pt x="105" y="168"/>
                </a:lnTo>
                <a:lnTo>
                  <a:pt x="105" y="167"/>
                </a:lnTo>
                <a:lnTo>
                  <a:pt x="106" y="165"/>
                </a:lnTo>
                <a:lnTo>
                  <a:pt x="107" y="164"/>
                </a:lnTo>
                <a:lnTo>
                  <a:pt x="106" y="163"/>
                </a:lnTo>
                <a:lnTo>
                  <a:pt x="105" y="163"/>
                </a:lnTo>
                <a:lnTo>
                  <a:pt x="104" y="163"/>
                </a:lnTo>
                <a:lnTo>
                  <a:pt x="101" y="163"/>
                </a:lnTo>
                <a:lnTo>
                  <a:pt x="100" y="163"/>
                </a:lnTo>
                <a:lnTo>
                  <a:pt x="100" y="161"/>
                </a:lnTo>
                <a:lnTo>
                  <a:pt x="99" y="160"/>
                </a:lnTo>
                <a:lnTo>
                  <a:pt x="98" y="160"/>
                </a:lnTo>
                <a:lnTo>
                  <a:pt x="97" y="161"/>
                </a:lnTo>
                <a:lnTo>
                  <a:pt x="96" y="161"/>
                </a:lnTo>
                <a:lnTo>
                  <a:pt x="95" y="162"/>
                </a:lnTo>
                <a:lnTo>
                  <a:pt x="93" y="162"/>
                </a:lnTo>
                <a:lnTo>
                  <a:pt x="91" y="161"/>
                </a:lnTo>
                <a:lnTo>
                  <a:pt x="90" y="160"/>
                </a:lnTo>
                <a:lnTo>
                  <a:pt x="90" y="158"/>
                </a:lnTo>
                <a:lnTo>
                  <a:pt x="88" y="157"/>
                </a:lnTo>
                <a:lnTo>
                  <a:pt x="87" y="157"/>
                </a:lnTo>
                <a:lnTo>
                  <a:pt x="86" y="157"/>
                </a:lnTo>
                <a:lnTo>
                  <a:pt x="85" y="156"/>
                </a:lnTo>
                <a:lnTo>
                  <a:pt x="85" y="153"/>
                </a:lnTo>
                <a:lnTo>
                  <a:pt x="85" y="152"/>
                </a:lnTo>
                <a:lnTo>
                  <a:pt x="84" y="151"/>
                </a:lnTo>
                <a:lnTo>
                  <a:pt x="81" y="148"/>
                </a:lnTo>
                <a:lnTo>
                  <a:pt x="79" y="147"/>
                </a:lnTo>
                <a:lnTo>
                  <a:pt x="79" y="146"/>
                </a:lnTo>
                <a:lnTo>
                  <a:pt x="78" y="144"/>
                </a:lnTo>
                <a:lnTo>
                  <a:pt x="78" y="142"/>
                </a:lnTo>
                <a:lnTo>
                  <a:pt x="79" y="141"/>
                </a:lnTo>
                <a:lnTo>
                  <a:pt x="80" y="139"/>
                </a:lnTo>
                <a:lnTo>
                  <a:pt x="81" y="138"/>
                </a:lnTo>
                <a:lnTo>
                  <a:pt x="80" y="137"/>
                </a:lnTo>
                <a:lnTo>
                  <a:pt x="79" y="137"/>
                </a:lnTo>
                <a:lnTo>
                  <a:pt x="78" y="137"/>
                </a:lnTo>
                <a:lnTo>
                  <a:pt x="78" y="138"/>
                </a:lnTo>
                <a:lnTo>
                  <a:pt x="76" y="138"/>
                </a:lnTo>
                <a:lnTo>
                  <a:pt x="75" y="137"/>
                </a:lnTo>
                <a:lnTo>
                  <a:pt x="75" y="135"/>
                </a:lnTo>
                <a:lnTo>
                  <a:pt x="73" y="134"/>
                </a:lnTo>
                <a:lnTo>
                  <a:pt x="72" y="132"/>
                </a:lnTo>
                <a:lnTo>
                  <a:pt x="71" y="131"/>
                </a:lnTo>
                <a:lnTo>
                  <a:pt x="69" y="130"/>
                </a:lnTo>
                <a:lnTo>
                  <a:pt x="67" y="130"/>
                </a:lnTo>
                <a:lnTo>
                  <a:pt x="66" y="127"/>
                </a:lnTo>
                <a:lnTo>
                  <a:pt x="66" y="125"/>
                </a:lnTo>
                <a:lnTo>
                  <a:pt x="65" y="124"/>
                </a:lnTo>
                <a:lnTo>
                  <a:pt x="61" y="122"/>
                </a:lnTo>
                <a:lnTo>
                  <a:pt x="60" y="120"/>
                </a:lnTo>
                <a:lnTo>
                  <a:pt x="60" y="119"/>
                </a:lnTo>
                <a:lnTo>
                  <a:pt x="60" y="118"/>
                </a:lnTo>
                <a:lnTo>
                  <a:pt x="61" y="116"/>
                </a:lnTo>
                <a:lnTo>
                  <a:pt x="62" y="116"/>
                </a:lnTo>
                <a:lnTo>
                  <a:pt x="63" y="116"/>
                </a:lnTo>
                <a:lnTo>
                  <a:pt x="64" y="116"/>
                </a:lnTo>
                <a:lnTo>
                  <a:pt x="65" y="116"/>
                </a:lnTo>
                <a:lnTo>
                  <a:pt x="66" y="114"/>
                </a:lnTo>
                <a:lnTo>
                  <a:pt x="65" y="111"/>
                </a:lnTo>
                <a:lnTo>
                  <a:pt x="66" y="109"/>
                </a:lnTo>
                <a:lnTo>
                  <a:pt x="67" y="107"/>
                </a:lnTo>
                <a:lnTo>
                  <a:pt x="68" y="106"/>
                </a:lnTo>
                <a:lnTo>
                  <a:pt x="69" y="106"/>
                </a:lnTo>
                <a:lnTo>
                  <a:pt x="72" y="105"/>
                </a:lnTo>
                <a:lnTo>
                  <a:pt x="73" y="104"/>
                </a:lnTo>
                <a:lnTo>
                  <a:pt x="73" y="99"/>
                </a:lnTo>
                <a:lnTo>
                  <a:pt x="73" y="98"/>
                </a:lnTo>
                <a:lnTo>
                  <a:pt x="75" y="98"/>
                </a:lnTo>
                <a:lnTo>
                  <a:pt x="79" y="100"/>
                </a:lnTo>
                <a:lnTo>
                  <a:pt x="80" y="100"/>
                </a:lnTo>
                <a:lnTo>
                  <a:pt x="81" y="99"/>
                </a:lnTo>
                <a:lnTo>
                  <a:pt x="82" y="97"/>
                </a:lnTo>
                <a:lnTo>
                  <a:pt x="82" y="96"/>
                </a:lnTo>
                <a:lnTo>
                  <a:pt x="81" y="95"/>
                </a:lnTo>
                <a:lnTo>
                  <a:pt x="79" y="96"/>
                </a:lnTo>
                <a:lnTo>
                  <a:pt x="78" y="96"/>
                </a:lnTo>
                <a:lnTo>
                  <a:pt x="76" y="94"/>
                </a:lnTo>
                <a:lnTo>
                  <a:pt x="76" y="93"/>
                </a:lnTo>
                <a:lnTo>
                  <a:pt x="78" y="92"/>
                </a:lnTo>
                <a:lnTo>
                  <a:pt x="79" y="92"/>
                </a:lnTo>
                <a:lnTo>
                  <a:pt x="80" y="92"/>
                </a:lnTo>
                <a:lnTo>
                  <a:pt x="81" y="90"/>
                </a:lnTo>
                <a:lnTo>
                  <a:pt x="81" y="89"/>
                </a:lnTo>
                <a:lnTo>
                  <a:pt x="80" y="88"/>
                </a:lnTo>
                <a:lnTo>
                  <a:pt x="77" y="87"/>
                </a:lnTo>
                <a:lnTo>
                  <a:pt x="76" y="87"/>
                </a:lnTo>
                <a:lnTo>
                  <a:pt x="75" y="86"/>
                </a:lnTo>
                <a:lnTo>
                  <a:pt x="75" y="85"/>
                </a:lnTo>
                <a:lnTo>
                  <a:pt x="75" y="84"/>
                </a:lnTo>
                <a:lnTo>
                  <a:pt x="76" y="84"/>
                </a:lnTo>
                <a:lnTo>
                  <a:pt x="77" y="82"/>
                </a:lnTo>
                <a:lnTo>
                  <a:pt x="76" y="82"/>
                </a:lnTo>
                <a:lnTo>
                  <a:pt x="76" y="81"/>
                </a:lnTo>
                <a:lnTo>
                  <a:pt x="75" y="80"/>
                </a:lnTo>
                <a:lnTo>
                  <a:pt x="72" y="81"/>
                </a:lnTo>
                <a:lnTo>
                  <a:pt x="70" y="80"/>
                </a:lnTo>
                <a:lnTo>
                  <a:pt x="69" y="80"/>
                </a:lnTo>
                <a:lnTo>
                  <a:pt x="68" y="81"/>
                </a:lnTo>
                <a:lnTo>
                  <a:pt x="68" y="83"/>
                </a:lnTo>
                <a:lnTo>
                  <a:pt x="67" y="84"/>
                </a:lnTo>
                <a:lnTo>
                  <a:pt x="66" y="84"/>
                </a:lnTo>
                <a:lnTo>
                  <a:pt x="64" y="84"/>
                </a:lnTo>
                <a:lnTo>
                  <a:pt x="63" y="84"/>
                </a:lnTo>
                <a:lnTo>
                  <a:pt x="61" y="84"/>
                </a:lnTo>
                <a:lnTo>
                  <a:pt x="58" y="83"/>
                </a:lnTo>
                <a:lnTo>
                  <a:pt x="58" y="82"/>
                </a:lnTo>
                <a:lnTo>
                  <a:pt x="57" y="80"/>
                </a:lnTo>
                <a:lnTo>
                  <a:pt x="56" y="79"/>
                </a:lnTo>
                <a:lnTo>
                  <a:pt x="54" y="80"/>
                </a:lnTo>
                <a:lnTo>
                  <a:pt x="53" y="80"/>
                </a:lnTo>
                <a:lnTo>
                  <a:pt x="52" y="80"/>
                </a:lnTo>
                <a:lnTo>
                  <a:pt x="51" y="79"/>
                </a:lnTo>
                <a:lnTo>
                  <a:pt x="52" y="77"/>
                </a:lnTo>
                <a:lnTo>
                  <a:pt x="52" y="76"/>
                </a:lnTo>
                <a:lnTo>
                  <a:pt x="51" y="76"/>
                </a:lnTo>
                <a:lnTo>
                  <a:pt x="51" y="75"/>
                </a:lnTo>
                <a:lnTo>
                  <a:pt x="48" y="75"/>
                </a:lnTo>
                <a:lnTo>
                  <a:pt x="45" y="72"/>
                </a:lnTo>
                <a:lnTo>
                  <a:pt x="44" y="72"/>
                </a:lnTo>
                <a:lnTo>
                  <a:pt x="43" y="70"/>
                </a:lnTo>
                <a:lnTo>
                  <a:pt x="42" y="69"/>
                </a:lnTo>
                <a:lnTo>
                  <a:pt x="40" y="67"/>
                </a:lnTo>
                <a:lnTo>
                  <a:pt x="38" y="65"/>
                </a:lnTo>
                <a:lnTo>
                  <a:pt x="34" y="65"/>
                </a:lnTo>
                <a:lnTo>
                  <a:pt x="33" y="64"/>
                </a:lnTo>
                <a:lnTo>
                  <a:pt x="32" y="63"/>
                </a:lnTo>
                <a:lnTo>
                  <a:pt x="32" y="62"/>
                </a:lnTo>
                <a:lnTo>
                  <a:pt x="32" y="61"/>
                </a:lnTo>
                <a:lnTo>
                  <a:pt x="33" y="59"/>
                </a:lnTo>
                <a:lnTo>
                  <a:pt x="33" y="57"/>
                </a:lnTo>
                <a:lnTo>
                  <a:pt x="34" y="56"/>
                </a:lnTo>
                <a:lnTo>
                  <a:pt x="34" y="55"/>
                </a:lnTo>
                <a:lnTo>
                  <a:pt x="34" y="54"/>
                </a:lnTo>
                <a:lnTo>
                  <a:pt x="31" y="53"/>
                </a:lnTo>
                <a:lnTo>
                  <a:pt x="30" y="51"/>
                </a:lnTo>
                <a:lnTo>
                  <a:pt x="30" y="50"/>
                </a:lnTo>
                <a:lnTo>
                  <a:pt x="27" y="49"/>
                </a:lnTo>
                <a:lnTo>
                  <a:pt x="26" y="47"/>
                </a:lnTo>
                <a:lnTo>
                  <a:pt x="27" y="45"/>
                </a:lnTo>
                <a:lnTo>
                  <a:pt x="27" y="44"/>
                </a:lnTo>
                <a:lnTo>
                  <a:pt x="27" y="42"/>
                </a:lnTo>
                <a:lnTo>
                  <a:pt x="27" y="41"/>
                </a:lnTo>
                <a:lnTo>
                  <a:pt x="26" y="40"/>
                </a:lnTo>
                <a:lnTo>
                  <a:pt x="23" y="40"/>
                </a:lnTo>
                <a:lnTo>
                  <a:pt x="21" y="39"/>
                </a:lnTo>
                <a:lnTo>
                  <a:pt x="20" y="39"/>
                </a:lnTo>
                <a:lnTo>
                  <a:pt x="20" y="36"/>
                </a:lnTo>
                <a:lnTo>
                  <a:pt x="19" y="35"/>
                </a:lnTo>
                <a:lnTo>
                  <a:pt x="19" y="34"/>
                </a:lnTo>
                <a:lnTo>
                  <a:pt x="15" y="33"/>
                </a:lnTo>
                <a:lnTo>
                  <a:pt x="12" y="34"/>
                </a:lnTo>
                <a:lnTo>
                  <a:pt x="11" y="33"/>
                </a:lnTo>
                <a:lnTo>
                  <a:pt x="11" y="32"/>
                </a:lnTo>
                <a:lnTo>
                  <a:pt x="13" y="31"/>
                </a:lnTo>
                <a:lnTo>
                  <a:pt x="13" y="30"/>
                </a:lnTo>
                <a:lnTo>
                  <a:pt x="14" y="29"/>
                </a:lnTo>
                <a:lnTo>
                  <a:pt x="13" y="28"/>
                </a:lnTo>
                <a:lnTo>
                  <a:pt x="12" y="27"/>
                </a:lnTo>
                <a:lnTo>
                  <a:pt x="12" y="25"/>
                </a:lnTo>
                <a:lnTo>
                  <a:pt x="10" y="22"/>
                </a:lnTo>
                <a:lnTo>
                  <a:pt x="11" y="20"/>
                </a:lnTo>
                <a:lnTo>
                  <a:pt x="10" y="19"/>
                </a:lnTo>
                <a:lnTo>
                  <a:pt x="9" y="16"/>
                </a:lnTo>
                <a:lnTo>
                  <a:pt x="7" y="15"/>
                </a:lnTo>
                <a:lnTo>
                  <a:pt x="7" y="14"/>
                </a:lnTo>
                <a:lnTo>
                  <a:pt x="8" y="13"/>
                </a:lnTo>
                <a:lnTo>
                  <a:pt x="8" y="12"/>
                </a:lnTo>
                <a:lnTo>
                  <a:pt x="10" y="9"/>
                </a:lnTo>
                <a:lnTo>
                  <a:pt x="11" y="8"/>
                </a:lnTo>
                <a:lnTo>
                  <a:pt x="11" y="6"/>
                </a:lnTo>
                <a:lnTo>
                  <a:pt x="10" y="6"/>
                </a:lnTo>
                <a:lnTo>
                  <a:pt x="9" y="6"/>
                </a:lnTo>
                <a:lnTo>
                  <a:pt x="8" y="6"/>
                </a:lnTo>
                <a:lnTo>
                  <a:pt x="8" y="9"/>
                </a:lnTo>
                <a:lnTo>
                  <a:pt x="7" y="10"/>
                </a:lnTo>
                <a:lnTo>
                  <a:pt x="6" y="10"/>
                </a:lnTo>
                <a:lnTo>
                  <a:pt x="6" y="9"/>
                </a:lnTo>
                <a:lnTo>
                  <a:pt x="5" y="9"/>
                </a:lnTo>
                <a:lnTo>
                  <a:pt x="3" y="9"/>
                </a:lnTo>
                <a:lnTo>
                  <a:pt x="2" y="9"/>
                </a:lnTo>
                <a:lnTo>
                  <a:pt x="1" y="8"/>
                </a:lnTo>
                <a:lnTo>
                  <a:pt x="1" y="6"/>
                </a:lnTo>
                <a:lnTo>
                  <a:pt x="1" y="4"/>
                </a:lnTo>
                <a:lnTo>
                  <a:pt x="0" y="4"/>
                </a:lnTo>
                <a:lnTo>
                  <a:pt x="1" y="3"/>
                </a:lnTo>
                <a:lnTo>
                  <a:pt x="2" y="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7" name="Freeform 483"/>
          <p:cNvSpPr>
            <a:spLocks/>
          </p:cNvSpPr>
          <p:nvPr/>
        </p:nvSpPr>
        <p:spPr bwMode="auto">
          <a:xfrm>
            <a:off x="4765675" y="3581400"/>
            <a:ext cx="949325" cy="809625"/>
          </a:xfrm>
          <a:custGeom>
            <a:avLst/>
            <a:gdLst>
              <a:gd name="T0" fmla="*/ 2147483647 w 598"/>
              <a:gd name="T1" fmla="*/ 2147483647 h 510"/>
              <a:gd name="T2" fmla="*/ 2147483647 w 598"/>
              <a:gd name="T3" fmla="*/ 2147483647 h 510"/>
              <a:gd name="T4" fmla="*/ 2147483647 w 598"/>
              <a:gd name="T5" fmla="*/ 2147483647 h 510"/>
              <a:gd name="T6" fmla="*/ 2147483647 w 598"/>
              <a:gd name="T7" fmla="*/ 2147483647 h 510"/>
              <a:gd name="T8" fmla="*/ 2147483647 w 598"/>
              <a:gd name="T9" fmla="*/ 2147483647 h 510"/>
              <a:gd name="T10" fmla="*/ 2147483647 w 598"/>
              <a:gd name="T11" fmla="*/ 2147483647 h 510"/>
              <a:gd name="T12" fmla="*/ 2147483647 w 598"/>
              <a:gd name="T13" fmla="*/ 2147483647 h 510"/>
              <a:gd name="T14" fmla="*/ 2147483647 w 598"/>
              <a:gd name="T15" fmla="*/ 2147483647 h 510"/>
              <a:gd name="T16" fmla="*/ 2147483647 w 598"/>
              <a:gd name="T17" fmla="*/ 2147483647 h 510"/>
              <a:gd name="T18" fmla="*/ 2147483647 w 598"/>
              <a:gd name="T19" fmla="*/ 2147483647 h 510"/>
              <a:gd name="T20" fmla="*/ 2147483647 w 598"/>
              <a:gd name="T21" fmla="*/ 2147483647 h 510"/>
              <a:gd name="T22" fmla="*/ 2147483647 w 598"/>
              <a:gd name="T23" fmla="*/ 2147483647 h 510"/>
              <a:gd name="T24" fmla="*/ 2147483647 w 598"/>
              <a:gd name="T25" fmla="*/ 2147483647 h 510"/>
              <a:gd name="T26" fmla="*/ 2147483647 w 598"/>
              <a:gd name="T27" fmla="*/ 2147483647 h 510"/>
              <a:gd name="T28" fmla="*/ 2147483647 w 598"/>
              <a:gd name="T29" fmla="*/ 2147483647 h 510"/>
              <a:gd name="T30" fmla="*/ 2147483647 w 598"/>
              <a:gd name="T31" fmla="*/ 2147483647 h 510"/>
              <a:gd name="T32" fmla="*/ 2147483647 w 598"/>
              <a:gd name="T33" fmla="*/ 2147483647 h 510"/>
              <a:gd name="T34" fmla="*/ 2147483647 w 598"/>
              <a:gd name="T35" fmla="*/ 2147483647 h 510"/>
              <a:gd name="T36" fmla="*/ 2147483647 w 598"/>
              <a:gd name="T37" fmla="*/ 2147483647 h 510"/>
              <a:gd name="T38" fmla="*/ 2147483647 w 598"/>
              <a:gd name="T39" fmla="*/ 2147483647 h 510"/>
              <a:gd name="T40" fmla="*/ 2147483647 w 598"/>
              <a:gd name="T41" fmla="*/ 2147483647 h 510"/>
              <a:gd name="T42" fmla="*/ 2147483647 w 598"/>
              <a:gd name="T43" fmla="*/ 2147483647 h 510"/>
              <a:gd name="T44" fmla="*/ 2147483647 w 598"/>
              <a:gd name="T45" fmla="*/ 2147483647 h 510"/>
              <a:gd name="T46" fmla="*/ 2147483647 w 598"/>
              <a:gd name="T47" fmla="*/ 2147483647 h 510"/>
              <a:gd name="T48" fmla="*/ 2147483647 w 598"/>
              <a:gd name="T49" fmla="*/ 2147483647 h 510"/>
              <a:gd name="T50" fmla="*/ 2147483647 w 598"/>
              <a:gd name="T51" fmla="*/ 2147483647 h 510"/>
              <a:gd name="T52" fmla="*/ 2147483647 w 598"/>
              <a:gd name="T53" fmla="*/ 2147483647 h 510"/>
              <a:gd name="T54" fmla="*/ 2147483647 w 598"/>
              <a:gd name="T55" fmla="*/ 2147483647 h 510"/>
              <a:gd name="T56" fmla="*/ 2147483647 w 598"/>
              <a:gd name="T57" fmla="*/ 2147483647 h 510"/>
              <a:gd name="T58" fmla="*/ 2147483647 w 598"/>
              <a:gd name="T59" fmla="*/ 2147483647 h 510"/>
              <a:gd name="T60" fmla="*/ 2147483647 w 598"/>
              <a:gd name="T61" fmla="*/ 2147483647 h 510"/>
              <a:gd name="T62" fmla="*/ 2147483647 w 598"/>
              <a:gd name="T63" fmla="*/ 2147483647 h 510"/>
              <a:gd name="T64" fmla="*/ 2147483647 w 598"/>
              <a:gd name="T65" fmla="*/ 2147483647 h 510"/>
              <a:gd name="T66" fmla="*/ 2147483647 w 598"/>
              <a:gd name="T67" fmla="*/ 2147483647 h 510"/>
              <a:gd name="T68" fmla="*/ 2147483647 w 598"/>
              <a:gd name="T69" fmla="*/ 2147483647 h 510"/>
              <a:gd name="T70" fmla="*/ 2147483647 w 598"/>
              <a:gd name="T71" fmla="*/ 2147483647 h 510"/>
              <a:gd name="T72" fmla="*/ 2147483647 w 598"/>
              <a:gd name="T73" fmla="*/ 2147483647 h 510"/>
              <a:gd name="T74" fmla="*/ 2147483647 w 598"/>
              <a:gd name="T75" fmla="*/ 2147483647 h 510"/>
              <a:gd name="T76" fmla="*/ 2147483647 w 598"/>
              <a:gd name="T77" fmla="*/ 2147483647 h 510"/>
              <a:gd name="T78" fmla="*/ 2147483647 w 598"/>
              <a:gd name="T79" fmla="*/ 2147483647 h 510"/>
              <a:gd name="T80" fmla="*/ 2147483647 w 598"/>
              <a:gd name="T81" fmla="*/ 2147483647 h 510"/>
              <a:gd name="T82" fmla="*/ 2147483647 w 598"/>
              <a:gd name="T83" fmla="*/ 2147483647 h 510"/>
              <a:gd name="T84" fmla="*/ 2147483647 w 598"/>
              <a:gd name="T85" fmla="*/ 2147483647 h 510"/>
              <a:gd name="T86" fmla="*/ 2147483647 w 598"/>
              <a:gd name="T87" fmla="*/ 2147483647 h 510"/>
              <a:gd name="T88" fmla="*/ 2147483647 w 598"/>
              <a:gd name="T89" fmla="*/ 2147483647 h 510"/>
              <a:gd name="T90" fmla="*/ 2147483647 w 598"/>
              <a:gd name="T91" fmla="*/ 2147483647 h 510"/>
              <a:gd name="T92" fmla="*/ 2147483647 w 598"/>
              <a:gd name="T93" fmla="*/ 2147483647 h 510"/>
              <a:gd name="T94" fmla="*/ 2147483647 w 598"/>
              <a:gd name="T95" fmla="*/ 2147483647 h 510"/>
              <a:gd name="T96" fmla="*/ 2147483647 w 598"/>
              <a:gd name="T97" fmla="*/ 2147483647 h 510"/>
              <a:gd name="T98" fmla="*/ 2147483647 w 598"/>
              <a:gd name="T99" fmla="*/ 2147483647 h 510"/>
              <a:gd name="T100" fmla="*/ 2147483647 w 598"/>
              <a:gd name="T101" fmla="*/ 2147483647 h 510"/>
              <a:gd name="T102" fmla="*/ 2147483647 w 598"/>
              <a:gd name="T103" fmla="*/ 2147483647 h 510"/>
              <a:gd name="T104" fmla="*/ 2147483647 w 598"/>
              <a:gd name="T105" fmla="*/ 2147483647 h 510"/>
              <a:gd name="T106" fmla="*/ 2147483647 w 598"/>
              <a:gd name="T107" fmla="*/ 2147483647 h 510"/>
              <a:gd name="T108" fmla="*/ 2147483647 w 598"/>
              <a:gd name="T109" fmla="*/ 2147483647 h 510"/>
              <a:gd name="T110" fmla="*/ 2147483647 w 598"/>
              <a:gd name="T111" fmla="*/ 2147483647 h 510"/>
              <a:gd name="T112" fmla="*/ 2147483647 w 598"/>
              <a:gd name="T113" fmla="*/ 2147483647 h 510"/>
              <a:gd name="T114" fmla="*/ 2147483647 w 598"/>
              <a:gd name="T115" fmla="*/ 2147483647 h 510"/>
              <a:gd name="T116" fmla="*/ 2147483647 w 598"/>
              <a:gd name="T117" fmla="*/ 2147483647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8" h="510">
                <a:moveTo>
                  <a:pt x="2" y="3"/>
                </a:moveTo>
                <a:lnTo>
                  <a:pt x="3" y="3"/>
                </a:lnTo>
                <a:lnTo>
                  <a:pt x="113" y="4"/>
                </a:lnTo>
                <a:lnTo>
                  <a:pt x="156" y="4"/>
                </a:lnTo>
                <a:lnTo>
                  <a:pt x="240" y="3"/>
                </a:lnTo>
                <a:lnTo>
                  <a:pt x="249" y="3"/>
                </a:lnTo>
                <a:lnTo>
                  <a:pt x="362" y="0"/>
                </a:lnTo>
                <a:lnTo>
                  <a:pt x="364" y="1"/>
                </a:lnTo>
                <a:lnTo>
                  <a:pt x="366" y="3"/>
                </a:lnTo>
                <a:lnTo>
                  <a:pt x="366" y="6"/>
                </a:lnTo>
                <a:lnTo>
                  <a:pt x="367" y="6"/>
                </a:lnTo>
                <a:lnTo>
                  <a:pt x="368" y="7"/>
                </a:lnTo>
                <a:lnTo>
                  <a:pt x="372" y="8"/>
                </a:lnTo>
                <a:lnTo>
                  <a:pt x="373" y="9"/>
                </a:lnTo>
                <a:lnTo>
                  <a:pt x="373" y="11"/>
                </a:lnTo>
                <a:lnTo>
                  <a:pt x="373" y="12"/>
                </a:lnTo>
                <a:lnTo>
                  <a:pt x="375" y="13"/>
                </a:lnTo>
                <a:lnTo>
                  <a:pt x="376" y="15"/>
                </a:lnTo>
                <a:lnTo>
                  <a:pt x="377" y="16"/>
                </a:lnTo>
                <a:lnTo>
                  <a:pt x="378" y="17"/>
                </a:lnTo>
                <a:lnTo>
                  <a:pt x="381" y="17"/>
                </a:lnTo>
                <a:lnTo>
                  <a:pt x="381" y="18"/>
                </a:lnTo>
                <a:lnTo>
                  <a:pt x="381" y="19"/>
                </a:lnTo>
                <a:lnTo>
                  <a:pt x="382" y="20"/>
                </a:lnTo>
                <a:lnTo>
                  <a:pt x="381" y="22"/>
                </a:lnTo>
                <a:lnTo>
                  <a:pt x="382" y="22"/>
                </a:lnTo>
                <a:lnTo>
                  <a:pt x="383" y="23"/>
                </a:lnTo>
                <a:lnTo>
                  <a:pt x="384" y="24"/>
                </a:lnTo>
                <a:lnTo>
                  <a:pt x="385" y="24"/>
                </a:lnTo>
                <a:lnTo>
                  <a:pt x="384" y="24"/>
                </a:lnTo>
                <a:lnTo>
                  <a:pt x="385" y="25"/>
                </a:lnTo>
                <a:lnTo>
                  <a:pt x="386" y="26"/>
                </a:lnTo>
                <a:lnTo>
                  <a:pt x="387" y="26"/>
                </a:lnTo>
                <a:lnTo>
                  <a:pt x="386" y="27"/>
                </a:lnTo>
                <a:lnTo>
                  <a:pt x="387" y="27"/>
                </a:lnTo>
                <a:lnTo>
                  <a:pt x="388" y="27"/>
                </a:lnTo>
                <a:lnTo>
                  <a:pt x="388" y="26"/>
                </a:lnTo>
                <a:lnTo>
                  <a:pt x="389" y="27"/>
                </a:lnTo>
                <a:lnTo>
                  <a:pt x="388" y="28"/>
                </a:lnTo>
                <a:lnTo>
                  <a:pt x="386" y="31"/>
                </a:lnTo>
                <a:lnTo>
                  <a:pt x="385" y="33"/>
                </a:lnTo>
                <a:lnTo>
                  <a:pt x="384" y="39"/>
                </a:lnTo>
                <a:lnTo>
                  <a:pt x="384" y="41"/>
                </a:lnTo>
                <a:lnTo>
                  <a:pt x="383" y="43"/>
                </a:lnTo>
                <a:lnTo>
                  <a:pt x="382" y="50"/>
                </a:lnTo>
                <a:lnTo>
                  <a:pt x="383" y="55"/>
                </a:lnTo>
                <a:lnTo>
                  <a:pt x="384" y="63"/>
                </a:lnTo>
                <a:lnTo>
                  <a:pt x="384" y="64"/>
                </a:lnTo>
                <a:lnTo>
                  <a:pt x="384" y="66"/>
                </a:lnTo>
                <a:lnTo>
                  <a:pt x="385" y="68"/>
                </a:lnTo>
                <a:lnTo>
                  <a:pt x="387" y="71"/>
                </a:lnTo>
                <a:lnTo>
                  <a:pt x="388" y="73"/>
                </a:lnTo>
                <a:lnTo>
                  <a:pt x="390" y="76"/>
                </a:lnTo>
                <a:lnTo>
                  <a:pt x="390" y="78"/>
                </a:lnTo>
                <a:lnTo>
                  <a:pt x="388" y="82"/>
                </a:lnTo>
                <a:lnTo>
                  <a:pt x="388" y="83"/>
                </a:lnTo>
                <a:lnTo>
                  <a:pt x="388" y="87"/>
                </a:lnTo>
                <a:lnTo>
                  <a:pt x="390" y="88"/>
                </a:lnTo>
                <a:lnTo>
                  <a:pt x="392" y="88"/>
                </a:lnTo>
                <a:lnTo>
                  <a:pt x="394" y="90"/>
                </a:lnTo>
                <a:lnTo>
                  <a:pt x="395" y="92"/>
                </a:lnTo>
                <a:lnTo>
                  <a:pt x="395" y="94"/>
                </a:lnTo>
                <a:lnTo>
                  <a:pt x="394" y="97"/>
                </a:lnTo>
                <a:lnTo>
                  <a:pt x="394" y="98"/>
                </a:lnTo>
                <a:lnTo>
                  <a:pt x="395" y="100"/>
                </a:lnTo>
                <a:lnTo>
                  <a:pt x="396" y="101"/>
                </a:lnTo>
                <a:lnTo>
                  <a:pt x="399" y="103"/>
                </a:lnTo>
                <a:lnTo>
                  <a:pt x="400" y="105"/>
                </a:lnTo>
                <a:lnTo>
                  <a:pt x="403" y="106"/>
                </a:lnTo>
                <a:lnTo>
                  <a:pt x="408" y="112"/>
                </a:lnTo>
                <a:lnTo>
                  <a:pt x="412" y="114"/>
                </a:lnTo>
                <a:lnTo>
                  <a:pt x="412" y="115"/>
                </a:lnTo>
                <a:lnTo>
                  <a:pt x="413" y="118"/>
                </a:lnTo>
                <a:lnTo>
                  <a:pt x="414" y="120"/>
                </a:lnTo>
                <a:lnTo>
                  <a:pt x="416" y="120"/>
                </a:lnTo>
                <a:lnTo>
                  <a:pt x="420" y="120"/>
                </a:lnTo>
                <a:lnTo>
                  <a:pt x="421" y="121"/>
                </a:lnTo>
                <a:lnTo>
                  <a:pt x="421" y="122"/>
                </a:lnTo>
                <a:lnTo>
                  <a:pt x="422" y="124"/>
                </a:lnTo>
                <a:lnTo>
                  <a:pt x="422" y="128"/>
                </a:lnTo>
                <a:lnTo>
                  <a:pt x="423" y="129"/>
                </a:lnTo>
                <a:lnTo>
                  <a:pt x="427" y="133"/>
                </a:lnTo>
                <a:lnTo>
                  <a:pt x="428" y="134"/>
                </a:lnTo>
                <a:lnTo>
                  <a:pt x="431" y="135"/>
                </a:lnTo>
                <a:lnTo>
                  <a:pt x="433" y="135"/>
                </a:lnTo>
                <a:lnTo>
                  <a:pt x="433" y="136"/>
                </a:lnTo>
                <a:lnTo>
                  <a:pt x="435" y="139"/>
                </a:lnTo>
                <a:lnTo>
                  <a:pt x="439" y="141"/>
                </a:lnTo>
                <a:lnTo>
                  <a:pt x="441" y="142"/>
                </a:lnTo>
                <a:lnTo>
                  <a:pt x="445" y="145"/>
                </a:lnTo>
                <a:lnTo>
                  <a:pt x="446" y="146"/>
                </a:lnTo>
                <a:lnTo>
                  <a:pt x="447" y="147"/>
                </a:lnTo>
                <a:lnTo>
                  <a:pt x="448" y="149"/>
                </a:lnTo>
                <a:lnTo>
                  <a:pt x="450" y="151"/>
                </a:lnTo>
                <a:lnTo>
                  <a:pt x="451" y="151"/>
                </a:lnTo>
                <a:lnTo>
                  <a:pt x="452" y="152"/>
                </a:lnTo>
                <a:lnTo>
                  <a:pt x="453" y="157"/>
                </a:lnTo>
                <a:lnTo>
                  <a:pt x="453" y="158"/>
                </a:lnTo>
                <a:lnTo>
                  <a:pt x="454" y="163"/>
                </a:lnTo>
                <a:lnTo>
                  <a:pt x="454" y="165"/>
                </a:lnTo>
                <a:lnTo>
                  <a:pt x="455" y="166"/>
                </a:lnTo>
                <a:lnTo>
                  <a:pt x="455" y="168"/>
                </a:lnTo>
                <a:lnTo>
                  <a:pt x="456" y="169"/>
                </a:lnTo>
                <a:lnTo>
                  <a:pt x="456" y="170"/>
                </a:lnTo>
                <a:lnTo>
                  <a:pt x="454" y="174"/>
                </a:lnTo>
                <a:lnTo>
                  <a:pt x="453" y="175"/>
                </a:lnTo>
                <a:lnTo>
                  <a:pt x="454" y="177"/>
                </a:lnTo>
                <a:lnTo>
                  <a:pt x="456" y="181"/>
                </a:lnTo>
                <a:lnTo>
                  <a:pt x="457" y="187"/>
                </a:lnTo>
                <a:lnTo>
                  <a:pt x="459" y="190"/>
                </a:lnTo>
                <a:lnTo>
                  <a:pt x="461" y="193"/>
                </a:lnTo>
                <a:lnTo>
                  <a:pt x="463" y="195"/>
                </a:lnTo>
                <a:lnTo>
                  <a:pt x="465" y="195"/>
                </a:lnTo>
                <a:lnTo>
                  <a:pt x="466" y="195"/>
                </a:lnTo>
                <a:lnTo>
                  <a:pt x="468" y="195"/>
                </a:lnTo>
                <a:lnTo>
                  <a:pt x="469" y="194"/>
                </a:lnTo>
                <a:lnTo>
                  <a:pt x="471" y="192"/>
                </a:lnTo>
                <a:lnTo>
                  <a:pt x="472" y="191"/>
                </a:lnTo>
                <a:lnTo>
                  <a:pt x="474" y="190"/>
                </a:lnTo>
                <a:lnTo>
                  <a:pt x="474" y="189"/>
                </a:lnTo>
                <a:lnTo>
                  <a:pt x="475" y="185"/>
                </a:lnTo>
                <a:lnTo>
                  <a:pt x="477" y="184"/>
                </a:lnTo>
                <a:lnTo>
                  <a:pt x="478" y="184"/>
                </a:lnTo>
                <a:lnTo>
                  <a:pt x="479" y="184"/>
                </a:lnTo>
                <a:lnTo>
                  <a:pt x="480" y="184"/>
                </a:lnTo>
                <a:lnTo>
                  <a:pt x="483" y="186"/>
                </a:lnTo>
                <a:lnTo>
                  <a:pt x="487" y="188"/>
                </a:lnTo>
                <a:lnTo>
                  <a:pt x="489" y="189"/>
                </a:lnTo>
                <a:lnTo>
                  <a:pt x="492" y="189"/>
                </a:lnTo>
                <a:lnTo>
                  <a:pt x="497" y="191"/>
                </a:lnTo>
                <a:lnTo>
                  <a:pt x="499" y="193"/>
                </a:lnTo>
                <a:lnTo>
                  <a:pt x="506" y="197"/>
                </a:lnTo>
                <a:lnTo>
                  <a:pt x="507" y="198"/>
                </a:lnTo>
                <a:lnTo>
                  <a:pt x="507" y="199"/>
                </a:lnTo>
                <a:lnTo>
                  <a:pt x="507" y="201"/>
                </a:lnTo>
                <a:lnTo>
                  <a:pt x="507" y="202"/>
                </a:lnTo>
                <a:lnTo>
                  <a:pt x="506" y="204"/>
                </a:lnTo>
                <a:lnTo>
                  <a:pt x="503" y="206"/>
                </a:lnTo>
                <a:lnTo>
                  <a:pt x="501" y="209"/>
                </a:lnTo>
                <a:lnTo>
                  <a:pt x="499" y="210"/>
                </a:lnTo>
                <a:lnTo>
                  <a:pt x="498" y="212"/>
                </a:lnTo>
                <a:lnTo>
                  <a:pt x="498" y="214"/>
                </a:lnTo>
                <a:lnTo>
                  <a:pt x="499" y="215"/>
                </a:lnTo>
                <a:lnTo>
                  <a:pt x="500" y="218"/>
                </a:lnTo>
                <a:lnTo>
                  <a:pt x="501" y="220"/>
                </a:lnTo>
                <a:lnTo>
                  <a:pt x="501" y="222"/>
                </a:lnTo>
                <a:lnTo>
                  <a:pt x="501" y="225"/>
                </a:lnTo>
                <a:lnTo>
                  <a:pt x="500" y="226"/>
                </a:lnTo>
                <a:lnTo>
                  <a:pt x="497" y="228"/>
                </a:lnTo>
                <a:lnTo>
                  <a:pt x="494" y="232"/>
                </a:lnTo>
                <a:lnTo>
                  <a:pt x="492" y="238"/>
                </a:lnTo>
                <a:lnTo>
                  <a:pt x="491" y="244"/>
                </a:lnTo>
                <a:lnTo>
                  <a:pt x="490" y="245"/>
                </a:lnTo>
                <a:lnTo>
                  <a:pt x="490" y="246"/>
                </a:lnTo>
                <a:lnTo>
                  <a:pt x="487" y="248"/>
                </a:lnTo>
                <a:lnTo>
                  <a:pt x="486" y="250"/>
                </a:lnTo>
                <a:lnTo>
                  <a:pt x="484" y="254"/>
                </a:lnTo>
                <a:lnTo>
                  <a:pt x="484" y="256"/>
                </a:lnTo>
                <a:lnTo>
                  <a:pt x="484" y="262"/>
                </a:lnTo>
                <a:lnTo>
                  <a:pt x="485" y="267"/>
                </a:lnTo>
                <a:lnTo>
                  <a:pt x="486" y="269"/>
                </a:lnTo>
                <a:lnTo>
                  <a:pt x="489" y="271"/>
                </a:lnTo>
                <a:lnTo>
                  <a:pt x="491" y="273"/>
                </a:lnTo>
                <a:lnTo>
                  <a:pt x="492" y="274"/>
                </a:lnTo>
                <a:lnTo>
                  <a:pt x="493" y="276"/>
                </a:lnTo>
                <a:lnTo>
                  <a:pt x="495" y="278"/>
                </a:lnTo>
                <a:lnTo>
                  <a:pt x="498" y="280"/>
                </a:lnTo>
                <a:lnTo>
                  <a:pt x="501" y="283"/>
                </a:lnTo>
                <a:lnTo>
                  <a:pt x="502" y="283"/>
                </a:lnTo>
                <a:lnTo>
                  <a:pt x="504" y="284"/>
                </a:lnTo>
                <a:lnTo>
                  <a:pt x="506" y="286"/>
                </a:lnTo>
                <a:lnTo>
                  <a:pt x="508" y="287"/>
                </a:lnTo>
                <a:lnTo>
                  <a:pt x="511" y="290"/>
                </a:lnTo>
                <a:lnTo>
                  <a:pt x="513" y="291"/>
                </a:lnTo>
                <a:lnTo>
                  <a:pt x="518" y="295"/>
                </a:lnTo>
                <a:lnTo>
                  <a:pt x="519" y="295"/>
                </a:lnTo>
                <a:lnTo>
                  <a:pt x="520" y="295"/>
                </a:lnTo>
                <a:lnTo>
                  <a:pt x="522" y="295"/>
                </a:lnTo>
                <a:lnTo>
                  <a:pt x="523" y="295"/>
                </a:lnTo>
                <a:lnTo>
                  <a:pt x="523" y="296"/>
                </a:lnTo>
                <a:lnTo>
                  <a:pt x="523" y="297"/>
                </a:lnTo>
                <a:lnTo>
                  <a:pt x="520" y="298"/>
                </a:lnTo>
                <a:lnTo>
                  <a:pt x="519" y="300"/>
                </a:lnTo>
                <a:lnTo>
                  <a:pt x="520" y="301"/>
                </a:lnTo>
                <a:lnTo>
                  <a:pt x="521" y="303"/>
                </a:lnTo>
                <a:lnTo>
                  <a:pt x="522" y="305"/>
                </a:lnTo>
                <a:lnTo>
                  <a:pt x="524" y="306"/>
                </a:lnTo>
                <a:lnTo>
                  <a:pt x="525" y="306"/>
                </a:lnTo>
                <a:lnTo>
                  <a:pt x="526" y="306"/>
                </a:lnTo>
                <a:lnTo>
                  <a:pt x="529" y="303"/>
                </a:lnTo>
                <a:lnTo>
                  <a:pt x="531" y="303"/>
                </a:lnTo>
                <a:lnTo>
                  <a:pt x="532" y="303"/>
                </a:lnTo>
                <a:lnTo>
                  <a:pt x="534" y="304"/>
                </a:lnTo>
                <a:lnTo>
                  <a:pt x="537" y="305"/>
                </a:lnTo>
                <a:lnTo>
                  <a:pt x="540" y="308"/>
                </a:lnTo>
                <a:lnTo>
                  <a:pt x="541" y="310"/>
                </a:lnTo>
                <a:lnTo>
                  <a:pt x="544" y="312"/>
                </a:lnTo>
                <a:lnTo>
                  <a:pt x="546" y="313"/>
                </a:lnTo>
                <a:lnTo>
                  <a:pt x="547" y="315"/>
                </a:lnTo>
                <a:lnTo>
                  <a:pt x="547" y="316"/>
                </a:lnTo>
                <a:lnTo>
                  <a:pt x="547" y="318"/>
                </a:lnTo>
                <a:lnTo>
                  <a:pt x="547" y="319"/>
                </a:lnTo>
                <a:lnTo>
                  <a:pt x="547" y="320"/>
                </a:lnTo>
                <a:lnTo>
                  <a:pt x="550" y="319"/>
                </a:lnTo>
                <a:lnTo>
                  <a:pt x="552" y="320"/>
                </a:lnTo>
                <a:lnTo>
                  <a:pt x="553" y="321"/>
                </a:lnTo>
                <a:lnTo>
                  <a:pt x="554" y="323"/>
                </a:lnTo>
                <a:lnTo>
                  <a:pt x="556" y="324"/>
                </a:lnTo>
                <a:lnTo>
                  <a:pt x="559" y="325"/>
                </a:lnTo>
                <a:lnTo>
                  <a:pt x="560" y="327"/>
                </a:lnTo>
                <a:lnTo>
                  <a:pt x="561" y="327"/>
                </a:lnTo>
                <a:lnTo>
                  <a:pt x="561" y="331"/>
                </a:lnTo>
                <a:lnTo>
                  <a:pt x="561" y="332"/>
                </a:lnTo>
                <a:lnTo>
                  <a:pt x="561" y="333"/>
                </a:lnTo>
                <a:lnTo>
                  <a:pt x="562" y="334"/>
                </a:lnTo>
                <a:lnTo>
                  <a:pt x="564" y="336"/>
                </a:lnTo>
                <a:lnTo>
                  <a:pt x="564" y="337"/>
                </a:lnTo>
                <a:lnTo>
                  <a:pt x="564" y="338"/>
                </a:lnTo>
                <a:lnTo>
                  <a:pt x="561" y="338"/>
                </a:lnTo>
                <a:lnTo>
                  <a:pt x="560" y="338"/>
                </a:lnTo>
                <a:lnTo>
                  <a:pt x="560" y="340"/>
                </a:lnTo>
                <a:lnTo>
                  <a:pt x="561" y="343"/>
                </a:lnTo>
                <a:lnTo>
                  <a:pt x="562" y="345"/>
                </a:lnTo>
                <a:lnTo>
                  <a:pt x="562" y="348"/>
                </a:lnTo>
                <a:lnTo>
                  <a:pt x="564" y="350"/>
                </a:lnTo>
                <a:lnTo>
                  <a:pt x="566" y="353"/>
                </a:lnTo>
                <a:lnTo>
                  <a:pt x="567" y="354"/>
                </a:lnTo>
                <a:lnTo>
                  <a:pt x="568" y="356"/>
                </a:lnTo>
                <a:lnTo>
                  <a:pt x="568" y="358"/>
                </a:lnTo>
                <a:lnTo>
                  <a:pt x="569" y="360"/>
                </a:lnTo>
                <a:lnTo>
                  <a:pt x="568" y="363"/>
                </a:lnTo>
                <a:lnTo>
                  <a:pt x="565" y="365"/>
                </a:lnTo>
                <a:lnTo>
                  <a:pt x="563" y="365"/>
                </a:lnTo>
                <a:lnTo>
                  <a:pt x="562" y="366"/>
                </a:lnTo>
                <a:lnTo>
                  <a:pt x="561" y="367"/>
                </a:lnTo>
                <a:lnTo>
                  <a:pt x="561" y="369"/>
                </a:lnTo>
                <a:lnTo>
                  <a:pt x="561" y="371"/>
                </a:lnTo>
                <a:lnTo>
                  <a:pt x="561" y="373"/>
                </a:lnTo>
                <a:lnTo>
                  <a:pt x="562" y="374"/>
                </a:lnTo>
                <a:lnTo>
                  <a:pt x="565" y="375"/>
                </a:lnTo>
                <a:lnTo>
                  <a:pt x="565" y="377"/>
                </a:lnTo>
                <a:lnTo>
                  <a:pt x="565" y="378"/>
                </a:lnTo>
                <a:lnTo>
                  <a:pt x="565" y="380"/>
                </a:lnTo>
                <a:lnTo>
                  <a:pt x="568" y="387"/>
                </a:lnTo>
                <a:lnTo>
                  <a:pt x="569" y="388"/>
                </a:lnTo>
                <a:lnTo>
                  <a:pt x="571" y="390"/>
                </a:lnTo>
                <a:lnTo>
                  <a:pt x="573" y="392"/>
                </a:lnTo>
                <a:lnTo>
                  <a:pt x="573" y="393"/>
                </a:lnTo>
                <a:lnTo>
                  <a:pt x="572" y="396"/>
                </a:lnTo>
                <a:lnTo>
                  <a:pt x="573" y="397"/>
                </a:lnTo>
                <a:lnTo>
                  <a:pt x="574" y="399"/>
                </a:lnTo>
                <a:lnTo>
                  <a:pt x="577" y="400"/>
                </a:lnTo>
                <a:lnTo>
                  <a:pt x="579" y="401"/>
                </a:lnTo>
                <a:lnTo>
                  <a:pt x="580" y="402"/>
                </a:lnTo>
                <a:lnTo>
                  <a:pt x="581" y="403"/>
                </a:lnTo>
                <a:lnTo>
                  <a:pt x="582" y="403"/>
                </a:lnTo>
                <a:lnTo>
                  <a:pt x="583" y="402"/>
                </a:lnTo>
                <a:lnTo>
                  <a:pt x="583" y="400"/>
                </a:lnTo>
                <a:lnTo>
                  <a:pt x="583" y="399"/>
                </a:lnTo>
                <a:lnTo>
                  <a:pt x="582" y="399"/>
                </a:lnTo>
                <a:lnTo>
                  <a:pt x="580" y="397"/>
                </a:lnTo>
                <a:lnTo>
                  <a:pt x="579" y="396"/>
                </a:lnTo>
                <a:lnTo>
                  <a:pt x="579" y="395"/>
                </a:lnTo>
                <a:lnTo>
                  <a:pt x="579" y="394"/>
                </a:lnTo>
                <a:lnTo>
                  <a:pt x="582" y="394"/>
                </a:lnTo>
                <a:lnTo>
                  <a:pt x="583" y="394"/>
                </a:lnTo>
                <a:lnTo>
                  <a:pt x="584" y="394"/>
                </a:lnTo>
                <a:lnTo>
                  <a:pt x="586" y="398"/>
                </a:lnTo>
                <a:lnTo>
                  <a:pt x="588" y="399"/>
                </a:lnTo>
                <a:lnTo>
                  <a:pt x="589" y="400"/>
                </a:lnTo>
                <a:lnTo>
                  <a:pt x="590" y="404"/>
                </a:lnTo>
                <a:lnTo>
                  <a:pt x="590" y="405"/>
                </a:lnTo>
                <a:lnTo>
                  <a:pt x="592" y="405"/>
                </a:lnTo>
                <a:lnTo>
                  <a:pt x="593" y="405"/>
                </a:lnTo>
                <a:lnTo>
                  <a:pt x="594" y="404"/>
                </a:lnTo>
                <a:lnTo>
                  <a:pt x="595" y="403"/>
                </a:lnTo>
                <a:lnTo>
                  <a:pt x="596" y="404"/>
                </a:lnTo>
                <a:lnTo>
                  <a:pt x="597" y="405"/>
                </a:lnTo>
                <a:lnTo>
                  <a:pt x="598" y="406"/>
                </a:lnTo>
                <a:lnTo>
                  <a:pt x="597" y="409"/>
                </a:lnTo>
                <a:lnTo>
                  <a:pt x="596" y="413"/>
                </a:lnTo>
                <a:lnTo>
                  <a:pt x="595" y="418"/>
                </a:lnTo>
                <a:lnTo>
                  <a:pt x="593" y="419"/>
                </a:lnTo>
                <a:lnTo>
                  <a:pt x="592" y="420"/>
                </a:lnTo>
                <a:lnTo>
                  <a:pt x="591" y="421"/>
                </a:lnTo>
                <a:lnTo>
                  <a:pt x="591" y="422"/>
                </a:lnTo>
                <a:lnTo>
                  <a:pt x="592" y="424"/>
                </a:lnTo>
                <a:lnTo>
                  <a:pt x="593" y="425"/>
                </a:lnTo>
                <a:lnTo>
                  <a:pt x="594" y="425"/>
                </a:lnTo>
                <a:lnTo>
                  <a:pt x="595" y="425"/>
                </a:lnTo>
                <a:lnTo>
                  <a:pt x="596" y="427"/>
                </a:lnTo>
                <a:lnTo>
                  <a:pt x="596" y="428"/>
                </a:lnTo>
                <a:lnTo>
                  <a:pt x="595" y="429"/>
                </a:lnTo>
                <a:lnTo>
                  <a:pt x="593" y="429"/>
                </a:lnTo>
                <a:lnTo>
                  <a:pt x="592" y="429"/>
                </a:lnTo>
                <a:lnTo>
                  <a:pt x="591" y="429"/>
                </a:lnTo>
                <a:lnTo>
                  <a:pt x="589" y="430"/>
                </a:lnTo>
                <a:lnTo>
                  <a:pt x="589" y="432"/>
                </a:lnTo>
                <a:lnTo>
                  <a:pt x="589" y="433"/>
                </a:lnTo>
                <a:lnTo>
                  <a:pt x="591" y="436"/>
                </a:lnTo>
                <a:lnTo>
                  <a:pt x="592" y="438"/>
                </a:lnTo>
                <a:lnTo>
                  <a:pt x="592" y="439"/>
                </a:lnTo>
                <a:lnTo>
                  <a:pt x="589" y="442"/>
                </a:lnTo>
                <a:lnTo>
                  <a:pt x="588" y="446"/>
                </a:lnTo>
                <a:lnTo>
                  <a:pt x="587" y="448"/>
                </a:lnTo>
                <a:lnTo>
                  <a:pt x="586" y="450"/>
                </a:lnTo>
                <a:lnTo>
                  <a:pt x="585" y="450"/>
                </a:lnTo>
                <a:lnTo>
                  <a:pt x="583" y="450"/>
                </a:lnTo>
                <a:lnTo>
                  <a:pt x="582" y="449"/>
                </a:lnTo>
                <a:lnTo>
                  <a:pt x="580" y="447"/>
                </a:lnTo>
                <a:lnTo>
                  <a:pt x="578" y="444"/>
                </a:lnTo>
                <a:lnTo>
                  <a:pt x="577" y="442"/>
                </a:lnTo>
                <a:lnTo>
                  <a:pt x="575" y="442"/>
                </a:lnTo>
                <a:lnTo>
                  <a:pt x="574" y="443"/>
                </a:lnTo>
                <a:lnTo>
                  <a:pt x="573" y="444"/>
                </a:lnTo>
                <a:lnTo>
                  <a:pt x="571" y="450"/>
                </a:lnTo>
                <a:lnTo>
                  <a:pt x="570" y="453"/>
                </a:lnTo>
                <a:lnTo>
                  <a:pt x="569" y="456"/>
                </a:lnTo>
                <a:lnTo>
                  <a:pt x="565" y="461"/>
                </a:lnTo>
                <a:lnTo>
                  <a:pt x="565" y="462"/>
                </a:lnTo>
                <a:lnTo>
                  <a:pt x="564" y="462"/>
                </a:lnTo>
                <a:lnTo>
                  <a:pt x="563" y="461"/>
                </a:lnTo>
                <a:lnTo>
                  <a:pt x="562" y="460"/>
                </a:lnTo>
                <a:lnTo>
                  <a:pt x="562" y="458"/>
                </a:lnTo>
                <a:lnTo>
                  <a:pt x="564" y="456"/>
                </a:lnTo>
                <a:lnTo>
                  <a:pt x="564" y="454"/>
                </a:lnTo>
                <a:lnTo>
                  <a:pt x="565" y="453"/>
                </a:lnTo>
                <a:lnTo>
                  <a:pt x="565" y="451"/>
                </a:lnTo>
                <a:lnTo>
                  <a:pt x="564" y="450"/>
                </a:lnTo>
                <a:lnTo>
                  <a:pt x="563" y="448"/>
                </a:lnTo>
                <a:lnTo>
                  <a:pt x="559" y="448"/>
                </a:lnTo>
                <a:lnTo>
                  <a:pt x="558" y="448"/>
                </a:lnTo>
                <a:lnTo>
                  <a:pt x="557" y="448"/>
                </a:lnTo>
                <a:lnTo>
                  <a:pt x="555" y="450"/>
                </a:lnTo>
                <a:lnTo>
                  <a:pt x="555" y="452"/>
                </a:lnTo>
                <a:lnTo>
                  <a:pt x="555" y="453"/>
                </a:lnTo>
                <a:lnTo>
                  <a:pt x="558" y="456"/>
                </a:lnTo>
                <a:lnTo>
                  <a:pt x="559" y="458"/>
                </a:lnTo>
                <a:lnTo>
                  <a:pt x="560" y="459"/>
                </a:lnTo>
                <a:lnTo>
                  <a:pt x="560" y="460"/>
                </a:lnTo>
                <a:lnTo>
                  <a:pt x="559" y="461"/>
                </a:lnTo>
                <a:lnTo>
                  <a:pt x="558" y="462"/>
                </a:lnTo>
                <a:lnTo>
                  <a:pt x="557" y="463"/>
                </a:lnTo>
                <a:lnTo>
                  <a:pt x="560" y="468"/>
                </a:lnTo>
                <a:lnTo>
                  <a:pt x="561" y="471"/>
                </a:lnTo>
                <a:lnTo>
                  <a:pt x="561" y="472"/>
                </a:lnTo>
                <a:lnTo>
                  <a:pt x="559" y="474"/>
                </a:lnTo>
                <a:lnTo>
                  <a:pt x="558" y="474"/>
                </a:lnTo>
                <a:lnTo>
                  <a:pt x="555" y="473"/>
                </a:lnTo>
                <a:lnTo>
                  <a:pt x="554" y="473"/>
                </a:lnTo>
                <a:lnTo>
                  <a:pt x="553" y="474"/>
                </a:lnTo>
                <a:lnTo>
                  <a:pt x="552" y="474"/>
                </a:lnTo>
                <a:lnTo>
                  <a:pt x="552" y="475"/>
                </a:lnTo>
                <a:lnTo>
                  <a:pt x="552" y="476"/>
                </a:lnTo>
                <a:lnTo>
                  <a:pt x="552" y="477"/>
                </a:lnTo>
                <a:lnTo>
                  <a:pt x="555" y="479"/>
                </a:lnTo>
                <a:lnTo>
                  <a:pt x="556" y="480"/>
                </a:lnTo>
                <a:lnTo>
                  <a:pt x="557" y="480"/>
                </a:lnTo>
                <a:lnTo>
                  <a:pt x="558" y="480"/>
                </a:lnTo>
                <a:lnTo>
                  <a:pt x="559" y="481"/>
                </a:lnTo>
                <a:lnTo>
                  <a:pt x="559" y="483"/>
                </a:lnTo>
                <a:lnTo>
                  <a:pt x="558" y="484"/>
                </a:lnTo>
                <a:lnTo>
                  <a:pt x="556" y="484"/>
                </a:lnTo>
                <a:lnTo>
                  <a:pt x="553" y="484"/>
                </a:lnTo>
                <a:lnTo>
                  <a:pt x="547" y="484"/>
                </a:lnTo>
                <a:lnTo>
                  <a:pt x="544" y="483"/>
                </a:lnTo>
                <a:lnTo>
                  <a:pt x="544" y="484"/>
                </a:lnTo>
                <a:lnTo>
                  <a:pt x="544" y="485"/>
                </a:lnTo>
                <a:lnTo>
                  <a:pt x="544" y="486"/>
                </a:lnTo>
                <a:lnTo>
                  <a:pt x="547" y="488"/>
                </a:lnTo>
                <a:lnTo>
                  <a:pt x="550" y="490"/>
                </a:lnTo>
                <a:lnTo>
                  <a:pt x="551" y="492"/>
                </a:lnTo>
                <a:lnTo>
                  <a:pt x="553" y="493"/>
                </a:lnTo>
                <a:lnTo>
                  <a:pt x="553" y="495"/>
                </a:lnTo>
                <a:lnTo>
                  <a:pt x="553" y="496"/>
                </a:lnTo>
                <a:lnTo>
                  <a:pt x="553" y="497"/>
                </a:lnTo>
                <a:lnTo>
                  <a:pt x="551" y="499"/>
                </a:lnTo>
                <a:lnTo>
                  <a:pt x="549" y="500"/>
                </a:lnTo>
                <a:lnTo>
                  <a:pt x="547" y="500"/>
                </a:lnTo>
                <a:lnTo>
                  <a:pt x="546" y="501"/>
                </a:lnTo>
                <a:lnTo>
                  <a:pt x="545" y="502"/>
                </a:lnTo>
                <a:lnTo>
                  <a:pt x="545" y="504"/>
                </a:lnTo>
                <a:lnTo>
                  <a:pt x="544" y="505"/>
                </a:lnTo>
                <a:lnTo>
                  <a:pt x="543" y="506"/>
                </a:lnTo>
                <a:lnTo>
                  <a:pt x="542" y="509"/>
                </a:lnTo>
                <a:lnTo>
                  <a:pt x="541" y="510"/>
                </a:lnTo>
                <a:lnTo>
                  <a:pt x="513" y="510"/>
                </a:lnTo>
                <a:lnTo>
                  <a:pt x="508" y="510"/>
                </a:lnTo>
                <a:lnTo>
                  <a:pt x="484" y="510"/>
                </a:lnTo>
                <a:lnTo>
                  <a:pt x="486" y="507"/>
                </a:lnTo>
                <a:lnTo>
                  <a:pt x="487" y="506"/>
                </a:lnTo>
                <a:lnTo>
                  <a:pt x="487" y="504"/>
                </a:lnTo>
                <a:lnTo>
                  <a:pt x="488" y="503"/>
                </a:lnTo>
                <a:lnTo>
                  <a:pt x="489" y="502"/>
                </a:lnTo>
                <a:lnTo>
                  <a:pt x="494" y="498"/>
                </a:lnTo>
                <a:lnTo>
                  <a:pt x="496" y="496"/>
                </a:lnTo>
                <a:lnTo>
                  <a:pt x="496" y="494"/>
                </a:lnTo>
                <a:lnTo>
                  <a:pt x="496" y="493"/>
                </a:lnTo>
                <a:lnTo>
                  <a:pt x="497" y="492"/>
                </a:lnTo>
                <a:lnTo>
                  <a:pt x="499" y="491"/>
                </a:lnTo>
                <a:lnTo>
                  <a:pt x="500" y="489"/>
                </a:lnTo>
                <a:lnTo>
                  <a:pt x="501" y="489"/>
                </a:lnTo>
                <a:lnTo>
                  <a:pt x="502" y="488"/>
                </a:lnTo>
                <a:lnTo>
                  <a:pt x="504" y="487"/>
                </a:lnTo>
                <a:lnTo>
                  <a:pt x="505" y="486"/>
                </a:lnTo>
                <a:lnTo>
                  <a:pt x="506" y="486"/>
                </a:lnTo>
                <a:lnTo>
                  <a:pt x="506" y="485"/>
                </a:lnTo>
                <a:lnTo>
                  <a:pt x="507" y="483"/>
                </a:lnTo>
                <a:lnTo>
                  <a:pt x="510" y="481"/>
                </a:lnTo>
                <a:lnTo>
                  <a:pt x="510" y="480"/>
                </a:lnTo>
                <a:lnTo>
                  <a:pt x="510" y="479"/>
                </a:lnTo>
                <a:lnTo>
                  <a:pt x="511" y="479"/>
                </a:lnTo>
                <a:lnTo>
                  <a:pt x="511" y="478"/>
                </a:lnTo>
                <a:lnTo>
                  <a:pt x="511" y="476"/>
                </a:lnTo>
                <a:lnTo>
                  <a:pt x="510" y="476"/>
                </a:lnTo>
                <a:lnTo>
                  <a:pt x="511" y="475"/>
                </a:lnTo>
                <a:lnTo>
                  <a:pt x="510" y="474"/>
                </a:lnTo>
                <a:lnTo>
                  <a:pt x="511" y="473"/>
                </a:lnTo>
                <a:lnTo>
                  <a:pt x="511" y="472"/>
                </a:lnTo>
                <a:lnTo>
                  <a:pt x="511" y="469"/>
                </a:lnTo>
                <a:lnTo>
                  <a:pt x="511" y="468"/>
                </a:lnTo>
                <a:lnTo>
                  <a:pt x="510" y="468"/>
                </a:lnTo>
                <a:lnTo>
                  <a:pt x="508" y="467"/>
                </a:lnTo>
                <a:lnTo>
                  <a:pt x="506" y="466"/>
                </a:lnTo>
                <a:lnTo>
                  <a:pt x="505" y="466"/>
                </a:lnTo>
                <a:lnTo>
                  <a:pt x="505" y="465"/>
                </a:lnTo>
                <a:lnTo>
                  <a:pt x="504" y="465"/>
                </a:lnTo>
                <a:lnTo>
                  <a:pt x="505" y="464"/>
                </a:lnTo>
                <a:lnTo>
                  <a:pt x="505" y="463"/>
                </a:lnTo>
                <a:lnTo>
                  <a:pt x="505" y="460"/>
                </a:lnTo>
                <a:lnTo>
                  <a:pt x="504" y="460"/>
                </a:lnTo>
                <a:lnTo>
                  <a:pt x="504" y="459"/>
                </a:lnTo>
                <a:lnTo>
                  <a:pt x="503" y="459"/>
                </a:lnTo>
                <a:lnTo>
                  <a:pt x="503" y="458"/>
                </a:lnTo>
                <a:lnTo>
                  <a:pt x="504" y="457"/>
                </a:lnTo>
                <a:lnTo>
                  <a:pt x="504" y="456"/>
                </a:lnTo>
                <a:lnTo>
                  <a:pt x="502" y="456"/>
                </a:lnTo>
                <a:lnTo>
                  <a:pt x="501" y="458"/>
                </a:lnTo>
                <a:lnTo>
                  <a:pt x="499" y="458"/>
                </a:lnTo>
                <a:lnTo>
                  <a:pt x="498" y="457"/>
                </a:lnTo>
                <a:lnTo>
                  <a:pt x="498" y="456"/>
                </a:lnTo>
                <a:lnTo>
                  <a:pt x="492" y="456"/>
                </a:lnTo>
                <a:lnTo>
                  <a:pt x="491" y="456"/>
                </a:lnTo>
                <a:lnTo>
                  <a:pt x="469" y="456"/>
                </a:lnTo>
                <a:lnTo>
                  <a:pt x="462" y="456"/>
                </a:lnTo>
                <a:lnTo>
                  <a:pt x="461" y="456"/>
                </a:lnTo>
                <a:lnTo>
                  <a:pt x="448" y="456"/>
                </a:lnTo>
                <a:lnTo>
                  <a:pt x="416" y="456"/>
                </a:lnTo>
                <a:lnTo>
                  <a:pt x="329" y="456"/>
                </a:lnTo>
                <a:lnTo>
                  <a:pt x="286" y="455"/>
                </a:lnTo>
                <a:lnTo>
                  <a:pt x="285" y="456"/>
                </a:lnTo>
                <a:lnTo>
                  <a:pt x="252" y="456"/>
                </a:lnTo>
                <a:lnTo>
                  <a:pt x="245" y="456"/>
                </a:lnTo>
                <a:lnTo>
                  <a:pt x="214" y="456"/>
                </a:lnTo>
                <a:lnTo>
                  <a:pt x="178" y="456"/>
                </a:lnTo>
                <a:lnTo>
                  <a:pt x="146" y="456"/>
                </a:lnTo>
                <a:lnTo>
                  <a:pt x="105" y="456"/>
                </a:lnTo>
                <a:lnTo>
                  <a:pt x="104" y="427"/>
                </a:lnTo>
                <a:lnTo>
                  <a:pt x="104" y="421"/>
                </a:lnTo>
                <a:lnTo>
                  <a:pt x="104" y="401"/>
                </a:lnTo>
                <a:lnTo>
                  <a:pt x="104" y="397"/>
                </a:lnTo>
                <a:lnTo>
                  <a:pt x="104" y="396"/>
                </a:lnTo>
                <a:lnTo>
                  <a:pt x="104" y="390"/>
                </a:lnTo>
                <a:lnTo>
                  <a:pt x="105" y="388"/>
                </a:lnTo>
                <a:lnTo>
                  <a:pt x="104" y="387"/>
                </a:lnTo>
                <a:lnTo>
                  <a:pt x="104" y="357"/>
                </a:lnTo>
                <a:lnTo>
                  <a:pt x="104" y="351"/>
                </a:lnTo>
                <a:lnTo>
                  <a:pt x="104" y="321"/>
                </a:lnTo>
                <a:lnTo>
                  <a:pt x="105" y="310"/>
                </a:lnTo>
                <a:lnTo>
                  <a:pt x="105" y="295"/>
                </a:lnTo>
                <a:lnTo>
                  <a:pt x="105" y="286"/>
                </a:lnTo>
                <a:lnTo>
                  <a:pt x="105" y="269"/>
                </a:lnTo>
                <a:lnTo>
                  <a:pt x="105" y="252"/>
                </a:lnTo>
                <a:lnTo>
                  <a:pt x="105" y="249"/>
                </a:lnTo>
                <a:lnTo>
                  <a:pt x="105" y="238"/>
                </a:lnTo>
                <a:lnTo>
                  <a:pt x="105" y="231"/>
                </a:lnTo>
                <a:lnTo>
                  <a:pt x="105" y="210"/>
                </a:lnTo>
                <a:lnTo>
                  <a:pt x="105" y="208"/>
                </a:lnTo>
                <a:lnTo>
                  <a:pt x="105" y="207"/>
                </a:lnTo>
                <a:lnTo>
                  <a:pt x="105" y="191"/>
                </a:lnTo>
                <a:lnTo>
                  <a:pt x="105" y="168"/>
                </a:lnTo>
                <a:lnTo>
                  <a:pt x="105" y="167"/>
                </a:lnTo>
                <a:lnTo>
                  <a:pt x="106" y="165"/>
                </a:lnTo>
                <a:lnTo>
                  <a:pt x="107" y="164"/>
                </a:lnTo>
                <a:lnTo>
                  <a:pt x="106" y="163"/>
                </a:lnTo>
                <a:lnTo>
                  <a:pt x="105" y="163"/>
                </a:lnTo>
                <a:lnTo>
                  <a:pt x="104" y="163"/>
                </a:lnTo>
                <a:lnTo>
                  <a:pt x="101" y="163"/>
                </a:lnTo>
                <a:lnTo>
                  <a:pt x="100" y="163"/>
                </a:lnTo>
                <a:lnTo>
                  <a:pt x="100" y="161"/>
                </a:lnTo>
                <a:lnTo>
                  <a:pt x="99" y="160"/>
                </a:lnTo>
                <a:lnTo>
                  <a:pt x="98" y="160"/>
                </a:lnTo>
                <a:lnTo>
                  <a:pt x="97" y="161"/>
                </a:lnTo>
                <a:lnTo>
                  <a:pt x="96" y="161"/>
                </a:lnTo>
                <a:lnTo>
                  <a:pt x="95" y="162"/>
                </a:lnTo>
                <a:lnTo>
                  <a:pt x="93" y="162"/>
                </a:lnTo>
                <a:lnTo>
                  <a:pt x="91" y="161"/>
                </a:lnTo>
                <a:lnTo>
                  <a:pt x="90" y="160"/>
                </a:lnTo>
                <a:lnTo>
                  <a:pt x="90" y="158"/>
                </a:lnTo>
                <a:lnTo>
                  <a:pt x="88" y="157"/>
                </a:lnTo>
                <a:lnTo>
                  <a:pt x="87" y="157"/>
                </a:lnTo>
                <a:lnTo>
                  <a:pt x="86" y="157"/>
                </a:lnTo>
                <a:lnTo>
                  <a:pt x="85" y="156"/>
                </a:lnTo>
                <a:lnTo>
                  <a:pt x="85" y="153"/>
                </a:lnTo>
                <a:lnTo>
                  <a:pt x="85" y="152"/>
                </a:lnTo>
                <a:lnTo>
                  <a:pt x="84" y="151"/>
                </a:lnTo>
                <a:lnTo>
                  <a:pt x="81" y="148"/>
                </a:lnTo>
                <a:lnTo>
                  <a:pt x="79" y="147"/>
                </a:lnTo>
                <a:lnTo>
                  <a:pt x="79" y="146"/>
                </a:lnTo>
                <a:lnTo>
                  <a:pt x="78" y="144"/>
                </a:lnTo>
                <a:lnTo>
                  <a:pt x="78" y="142"/>
                </a:lnTo>
                <a:lnTo>
                  <a:pt x="79" y="141"/>
                </a:lnTo>
                <a:lnTo>
                  <a:pt x="80" y="139"/>
                </a:lnTo>
                <a:lnTo>
                  <a:pt x="81" y="138"/>
                </a:lnTo>
                <a:lnTo>
                  <a:pt x="80" y="137"/>
                </a:lnTo>
                <a:lnTo>
                  <a:pt x="79" y="137"/>
                </a:lnTo>
                <a:lnTo>
                  <a:pt x="78" y="137"/>
                </a:lnTo>
                <a:lnTo>
                  <a:pt x="78" y="138"/>
                </a:lnTo>
                <a:lnTo>
                  <a:pt x="76" y="138"/>
                </a:lnTo>
                <a:lnTo>
                  <a:pt x="75" y="137"/>
                </a:lnTo>
                <a:lnTo>
                  <a:pt x="75" y="135"/>
                </a:lnTo>
                <a:lnTo>
                  <a:pt x="73" y="134"/>
                </a:lnTo>
                <a:lnTo>
                  <a:pt x="72" y="132"/>
                </a:lnTo>
                <a:lnTo>
                  <a:pt x="71" y="131"/>
                </a:lnTo>
                <a:lnTo>
                  <a:pt x="69" y="130"/>
                </a:lnTo>
                <a:lnTo>
                  <a:pt x="67" y="130"/>
                </a:lnTo>
                <a:lnTo>
                  <a:pt x="66" y="127"/>
                </a:lnTo>
                <a:lnTo>
                  <a:pt x="66" y="125"/>
                </a:lnTo>
                <a:lnTo>
                  <a:pt x="65" y="124"/>
                </a:lnTo>
                <a:lnTo>
                  <a:pt x="61" y="122"/>
                </a:lnTo>
                <a:lnTo>
                  <a:pt x="60" y="120"/>
                </a:lnTo>
                <a:lnTo>
                  <a:pt x="60" y="119"/>
                </a:lnTo>
                <a:lnTo>
                  <a:pt x="60" y="118"/>
                </a:lnTo>
                <a:lnTo>
                  <a:pt x="61" y="116"/>
                </a:lnTo>
                <a:lnTo>
                  <a:pt x="62" y="116"/>
                </a:lnTo>
                <a:lnTo>
                  <a:pt x="63" y="116"/>
                </a:lnTo>
                <a:lnTo>
                  <a:pt x="64" y="116"/>
                </a:lnTo>
                <a:lnTo>
                  <a:pt x="65" y="116"/>
                </a:lnTo>
                <a:lnTo>
                  <a:pt x="66" y="114"/>
                </a:lnTo>
                <a:lnTo>
                  <a:pt x="65" y="111"/>
                </a:lnTo>
                <a:lnTo>
                  <a:pt x="66" y="109"/>
                </a:lnTo>
                <a:lnTo>
                  <a:pt x="67" y="107"/>
                </a:lnTo>
                <a:lnTo>
                  <a:pt x="68" y="106"/>
                </a:lnTo>
                <a:lnTo>
                  <a:pt x="69" y="106"/>
                </a:lnTo>
                <a:lnTo>
                  <a:pt x="72" y="105"/>
                </a:lnTo>
                <a:lnTo>
                  <a:pt x="73" y="104"/>
                </a:lnTo>
                <a:lnTo>
                  <a:pt x="73" y="99"/>
                </a:lnTo>
                <a:lnTo>
                  <a:pt x="73" y="98"/>
                </a:lnTo>
                <a:lnTo>
                  <a:pt x="75" y="98"/>
                </a:lnTo>
                <a:lnTo>
                  <a:pt x="79" y="100"/>
                </a:lnTo>
                <a:lnTo>
                  <a:pt x="80" y="100"/>
                </a:lnTo>
                <a:lnTo>
                  <a:pt x="81" y="99"/>
                </a:lnTo>
                <a:lnTo>
                  <a:pt x="82" y="97"/>
                </a:lnTo>
                <a:lnTo>
                  <a:pt x="82" y="96"/>
                </a:lnTo>
                <a:lnTo>
                  <a:pt x="81" y="95"/>
                </a:lnTo>
                <a:lnTo>
                  <a:pt x="79" y="96"/>
                </a:lnTo>
                <a:lnTo>
                  <a:pt x="78" y="96"/>
                </a:lnTo>
                <a:lnTo>
                  <a:pt x="76" y="94"/>
                </a:lnTo>
                <a:lnTo>
                  <a:pt x="76" y="93"/>
                </a:lnTo>
                <a:lnTo>
                  <a:pt x="78" y="92"/>
                </a:lnTo>
                <a:lnTo>
                  <a:pt x="79" y="92"/>
                </a:lnTo>
                <a:lnTo>
                  <a:pt x="80" y="92"/>
                </a:lnTo>
                <a:lnTo>
                  <a:pt x="81" y="90"/>
                </a:lnTo>
                <a:lnTo>
                  <a:pt x="81" y="89"/>
                </a:lnTo>
                <a:lnTo>
                  <a:pt x="80" y="88"/>
                </a:lnTo>
                <a:lnTo>
                  <a:pt x="77" y="87"/>
                </a:lnTo>
                <a:lnTo>
                  <a:pt x="76" y="87"/>
                </a:lnTo>
                <a:lnTo>
                  <a:pt x="75" y="86"/>
                </a:lnTo>
                <a:lnTo>
                  <a:pt x="75" y="85"/>
                </a:lnTo>
                <a:lnTo>
                  <a:pt x="75" y="84"/>
                </a:lnTo>
                <a:lnTo>
                  <a:pt x="76" y="84"/>
                </a:lnTo>
                <a:lnTo>
                  <a:pt x="77" y="82"/>
                </a:lnTo>
                <a:lnTo>
                  <a:pt x="76" y="82"/>
                </a:lnTo>
                <a:lnTo>
                  <a:pt x="76" y="81"/>
                </a:lnTo>
                <a:lnTo>
                  <a:pt x="75" y="80"/>
                </a:lnTo>
                <a:lnTo>
                  <a:pt x="72" y="81"/>
                </a:lnTo>
                <a:lnTo>
                  <a:pt x="70" y="80"/>
                </a:lnTo>
                <a:lnTo>
                  <a:pt x="69" y="80"/>
                </a:lnTo>
                <a:lnTo>
                  <a:pt x="68" y="81"/>
                </a:lnTo>
                <a:lnTo>
                  <a:pt x="68" y="83"/>
                </a:lnTo>
                <a:lnTo>
                  <a:pt x="67" y="84"/>
                </a:lnTo>
                <a:lnTo>
                  <a:pt x="66" y="84"/>
                </a:lnTo>
                <a:lnTo>
                  <a:pt x="64" y="84"/>
                </a:lnTo>
                <a:lnTo>
                  <a:pt x="63" y="84"/>
                </a:lnTo>
                <a:lnTo>
                  <a:pt x="61" y="84"/>
                </a:lnTo>
                <a:lnTo>
                  <a:pt x="58" y="83"/>
                </a:lnTo>
                <a:lnTo>
                  <a:pt x="58" y="82"/>
                </a:lnTo>
                <a:lnTo>
                  <a:pt x="57" y="80"/>
                </a:lnTo>
                <a:lnTo>
                  <a:pt x="56" y="79"/>
                </a:lnTo>
                <a:lnTo>
                  <a:pt x="54" y="80"/>
                </a:lnTo>
                <a:lnTo>
                  <a:pt x="53" y="80"/>
                </a:lnTo>
                <a:lnTo>
                  <a:pt x="52" y="80"/>
                </a:lnTo>
                <a:lnTo>
                  <a:pt x="51" y="79"/>
                </a:lnTo>
                <a:lnTo>
                  <a:pt x="52" y="77"/>
                </a:lnTo>
                <a:lnTo>
                  <a:pt x="52" y="76"/>
                </a:lnTo>
                <a:lnTo>
                  <a:pt x="51" y="76"/>
                </a:lnTo>
                <a:lnTo>
                  <a:pt x="51" y="75"/>
                </a:lnTo>
                <a:lnTo>
                  <a:pt x="48" y="75"/>
                </a:lnTo>
                <a:lnTo>
                  <a:pt x="45" y="72"/>
                </a:lnTo>
                <a:lnTo>
                  <a:pt x="44" y="72"/>
                </a:lnTo>
                <a:lnTo>
                  <a:pt x="43" y="70"/>
                </a:lnTo>
                <a:lnTo>
                  <a:pt x="42" y="69"/>
                </a:lnTo>
                <a:lnTo>
                  <a:pt x="40" y="67"/>
                </a:lnTo>
                <a:lnTo>
                  <a:pt x="38" y="65"/>
                </a:lnTo>
                <a:lnTo>
                  <a:pt x="34" y="65"/>
                </a:lnTo>
                <a:lnTo>
                  <a:pt x="33" y="64"/>
                </a:lnTo>
                <a:lnTo>
                  <a:pt x="32" y="63"/>
                </a:lnTo>
                <a:lnTo>
                  <a:pt x="32" y="62"/>
                </a:lnTo>
                <a:lnTo>
                  <a:pt x="32" y="61"/>
                </a:lnTo>
                <a:lnTo>
                  <a:pt x="33" y="59"/>
                </a:lnTo>
                <a:lnTo>
                  <a:pt x="33" y="57"/>
                </a:lnTo>
                <a:lnTo>
                  <a:pt x="34" y="56"/>
                </a:lnTo>
                <a:lnTo>
                  <a:pt x="34" y="55"/>
                </a:lnTo>
                <a:lnTo>
                  <a:pt x="34" y="54"/>
                </a:lnTo>
                <a:lnTo>
                  <a:pt x="31" y="53"/>
                </a:lnTo>
                <a:lnTo>
                  <a:pt x="30" y="51"/>
                </a:lnTo>
                <a:lnTo>
                  <a:pt x="30" y="50"/>
                </a:lnTo>
                <a:lnTo>
                  <a:pt x="27" y="49"/>
                </a:lnTo>
                <a:lnTo>
                  <a:pt x="26" y="47"/>
                </a:lnTo>
                <a:lnTo>
                  <a:pt x="27" y="45"/>
                </a:lnTo>
                <a:lnTo>
                  <a:pt x="27" y="44"/>
                </a:lnTo>
                <a:lnTo>
                  <a:pt x="27" y="42"/>
                </a:lnTo>
                <a:lnTo>
                  <a:pt x="27" y="41"/>
                </a:lnTo>
                <a:lnTo>
                  <a:pt x="26" y="40"/>
                </a:lnTo>
                <a:lnTo>
                  <a:pt x="23" y="40"/>
                </a:lnTo>
                <a:lnTo>
                  <a:pt x="21" y="39"/>
                </a:lnTo>
                <a:lnTo>
                  <a:pt x="20" y="39"/>
                </a:lnTo>
                <a:lnTo>
                  <a:pt x="20" y="36"/>
                </a:lnTo>
                <a:lnTo>
                  <a:pt x="19" y="35"/>
                </a:lnTo>
                <a:lnTo>
                  <a:pt x="19" y="34"/>
                </a:lnTo>
                <a:lnTo>
                  <a:pt x="15" y="33"/>
                </a:lnTo>
                <a:lnTo>
                  <a:pt x="12" y="34"/>
                </a:lnTo>
                <a:lnTo>
                  <a:pt x="11" y="33"/>
                </a:lnTo>
                <a:lnTo>
                  <a:pt x="11" y="32"/>
                </a:lnTo>
                <a:lnTo>
                  <a:pt x="13" y="31"/>
                </a:lnTo>
                <a:lnTo>
                  <a:pt x="13" y="30"/>
                </a:lnTo>
                <a:lnTo>
                  <a:pt x="14" y="29"/>
                </a:lnTo>
                <a:lnTo>
                  <a:pt x="13" y="28"/>
                </a:lnTo>
                <a:lnTo>
                  <a:pt x="12" y="27"/>
                </a:lnTo>
                <a:lnTo>
                  <a:pt x="12" y="25"/>
                </a:lnTo>
                <a:lnTo>
                  <a:pt x="10" y="22"/>
                </a:lnTo>
                <a:lnTo>
                  <a:pt x="11" y="20"/>
                </a:lnTo>
                <a:lnTo>
                  <a:pt x="10" y="19"/>
                </a:lnTo>
                <a:lnTo>
                  <a:pt x="9" y="16"/>
                </a:lnTo>
                <a:lnTo>
                  <a:pt x="7" y="15"/>
                </a:lnTo>
                <a:lnTo>
                  <a:pt x="7" y="14"/>
                </a:lnTo>
                <a:lnTo>
                  <a:pt x="8" y="13"/>
                </a:lnTo>
                <a:lnTo>
                  <a:pt x="8" y="12"/>
                </a:lnTo>
                <a:lnTo>
                  <a:pt x="10" y="9"/>
                </a:lnTo>
                <a:lnTo>
                  <a:pt x="11" y="8"/>
                </a:lnTo>
                <a:lnTo>
                  <a:pt x="11" y="6"/>
                </a:lnTo>
                <a:lnTo>
                  <a:pt x="10" y="6"/>
                </a:lnTo>
                <a:lnTo>
                  <a:pt x="9" y="6"/>
                </a:lnTo>
                <a:lnTo>
                  <a:pt x="8" y="6"/>
                </a:lnTo>
                <a:lnTo>
                  <a:pt x="8" y="9"/>
                </a:lnTo>
                <a:lnTo>
                  <a:pt x="7" y="10"/>
                </a:lnTo>
                <a:lnTo>
                  <a:pt x="6" y="10"/>
                </a:lnTo>
                <a:lnTo>
                  <a:pt x="6" y="9"/>
                </a:lnTo>
                <a:lnTo>
                  <a:pt x="5" y="9"/>
                </a:lnTo>
                <a:lnTo>
                  <a:pt x="3" y="9"/>
                </a:lnTo>
                <a:lnTo>
                  <a:pt x="2" y="9"/>
                </a:lnTo>
                <a:lnTo>
                  <a:pt x="1" y="8"/>
                </a:lnTo>
                <a:lnTo>
                  <a:pt x="1" y="6"/>
                </a:lnTo>
                <a:lnTo>
                  <a:pt x="1" y="4"/>
                </a:lnTo>
                <a:lnTo>
                  <a:pt x="0" y="4"/>
                </a:lnTo>
                <a:lnTo>
                  <a:pt x="1" y="3"/>
                </a:lnTo>
                <a:lnTo>
                  <a:pt x="2" y="3"/>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28" name="Rectangle 484"/>
          <p:cNvSpPr>
            <a:spLocks noChangeArrowheads="1"/>
          </p:cNvSpPr>
          <p:nvPr/>
        </p:nvSpPr>
        <p:spPr bwMode="auto">
          <a:xfrm>
            <a:off x="5159375" y="3962400"/>
            <a:ext cx="204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MO</a:t>
            </a:r>
            <a:endParaRPr lang="en-US" altLang="en-US" sz="1000"/>
          </a:p>
        </p:txBody>
      </p:sp>
      <p:sp>
        <p:nvSpPr>
          <p:cNvPr id="6629" name="Freeform 485"/>
          <p:cNvSpPr>
            <a:spLocks noEditPoints="1"/>
          </p:cNvSpPr>
          <p:nvPr/>
        </p:nvSpPr>
        <p:spPr bwMode="auto">
          <a:xfrm>
            <a:off x="5791200" y="3805238"/>
            <a:ext cx="1076325" cy="461962"/>
          </a:xfrm>
          <a:custGeom>
            <a:avLst/>
            <a:gdLst>
              <a:gd name="T0" fmla="*/ 2147483647 w 678"/>
              <a:gd name="T1" fmla="*/ 2147483647 h 291"/>
              <a:gd name="T2" fmla="*/ 2147483647 w 678"/>
              <a:gd name="T3" fmla="*/ 2147483647 h 291"/>
              <a:gd name="T4" fmla="*/ 2147483647 w 678"/>
              <a:gd name="T5" fmla="*/ 2147483647 h 291"/>
              <a:gd name="T6" fmla="*/ 2147483647 w 678"/>
              <a:gd name="T7" fmla="*/ 2147483647 h 291"/>
              <a:gd name="T8" fmla="*/ 2147483647 w 678"/>
              <a:gd name="T9" fmla="*/ 2147483647 h 291"/>
              <a:gd name="T10" fmla="*/ 2147483647 w 678"/>
              <a:gd name="T11" fmla="*/ 2147483647 h 291"/>
              <a:gd name="T12" fmla="*/ 2147483647 w 678"/>
              <a:gd name="T13" fmla="*/ 2147483647 h 291"/>
              <a:gd name="T14" fmla="*/ 2147483647 w 678"/>
              <a:gd name="T15" fmla="*/ 2147483647 h 291"/>
              <a:gd name="T16" fmla="*/ 2147483647 w 678"/>
              <a:gd name="T17" fmla="*/ 2147483647 h 291"/>
              <a:gd name="T18" fmla="*/ 2147483647 w 678"/>
              <a:gd name="T19" fmla="*/ 2147483647 h 291"/>
              <a:gd name="T20" fmla="*/ 2147483647 w 678"/>
              <a:gd name="T21" fmla="*/ 2147483647 h 291"/>
              <a:gd name="T22" fmla="*/ 2147483647 w 678"/>
              <a:gd name="T23" fmla="*/ 2147483647 h 291"/>
              <a:gd name="T24" fmla="*/ 2147483647 w 678"/>
              <a:gd name="T25" fmla="*/ 2147483647 h 291"/>
              <a:gd name="T26" fmla="*/ 2147483647 w 678"/>
              <a:gd name="T27" fmla="*/ 2147483647 h 291"/>
              <a:gd name="T28" fmla="*/ 2147483647 w 678"/>
              <a:gd name="T29" fmla="*/ 2147483647 h 291"/>
              <a:gd name="T30" fmla="*/ 2147483647 w 678"/>
              <a:gd name="T31" fmla="*/ 2147483647 h 291"/>
              <a:gd name="T32" fmla="*/ 2147483647 w 678"/>
              <a:gd name="T33" fmla="*/ 2147483647 h 291"/>
              <a:gd name="T34" fmla="*/ 2147483647 w 678"/>
              <a:gd name="T35" fmla="*/ 2147483647 h 291"/>
              <a:gd name="T36" fmla="*/ 2147483647 w 678"/>
              <a:gd name="T37" fmla="*/ 2147483647 h 291"/>
              <a:gd name="T38" fmla="*/ 2147483647 w 678"/>
              <a:gd name="T39" fmla="*/ 2147483647 h 291"/>
              <a:gd name="T40" fmla="*/ 2147483647 w 678"/>
              <a:gd name="T41" fmla="*/ 2147483647 h 291"/>
              <a:gd name="T42" fmla="*/ 2147483647 w 678"/>
              <a:gd name="T43" fmla="*/ 2147483647 h 291"/>
              <a:gd name="T44" fmla="*/ 2147483647 w 678"/>
              <a:gd name="T45" fmla="*/ 2147483647 h 291"/>
              <a:gd name="T46" fmla="*/ 2147483647 w 678"/>
              <a:gd name="T47" fmla="*/ 2147483647 h 291"/>
              <a:gd name="T48" fmla="*/ 2147483647 w 678"/>
              <a:gd name="T49" fmla="*/ 2147483647 h 291"/>
              <a:gd name="T50" fmla="*/ 2147483647 w 678"/>
              <a:gd name="T51" fmla="*/ 2147483647 h 291"/>
              <a:gd name="T52" fmla="*/ 2147483647 w 678"/>
              <a:gd name="T53" fmla="*/ 2147483647 h 291"/>
              <a:gd name="T54" fmla="*/ 2147483647 w 678"/>
              <a:gd name="T55" fmla="*/ 2147483647 h 291"/>
              <a:gd name="T56" fmla="*/ 2147483647 w 678"/>
              <a:gd name="T57" fmla="*/ 2147483647 h 291"/>
              <a:gd name="T58" fmla="*/ 2147483647 w 678"/>
              <a:gd name="T59" fmla="*/ 2147483647 h 291"/>
              <a:gd name="T60" fmla="*/ 2147483647 w 678"/>
              <a:gd name="T61" fmla="*/ 2147483647 h 291"/>
              <a:gd name="T62" fmla="*/ 2147483647 w 678"/>
              <a:gd name="T63" fmla="*/ 2147483647 h 291"/>
              <a:gd name="T64" fmla="*/ 2147483647 w 678"/>
              <a:gd name="T65" fmla="*/ 2147483647 h 291"/>
              <a:gd name="T66" fmla="*/ 2147483647 w 678"/>
              <a:gd name="T67" fmla="*/ 2147483647 h 291"/>
              <a:gd name="T68" fmla="*/ 2147483647 w 678"/>
              <a:gd name="T69" fmla="*/ 2147483647 h 291"/>
              <a:gd name="T70" fmla="*/ 2147483647 w 678"/>
              <a:gd name="T71" fmla="*/ 2147483647 h 291"/>
              <a:gd name="T72" fmla="*/ 2147483647 w 678"/>
              <a:gd name="T73" fmla="*/ 2147483647 h 291"/>
              <a:gd name="T74" fmla="*/ 2147483647 w 678"/>
              <a:gd name="T75" fmla="*/ 2147483647 h 291"/>
              <a:gd name="T76" fmla="*/ 2147483647 w 678"/>
              <a:gd name="T77" fmla="*/ 2147483647 h 291"/>
              <a:gd name="T78" fmla="*/ 2147483647 w 678"/>
              <a:gd name="T79" fmla="*/ 2147483647 h 291"/>
              <a:gd name="T80" fmla="*/ 2147483647 w 678"/>
              <a:gd name="T81" fmla="*/ 2147483647 h 291"/>
              <a:gd name="T82" fmla="*/ 2147483647 w 678"/>
              <a:gd name="T83" fmla="*/ 2147483647 h 291"/>
              <a:gd name="T84" fmla="*/ 2147483647 w 678"/>
              <a:gd name="T85" fmla="*/ 2147483647 h 291"/>
              <a:gd name="T86" fmla="*/ 2147483647 w 678"/>
              <a:gd name="T87" fmla="*/ 2147483647 h 291"/>
              <a:gd name="T88" fmla="*/ 2147483647 w 678"/>
              <a:gd name="T89" fmla="*/ 2147483647 h 291"/>
              <a:gd name="T90" fmla="*/ 2147483647 w 678"/>
              <a:gd name="T91" fmla="*/ 2147483647 h 291"/>
              <a:gd name="T92" fmla="*/ 2147483647 w 678"/>
              <a:gd name="T93" fmla="*/ 2147483647 h 291"/>
              <a:gd name="T94" fmla="*/ 2147483647 w 678"/>
              <a:gd name="T95" fmla="*/ 2147483647 h 291"/>
              <a:gd name="T96" fmla="*/ 2147483647 w 678"/>
              <a:gd name="T97" fmla="*/ 2147483647 h 291"/>
              <a:gd name="T98" fmla="*/ 2147483647 w 678"/>
              <a:gd name="T99" fmla="*/ 2147483647 h 291"/>
              <a:gd name="T100" fmla="*/ 2147483647 w 678"/>
              <a:gd name="T101" fmla="*/ 2147483647 h 291"/>
              <a:gd name="T102" fmla="*/ 2147483647 w 678"/>
              <a:gd name="T103" fmla="*/ 2147483647 h 291"/>
              <a:gd name="T104" fmla="*/ 2147483647 w 678"/>
              <a:gd name="T105" fmla="*/ 2147483647 h 291"/>
              <a:gd name="T106" fmla="*/ 2147483647 w 678"/>
              <a:gd name="T107" fmla="*/ 2147483647 h 291"/>
              <a:gd name="T108" fmla="*/ 2147483647 w 678"/>
              <a:gd name="T109" fmla="*/ 2147483647 h 291"/>
              <a:gd name="T110" fmla="*/ 2147483647 w 678"/>
              <a:gd name="T111" fmla="*/ 2147483647 h 291"/>
              <a:gd name="T112" fmla="*/ 2147483647 w 678"/>
              <a:gd name="T113" fmla="*/ 2147483647 h 291"/>
              <a:gd name="T114" fmla="*/ 2147483647 w 678"/>
              <a:gd name="T115" fmla="*/ 2147483647 h 291"/>
              <a:gd name="T116" fmla="*/ 2147483647 w 678"/>
              <a:gd name="T117" fmla="*/ 2147483647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291">
                <a:moveTo>
                  <a:pt x="425" y="4"/>
                </a:moveTo>
                <a:lnTo>
                  <a:pt x="427" y="3"/>
                </a:lnTo>
                <a:lnTo>
                  <a:pt x="429" y="0"/>
                </a:lnTo>
                <a:lnTo>
                  <a:pt x="430" y="0"/>
                </a:lnTo>
                <a:lnTo>
                  <a:pt x="432" y="0"/>
                </a:lnTo>
                <a:lnTo>
                  <a:pt x="435" y="3"/>
                </a:lnTo>
                <a:lnTo>
                  <a:pt x="435" y="4"/>
                </a:lnTo>
                <a:lnTo>
                  <a:pt x="438" y="6"/>
                </a:lnTo>
                <a:lnTo>
                  <a:pt x="441" y="7"/>
                </a:lnTo>
                <a:lnTo>
                  <a:pt x="442" y="8"/>
                </a:lnTo>
                <a:lnTo>
                  <a:pt x="445" y="7"/>
                </a:lnTo>
                <a:lnTo>
                  <a:pt x="447" y="6"/>
                </a:lnTo>
                <a:lnTo>
                  <a:pt x="448" y="5"/>
                </a:lnTo>
                <a:lnTo>
                  <a:pt x="451" y="6"/>
                </a:lnTo>
                <a:lnTo>
                  <a:pt x="452" y="6"/>
                </a:lnTo>
                <a:lnTo>
                  <a:pt x="454" y="3"/>
                </a:lnTo>
                <a:lnTo>
                  <a:pt x="456" y="2"/>
                </a:lnTo>
                <a:lnTo>
                  <a:pt x="457" y="3"/>
                </a:lnTo>
                <a:lnTo>
                  <a:pt x="458" y="4"/>
                </a:lnTo>
                <a:lnTo>
                  <a:pt x="459" y="9"/>
                </a:lnTo>
                <a:lnTo>
                  <a:pt x="460" y="10"/>
                </a:lnTo>
                <a:lnTo>
                  <a:pt x="460" y="11"/>
                </a:lnTo>
                <a:lnTo>
                  <a:pt x="464" y="11"/>
                </a:lnTo>
                <a:lnTo>
                  <a:pt x="466" y="12"/>
                </a:lnTo>
                <a:lnTo>
                  <a:pt x="467" y="12"/>
                </a:lnTo>
                <a:lnTo>
                  <a:pt x="469" y="14"/>
                </a:lnTo>
                <a:lnTo>
                  <a:pt x="470" y="15"/>
                </a:lnTo>
                <a:lnTo>
                  <a:pt x="471" y="18"/>
                </a:lnTo>
                <a:lnTo>
                  <a:pt x="471" y="19"/>
                </a:lnTo>
                <a:lnTo>
                  <a:pt x="471" y="20"/>
                </a:lnTo>
                <a:lnTo>
                  <a:pt x="472" y="22"/>
                </a:lnTo>
                <a:lnTo>
                  <a:pt x="476" y="28"/>
                </a:lnTo>
                <a:lnTo>
                  <a:pt x="476" y="29"/>
                </a:lnTo>
                <a:lnTo>
                  <a:pt x="476" y="33"/>
                </a:lnTo>
                <a:lnTo>
                  <a:pt x="477" y="36"/>
                </a:lnTo>
                <a:lnTo>
                  <a:pt x="477" y="37"/>
                </a:lnTo>
                <a:lnTo>
                  <a:pt x="478" y="38"/>
                </a:lnTo>
                <a:lnTo>
                  <a:pt x="480" y="39"/>
                </a:lnTo>
                <a:lnTo>
                  <a:pt x="481" y="39"/>
                </a:lnTo>
                <a:lnTo>
                  <a:pt x="484" y="39"/>
                </a:lnTo>
                <a:lnTo>
                  <a:pt x="489" y="42"/>
                </a:lnTo>
                <a:lnTo>
                  <a:pt x="493" y="42"/>
                </a:lnTo>
                <a:lnTo>
                  <a:pt x="496" y="41"/>
                </a:lnTo>
                <a:lnTo>
                  <a:pt x="498" y="40"/>
                </a:lnTo>
                <a:lnTo>
                  <a:pt x="502" y="40"/>
                </a:lnTo>
                <a:lnTo>
                  <a:pt x="503" y="41"/>
                </a:lnTo>
                <a:lnTo>
                  <a:pt x="505" y="42"/>
                </a:lnTo>
                <a:lnTo>
                  <a:pt x="507" y="42"/>
                </a:lnTo>
                <a:lnTo>
                  <a:pt x="510" y="43"/>
                </a:lnTo>
                <a:lnTo>
                  <a:pt x="510" y="44"/>
                </a:lnTo>
                <a:lnTo>
                  <a:pt x="512" y="48"/>
                </a:lnTo>
                <a:lnTo>
                  <a:pt x="513" y="48"/>
                </a:lnTo>
                <a:lnTo>
                  <a:pt x="516" y="49"/>
                </a:lnTo>
                <a:lnTo>
                  <a:pt x="516" y="50"/>
                </a:lnTo>
                <a:lnTo>
                  <a:pt x="517" y="54"/>
                </a:lnTo>
                <a:lnTo>
                  <a:pt x="519" y="55"/>
                </a:lnTo>
                <a:lnTo>
                  <a:pt x="522" y="55"/>
                </a:lnTo>
                <a:lnTo>
                  <a:pt x="526" y="58"/>
                </a:lnTo>
                <a:lnTo>
                  <a:pt x="528" y="58"/>
                </a:lnTo>
                <a:lnTo>
                  <a:pt x="529" y="57"/>
                </a:lnTo>
                <a:lnTo>
                  <a:pt x="529" y="56"/>
                </a:lnTo>
                <a:lnTo>
                  <a:pt x="530" y="53"/>
                </a:lnTo>
                <a:lnTo>
                  <a:pt x="531" y="52"/>
                </a:lnTo>
                <a:lnTo>
                  <a:pt x="535" y="51"/>
                </a:lnTo>
                <a:lnTo>
                  <a:pt x="539" y="49"/>
                </a:lnTo>
                <a:lnTo>
                  <a:pt x="540" y="49"/>
                </a:lnTo>
                <a:lnTo>
                  <a:pt x="541" y="49"/>
                </a:lnTo>
                <a:lnTo>
                  <a:pt x="543" y="51"/>
                </a:lnTo>
                <a:lnTo>
                  <a:pt x="544" y="51"/>
                </a:lnTo>
                <a:lnTo>
                  <a:pt x="546" y="52"/>
                </a:lnTo>
                <a:lnTo>
                  <a:pt x="552" y="54"/>
                </a:lnTo>
                <a:lnTo>
                  <a:pt x="554" y="54"/>
                </a:lnTo>
                <a:lnTo>
                  <a:pt x="555" y="55"/>
                </a:lnTo>
                <a:lnTo>
                  <a:pt x="558" y="57"/>
                </a:lnTo>
                <a:lnTo>
                  <a:pt x="559" y="60"/>
                </a:lnTo>
                <a:lnTo>
                  <a:pt x="560" y="61"/>
                </a:lnTo>
                <a:lnTo>
                  <a:pt x="561" y="61"/>
                </a:lnTo>
                <a:lnTo>
                  <a:pt x="564" y="58"/>
                </a:lnTo>
                <a:lnTo>
                  <a:pt x="566" y="58"/>
                </a:lnTo>
                <a:lnTo>
                  <a:pt x="568" y="59"/>
                </a:lnTo>
                <a:lnTo>
                  <a:pt x="573" y="58"/>
                </a:lnTo>
                <a:lnTo>
                  <a:pt x="574" y="58"/>
                </a:lnTo>
                <a:lnTo>
                  <a:pt x="575" y="56"/>
                </a:lnTo>
                <a:lnTo>
                  <a:pt x="576" y="56"/>
                </a:lnTo>
                <a:lnTo>
                  <a:pt x="576" y="55"/>
                </a:lnTo>
                <a:lnTo>
                  <a:pt x="577" y="52"/>
                </a:lnTo>
                <a:lnTo>
                  <a:pt x="580" y="51"/>
                </a:lnTo>
                <a:lnTo>
                  <a:pt x="582" y="50"/>
                </a:lnTo>
                <a:lnTo>
                  <a:pt x="583" y="49"/>
                </a:lnTo>
                <a:lnTo>
                  <a:pt x="585" y="46"/>
                </a:lnTo>
                <a:lnTo>
                  <a:pt x="586" y="46"/>
                </a:lnTo>
                <a:lnTo>
                  <a:pt x="589" y="46"/>
                </a:lnTo>
                <a:lnTo>
                  <a:pt x="592" y="45"/>
                </a:lnTo>
                <a:lnTo>
                  <a:pt x="596" y="43"/>
                </a:lnTo>
                <a:lnTo>
                  <a:pt x="597" y="43"/>
                </a:lnTo>
                <a:lnTo>
                  <a:pt x="597" y="44"/>
                </a:lnTo>
                <a:lnTo>
                  <a:pt x="598" y="46"/>
                </a:lnTo>
                <a:lnTo>
                  <a:pt x="597" y="50"/>
                </a:lnTo>
                <a:lnTo>
                  <a:pt x="597" y="51"/>
                </a:lnTo>
                <a:lnTo>
                  <a:pt x="599" y="54"/>
                </a:lnTo>
                <a:lnTo>
                  <a:pt x="599" y="60"/>
                </a:lnTo>
                <a:lnTo>
                  <a:pt x="600" y="61"/>
                </a:lnTo>
                <a:lnTo>
                  <a:pt x="601" y="63"/>
                </a:lnTo>
                <a:lnTo>
                  <a:pt x="604" y="65"/>
                </a:lnTo>
                <a:lnTo>
                  <a:pt x="605" y="65"/>
                </a:lnTo>
                <a:lnTo>
                  <a:pt x="610" y="65"/>
                </a:lnTo>
                <a:lnTo>
                  <a:pt x="612" y="66"/>
                </a:lnTo>
                <a:lnTo>
                  <a:pt x="613" y="67"/>
                </a:lnTo>
                <a:lnTo>
                  <a:pt x="617" y="72"/>
                </a:lnTo>
                <a:lnTo>
                  <a:pt x="618" y="73"/>
                </a:lnTo>
                <a:lnTo>
                  <a:pt x="621" y="75"/>
                </a:lnTo>
                <a:lnTo>
                  <a:pt x="621" y="76"/>
                </a:lnTo>
                <a:lnTo>
                  <a:pt x="621" y="77"/>
                </a:lnTo>
                <a:lnTo>
                  <a:pt x="623" y="81"/>
                </a:lnTo>
                <a:lnTo>
                  <a:pt x="622" y="82"/>
                </a:lnTo>
                <a:lnTo>
                  <a:pt x="622" y="88"/>
                </a:lnTo>
                <a:lnTo>
                  <a:pt x="622" y="89"/>
                </a:lnTo>
                <a:lnTo>
                  <a:pt x="623" y="89"/>
                </a:lnTo>
                <a:lnTo>
                  <a:pt x="624" y="91"/>
                </a:lnTo>
                <a:lnTo>
                  <a:pt x="624" y="92"/>
                </a:lnTo>
                <a:lnTo>
                  <a:pt x="624" y="94"/>
                </a:lnTo>
                <a:lnTo>
                  <a:pt x="624" y="98"/>
                </a:lnTo>
                <a:lnTo>
                  <a:pt x="623" y="99"/>
                </a:lnTo>
                <a:lnTo>
                  <a:pt x="621" y="100"/>
                </a:lnTo>
                <a:lnTo>
                  <a:pt x="621" y="101"/>
                </a:lnTo>
                <a:lnTo>
                  <a:pt x="622" y="103"/>
                </a:lnTo>
                <a:lnTo>
                  <a:pt x="622" y="104"/>
                </a:lnTo>
                <a:lnTo>
                  <a:pt x="622" y="105"/>
                </a:lnTo>
                <a:lnTo>
                  <a:pt x="621" y="107"/>
                </a:lnTo>
                <a:lnTo>
                  <a:pt x="621" y="108"/>
                </a:lnTo>
                <a:lnTo>
                  <a:pt x="619" y="108"/>
                </a:lnTo>
                <a:lnTo>
                  <a:pt x="618" y="110"/>
                </a:lnTo>
                <a:lnTo>
                  <a:pt x="619" y="112"/>
                </a:lnTo>
                <a:lnTo>
                  <a:pt x="621" y="114"/>
                </a:lnTo>
                <a:lnTo>
                  <a:pt x="622" y="114"/>
                </a:lnTo>
                <a:lnTo>
                  <a:pt x="622" y="115"/>
                </a:lnTo>
                <a:lnTo>
                  <a:pt x="624" y="117"/>
                </a:lnTo>
                <a:lnTo>
                  <a:pt x="627" y="121"/>
                </a:lnTo>
                <a:lnTo>
                  <a:pt x="627" y="123"/>
                </a:lnTo>
                <a:lnTo>
                  <a:pt x="628" y="125"/>
                </a:lnTo>
                <a:lnTo>
                  <a:pt x="629" y="126"/>
                </a:lnTo>
                <a:lnTo>
                  <a:pt x="630" y="127"/>
                </a:lnTo>
                <a:lnTo>
                  <a:pt x="631" y="127"/>
                </a:lnTo>
                <a:lnTo>
                  <a:pt x="633" y="129"/>
                </a:lnTo>
                <a:lnTo>
                  <a:pt x="634" y="129"/>
                </a:lnTo>
                <a:lnTo>
                  <a:pt x="633" y="130"/>
                </a:lnTo>
                <a:lnTo>
                  <a:pt x="633" y="131"/>
                </a:lnTo>
                <a:lnTo>
                  <a:pt x="633" y="132"/>
                </a:lnTo>
                <a:lnTo>
                  <a:pt x="632" y="132"/>
                </a:lnTo>
                <a:lnTo>
                  <a:pt x="631" y="134"/>
                </a:lnTo>
                <a:lnTo>
                  <a:pt x="632" y="135"/>
                </a:lnTo>
                <a:lnTo>
                  <a:pt x="633" y="137"/>
                </a:lnTo>
                <a:lnTo>
                  <a:pt x="634" y="137"/>
                </a:lnTo>
                <a:lnTo>
                  <a:pt x="634" y="136"/>
                </a:lnTo>
                <a:lnTo>
                  <a:pt x="637" y="138"/>
                </a:lnTo>
                <a:lnTo>
                  <a:pt x="638" y="140"/>
                </a:lnTo>
                <a:lnTo>
                  <a:pt x="639" y="141"/>
                </a:lnTo>
                <a:lnTo>
                  <a:pt x="638" y="142"/>
                </a:lnTo>
                <a:lnTo>
                  <a:pt x="639" y="144"/>
                </a:lnTo>
                <a:lnTo>
                  <a:pt x="640" y="146"/>
                </a:lnTo>
                <a:lnTo>
                  <a:pt x="640" y="147"/>
                </a:lnTo>
                <a:lnTo>
                  <a:pt x="640" y="148"/>
                </a:lnTo>
                <a:lnTo>
                  <a:pt x="641" y="147"/>
                </a:lnTo>
                <a:lnTo>
                  <a:pt x="642" y="148"/>
                </a:lnTo>
                <a:lnTo>
                  <a:pt x="643" y="149"/>
                </a:lnTo>
                <a:lnTo>
                  <a:pt x="644" y="150"/>
                </a:lnTo>
                <a:lnTo>
                  <a:pt x="645" y="151"/>
                </a:lnTo>
                <a:lnTo>
                  <a:pt x="646" y="153"/>
                </a:lnTo>
                <a:lnTo>
                  <a:pt x="647" y="153"/>
                </a:lnTo>
                <a:lnTo>
                  <a:pt x="648" y="153"/>
                </a:lnTo>
                <a:lnTo>
                  <a:pt x="646" y="155"/>
                </a:lnTo>
                <a:lnTo>
                  <a:pt x="649" y="159"/>
                </a:lnTo>
                <a:lnTo>
                  <a:pt x="649" y="161"/>
                </a:lnTo>
                <a:lnTo>
                  <a:pt x="649" y="162"/>
                </a:lnTo>
                <a:lnTo>
                  <a:pt x="649" y="163"/>
                </a:lnTo>
                <a:lnTo>
                  <a:pt x="651" y="163"/>
                </a:lnTo>
                <a:lnTo>
                  <a:pt x="652" y="164"/>
                </a:lnTo>
                <a:lnTo>
                  <a:pt x="655" y="165"/>
                </a:lnTo>
                <a:lnTo>
                  <a:pt x="656" y="166"/>
                </a:lnTo>
                <a:lnTo>
                  <a:pt x="657" y="167"/>
                </a:lnTo>
                <a:lnTo>
                  <a:pt x="657" y="168"/>
                </a:lnTo>
                <a:lnTo>
                  <a:pt x="658" y="168"/>
                </a:lnTo>
                <a:lnTo>
                  <a:pt x="659" y="168"/>
                </a:lnTo>
                <a:lnTo>
                  <a:pt x="659" y="167"/>
                </a:lnTo>
                <a:lnTo>
                  <a:pt x="659" y="166"/>
                </a:lnTo>
                <a:lnTo>
                  <a:pt x="660" y="166"/>
                </a:lnTo>
                <a:lnTo>
                  <a:pt x="660" y="167"/>
                </a:lnTo>
                <a:lnTo>
                  <a:pt x="660" y="168"/>
                </a:lnTo>
                <a:lnTo>
                  <a:pt x="660" y="169"/>
                </a:lnTo>
                <a:lnTo>
                  <a:pt x="662" y="171"/>
                </a:lnTo>
                <a:lnTo>
                  <a:pt x="664" y="172"/>
                </a:lnTo>
                <a:lnTo>
                  <a:pt x="664" y="173"/>
                </a:lnTo>
                <a:lnTo>
                  <a:pt x="664" y="174"/>
                </a:lnTo>
                <a:lnTo>
                  <a:pt x="663" y="174"/>
                </a:lnTo>
                <a:lnTo>
                  <a:pt x="663" y="175"/>
                </a:lnTo>
                <a:lnTo>
                  <a:pt x="664" y="176"/>
                </a:lnTo>
                <a:lnTo>
                  <a:pt x="665" y="176"/>
                </a:lnTo>
                <a:lnTo>
                  <a:pt x="666" y="175"/>
                </a:lnTo>
                <a:lnTo>
                  <a:pt x="667" y="176"/>
                </a:lnTo>
                <a:lnTo>
                  <a:pt x="669" y="176"/>
                </a:lnTo>
                <a:lnTo>
                  <a:pt x="669" y="177"/>
                </a:lnTo>
                <a:lnTo>
                  <a:pt x="670" y="177"/>
                </a:lnTo>
                <a:lnTo>
                  <a:pt x="670" y="178"/>
                </a:lnTo>
                <a:lnTo>
                  <a:pt x="671" y="179"/>
                </a:lnTo>
                <a:lnTo>
                  <a:pt x="672" y="179"/>
                </a:lnTo>
                <a:lnTo>
                  <a:pt x="672" y="178"/>
                </a:lnTo>
                <a:lnTo>
                  <a:pt x="672" y="177"/>
                </a:lnTo>
                <a:lnTo>
                  <a:pt x="674" y="178"/>
                </a:lnTo>
                <a:lnTo>
                  <a:pt x="675" y="178"/>
                </a:lnTo>
                <a:lnTo>
                  <a:pt x="677" y="177"/>
                </a:lnTo>
                <a:lnTo>
                  <a:pt x="678" y="177"/>
                </a:lnTo>
                <a:lnTo>
                  <a:pt x="678" y="178"/>
                </a:lnTo>
                <a:lnTo>
                  <a:pt x="662" y="193"/>
                </a:lnTo>
                <a:lnTo>
                  <a:pt x="661" y="194"/>
                </a:lnTo>
                <a:lnTo>
                  <a:pt x="660" y="194"/>
                </a:lnTo>
                <a:lnTo>
                  <a:pt x="657" y="196"/>
                </a:lnTo>
                <a:lnTo>
                  <a:pt x="655" y="199"/>
                </a:lnTo>
                <a:lnTo>
                  <a:pt x="648" y="205"/>
                </a:lnTo>
                <a:lnTo>
                  <a:pt x="646" y="206"/>
                </a:lnTo>
                <a:lnTo>
                  <a:pt x="644" y="208"/>
                </a:lnTo>
                <a:lnTo>
                  <a:pt x="640" y="209"/>
                </a:lnTo>
                <a:lnTo>
                  <a:pt x="633" y="212"/>
                </a:lnTo>
                <a:lnTo>
                  <a:pt x="628" y="214"/>
                </a:lnTo>
                <a:lnTo>
                  <a:pt x="625" y="216"/>
                </a:lnTo>
                <a:lnTo>
                  <a:pt x="619" y="220"/>
                </a:lnTo>
                <a:lnTo>
                  <a:pt x="617" y="222"/>
                </a:lnTo>
                <a:lnTo>
                  <a:pt x="613" y="223"/>
                </a:lnTo>
                <a:lnTo>
                  <a:pt x="612" y="223"/>
                </a:lnTo>
                <a:lnTo>
                  <a:pt x="612" y="224"/>
                </a:lnTo>
                <a:lnTo>
                  <a:pt x="612" y="231"/>
                </a:lnTo>
                <a:lnTo>
                  <a:pt x="610" y="232"/>
                </a:lnTo>
                <a:lnTo>
                  <a:pt x="609" y="234"/>
                </a:lnTo>
                <a:lnTo>
                  <a:pt x="606" y="235"/>
                </a:lnTo>
                <a:lnTo>
                  <a:pt x="603" y="236"/>
                </a:lnTo>
                <a:lnTo>
                  <a:pt x="600" y="238"/>
                </a:lnTo>
                <a:lnTo>
                  <a:pt x="599" y="239"/>
                </a:lnTo>
                <a:lnTo>
                  <a:pt x="599" y="240"/>
                </a:lnTo>
                <a:lnTo>
                  <a:pt x="600" y="242"/>
                </a:lnTo>
                <a:lnTo>
                  <a:pt x="600" y="244"/>
                </a:lnTo>
                <a:lnTo>
                  <a:pt x="599" y="245"/>
                </a:lnTo>
                <a:lnTo>
                  <a:pt x="598" y="245"/>
                </a:lnTo>
                <a:lnTo>
                  <a:pt x="598" y="246"/>
                </a:lnTo>
                <a:lnTo>
                  <a:pt x="598" y="247"/>
                </a:lnTo>
                <a:lnTo>
                  <a:pt x="598" y="249"/>
                </a:lnTo>
                <a:lnTo>
                  <a:pt x="596" y="250"/>
                </a:lnTo>
                <a:lnTo>
                  <a:pt x="593" y="251"/>
                </a:lnTo>
                <a:lnTo>
                  <a:pt x="589" y="252"/>
                </a:lnTo>
                <a:lnTo>
                  <a:pt x="586" y="253"/>
                </a:lnTo>
                <a:lnTo>
                  <a:pt x="585" y="252"/>
                </a:lnTo>
                <a:lnTo>
                  <a:pt x="584" y="252"/>
                </a:lnTo>
                <a:lnTo>
                  <a:pt x="582" y="253"/>
                </a:lnTo>
                <a:lnTo>
                  <a:pt x="580" y="253"/>
                </a:lnTo>
                <a:lnTo>
                  <a:pt x="579" y="255"/>
                </a:lnTo>
                <a:lnTo>
                  <a:pt x="578" y="258"/>
                </a:lnTo>
                <a:lnTo>
                  <a:pt x="576" y="260"/>
                </a:lnTo>
                <a:lnTo>
                  <a:pt x="576" y="261"/>
                </a:lnTo>
                <a:lnTo>
                  <a:pt x="576" y="262"/>
                </a:lnTo>
                <a:lnTo>
                  <a:pt x="576" y="263"/>
                </a:lnTo>
                <a:lnTo>
                  <a:pt x="576" y="264"/>
                </a:lnTo>
                <a:lnTo>
                  <a:pt x="574" y="265"/>
                </a:lnTo>
                <a:lnTo>
                  <a:pt x="570" y="265"/>
                </a:lnTo>
                <a:lnTo>
                  <a:pt x="569" y="265"/>
                </a:lnTo>
                <a:lnTo>
                  <a:pt x="567" y="266"/>
                </a:lnTo>
                <a:lnTo>
                  <a:pt x="564" y="267"/>
                </a:lnTo>
                <a:lnTo>
                  <a:pt x="558" y="268"/>
                </a:lnTo>
                <a:lnTo>
                  <a:pt x="555" y="270"/>
                </a:lnTo>
                <a:lnTo>
                  <a:pt x="548" y="273"/>
                </a:lnTo>
                <a:lnTo>
                  <a:pt x="545" y="274"/>
                </a:lnTo>
                <a:lnTo>
                  <a:pt x="541" y="273"/>
                </a:lnTo>
                <a:lnTo>
                  <a:pt x="539" y="274"/>
                </a:lnTo>
                <a:lnTo>
                  <a:pt x="537" y="275"/>
                </a:lnTo>
                <a:lnTo>
                  <a:pt x="536" y="275"/>
                </a:lnTo>
                <a:lnTo>
                  <a:pt x="535" y="276"/>
                </a:lnTo>
                <a:lnTo>
                  <a:pt x="529" y="278"/>
                </a:lnTo>
                <a:lnTo>
                  <a:pt x="527" y="280"/>
                </a:lnTo>
                <a:lnTo>
                  <a:pt x="526" y="281"/>
                </a:lnTo>
                <a:lnTo>
                  <a:pt x="525" y="282"/>
                </a:lnTo>
                <a:lnTo>
                  <a:pt x="500" y="282"/>
                </a:lnTo>
                <a:lnTo>
                  <a:pt x="496" y="282"/>
                </a:lnTo>
                <a:lnTo>
                  <a:pt x="495" y="282"/>
                </a:lnTo>
                <a:lnTo>
                  <a:pt x="486" y="282"/>
                </a:lnTo>
                <a:lnTo>
                  <a:pt x="482" y="282"/>
                </a:lnTo>
                <a:lnTo>
                  <a:pt x="481" y="281"/>
                </a:lnTo>
                <a:lnTo>
                  <a:pt x="478" y="281"/>
                </a:lnTo>
                <a:lnTo>
                  <a:pt x="475" y="281"/>
                </a:lnTo>
                <a:lnTo>
                  <a:pt x="465" y="281"/>
                </a:lnTo>
                <a:lnTo>
                  <a:pt x="463" y="281"/>
                </a:lnTo>
                <a:lnTo>
                  <a:pt x="462" y="281"/>
                </a:lnTo>
                <a:lnTo>
                  <a:pt x="456" y="281"/>
                </a:lnTo>
                <a:lnTo>
                  <a:pt x="431" y="280"/>
                </a:lnTo>
                <a:lnTo>
                  <a:pt x="413" y="279"/>
                </a:lnTo>
                <a:lnTo>
                  <a:pt x="412" y="279"/>
                </a:lnTo>
                <a:lnTo>
                  <a:pt x="409" y="279"/>
                </a:lnTo>
                <a:lnTo>
                  <a:pt x="406" y="279"/>
                </a:lnTo>
                <a:lnTo>
                  <a:pt x="400" y="279"/>
                </a:lnTo>
                <a:lnTo>
                  <a:pt x="396" y="279"/>
                </a:lnTo>
                <a:lnTo>
                  <a:pt x="391" y="279"/>
                </a:lnTo>
                <a:lnTo>
                  <a:pt x="390" y="278"/>
                </a:lnTo>
                <a:lnTo>
                  <a:pt x="379" y="278"/>
                </a:lnTo>
                <a:lnTo>
                  <a:pt x="369" y="278"/>
                </a:lnTo>
                <a:lnTo>
                  <a:pt x="360" y="278"/>
                </a:lnTo>
                <a:lnTo>
                  <a:pt x="351" y="278"/>
                </a:lnTo>
                <a:lnTo>
                  <a:pt x="346" y="278"/>
                </a:lnTo>
                <a:lnTo>
                  <a:pt x="340" y="277"/>
                </a:lnTo>
                <a:lnTo>
                  <a:pt x="330" y="277"/>
                </a:lnTo>
                <a:lnTo>
                  <a:pt x="327" y="277"/>
                </a:lnTo>
                <a:lnTo>
                  <a:pt x="326" y="277"/>
                </a:lnTo>
                <a:lnTo>
                  <a:pt x="292" y="275"/>
                </a:lnTo>
                <a:lnTo>
                  <a:pt x="288" y="275"/>
                </a:lnTo>
                <a:lnTo>
                  <a:pt x="279" y="274"/>
                </a:lnTo>
                <a:lnTo>
                  <a:pt x="267" y="275"/>
                </a:lnTo>
                <a:lnTo>
                  <a:pt x="266" y="274"/>
                </a:lnTo>
                <a:lnTo>
                  <a:pt x="250" y="275"/>
                </a:lnTo>
                <a:lnTo>
                  <a:pt x="247" y="274"/>
                </a:lnTo>
                <a:lnTo>
                  <a:pt x="221" y="276"/>
                </a:lnTo>
                <a:lnTo>
                  <a:pt x="204" y="275"/>
                </a:lnTo>
                <a:lnTo>
                  <a:pt x="196" y="276"/>
                </a:lnTo>
                <a:lnTo>
                  <a:pt x="196" y="275"/>
                </a:lnTo>
                <a:lnTo>
                  <a:pt x="195" y="276"/>
                </a:lnTo>
                <a:lnTo>
                  <a:pt x="188" y="276"/>
                </a:lnTo>
                <a:lnTo>
                  <a:pt x="154" y="277"/>
                </a:lnTo>
                <a:lnTo>
                  <a:pt x="154" y="273"/>
                </a:lnTo>
                <a:lnTo>
                  <a:pt x="153" y="273"/>
                </a:lnTo>
                <a:lnTo>
                  <a:pt x="135" y="271"/>
                </a:lnTo>
                <a:lnTo>
                  <a:pt x="134" y="272"/>
                </a:lnTo>
                <a:lnTo>
                  <a:pt x="134" y="273"/>
                </a:lnTo>
                <a:lnTo>
                  <a:pt x="136" y="280"/>
                </a:lnTo>
                <a:lnTo>
                  <a:pt x="137" y="284"/>
                </a:lnTo>
                <a:lnTo>
                  <a:pt x="137" y="288"/>
                </a:lnTo>
                <a:lnTo>
                  <a:pt x="136" y="289"/>
                </a:lnTo>
                <a:lnTo>
                  <a:pt x="135" y="291"/>
                </a:lnTo>
                <a:lnTo>
                  <a:pt x="123" y="291"/>
                </a:lnTo>
                <a:lnTo>
                  <a:pt x="122" y="291"/>
                </a:lnTo>
                <a:lnTo>
                  <a:pt x="104" y="291"/>
                </a:lnTo>
                <a:lnTo>
                  <a:pt x="92" y="291"/>
                </a:lnTo>
                <a:lnTo>
                  <a:pt x="88" y="291"/>
                </a:lnTo>
                <a:lnTo>
                  <a:pt x="42" y="291"/>
                </a:lnTo>
                <a:lnTo>
                  <a:pt x="24" y="290"/>
                </a:lnTo>
                <a:lnTo>
                  <a:pt x="21" y="290"/>
                </a:lnTo>
                <a:lnTo>
                  <a:pt x="15" y="291"/>
                </a:lnTo>
                <a:lnTo>
                  <a:pt x="14" y="291"/>
                </a:lnTo>
                <a:lnTo>
                  <a:pt x="15" y="288"/>
                </a:lnTo>
                <a:lnTo>
                  <a:pt x="16" y="285"/>
                </a:lnTo>
                <a:lnTo>
                  <a:pt x="17" y="279"/>
                </a:lnTo>
                <a:lnTo>
                  <a:pt x="18" y="278"/>
                </a:lnTo>
                <a:lnTo>
                  <a:pt x="19" y="277"/>
                </a:lnTo>
                <a:lnTo>
                  <a:pt x="22" y="277"/>
                </a:lnTo>
                <a:lnTo>
                  <a:pt x="23" y="279"/>
                </a:lnTo>
                <a:lnTo>
                  <a:pt x="25" y="282"/>
                </a:lnTo>
                <a:lnTo>
                  <a:pt x="27" y="284"/>
                </a:lnTo>
                <a:lnTo>
                  <a:pt x="28" y="285"/>
                </a:lnTo>
                <a:lnTo>
                  <a:pt x="29" y="285"/>
                </a:lnTo>
                <a:lnTo>
                  <a:pt x="30" y="285"/>
                </a:lnTo>
                <a:lnTo>
                  <a:pt x="32" y="283"/>
                </a:lnTo>
                <a:lnTo>
                  <a:pt x="33" y="281"/>
                </a:lnTo>
                <a:lnTo>
                  <a:pt x="34" y="277"/>
                </a:lnTo>
                <a:lnTo>
                  <a:pt x="37" y="274"/>
                </a:lnTo>
                <a:lnTo>
                  <a:pt x="37" y="273"/>
                </a:lnTo>
                <a:lnTo>
                  <a:pt x="36" y="273"/>
                </a:lnTo>
                <a:lnTo>
                  <a:pt x="36" y="271"/>
                </a:lnTo>
                <a:lnTo>
                  <a:pt x="34" y="268"/>
                </a:lnTo>
                <a:lnTo>
                  <a:pt x="33" y="267"/>
                </a:lnTo>
                <a:lnTo>
                  <a:pt x="34" y="265"/>
                </a:lnTo>
                <a:lnTo>
                  <a:pt x="35" y="264"/>
                </a:lnTo>
                <a:lnTo>
                  <a:pt x="36" y="264"/>
                </a:lnTo>
                <a:lnTo>
                  <a:pt x="37" y="264"/>
                </a:lnTo>
                <a:lnTo>
                  <a:pt x="39" y="264"/>
                </a:lnTo>
                <a:lnTo>
                  <a:pt x="40" y="264"/>
                </a:lnTo>
                <a:lnTo>
                  <a:pt x="40" y="263"/>
                </a:lnTo>
                <a:lnTo>
                  <a:pt x="40" y="262"/>
                </a:lnTo>
                <a:lnTo>
                  <a:pt x="40" y="260"/>
                </a:lnTo>
                <a:lnTo>
                  <a:pt x="39" y="260"/>
                </a:lnTo>
                <a:lnTo>
                  <a:pt x="37" y="260"/>
                </a:lnTo>
                <a:lnTo>
                  <a:pt x="36" y="259"/>
                </a:lnTo>
                <a:lnTo>
                  <a:pt x="35" y="257"/>
                </a:lnTo>
                <a:lnTo>
                  <a:pt x="36" y="256"/>
                </a:lnTo>
                <a:lnTo>
                  <a:pt x="36" y="255"/>
                </a:lnTo>
                <a:lnTo>
                  <a:pt x="38" y="254"/>
                </a:lnTo>
                <a:lnTo>
                  <a:pt x="39" y="253"/>
                </a:lnTo>
                <a:lnTo>
                  <a:pt x="40" y="248"/>
                </a:lnTo>
                <a:lnTo>
                  <a:pt x="42" y="244"/>
                </a:lnTo>
                <a:lnTo>
                  <a:pt x="42" y="241"/>
                </a:lnTo>
                <a:lnTo>
                  <a:pt x="42" y="240"/>
                </a:lnTo>
                <a:lnTo>
                  <a:pt x="41" y="239"/>
                </a:lnTo>
                <a:lnTo>
                  <a:pt x="39" y="238"/>
                </a:lnTo>
                <a:lnTo>
                  <a:pt x="37" y="237"/>
                </a:lnTo>
                <a:lnTo>
                  <a:pt x="36" y="234"/>
                </a:lnTo>
                <a:lnTo>
                  <a:pt x="35" y="234"/>
                </a:lnTo>
                <a:lnTo>
                  <a:pt x="36" y="231"/>
                </a:lnTo>
                <a:lnTo>
                  <a:pt x="37" y="228"/>
                </a:lnTo>
                <a:lnTo>
                  <a:pt x="38" y="226"/>
                </a:lnTo>
                <a:lnTo>
                  <a:pt x="41" y="224"/>
                </a:lnTo>
                <a:lnTo>
                  <a:pt x="42" y="222"/>
                </a:lnTo>
                <a:lnTo>
                  <a:pt x="43" y="219"/>
                </a:lnTo>
                <a:lnTo>
                  <a:pt x="49" y="214"/>
                </a:lnTo>
                <a:lnTo>
                  <a:pt x="51" y="213"/>
                </a:lnTo>
                <a:lnTo>
                  <a:pt x="54" y="212"/>
                </a:lnTo>
                <a:lnTo>
                  <a:pt x="56" y="212"/>
                </a:lnTo>
                <a:lnTo>
                  <a:pt x="62" y="214"/>
                </a:lnTo>
                <a:lnTo>
                  <a:pt x="65" y="216"/>
                </a:lnTo>
                <a:lnTo>
                  <a:pt x="67" y="216"/>
                </a:lnTo>
                <a:lnTo>
                  <a:pt x="69" y="217"/>
                </a:lnTo>
                <a:lnTo>
                  <a:pt x="74" y="221"/>
                </a:lnTo>
                <a:lnTo>
                  <a:pt x="75" y="222"/>
                </a:lnTo>
                <a:lnTo>
                  <a:pt x="76" y="222"/>
                </a:lnTo>
                <a:lnTo>
                  <a:pt x="77" y="222"/>
                </a:lnTo>
                <a:lnTo>
                  <a:pt x="85" y="225"/>
                </a:lnTo>
                <a:lnTo>
                  <a:pt x="91" y="229"/>
                </a:lnTo>
                <a:lnTo>
                  <a:pt x="96" y="230"/>
                </a:lnTo>
                <a:lnTo>
                  <a:pt x="97" y="230"/>
                </a:lnTo>
                <a:lnTo>
                  <a:pt x="100" y="228"/>
                </a:lnTo>
                <a:lnTo>
                  <a:pt x="102" y="225"/>
                </a:lnTo>
                <a:lnTo>
                  <a:pt x="103" y="220"/>
                </a:lnTo>
                <a:lnTo>
                  <a:pt x="102" y="220"/>
                </a:lnTo>
                <a:lnTo>
                  <a:pt x="102" y="218"/>
                </a:lnTo>
                <a:lnTo>
                  <a:pt x="101" y="216"/>
                </a:lnTo>
                <a:lnTo>
                  <a:pt x="100" y="214"/>
                </a:lnTo>
                <a:lnTo>
                  <a:pt x="98" y="213"/>
                </a:lnTo>
                <a:lnTo>
                  <a:pt x="97" y="210"/>
                </a:lnTo>
                <a:lnTo>
                  <a:pt x="96" y="208"/>
                </a:lnTo>
                <a:lnTo>
                  <a:pt x="95" y="206"/>
                </a:lnTo>
                <a:lnTo>
                  <a:pt x="96" y="204"/>
                </a:lnTo>
                <a:lnTo>
                  <a:pt x="96" y="202"/>
                </a:lnTo>
                <a:lnTo>
                  <a:pt x="96" y="201"/>
                </a:lnTo>
                <a:lnTo>
                  <a:pt x="97" y="200"/>
                </a:lnTo>
                <a:lnTo>
                  <a:pt x="98" y="197"/>
                </a:lnTo>
                <a:lnTo>
                  <a:pt x="98" y="194"/>
                </a:lnTo>
                <a:lnTo>
                  <a:pt x="99" y="193"/>
                </a:lnTo>
                <a:lnTo>
                  <a:pt x="102" y="191"/>
                </a:lnTo>
                <a:lnTo>
                  <a:pt x="104" y="190"/>
                </a:lnTo>
                <a:lnTo>
                  <a:pt x="105" y="191"/>
                </a:lnTo>
                <a:lnTo>
                  <a:pt x="107" y="193"/>
                </a:lnTo>
                <a:lnTo>
                  <a:pt x="108" y="193"/>
                </a:lnTo>
                <a:lnTo>
                  <a:pt x="109" y="192"/>
                </a:lnTo>
                <a:lnTo>
                  <a:pt x="111" y="190"/>
                </a:lnTo>
                <a:lnTo>
                  <a:pt x="114" y="188"/>
                </a:lnTo>
                <a:lnTo>
                  <a:pt x="115" y="187"/>
                </a:lnTo>
                <a:lnTo>
                  <a:pt x="118" y="187"/>
                </a:lnTo>
                <a:lnTo>
                  <a:pt x="122" y="187"/>
                </a:lnTo>
                <a:lnTo>
                  <a:pt x="124" y="186"/>
                </a:lnTo>
                <a:lnTo>
                  <a:pt x="126" y="186"/>
                </a:lnTo>
                <a:lnTo>
                  <a:pt x="132" y="185"/>
                </a:lnTo>
                <a:lnTo>
                  <a:pt x="134" y="184"/>
                </a:lnTo>
                <a:lnTo>
                  <a:pt x="135" y="182"/>
                </a:lnTo>
                <a:lnTo>
                  <a:pt x="135" y="180"/>
                </a:lnTo>
                <a:lnTo>
                  <a:pt x="134" y="178"/>
                </a:lnTo>
                <a:lnTo>
                  <a:pt x="133" y="177"/>
                </a:lnTo>
                <a:lnTo>
                  <a:pt x="130" y="174"/>
                </a:lnTo>
                <a:lnTo>
                  <a:pt x="129" y="173"/>
                </a:lnTo>
                <a:lnTo>
                  <a:pt x="129" y="171"/>
                </a:lnTo>
                <a:lnTo>
                  <a:pt x="127" y="169"/>
                </a:lnTo>
                <a:lnTo>
                  <a:pt x="127" y="166"/>
                </a:lnTo>
                <a:lnTo>
                  <a:pt x="127" y="165"/>
                </a:lnTo>
                <a:lnTo>
                  <a:pt x="127" y="163"/>
                </a:lnTo>
                <a:lnTo>
                  <a:pt x="128" y="162"/>
                </a:lnTo>
                <a:lnTo>
                  <a:pt x="131" y="159"/>
                </a:lnTo>
                <a:lnTo>
                  <a:pt x="133" y="157"/>
                </a:lnTo>
                <a:lnTo>
                  <a:pt x="134" y="157"/>
                </a:lnTo>
                <a:lnTo>
                  <a:pt x="137" y="154"/>
                </a:lnTo>
                <a:lnTo>
                  <a:pt x="137" y="153"/>
                </a:lnTo>
                <a:lnTo>
                  <a:pt x="138" y="149"/>
                </a:lnTo>
                <a:lnTo>
                  <a:pt x="140" y="149"/>
                </a:lnTo>
                <a:lnTo>
                  <a:pt x="141" y="149"/>
                </a:lnTo>
                <a:lnTo>
                  <a:pt x="141" y="150"/>
                </a:lnTo>
                <a:lnTo>
                  <a:pt x="142" y="150"/>
                </a:lnTo>
                <a:lnTo>
                  <a:pt x="143" y="151"/>
                </a:lnTo>
                <a:lnTo>
                  <a:pt x="144" y="151"/>
                </a:lnTo>
                <a:lnTo>
                  <a:pt x="144" y="152"/>
                </a:lnTo>
                <a:lnTo>
                  <a:pt x="145" y="151"/>
                </a:lnTo>
                <a:lnTo>
                  <a:pt x="147" y="149"/>
                </a:lnTo>
                <a:lnTo>
                  <a:pt x="149" y="148"/>
                </a:lnTo>
                <a:lnTo>
                  <a:pt x="149" y="147"/>
                </a:lnTo>
                <a:lnTo>
                  <a:pt x="148" y="143"/>
                </a:lnTo>
                <a:lnTo>
                  <a:pt x="146" y="141"/>
                </a:lnTo>
                <a:lnTo>
                  <a:pt x="146" y="139"/>
                </a:lnTo>
                <a:lnTo>
                  <a:pt x="147" y="138"/>
                </a:lnTo>
                <a:lnTo>
                  <a:pt x="148" y="136"/>
                </a:lnTo>
                <a:lnTo>
                  <a:pt x="149" y="135"/>
                </a:lnTo>
                <a:lnTo>
                  <a:pt x="150" y="135"/>
                </a:lnTo>
                <a:lnTo>
                  <a:pt x="151" y="136"/>
                </a:lnTo>
                <a:lnTo>
                  <a:pt x="153" y="138"/>
                </a:lnTo>
                <a:lnTo>
                  <a:pt x="156" y="141"/>
                </a:lnTo>
                <a:lnTo>
                  <a:pt x="158" y="141"/>
                </a:lnTo>
                <a:lnTo>
                  <a:pt x="160" y="140"/>
                </a:lnTo>
                <a:lnTo>
                  <a:pt x="162" y="139"/>
                </a:lnTo>
                <a:lnTo>
                  <a:pt x="163" y="139"/>
                </a:lnTo>
                <a:lnTo>
                  <a:pt x="165" y="139"/>
                </a:lnTo>
                <a:lnTo>
                  <a:pt x="166" y="139"/>
                </a:lnTo>
                <a:lnTo>
                  <a:pt x="168" y="138"/>
                </a:lnTo>
                <a:lnTo>
                  <a:pt x="169" y="138"/>
                </a:lnTo>
                <a:lnTo>
                  <a:pt x="170" y="138"/>
                </a:lnTo>
                <a:lnTo>
                  <a:pt x="170" y="139"/>
                </a:lnTo>
                <a:lnTo>
                  <a:pt x="170" y="140"/>
                </a:lnTo>
                <a:lnTo>
                  <a:pt x="169" y="142"/>
                </a:lnTo>
                <a:lnTo>
                  <a:pt x="169" y="144"/>
                </a:lnTo>
                <a:lnTo>
                  <a:pt x="169" y="145"/>
                </a:lnTo>
                <a:lnTo>
                  <a:pt x="170" y="146"/>
                </a:lnTo>
                <a:lnTo>
                  <a:pt x="172" y="146"/>
                </a:lnTo>
                <a:lnTo>
                  <a:pt x="174" y="146"/>
                </a:lnTo>
                <a:lnTo>
                  <a:pt x="176" y="145"/>
                </a:lnTo>
                <a:lnTo>
                  <a:pt x="178" y="142"/>
                </a:lnTo>
                <a:lnTo>
                  <a:pt x="178" y="140"/>
                </a:lnTo>
                <a:lnTo>
                  <a:pt x="177" y="138"/>
                </a:lnTo>
                <a:lnTo>
                  <a:pt x="175" y="137"/>
                </a:lnTo>
                <a:lnTo>
                  <a:pt x="174" y="136"/>
                </a:lnTo>
                <a:lnTo>
                  <a:pt x="174" y="134"/>
                </a:lnTo>
                <a:lnTo>
                  <a:pt x="175" y="133"/>
                </a:lnTo>
                <a:lnTo>
                  <a:pt x="176" y="132"/>
                </a:lnTo>
                <a:lnTo>
                  <a:pt x="176" y="130"/>
                </a:lnTo>
                <a:lnTo>
                  <a:pt x="177" y="130"/>
                </a:lnTo>
                <a:lnTo>
                  <a:pt x="178" y="130"/>
                </a:lnTo>
                <a:lnTo>
                  <a:pt x="178" y="131"/>
                </a:lnTo>
                <a:lnTo>
                  <a:pt x="178" y="133"/>
                </a:lnTo>
                <a:lnTo>
                  <a:pt x="180" y="135"/>
                </a:lnTo>
                <a:lnTo>
                  <a:pt x="183" y="136"/>
                </a:lnTo>
                <a:lnTo>
                  <a:pt x="184" y="137"/>
                </a:lnTo>
                <a:lnTo>
                  <a:pt x="186" y="136"/>
                </a:lnTo>
                <a:lnTo>
                  <a:pt x="190" y="133"/>
                </a:lnTo>
                <a:lnTo>
                  <a:pt x="193" y="133"/>
                </a:lnTo>
                <a:lnTo>
                  <a:pt x="197" y="135"/>
                </a:lnTo>
                <a:lnTo>
                  <a:pt x="200" y="137"/>
                </a:lnTo>
                <a:lnTo>
                  <a:pt x="203" y="138"/>
                </a:lnTo>
                <a:lnTo>
                  <a:pt x="205" y="140"/>
                </a:lnTo>
                <a:lnTo>
                  <a:pt x="207" y="142"/>
                </a:lnTo>
                <a:lnTo>
                  <a:pt x="213" y="144"/>
                </a:lnTo>
                <a:lnTo>
                  <a:pt x="214" y="144"/>
                </a:lnTo>
                <a:lnTo>
                  <a:pt x="216" y="145"/>
                </a:lnTo>
                <a:lnTo>
                  <a:pt x="216" y="146"/>
                </a:lnTo>
                <a:lnTo>
                  <a:pt x="218" y="150"/>
                </a:lnTo>
                <a:lnTo>
                  <a:pt x="219" y="151"/>
                </a:lnTo>
                <a:lnTo>
                  <a:pt x="220" y="151"/>
                </a:lnTo>
                <a:lnTo>
                  <a:pt x="221" y="151"/>
                </a:lnTo>
                <a:lnTo>
                  <a:pt x="223" y="150"/>
                </a:lnTo>
                <a:lnTo>
                  <a:pt x="224" y="149"/>
                </a:lnTo>
                <a:lnTo>
                  <a:pt x="225" y="147"/>
                </a:lnTo>
                <a:lnTo>
                  <a:pt x="226" y="144"/>
                </a:lnTo>
                <a:lnTo>
                  <a:pt x="226" y="140"/>
                </a:lnTo>
                <a:lnTo>
                  <a:pt x="227" y="138"/>
                </a:lnTo>
                <a:lnTo>
                  <a:pt x="228" y="137"/>
                </a:lnTo>
                <a:lnTo>
                  <a:pt x="231" y="135"/>
                </a:lnTo>
                <a:lnTo>
                  <a:pt x="238" y="133"/>
                </a:lnTo>
                <a:lnTo>
                  <a:pt x="240" y="131"/>
                </a:lnTo>
                <a:lnTo>
                  <a:pt x="243" y="128"/>
                </a:lnTo>
                <a:lnTo>
                  <a:pt x="246" y="127"/>
                </a:lnTo>
                <a:lnTo>
                  <a:pt x="247" y="127"/>
                </a:lnTo>
                <a:lnTo>
                  <a:pt x="248" y="128"/>
                </a:lnTo>
                <a:lnTo>
                  <a:pt x="250" y="133"/>
                </a:lnTo>
                <a:lnTo>
                  <a:pt x="251" y="136"/>
                </a:lnTo>
                <a:lnTo>
                  <a:pt x="254" y="139"/>
                </a:lnTo>
                <a:lnTo>
                  <a:pt x="255" y="139"/>
                </a:lnTo>
                <a:lnTo>
                  <a:pt x="257" y="137"/>
                </a:lnTo>
                <a:lnTo>
                  <a:pt x="258" y="136"/>
                </a:lnTo>
                <a:lnTo>
                  <a:pt x="259" y="136"/>
                </a:lnTo>
                <a:lnTo>
                  <a:pt x="261" y="137"/>
                </a:lnTo>
                <a:lnTo>
                  <a:pt x="261" y="139"/>
                </a:lnTo>
                <a:lnTo>
                  <a:pt x="260" y="142"/>
                </a:lnTo>
                <a:lnTo>
                  <a:pt x="260" y="144"/>
                </a:lnTo>
                <a:lnTo>
                  <a:pt x="261" y="144"/>
                </a:lnTo>
                <a:lnTo>
                  <a:pt x="262" y="144"/>
                </a:lnTo>
                <a:lnTo>
                  <a:pt x="264" y="143"/>
                </a:lnTo>
                <a:lnTo>
                  <a:pt x="266" y="142"/>
                </a:lnTo>
                <a:lnTo>
                  <a:pt x="266" y="139"/>
                </a:lnTo>
                <a:lnTo>
                  <a:pt x="266" y="138"/>
                </a:lnTo>
                <a:lnTo>
                  <a:pt x="267" y="136"/>
                </a:lnTo>
                <a:lnTo>
                  <a:pt x="267" y="135"/>
                </a:lnTo>
                <a:lnTo>
                  <a:pt x="268" y="135"/>
                </a:lnTo>
                <a:lnTo>
                  <a:pt x="270" y="136"/>
                </a:lnTo>
                <a:lnTo>
                  <a:pt x="272" y="136"/>
                </a:lnTo>
                <a:lnTo>
                  <a:pt x="273" y="135"/>
                </a:lnTo>
                <a:lnTo>
                  <a:pt x="274" y="134"/>
                </a:lnTo>
                <a:lnTo>
                  <a:pt x="274" y="133"/>
                </a:lnTo>
                <a:lnTo>
                  <a:pt x="273" y="131"/>
                </a:lnTo>
                <a:lnTo>
                  <a:pt x="273" y="127"/>
                </a:lnTo>
                <a:lnTo>
                  <a:pt x="273" y="124"/>
                </a:lnTo>
                <a:lnTo>
                  <a:pt x="273" y="123"/>
                </a:lnTo>
                <a:lnTo>
                  <a:pt x="273" y="122"/>
                </a:lnTo>
                <a:lnTo>
                  <a:pt x="274" y="121"/>
                </a:lnTo>
                <a:lnTo>
                  <a:pt x="276" y="122"/>
                </a:lnTo>
                <a:lnTo>
                  <a:pt x="277" y="122"/>
                </a:lnTo>
                <a:lnTo>
                  <a:pt x="279" y="121"/>
                </a:lnTo>
                <a:lnTo>
                  <a:pt x="280" y="119"/>
                </a:lnTo>
                <a:lnTo>
                  <a:pt x="281" y="118"/>
                </a:lnTo>
                <a:lnTo>
                  <a:pt x="280" y="117"/>
                </a:lnTo>
                <a:lnTo>
                  <a:pt x="278" y="115"/>
                </a:lnTo>
                <a:lnTo>
                  <a:pt x="277" y="114"/>
                </a:lnTo>
                <a:lnTo>
                  <a:pt x="278" y="113"/>
                </a:lnTo>
                <a:lnTo>
                  <a:pt x="280" y="113"/>
                </a:lnTo>
                <a:lnTo>
                  <a:pt x="281" y="113"/>
                </a:lnTo>
                <a:lnTo>
                  <a:pt x="282" y="114"/>
                </a:lnTo>
                <a:lnTo>
                  <a:pt x="283" y="115"/>
                </a:lnTo>
                <a:lnTo>
                  <a:pt x="284" y="115"/>
                </a:lnTo>
                <a:lnTo>
                  <a:pt x="285" y="113"/>
                </a:lnTo>
                <a:lnTo>
                  <a:pt x="286" y="112"/>
                </a:lnTo>
                <a:lnTo>
                  <a:pt x="289" y="112"/>
                </a:lnTo>
                <a:lnTo>
                  <a:pt x="290" y="112"/>
                </a:lnTo>
                <a:lnTo>
                  <a:pt x="291" y="111"/>
                </a:lnTo>
                <a:lnTo>
                  <a:pt x="290" y="109"/>
                </a:lnTo>
                <a:lnTo>
                  <a:pt x="289" y="109"/>
                </a:lnTo>
                <a:lnTo>
                  <a:pt x="286" y="109"/>
                </a:lnTo>
                <a:lnTo>
                  <a:pt x="286" y="108"/>
                </a:lnTo>
                <a:lnTo>
                  <a:pt x="285" y="107"/>
                </a:lnTo>
                <a:lnTo>
                  <a:pt x="286" y="106"/>
                </a:lnTo>
                <a:lnTo>
                  <a:pt x="286" y="105"/>
                </a:lnTo>
                <a:lnTo>
                  <a:pt x="287" y="105"/>
                </a:lnTo>
                <a:lnTo>
                  <a:pt x="292" y="108"/>
                </a:lnTo>
                <a:lnTo>
                  <a:pt x="294" y="110"/>
                </a:lnTo>
                <a:lnTo>
                  <a:pt x="294" y="112"/>
                </a:lnTo>
                <a:lnTo>
                  <a:pt x="294" y="115"/>
                </a:lnTo>
                <a:lnTo>
                  <a:pt x="294" y="117"/>
                </a:lnTo>
                <a:lnTo>
                  <a:pt x="295" y="120"/>
                </a:lnTo>
                <a:lnTo>
                  <a:pt x="296" y="121"/>
                </a:lnTo>
                <a:lnTo>
                  <a:pt x="301" y="124"/>
                </a:lnTo>
                <a:lnTo>
                  <a:pt x="303" y="125"/>
                </a:lnTo>
                <a:lnTo>
                  <a:pt x="304" y="126"/>
                </a:lnTo>
                <a:lnTo>
                  <a:pt x="308" y="125"/>
                </a:lnTo>
                <a:lnTo>
                  <a:pt x="311" y="126"/>
                </a:lnTo>
                <a:lnTo>
                  <a:pt x="313" y="127"/>
                </a:lnTo>
                <a:lnTo>
                  <a:pt x="313" y="129"/>
                </a:lnTo>
                <a:lnTo>
                  <a:pt x="315" y="131"/>
                </a:lnTo>
                <a:lnTo>
                  <a:pt x="316" y="132"/>
                </a:lnTo>
                <a:lnTo>
                  <a:pt x="316" y="131"/>
                </a:lnTo>
                <a:lnTo>
                  <a:pt x="316" y="129"/>
                </a:lnTo>
                <a:lnTo>
                  <a:pt x="317" y="128"/>
                </a:lnTo>
                <a:lnTo>
                  <a:pt x="319" y="127"/>
                </a:lnTo>
                <a:lnTo>
                  <a:pt x="324" y="126"/>
                </a:lnTo>
                <a:lnTo>
                  <a:pt x="325" y="125"/>
                </a:lnTo>
                <a:lnTo>
                  <a:pt x="326" y="123"/>
                </a:lnTo>
                <a:lnTo>
                  <a:pt x="327" y="119"/>
                </a:lnTo>
                <a:lnTo>
                  <a:pt x="327" y="116"/>
                </a:lnTo>
                <a:lnTo>
                  <a:pt x="327" y="111"/>
                </a:lnTo>
                <a:lnTo>
                  <a:pt x="327" y="108"/>
                </a:lnTo>
                <a:lnTo>
                  <a:pt x="329" y="105"/>
                </a:lnTo>
                <a:lnTo>
                  <a:pt x="332" y="102"/>
                </a:lnTo>
                <a:lnTo>
                  <a:pt x="333" y="100"/>
                </a:lnTo>
                <a:lnTo>
                  <a:pt x="334" y="97"/>
                </a:lnTo>
                <a:lnTo>
                  <a:pt x="334" y="96"/>
                </a:lnTo>
                <a:lnTo>
                  <a:pt x="336" y="96"/>
                </a:lnTo>
                <a:lnTo>
                  <a:pt x="338" y="95"/>
                </a:lnTo>
                <a:lnTo>
                  <a:pt x="339" y="96"/>
                </a:lnTo>
                <a:lnTo>
                  <a:pt x="340" y="97"/>
                </a:lnTo>
                <a:lnTo>
                  <a:pt x="342" y="98"/>
                </a:lnTo>
                <a:lnTo>
                  <a:pt x="343" y="97"/>
                </a:lnTo>
                <a:lnTo>
                  <a:pt x="348" y="94"/>
                </a:lnTo>
                <a:lnTo>
                  <a:pt x="350" y="91"/>
                </a:lnTo>
                <a:lnTo>
                  <a:pt x="351" y="88"/>
                </a:lnTo>
                <a:lnTo>
                  <a:pt x="352" y="83"/>
                </a:lnTo>
                <a:lnTo>
                  <a:pt x="353" y="79"/>
                </a:lnTo>
                <a:lnTo>
                  <a:pt x="355" y="78"/>
                </a:lnTo>
                <a:lnTo>
                  <a:pt x="356" y="78"/>
                </a:lnTo>
                <a:lnTo>
                  <a:pt x="363" y="76"/>
                </a:lnTo>
                <a:lnTo>
                  <a:pt x="364" y="74"/>
                </a:lnTo>
                <a:lnTo>
                  <a:pt x="366" y="71"/>
                </a:lnTo>
                <a:lnTo>
                  <a:pt x="367" y="70"/>
                </a:lnTo>
                <a:lnTo>
                  <a:pt x="370" y="69"/>
                </a:lnTo>
                <a:lnTo>
                  <a:pt x="371" y="67"/>
                </a:lnTo>
                <a:lnTo>
                  <a:pt x="372" y="66"/>
                </a:lnTo>
                <a:lnTo>
                  <a:pt x="371" y="63"/>
                </a:lnTo>
                <a:lnTo>
                  <a:pt x="369" y="60"/>
                </a:lnTo>
                <a:lnTo>
                  <a:pt x="369" y="58"/>
                </a:lnTo>
                <a:lnTo>
                  <a:pt x="369" y="54"/>
                </a:lnTo>
                <a:lnTo>
                  <a:pt x="369" y="53"/>
                </a:lnTo>
                <a:lnTo>
                  <a:pt x="369" y="52"/>
                </a:lnTo>
                <a:lnTo>
                  <a:pt x="368" y="50"/>
                </a:lnTo>
                <a:lnTo>
                  <a:pt x="368" y="48"/>
                </a:lnTo>
                <a:lnTo>
                  <a:pt x="369" y="46"/>
                </a:lnTo>
                <a:lnTo>
                  <a:pt x="370" y="46"/>
                </a:lnTo>
                <a:lnTo>
                  <a:pt x="371" y="45"/>
                </a:lnTo>
                <a:lnTo>
                  <a:pt x="374" y="46"/>
                </a:lnTo>
                <a:lnTo>
                  <a:pt x="377" y="46"/>
                </a:lnTo>
                <a:lnTo>
                  <a:pt x="382" y="45"/>
                </a:lnTo>
                <a:lnTo>
                  <a:pt x="383" y="45"/>
                </a:lnTo>
                <a:lnTo>
                  <a:pt x="386" y="45"/>
                </a:lnTo>
                <a:lnTo>
                  <a:pt x="387" y="46"/>
                </a:lnTo>
                <a:lnTo>
                  <a:pt x="388" y="49"/>
                </a:lnTo>
                <a:lnTo>
                  <a:pt x="390" y="50"/>
                </a:lnTo>
                <a:lnTo>
                  <a:pt x="391" y="51"/>
                </a:lnTo>
                <a:lnTo>
                  <a:pt x="394" y="50"/>
                </a:lnTo>
                <a:lnTo>
                  <a:pt x="396" y="49"/>
                </a:lnTo>
                <a:lnTo>
                  <a:pt x="401" y="46"/>
                </a:lnTo>
                <a:lnTo>
                  <a:pt x="406" y="43"/>
                </a:lnTo>
                <a:lnTo>
                  <a:pt x="408" y="41"/>
                </a:lnTo>
                <a:lnTo>
                  <a:pt x="409" y="41"/>
                </a:lnTo>
                <a:lnTo>
                  <a:pt x="410" y="41"/>
                </a:lnTo>
                <a:lnTo>
                  <a:pt x="412" y="41"/>
                </a:lnTo>
                <a:lnTo>
                  <a:pt x="413" y="41"/>
                </a:lnTo>
                <a:lnTo>
                  <a:pt x="416" y="40"/>
                </a:lnTo>
                <a:lnTo>
                  <a:pt x="418" y="39"/>
                </a:lnTo>
                <a:lnTo>
                  <a:pt x="419" y="39"/>
                </a:lnTo>
                <a:lnTo>
                  <a:pt x="422" y="40"/>
                </a:lnTo>
                <a:lnTo>
                  <a:pt x="424" y="40"/>
                </a:lnTo>
                <a:lnTo>
                  <a:pt x="425" y="39"/>
                </a:lnTo>
                <a:lnTo>
                  <a:pt x="424" y="38"/>
                </a:lnTo>
                <a:lnTo>
                  <a:pt x="423" y="36"/>
                </a:lnTo>
                <a:lnTo>
                  <a:pt x="423" y="35"/>
                </a:lnTo>
                <a:lnTo>
                  <a:pt x="423" y="34"/>
                </a:lnTo>
                <a:lnTo>
                  <a:pt x="424" y="33"/>
                </a:lnTo>
                <a:lnTo>
                  <a:pt x="426" y="32"/>
                </a:lnTo>
                <a:lnTo>
                  <a:pt x="427" y="31"/>
                </a:lnTo>
                <a:lnTo>
                  <a:pt x="427" y="30"/>
                </a:lnTo>
                <a:lnTo>
                  <a:pt x="427" y="28"/>
                </a:lnTo>
                <a:lnTo>
                  <a:pt x="425" y="28"/>
                </a:lnTo>
                <a:lnTo>
                  <a:pt x="423" y="27"/>
                </a:lnTo>
                <a:lnTo>
                  <a:pt x="420" y="27"/>
                </a:lnTo>
                <a:lnTo>
                  <a:pt x="419" y="26"/>
                </a:lnTo>
                <a:lnTo>
                  <a:pt x="419" y="25"/>
                </a:lnTo>
                <a:lnTo>
                  <a:pt x="419" y="24"/>
                </a:lnTo>
                <a:lnTo>
                  <a:pt x="423" y="20"/>
                </a:lnTo>
                <a:lnTo>
                  <a:pt x="423" y="19"/>
                </a:lnTo>
                <a:lnTo>
                  <a:pt x="422" y="17"/>
                </a:lnTo>
                <a:lnTo>
                  <a:pt x="421" y="15"/>
                </a:lnTo>
                <a:lnTo>
                  <a:pt x="420" y="13"/>
                </a:lnTo>
                <a:lnTo>
                  <a:pt x="418" y="11"/>
                </a:lnTo>
                <a:lnTo>
                  <a:pt x="417" y="9"/>
                </a:lnTo>
                <a:lnTo>
                  <a:pt x="418" y="8"/>
                </a:lnTo>
                <a:lnTo>
                  <a:pt x="420" y="7"/>
                </a:lnTo>
                <a:lnTo>
                  <a:pt x="422" y="6"/>
                </a:lnTo>
                <a:lnTo>
                  <a:pt x="423" y="4"/>
                </a:lnTo>
                <a:lnTo>
                  <a:pt x="425" y="4"/>
                </a:lnTo>
                <a:close/>
                <a:moveTo>
                  <a:pt x="3" y="291"/>
                </a:moveTo>
                <a:lnTo>
                  <a:pt x="0" y="288"/>
                </a:lnTo>
                <a:lnTo>
                  <a:pt x="0" y="287"/>
                </a:lnTo>
                <a:lnTo>
                  <a:pt x="0" y="285"/>
                </a:lnTo>
                <a:lnTo>
                  <a:pt x="1" y="283"/>
                </a:lnTo>
                <a:lnTo>
                  <a:pt x="2" y="283"/>
                </a:lnTo>
                <a:lnTo>
                  <a:pt x="4" y="283"/>
                </a:lnTo>
                <a:lnTo>
                  <a:pt x="7" y="283"/>
                </a:lnTo>
                <a:lnTo>
                  <a:pt x="9" y="285"/>
                </a:lnTo>
                <a:lnTo>
                  <a:pt x="9" y="286"/>
                </a:lnTo>
                <a:lnTo>
                  <a:pt x="9" y="288"/>
                </a:lnTo>
                <a:lnTo>
                  <a:pt x="9" y="289"/>
                </a:lnTo>
                <a:lnTo>
                  <a:pt x="8" y="291"/>
                </a:lnTo>
                <a:lnTo>
                  <a:pt x="3" y="29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0" name="Freeform 486"/>
          <p:cNvSpPr>
            <a:spLocks/>
          </p:cNvSpPr>
          <p:nvPr/>
        </p:nvSpPr>
        <p:spPr bwMode="auto">
          <a:xfrm>
            <a:off x="5867400" y="3805238"/>
            <a:ext cx="1054100" cy="461962"/>
          </a:xfrm>
          <a:custGeom>
            <a:avLst/>
            <a:gdLst>
              <a:gd name="T0" fmla="*/ 2147483647 w 664"/>
              <a:gd name="T1" fmla="*/ 2147483647 h 291"/>
              <a:gd name="T2" fmla="*/ 2147483647 w 664"/>
              <a:gd name="T3" fmla="*/ 2147483647 h 291"/>
              <a:gd name="T4" fmla="*/ 2147483647 w 664"/>
              <a:gd name="T5" fmla="*/ 2147483647 h 291"/>
              <a:gd name="T6" fmla="*/ 2147483647 w 664"/>
              <a:gd name="T7" fmla="*/ 2147483647 h 291"/>
              <a:gd name="T8" fmla="*/ 2147483647 w 664"/>
              <a:gd name="T9" fmla="*/ 2147483647 h 291"/>
              <a:gd name="T10" fmla="*/ 2147483647 w 664"/>
              <a:gd name="T11" fmla="*/ 2147483647 h 291"/>
              <a:gd name="T12" fmla="*/ 2147483647 w 664"/>
              <a:gd name="T13" fmla="*/ 2147483647 h 291"/>
              <a:gd name="T14" fmla="*/ 2147483647 w 664"/>
              <a:gd name="T15" fmla="*/ 2147483647 h 291"/>
              <a:gd name="T16" fmla="*/ 2147483647 w 664"/>
              <a:gd name="T17" fmla="*/ 2147483647 h 291"/>
              <a:gd name="T18" fmla="*/ 2147483647 w 664"/>
              <a:gd name="T19" fmla="*/ 2147483647 h 291"/>
              <a:gd name="T20" fmla="*/ 2147483647 w 664"/>
              <a:gd name="T21" fmla="*/ 2147483647 h 291"/>
              <a:gd name="T22" fmla="*/ 2147483647 w 664"/>
              <a:gd name="T23" fmla="*/ 2147483647 h 291"/>
              <a:gd name="T24" fmla="*/ 2147483647 w 664"/>
              <a:gd name="T25" fmla="*/ 2147483647 h 291"/>
              <a:gd name="T26" fmla="*/ 2147483647 w 664"/>
              <a:gd name="T27" fmla="*/ 2147483647 h 291"/>
              <a:gd name="T28" fmla="*/ 2147483647 w 664"/>
              <a:gd name="T29" fmla="*/ 2147483647 h 291"/>
              <a:gd name="T30" fmla="*/ 2147483647 w 664"/>
              <a:gd name="T31" fmla="*/ 2147483647 h 291"/>
              <a:gd name="T32" fmla="*/ 2147483647 w 664"/>
              <a:gd name="T33" fmla="*/ 2147483647 h 291"/>
              <a:gd name="T34" fmla="*/ 2147483647 w 664"/>
              <a:gd name="T35" fmla="*/ 2147483647 h 291"/>
              <a:gd name="T36" fmla="*/ 2147483647 w 664"/>
              <a:gd name="T37" fmla="*/ 2147483647 h 291"/>
              <a:gd name="T38" fmla="*/ 2147483647 w 664"/>
              <a:gd name="T39" fmla="*/ 2147483647 h 291"/>
              <a:gd name="T40" fmla="*/ 2147483647 w 664"/>
              <a:gd name="T41" fmla="*/ 2147483647 h 291"/>
              <a:gd name="T42" fmla="*/ 2147483647 w 664"/>
              <a:gd name="T43" fmla="*/ 2147483647 h 291"/>
              <a:gd name="T44" fmla="*/ 2147483647 w 664"/>
              <a:gd name="T45" fmla="*/ 2147483647 h 291"/>
              <a:gd name="T46" fmla="*/ 2147483647 w 664"/>
              <a:gd name="T47" fmla="*/ 2147483647 h 291"/>
              <a:gd name="T48" fmla="*/ 2147483647 w 664"/>
              <a:gd name="T49" fmla="*/ 2147483647 h 291"/>
              <a:gd name="T50" fmla="*/ 2147483647 w 664"/>
              <a:gd name="T51" fmla="*/ 2147483647 h 291"/>
              <a:gd name="T52" fmla="*/ 2147483647 w 664"/>
              <a:gd name="T53" fmla="*/ 2147483647 h 291"/>
              <a:gd name="T54" fmla="*/ 2147483647 w 664"/>
              <a:gd name="T55" fmla="*/ 2147483647 h 291"/>
              <a:gd name="T56" fmla="*/ 2147483647 w 664"/>
              <a:gd name="T57" fmla="*/ 2147483647 h 291"/>
              <a:gd name="T58" fmla="*/ 2147483647 w 664"/>
              <a:gd name="T59" fmla="*/ 2147483647 h 291"/>
              <a:gd name="T60" fmla="*/ 2147483647 w 664"/>
              <a:gd name="T61" fmla="*/ 2147483647 h 291"/>
              <a:gd name="T62" fmla="*/ 2147483647 w 664"/>
              <a:gd name="T63" fmla="*/ 2147483647 h 291"/>
              <a:gd name="T64" fmla="*/ 2147483647 w 664"/>
              <a:gd name="T65" fmla="*/ 2147483647 h 291"/>
              <a:gd name="T66" fmla="*/ 2147483647 w 664"/>
              <a:gd name="T67" fmla="*/ 2147483647 h 291"/>
              <a:gd name="T68" fmla="*/ 2147483647 w 664"/>
              <a:gd name="T69" fmla="*/ 2147483647 h 291"/>
              <a:gd name="T70" fmla="*/ 2147483647 w 664"/>
              <a:gd name="T71" fmla="*/ 2147483647 h 291"/>
              <a:gd name="T72" fmla="*/ 2147483647 w 664"/>
              <a:gd name="T73" fmla="*/ 2147483647 h 291"/>
              <a:gd name="T74" fmla="*/ 2147483647 w 664"/>
              <a:gd name="T75" fmla="*/ 2147483647 h 291"/>
              <a:gd name="T76" fmla="*/ 2147483647 w 664"/>
              <a:gd name="T77" fmla="*/ 2147483647 h 291"/>
              <a:gd name="T78" fmla="*/ 2147483647 w 664"/>
              <a:gd name="T79" fmla="*/ 2147483647 h 291"/>
              <a:gd name="T80" fmla="*/ 2147483647 w 664"/>
              <a:gd name="T81" fmla="*/ 2147483647 h 291"/>
              <a:gd name="T82" fmla="*/ 2147483647 w 664"/>
              <a:gd name="T83" fmla="*/ 2147483647 h 291"/>
              <a:gd name="T84" fmla="*/ 2147483647 w 664"/>
              <a:gd name="T85" fmla="*/ 2147483647 h 291"/>
              <a:gd name="T86" fmla="*/ 2147483647 w 664"/>
              <a:gd name="T87" fmla="*/ 2147483647 h 291"/>
              <a:gd name="T88" fmla="*/ 2147483647 w 664"/>
              <a:gd name="T89" fmla="*/ 2147483647 h 291"/>
              <a:gd name="T90" fmla="*/ 2147483647 w 664"/>
              <a:gd name="T91" fmla="*/ 2147483647 h 291"/>
              <a:gd name="T92" fmla="*/ 2147483647 w 664"/>
              <a:gd name="T93" fmla="*/ 2147483647 h 291"/>
              <a:gd name="T94" fmla="*/ 2147483647 w 664"/>
              <a:gd name="T95" fmla="*/ 2147483647 h 291"/>
              <a:gd name="T96" fmla="*/ 2147483647 w 664"/>
              <a:gd name="T97" fmla="*/ 2147483647 h 291"/>
              <a:gd name="T98" fmla="*/ 2147483647 w 664"/>
              <a:gd name="T99" fmla="*/ 2147483647 h 291"/>
              <a:gd name="T100" fmla="*/ 2147483647 w 664"/>
              <a:gd name="T101" fmla="*/ 2147483647 h 291"/>
              <a:gd name="T102" fmla="*/ 2147483647 w 664"/>
              <a:gd name="T103" fmla="*/ 2147483647 h 291"/>
              <a:gd name="T104" fmla="*/ 2147483647 w 664"/>
              <a:gd name="T105" fmla="*/ 2147483647 h 291"/>
              <a:gd name="T106" fmla="*/ 2147483647 w 664"/>
              <a:gd name="T107" fmla="*/ 2147483647 h 291"/>
              <a:gd name="T108" fmla="*/ 2147483647 w 664"/>
              <a:gd name="T109" fmla="*/ 2147483647 h 291"/>
              <a:gd name="T110" fmla="*/ 2147483647 w 664"/>
              <a:gd name="T111" fmla="*/ 2147483647 h 291"/>
              <a:gd name="T112" fmla="*/ 2147483647 w 664"/>
              <a:gd name="T113" fmla="*/ 2147483647 h 291"/>
              <a:gd name="T114" fmla="*/ 2147483647 w 664"/>
              <a:gd name="T115" fmla="*/ 2147483647 h 291"/>
              <a:gd name="T116" fmla="*/ 2147483647 w 664"/>
              <a:gd name="T117" fmla="*/ 2147483647 h 291"/>
              <a:gd name="T118" fmla="*/ 2147483647 w 664"/>
              <a:gd name="T119" fmla="*/ 2147483647 h 291"/>
              <a:gd name="T120" fmla="*/ 2147483647 w 664"/>
              <a:gd name="T121" fmla="*/ 2147483647 h 291"/>
              <a:gd name="T122" fmla="*/ 2147483647 w 664"/>
              <a:gd name="T123" fmla="*/ 2147483647 h 291"/>
              <a:gd name="T124" fmla="*/ 2147483647 w 664"/>
              <a:gd name="T125" fmla="*/ 2147483647 h 2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4" h="291">
                <a:moveTo>
                  <a:pt x="411" y="4"/>
                </a:moveTo>
                <a:lnTo>
                  <a:pt x="413" y="3"/>
                </a:lnTo>
                <a:lnTo>
                  <a:pt x="415" y="0"/>
                </a:lnTo>
                <a:lnTo>
                  <a:pt x="416" y="0"/>
                </a:lnTo>
                <a:lnTo>
                  <a:pt x="418" y="0"/>
                </a:lnTo>
                <a:lnTo>
                  <a:pt x="421" y="3"/>
                </a:lnTo>
                <a:lnTo>
                  <a:pt x="421" y="4"/>
                </a:lnTo>
                <a:lnTo>
                  <a:pt x="424" y="6"/>
                </a:lnTo>
                <a:lnTo>
                  <a:pt x="427" y="7"/>
                </a:lnTo>
                <a:lnTo>
                  <a:pt x="428" y="8"/>
                </a:lnTo>
                <a:lnTo>
                  <a:pt x="431" y="7"/>
                </a:lnTo>
                <a:lnTo>
                  <a:pt x="433" y="6"/>
                </a:lnTo>
                <a:lnTo>
                  <a:pt x="434" y="5"/>
                </a:lnTo>
                <a:lnTo>
                  <a:pt x="437" y="6"/>
                </a:lnTo>
                <a:lnTo>
                  <a:pt x="438" y="6"/>
                </a:lnTo>
                <a:lnTo>
                  <a:pt x="440" y="3"/>
                </a:lnTo>
                <a:lnTo>
                  <a:pt x="442" y="2"/>
                </a:lnTo>
                <a:lnTo>
                  <a:pt x="443" y="3"/>
                </a:lnTo>
                <a:lnTo>
                  <a:pt x="444" y="4"/>
                </a:lnTo>
                <a:lnTo>
                  <a:pt x="445" y="9"/>
                </a:lnTo>
                <a:lnTo>
                  <a:pt x="446" y="10"/>
                </a:lnTo>
                <a:lnTo>
                  <a:pt x="446" y="11"/>
                </a:lnTo>
                <a:lnTo>
                  <a:pt x="450" y="11"/>
                </a:lnTo>
                <a:lnTo>
                  <a:pt x="452" y="12"/>
                </a:lnTo>
                <a:lnTo>
                  <a:pt x="453" y="12"/>
                </a:lnTo>
                <a:lnTo>
                  <a:pt x="455" y="14"/>
                </a:lnTo>
                <a:lnTo>
                  <a:pt x="456" y="15"/>
                </a:lnTo>
                <a:lnTo>
                  <a:pt x="457" y="18"/>
                </a:lnTo>
                <a:lnTo>
                  <a:pt x="457" y="19"/>
                </a:lnTo>
                <a:lnTo>
                  <a:pt x="457" y="20"/>
                </a:lnTo>
                <a:lnTo>
                  <a:pt x="458" y="22"/>
                </a:lnTo>
                <a:lnTo>
                  <a:pt x="462" y="28"/>
                </a:lnTo>
                <a:lnTo>
                  <a:pt x="462" y="29"/>
                </a:lnTo>
                <a:lnTo>
                  <a:pt x="462" y="33"/>
                </a:lnTo>
                <a:lnTo>
                  <a:pt x="463" y="36"/>
                </a:lnTo>
                <a:lnTo>
                  <a:pt x="463" y="37"/>
                </a:lnTo>
                <a:lnTo>
                  <a:pt x="464" y="38"/>
                </a:lnTo>
                <a:lnTo>
                  <a:pt x="466" y="39"/>
                </a:lnTo>
                <a:lnTo>
                  <a:pt x="467" y="39"/>
                </a:lnTo>
                <a:lnTo>
                  <a:pt x="470" y="39"/>
                </a:lnTo>
                <a:lnTo>
                  <a:pt x="475" y="42"/>
                </a:lnTo>
                <a:lnTo>
                  <a:pt x="479" y="42"/>
                </a:lnTo>
                <a:lnTo>
                  <a:pt x="482" y="41"/>
                </a:lnTo>
                <a:lnTo>
                  <a:pt x="484" y="40"/>
                </a:lnTo>
                <a:lnTo>
                  <a:pt x="488" y="40"/>
                </a:lnTo>
                <a:lnTo>
                  <a:pt x="489" y="41"/>
                </a:lnTo>
                <a:lnTo>
                  <a:pt x="491" y="42"/>
                </a:lnTo>
                <a:lnTo>
                  <a:pt x="493" y="42"/>
                </a:lnTo>
                <a:lnTo>
                  <a:pt x="496" y="43"/>
                </a:lnTo>
                <a:lnTo>
                  <a:pt x="496" y="44"/>
                </a:lnTo>
                <a:lnTo>
                  <a:pt x="498" y="48"/>
                </a:lnTo>
                <a:lnTo>
                  <a:pt x="499" y="48"/>
                </a:lnTo>
                <a:lnTo>
                  <a:pt x="502" y="49"/>
                </a:lnTo>
                <a:lnTo>
                  <a:pt x="502" y="50"/>
                </a:lnTo>
                <a:lnTo>
                  <a:pt x="503" y="54"/>
                </a:lnTo>
                <a:lnTo>
                  <a:pt x="505" y="55"/>
                </a:lnTo>
                <a:lnTo>
                  <a:pt x="508" y="55"/>
                </a:lnTo>
                <a:lnTo>
                  <a:pt x="512" y="58"/>
                </a:lnTo>
                <a:lnTo>
                  <a:pt x="514" y="58"/>
                </a:lnTo>
                <a:lnTo>
                  <a:pt x="515" y="57"/>
                </a:lnTo>
                <a:lnTo>
                  <a:pt x="515" y="56"/>
                </a:lnTo>
                <a:lnTo>
                  <a:pt x="516" y="53"/>
                </a:lnTo>
                <a:lnTo>
                  <a:pt x="517" y="52"/>
                </a:lnTo>
                <a:lnTo>
                  <a:pt x="521" y="51"/>
                </a:lnTo>
                <a:lnTo>
                  <a:pt x="525" y="49"/>
                </a:lnTo>
                <a:lnTo>
                  <a:pt x="526" y="49"/>
                </a:lnTo>
                <a:lnTo>
                  <a:pt x="527" y="49"/>
                </a:lnTo>
                <a:lnTo>
                  <a:pt x="529" y="51"/>
                </a:lnTo>
                <a:lnTo>
                  <a:pt x="530" y="51"/>
                </a:lnTo>
                <a:lnTo>
                  <a:pt x="532" y="52"/>
                </a:lnTo>
                <a:lnTo>
                  <a:pt x="538" y="54"/>
                </a:lnTo>
                <a:lnTo>
                  <a:pt x="540" y="54"/>
                </a:lnTo>
                <a:lnTo>
                  <a:pt x="541" y="55"/>
                </a:lnTo>
                <a:lnTo>
                  <a:pt x="544" y="57"/>
                </a:lnTo>
                <a:lnTo>
                  <a:pt x="545" y="60"/>
                </a:lnTo>
                <a:lnTo>
                  <a:pt x="546" y="61"/>
                </a:lnTo>
                <a:lnTo>
                  <a:pt x="547" y="61"/>
                </a:lnTo>
                <a:lnTo>
                  <a:pt x="550" y="58"/>
                </a:lnTo>
                <a:lnTo>
                  <a:pt x="552" y="58"/>
                </a:lnTo>
                <a:lnTo>
                  <a:pt x="554" y="59"/>
                </a:lnTo>
                <a:lnTo>
                  <a:pt x="559" y="58"/>
                </a:lnTo>
                <a:lnTo>
                  <a:pt x="560" y="58"/>
                </a:lnTo>
                <a:lnTo>
                  <a:pt x="561" y="56"/>
                </a:lnTo>
                <a:lnTo>
                  <a:pt x="562" y="56"/>
                </a:lnTo>
                <a:lnTo>
                  <a:pt x="562" y="55"/>
                </a:lnTo>
                <a:lnTo>
                  <a:pt x="563" y="52"/>
                </a:lnTo>
                <a:lnTo>
                  <a:pt x="566" y="51"/>
                </a:lnTo>
                <a:lnTo>
                  <a:pt x="568" y="50"/>
                </a:lnTo>
                <a:lnTo>
                  <a:pt x="569" y="49"/>
                </a:lnTo>
                <a:lnTo>
                  <a:pt x="571" y="46"/>
                </a:lnTo>
                <a:lnTo>
                  <a:pt x="572" y="46"/>
                </a:lnTo>
                <a:lnTo>
                  <a:pt x="575" y="46"/>
                </a:lnTo>
                <a:lnTo>
                  <a:pt x="578" y="45"/>
                </a:lnTo>
                <a:lnTo>
                  <a:pt x="582" y="43"/>
                </a:lnTo>
                <a:lnTo>
                  <a:pt x="583" y="43"/>
                </a:lnTo>
                <a:lnTo>
                  <a:pt x="583" y="44"/>
                </a:lnTo>
                <a:lnTo>
                  <a:pt x="584" y="46"/>
                </a:lnTo>
                <a:lnTo>
                  <a:pt x="583" y="50"/>
                </a:lnTo>
                <a:lnTo>
                  <a:pt x="583" y="51"/>
                </a:lnTo>
                <a:lnTo>
                  <a:pt x="585" y="54"/>
                </a:lnTo>
                <a:lnTo>
                  <a:pt x="585" y="60"/>
                </a:lnTo>
                <a:lnTo>
                  <a:pt x="586" y="61"/>
                </a:lnTo>
                <a:lnTo>
                  <a:pt x="587" y="63"/>
                </a:lnTo>
                <a:lnTo>
                  <a:pt x="590" y="65"/>
                </a:lnTo>
                <a:lnTo>
                  <a:pt x="591" y="65"/>
                </a:lnTo>
                <a:lnTo>
                  <a:pt x="596" y="65"/>
                </a:lnTo>
                <a:lnTo>
                  <a:pt x="598" y="66"/>
                </a:lnTo>
                <a:lnTo>
                  <a:pt x="599" y="67"/>
                </a:lnTo>
                <a:lnTo>
                  <a:pt x="603" y="72"/>
                </a:lnTo>
                <a:lnTo>
                  <a:pt x="604" y="73"/>
                </a:lnTo>
                <a:lnTo>
                  <a:pt x="607" y="75"/>
                </a:lnTo>
                <a:lnTo>
                  <a:pt x="607" y="76"/>
                </a:lnTo>
                <a:lnTo>
                  <a:pt x="607" y="77"/>
                </a:lnTo>
                <a:lnTo>
                  <a:pt x="609" y="81"/>
                </a:lnTo>
                <a:lnTo>
                  <a:pt x="608" y="82"/>
                </a:lnTo>
                <a:lnTo>
                  <a:pt x="608" y="88"/>
                </a:lnTo>
                <a:lnTo>
                  <a:pt x="608" y="89"/>
                </a:lnTo>
                <a:lnTo>
                  <a:pt x="609" y="89"/>
                </a:lnTo>
                <a:lnTo>
                  <a:pt x="610" y="91"/>
                </a:lnTo>
                <a:lnTo>
                  <a:pt x="610" y="92"/>
                </a:lnTo>
                <a:lnTo>
                  <a:pt x="610" y="94"/>
                </a:lnTo>
                <a:lnTo>
                  <a:pt x="610" y="98"/>
                </a:lnTo>
                <a:lnTo>
                  <a:pt x="609" y="99"/>
                </a:lnTo>
                <a:lnTo>
                  <a:pt x="607" y="100"/>
                </a:lnTo>
                <a:lnTo>
                  <a:pt x="607" y="101"/>
                </a:lnTo>
                <a:lnTo>
                  <a:pt x="608" y="103"/>
                </a:lnTo>
                <a:lnTo>
                  <a:pt x="608" y="104"/>
                </a:lnTo>
                <a:lnTo>
                  <a:pt x="608" y="105"/>
                </a:lnTo>
                <a:lnTo>
                  <a:pt x="607" y="107"/>
                </a:lnTo>
                <a:lnTo>
                  <a:pt x="607" y="108"/>
                </a:lnTo>
                <a:lnTo>
                  <a:pt x="605" y="108"/>
                </a:lnTo>
                <a:lnTo>
                  <a:pt x="604" y="110"/>
                </a:lnTo>
                <a:lnTo>
                  <a:pt x="605" y="112"/>
                </a:lnTo>
                <a:lnTo>
                  <a:pt x="607" y="114"/>
                </a:lnTo>
                <a:lnTo>
                  <a:pt x="608" y="114"/>
                </a:lnTo>
                <a:lnTo>
                  <a:pt x="608" y="115"/>
                </a:lnTo>
                <a:lnTo>
                  <a:pt x="610" y="117"/>
                </a:lnTo>
                <a:lnTo>
                  <a:pt x="613" y="121"/>
                </a:lnTo>
                <a:lnTo>
                  <a:pt x="613" y="123"/>
                </a:lnTo>
                <a:lnTo>
                  <a:pt x="614" y="125"/>
                </a:lnTo>
                <a:lnTo>
                  <a:pt x="615" y="126"/>
                </a:lnTo>
                <a:lnTo>
                  <a:pt x="616" y="127"/>
                </a:lnTo>
                <a:lnTo>
                  <a:pt x="617" y="127"/>
                </a:lnTo>
                <a:lnTo>
                  <a:pt x="619" y="129"/>
                </a:lnTo>
                <a:lnTo>
                  <a:pt x="620" y="129"/>
                </a:lnTo>
                <a:lnTo>
                  <a:pt x="619" y="130"/>
                </a:lnTo>
                <a:lnTo>
                  <a:pt x="619" y="131"/>
                </a:lnTo>
                <a:lnTo>
                  <a:pt x="619" y="132"/>
                </a:lnTo>
                <a:lnTo>
                  <a:pt x="618" y="132"/>
                </a:lnTo>
                <a:lnTo>
                  <a:pt x="617" y="134"/>
                </a:lnTo>
                <a:lnTo>
                  <a:pt x="618" y="135"/>
                </a:lnTo>
                <a:lnTo>
                  <a:pt x="619" y="137"/>
                </a:lnTo>
                <a:lnTo>
                  <a:pt x="620" y="137"/>
                </a:lnTo>
                <a:lnTo>
                  <a:pt x="620" y="136"/>
                </a:lnTo>
                <a:lnTo>
                  <a:pt x="623" y="138"/>
                </a:lnTo>
                <a:lnTo>
                  <a:pt x="624" y="140"/>
                </a:lnTo>
                <a:lnTo>
                  <a:pt x="625" y="141"/>
                </a:lnTo>
                <a:lnTo>
                  <a:pt x="624" y="142"/>
                </a:lnTo>
                <a:lnTo>
                  <a:pt x="625" y="144"/>
                </a:lnTo>
                <a:lnTo>
                  <a:pt x="626" y="146"/>
                </a:lnTo>
                <a:lnTo>
                  <a:pt x="626" y="147"/>
                </a:lnTo>
                <a:lnTo>
                  <a:pt x="626" y="148"/>
                </a:lnTo>
                <a:lnTo>
                  <a:pt x="627" y="147"/>
                </a:lnTo>
                <a:lnTo>
                  <a:pt x="628" y="148"/>
                </a:lnTo>
                <a:lnTo>
                  <a:pt x="629" y="149"/>
                </a:lnTo>
                <a:lnTo>
                  <a:pt x="630" y="150"/>
                </a:lnTo>
                <a:lnTo>
                  <a:pt x="631" y="151"/>
                </a:lnTo>
                <a:lnTo>
                  <a:pt x="632" y="153"/>
                </a:lnTo>
                <a:lnTo>
                  <a:pt x="633" y="153"/>
                </a:lnTo>
                <a:lnTo>
                  <a:pt x="634" y="153"/>
                </a:lnTo>
                <a:lnTo>
                  <a:pt x="632" y="155"/>
                </a:lnTo>
                <a:lnTo>
                  <a:pt x="635" y="159"/>
                </a:lnTo>
                <a:lnTo>
                  <a:pt x="635" y="161"/>
                </a:lnTo>
                <a:lnTo>
                  <a:pt x="635" y="162"/>
                </a:lnTo>
                <a:lnTo>
                  <a:pt x="635" y="163"/>
                </a:lnTo>
                <a:lnTo>
                  <a:pt x="637" y="163"/>
                </a:lnTo>
                <a:lnTo>
                  <a:pt x="638" y="164"/>
                </a:lnTo>
                <a:lnTo>
                  <a:pt x="641" y="165"/>
                </a:lnTo>
                <a:lnTo>
                  <a:pt x="642" y="166"/>
                </a:lnTo>
                <a:lnTo>
                  <a:pt x="643" y="167"/>
                </a:lnTo>
                <a:lnTo>
                  <a:pt x="643" y="168"/>
                </a:lnTo>
                <a:lnTo>
                  <a:pt x="644" y="168"/>
                </a:lnTo>
                <a:lnTo>
                  <a:pt x="645" y="168"/>
                </a:lnTo>
                <a:lnTo>
                  <a:pt x="645" y="167"/>
                </a:lnTo>
                <a:lnTo>
                  <a:pt x="645" y="166"/>
                </a:lnTo>
                <a:lnTo>
                  <a:pt x="646" y="166"/>
                </a:lnTo>
                <a:lnTo>
                  <a:pt x="646" y="167"/>
                </a:lnTo>
                <a:lnTo>
                  <a:pt x="646" y="168"/>
                </a:lnTo>
                <a:lnTo>
                  <a:pt x="646" y="169"/>
                </a:lnTo>
                <a:lnTo>
                  <a:pt x="648" y="171"/>
                </a:lnTo>
                <a:lnTo>
                  <a:pt x="650" y="172"/>
                </a:lnTo>
                <a:lnTo>
                  <a:pt x="650" y="173"/>
                </a:lnTo>
                <a:lnTo>
                  <a:pt x="650" y="174"/>
                </a:lnTo>
                <a:lnTo>
                  <a:pt x="649" y="174"/>
                </a:lnTo>
                <a:lnTo>
                  <a:pt x="649" y="175"/>
                </a:lnTo>
                <a:lnTo>
                  <a:pt x="650" y="176"/>
                </a:lnTo>
                <a:lnTo>
                  <a:pt x="651" y="176"/>
                </a:lnTo>
                <a:lnTo>
                  <a:pt x="652" y="175"/>
                </a:lnTo>
                <a:lnTo>
                  <a:pt x="653" y="176"/>
                </a:lnTo>
                <a:lnTo>
                  <a:pt x="655" y="176"/>
                </a:lnTo>
                <a:lnTo>
                  <a:pt x="655" y="177"/>
                </a:lnTo>
                <a:lnTo>
                  <a:pt x="656" y="177"/>
                </a:lnTo>
                <a:lnTo>
                  <a:pt x="656" y="178"/>
                </a:lnTo>
                <a:lnTo>
                  <a:pt x="657" y="179"/>
                </a:lnTo>
                <a:lnTo>
                  <a:pt x="658" y="179"/>
                </a:lnTo>
                <a:lnTo>
                  <a:pt x="658" y="178"/>
                </a:lnTo>
                <a:lnTo>
                  <a:pt x="658" y="177"/>
                </a:lnTo>
                <a:lnTo>
                  <a:pt x="660" y="178"/>
                </a:lnTo>
                <a:lnTo>
                  <a:pt x="661" y="178"/>
                </a:lnTo>
                <a:lnTo>
                  <a:pt x="663" y="177"/>
                </a:lnTo>
                <a:lnTo>
                  <a:pt x="664" y="177"/>
                </a:lnTo>
                <a:lnTo>
                  <a:pt x="664" y="178"/>
                </a:lnTo>
                <a:lnTo>
                  <a:pt x="648" y="193"/>
                </a:lnTo>
                <a:lnTo>
                  <a:pt x="647" y="194"/>
                </a:lnTo>
                <a:lnTo>
                  <a:pt x="646" y="194"/>
                </a:lnTo>
                <a:lnTo>
                  <a:pt x="643" y="196"/>
                </a:lnTo>
                <a:lnTo>
                  <a:pt x="641" y="199"/>
                </a:lnTo>
                <a:lnTo>
                  <a:pt x="634" y="205"/>
                </a:lnTo>
                <a:lnTo>
                  <a:pt x="632" y="206"/>
                </a:lnTo>
                <a:lnTo>
                  <a:pt x="630" y="208"/>
                </a:lnTo>
                <a:lnTo>
                  <a:pt x="626" y="209"/>
                </a:lnTo>
                <a:lnTo>
                  <a:pt x="619" y="212"/>
                </a:lnTo>
                <a:lnTo>
                  <a:pt x="614" y="214"/>
                </a:lnTo>
                <a:lnTo>
                  <a:pt x="611" y="216"/>
                </a:lnTo>
                <a:lnTo>
                  <a:pt x="605" y="220"/>
                </a:lnTo>
                <a:lnTo>
                  <a:pt x="603" y="222"/>
                </a:lnTo>
                <a:lnTo>
                  <a:pt x="599" y="223"/>
                </a:lnTo>
                <a:lnTo>
                  <a:pt x="598" y="223"/>
                </a:lnTo>
                <a:lnTo>
                  <a:pt x="598" y="224"/>
                </a:lnTo>
                <a:lnTo>
                  <a:pt x="598" y="231"/>
                </a:lnTo>
                <a:lnTo>
                  <a:pt x="596" y="232"/>
                </a:lnTo>
                <a:lnTo>
                  <a:pt x="595" y="234"/>
                </a:lnTo>
                <a:lnTo>
                  <a:pt x="592" y="235"/>
                </a:lnTo>
                <a:lnTo>
                  <a:pt x="589" y="236"/>
                </a:lnTo>
                <a:lnTo>
                  <a:pt x="586" y="238"/>
                </a:lnTo>
                <a:lnTo>
                  <a:pt x="585" y="239"/>
                </a:lnTo>
                <a:lnTo>
                  <a:pt x="585" y="240"/>
                </a:lnTo>
                <a:lnTo>
                  <a:pt x="586" y="242"/>
                </a:lnTo>
                <a:lnTo>
                  <a:pt x="586" y="244"/>
                </a:lnTo>
                <a:lnTo>
                  <a:pt x="585" y="245"/>
                </a:lnTo>
                <a:lnTo>
                  <a:pt x="584" y="245"/>
                </a:lnTo>
                <a:lnTo>
                  <a:pt x="584" y="246"/>
                </a:lnTo>
                <a:lnTo>
                  <a:pt x="584" y="247"/>
                </a:lnTo>
                <a:lnTo>
                  <a:pt x="584" y="249"/>
                </a:lnTo>
                <a:lnTo>
                  <a:pt x="582" y="250"/>
                </a:lnTo>
                <a:lnTo>
                  <a:pt x="579" y="251"/>
                </a:lnTo>
                <a:lnTo>
                  <a:pt x="575" y="252"/>
                </a:lnTo>
                <a:lnTo>
                  <a:pt x="572" y="253"/>
                </a:lnTo>
                <a:lnTo>
                  <a:pt x="571" y="252"/>
                </a:lnTo>
                <a:lnTo>
                  <a:pt x="570" y="252"/>
                </a:lnTo>
                <a:lnTo>
                  <a:pt x="568" y="253"/>
                </a:lnTo>
                <a:lnTo>
                  <a:pt x="566" y="253"/>
                </a:lnTo>
                <a:lnTo>
                  <a:pt x="565" y="255"/>
                </a:lnTo>
                <a:lnTo>
                  <a:pt x="564" y="258"/>
                </a:lnTo>
                <a:lnTo>
                  <a:pt x="562" y="260"/>
                </a:lnTo>
                <a:lnTo>
                  <a:pt x="562" y="261"/>
                </a:lnTo>
                <a:lnTo>
                  <a:pt x="562" y="262"/>
                </a:lnTo>
                <a:lnTo>
                  <a:pt x="562" y="263"/>
                </a:lnTo>
                <a:lnTo>
                  <a:pt x="562" y="264"/>
                </a:lnTo>
                <a:lnTo>
                  <a:pt x="560" y="265"/>
                </a:lnTo>
                <a:lnTo>
                  <a:pt x="556" y="265"/>
                </a:lnTo>
                <a:lnTo>
                  <a:pt x="555" y="265"/>
                </a:lnTo>
                <a:lnTo>
                  <a:pt x="553" y="266"/>
                </a:lnTo>
                <a:lnTo>
                  <a:pt x="550" y="267"/>
                </a:lnTo>
                <a:lnTo>
                  <a:pt x="544" y="268"/>
                </a:lnTo>
                <a:lnTo>
                  <a:pt x="541" y="270"/>
                </a:lnTo>
                <a:lnTo>
                  <a:pt x="534" y="273"/>
                </a:lnTo>
                <a:lnTo>
                  <a:pt x="531" y="274"/>
                </a:lnTo>
                <a:lnTo>
                  <a:pt x="527" y="273"/>
                </a:lnTo>
                <a:lnTo>
                  <a:pt x="525" y="274"/>
                </a:lnTo>
                <a:lnTo>
                  <a:pt x="523" y="275"/>
                </a:lnTo>
                <a:lnTo>
                  <a:pt x="522" y="275"/>
                </a:lnTo>
                <a:lnTo>
                  <a:pt x="521" y="276"/>
                </a:lnTo>
                <a:lnTo>
                  <a:pt x="515" y="278"/>
                </a:lnTo>
                <a:lnTo>
                  <a:pt x="513" y="280"/>
                </a:lnTo>
                <a:lnTo>
                  <a:pt x="512" y="281"/>
                </a:lnTo>
                <a:lnTo>
                  <a:pt x="511" y="282"/>
                </a:lnTo>
                <a:lnTo>
                  <a:pt x="486" y="282"/>
                </a:lnTo>
                <a:lnTo>
                  <a:pt x="482" y="282"/>
                </a:lnTo>
                <a:lnTo>
                  <a:pt x="481" y="282"/>
                </a:lnTo>
                <a:lnTo>
                  <a:pt x="472" y="282"/>
                </a:lnTo>
                <a:lnTo>
                  <a:pt x="468" y="282"/>
                </a:lnTo>
                <a:lnTo>
                  <a:pt x="467" y="281"/>
                </a:lnTo>
                <a:lnTo>
                  <a:pt x="464" y="281"/>
                </a:lnTo>
                <a:lnTo>
                  <a:pt x="461" y="281"/>
                </a:lnTo>
                <a:lnTo>
                  <a:pt x="451" y="281"/>
                </a:lnTo>
                <a:lnTo>
                  <a:pt x="449" y="281"/>
                </a:lnTo>
                <a:lnTo>
                  <a:pt x="448" y="281"/>
                </a:lnTo>
                <a:lnTo>
                  <a:pt x="442" y="281"/>
                </a:lnTo>
                <a:lnTo>
                  <a:pt x="417" y="280"/>
                </a:lnTo>
                <a:lnTo>
                  <a:pt x="399" y="279"/>
                </a:lnTo>
                <a:lnTo>
                  <a:pt x="398" y="279"/>
                </a:lnTo>
                <a:lnTo>
                  <a:pt x="395" y="279"/>
                </a:lnTo>
                <a:lnTo>
                  <a:pt x="392" y="279"/>
                </a:lnTo>
                <a:lnTo>
                  <a:pt x="386" y="279"/>
                </a:lnTo>
                <a:lnTo>
                  <a:pt x="382" y="279"/>
                </a:lnTo>
                <a:lnTo>
                  <a:pt x="377" y="279"/>
                </a:lnTo>
                <a:lnTo>
                  <a:pt x="376" y="278"/>
                </a:lnTo>
                <a:lnTo>
                  <a:pt x="365" y="278"/>
                </a:lnTo>
                <a:lnTo>
                  <a:pt x="355" y="278"/>
                </a:lnTo>
                <a:lnTo>
                  <a:pt x="346" y="278"/>
                </a:lnTo>
                <a:lnTo>
                  <a:pt x="337" y="278"/>
                </a:lnTo>
                <a:lnTo>
                  <a:pt x="332" y="278"/>
                </a:lnTo>
                <a:lnTo>
                  <a:pt x="326" y="277"/>
                </a:lnTo>
                <a:lnTo>
                  <a:pt x="316" y="277"/>
                </a:lnTo>
                <a:lnTo>
                  <a:pt x="313" y="277"/>
                </a:lnTo>
                <a:lnTo>
                  <a:pt x="312" y="277"/>
                </a:lnTo>
                <a:lnTo>
                  <a:pt x="278" y="275"/>
                </a:lnTo>
                <a:lnTo>
                  <a:pt x="274" y="275"/>
                </a:lnTo>
                <a:lnTo>
                  <a:pt x="265" y="274"/>
                </a:lnTo>
                <a:lnTo>
                  <a:pt x="253" y="275"/>
                </a:lnTo>
                <a:lnTo>
                  <a:pt x="252" y="274"/>
                </a:lnTo>
                <a:lnTo>
                  <a:pt x="236" y="275"/>
                </a:lnTo>
                <a:lnTo>
                  <a:pt x="233" y="274"/>
                </a:lnTo>
                <a:lnTo>
                  <a:pt x="207" y="276"/>
                </a:lnTo>
                <a:lnTo>
                  <a:pt x="190" y="275"/>
                </a:lnTo>
                <a:lnTo>
                  <a:pt x="182" y="276"/>
                </a:lnTo>
                <a:lnTo>
                  <a:pt x="182" y="275"/>
                </a:lnTo>
                <a:lnTo>
                  <a:pt x="181" y="276"/>
                </a:lnTo>
                <a:lnTo>
                  <a:pt x="174" y="276"/>
                </a:lnTo>
                <a:lnTo>
                  <a:pt x="140" y="277"/>
                </a:lnTo>
                <a:lnTo>
                  <a:pt x="140" y="273"/>
                </a:lnTo>
                <a:lnTo>
                  <a:pt x="139" y="273"/>
                </a:lnTo>
                <a:lnTo>
                  <a:pt x="121" y="271"/>
                </a:lnTo>
                <a:lnTo>
                  <a:pt x="120" y="272"/>
                </a:lnTo>
                <a:lnTo>
                  <a:pt x="120" y="273"/>
                </a:lnTo>
                <a:lnTo>
                  <a:pt x="122" y="280"/>
                </a:lnTo>
                <a:lnTo>
                  <a:pt x="123" y="284"/>
                </a:lnTo>
                <a:lnTo>
                  <a:pt x="123" y="288"/>
                </a:lnTo>
                <a:lnTo>
                  <a:pt x="122" y="289"/>
                </a:lnTo>
                <a:lnTo>
                  <a:pt x="121" y="291"/>
                </a:lnTo>
                <a:lnTo>
                  <a:pt x="109" y="291"/>
                </a:lnTo>
                <a:lnTo>
                  <a:pt x="108" y="291"/>
                </a:lnTo>
                <a:lnTo>
                  <a:pt x="90" y="291"/>
                </a:lnTo>
                <a:lnTo>
                  <a:pt x="78" y="291"/>
                </a:lnTo>
                <a:lnTo>
                  <a:pt x="74" y="291"/>
                </a:lnTo>
                <a:lnTo>
                  <a:pt x="28" y="291"/>
                </a:lnTo>
                <a:lnTo>
                  <a:pt x="10" y="290"/>
                </a:lnTo>
                <a:lnTo>
                  <a:pt x="7" y="290"/>
                </a:lnTo>
                <a:lnTo>
                  <a:pt x="1" y="291"/>
                </a:lnTo>
                <a:lnTo>
                  <a:pt x="0" y="291"/>
                </a:lnTo>
                <a:lnTo>
                  <a:pt x="1" y="288"/>
                </a:lnTo>
                <a:lnTo>
                  <a:pt x="2" y="285"/>
                </a:lnTo>
                <a:lnTo>
                  <a:pt x="3" y="279"/>
                </a:lnTo>
                <a:lnTo>
                  <a:pt x="4" y="278"/>
                </a:lnTo>
                <a:lnTo>
                  <a:pt x="5" y="277"/>
                </a:lnTo>
                <a:lnTo>
                  <a:pt x="8" y="277"/>
                </a:lnTo>
                <a:lnTo>
                  <a:pt x="9" y="279"/>
                </a:lnTo>
                <a:lnTo>
                  <a:pt x="11" y="282"/>
                </a:lnTo>
                <a:lnTo>
                  <a:pt x="13" y="284"/>
                </a:lnTo>
                <a:lnTo>
                  <a:pt x="14" y="285"/>
                </a:lnTo>
                <a:lnTo>
                  <a:pt x="15" y="285"/>
                </a:lnTo>
                <a:lnTo>
                  <a:pt x="16" y="285"/>
                </a:lnTo>
                <a:lnTo>
                  <a:pt x="18" y="283"/>
                </a:lnTo>
                <a:lnTo>
                  <a:pt x="19" y="281"/>
                </a:lnTo>
                <a:lnTo>
                  <a:pt x="20" y="277"/>
                </a:lnTo>
                <a:lnTo>
                  <a:pt x="23" y="274"/>
                </a:lnTo>
                <a:lnTo>
                  <a:pt x="23" y="273"/>
                </a:lnTo>
                <a:lnTo>
                  <a:pt x="22" y="273"/>
                </a:lnTo>
                <a:lnTo>
                  <a:pt x="22" y="271"/>
                </a:lnTo>
                <a:lnTo>
                  <a:pt x="20" y="268"/>
                </a:lnTo>
                <a:lnTo>
                  <a:pt x="19" y="267"/>
                </a:lnTo>
                <a:lnTo>
                  <a:pt x="20" y="265"/>
                </a:lnTo>
                <a:lnTo>
                  <a:pt x="21" y="264"/>
                </a:lnTo>
                <a:lnTo>
                  <a:pt x="22" y="264"/>
                </a:lnTo>
                <a:lnTo>
                  <a:pt x="23" y="264"/>
                </a:lnTo>
                <a:lnTo>
                  <a:pt x="25" y="264"/>
                </a:lnTo>
                <a:lnTo>
                  <a:pt x="26" y="264"/>
                </a:lnTo>
                <a:lnTo>
                  <a:pt x="26" y="263"/>
                </a:lnTo>
                <a:lnTo>
                  <a:pt x="26" y="262"/>
                </a:lnTo>
                <a:lnTo>
                  <a:pt x="26" y="260"/>
                </a:lnTo>
                <a:lnTo>
                  <a:pt x="25" y="260"/>
                </a:lnTo>
                <a:lnTo>
                  <a:pt x="23" y="260"/>
                </a:lnTo>
                <a:lnTo>
                  <a:pt x="22" y="259"/>
                </a:lnTo>
                <a:lnTo>
                  <a:pt x="21" y="257"/>
                </a:lnTo>
                <a:lnTo>
                  <a:pt x="22" y="256"/>
                </a:lnTo>
                <a:lnTo>
                  <a:pt x="22" y="255"/>
                </a:lnTo>
                <a:lnTo>
                  <a:pt x="24" y="254"/>
                </a:lnTo>
                <a:lnTo>
                  <a:pt x="25" y="253"/>
                </a:lnTo>
                <a:lnTo>
                  <a:pt x="26" y="248"/>
                </a:lnTo>
                <a:lnTo>
                  <a:pt x="28" y="244"/>
                </a:lnTo>
                <a:lnTo>
                  <a:pt x="28" y="241"/>
                </a:lnTo>
                <a:lnTo>
                  <a:pt x="28" y="240"/>
                </a:lnTo>
                <a:lnTo>
                  <a:pt x="27" y="239"/>
                </a:lnTo>
                <a:lnTo>
                  <a:pt x="25" y="238"/>
                </a:lnTo>
                <a:lnTo>
                  <a:pt x="23" y="237"/>
                </a:lnTo>
                <a:lnTo>
                  <a:pt x="22" y="234"/>
                </a:lnTo>
                <a:lnTo>
                  <a:pt x="21" y="234"/>
                </a:lnTo>
                <a:lnTo>
                  <a:pt x="22" y="231"/>
                </a:lnTo>
                <a:lnTo>
                  <a:pt x="23" y="228"/>
                </a:lnTo>
                <a:lnTo>
                  <a:pt x="24" y="226"/>
                </a:lnTo>
                <a:lnTo>
                  <a:pt x="27" y="224"/>
                </a:lnTo>
                <a:lnTo>
                  <a:pt x="28" y="222"/>
                </a:lnTo>
                <a:lnTo>
                  <a:pt x="29" y="219"/>
                </a:lnTo>
                <a:lnTo>
                  <a:pt x="35" y="214"/>
                </a:lnTo>
                <a:lnTo>
                  <a:pt x="37" y="213"/>
                </a:lnTo>
                <a:lnTo>
                  <a:pt x="40" y="212"/>
                </a:lnTo>
                <a:lnTo>
                  <a:pt x="42" y="212"/>
                </a:lnTo>
                <a:lnTo>
                  <a:pt x="48" y="214"/>
                </a:lnTo>
                <a:lnTo>
                  <a:pt x="51" y="216"/>
                </a:lnTo>
                <a:lnTo>
                  <a:pt x="53" y="216"/>
                </a:lnTo>
                <a:lnTo>
                  <a:pt x="55" y="217"/>
                </a:lnTo>
                <a:lnTo>
                  <a:pt x="60" y="221"/>
                </a:lnTo>
                <a:lnTo>
                  <a:pt x="61" y="222"/>
                </a:lnTo>
                <a:lnTo>
                  <a:pt x="62" y="222"/>
                </a:lnTo>
                <a:lnTo>
                  <a:pt x="63" y="222"/>
                </a:lnTo>
                <a:lnTo>
                  <a:pt x="71" y="225"/>
                </a:lnTo>
                <a:lnTo>
                  <a:pt x="77" y="229"/>
                </a:lnTo>
                <a:lnTo>
                  <a:pt x="82" y="230"/>
                </a:lnTo>
                <a:lnTo>
                  <a:pt x="83" y="230"/>
                </a:lnTo>
                <a:lnTo>
                  <a:pt x="86" y="228"/>
                </a:lnTo>
                <a:lnTo>
                  <a:pt x="88" y="225"/>
                </a:lnTo>
                <a:lnTo>
                  <a:pt x="89" y="220"/>
                </a:lnTo>
                <a:lnTo>
                  <a:pt x="88" y="220"/>
                </a:lnTo>
                <a:lnTo>
                  <a:pt x="88" y="218"/>
                </a:lnTo>
                <a:lnTo>
                  <a:pt x="87" y="216"/>
                </a:lnTo>
                <a:lnTo>
                  <a:pt x="86" y="214"/>
                </a:lnTo>
                <a:lnTo>
                  <a:pt x="84" y="213"/>
                </a:lnTo>
                <a:lnTo>
                  <a:pt x="83" y="210"/>
                </a:lnTo>
                <a:lnTo>
                  <a:pt x="82" y="208"/>
                </a:lnTo>
                <a:lnTo>
                  <a:pt x="81" y="206"/>
                </a:lnTo>
                <a:lnTo>
                  <a:pt x="82" y="204"/>
                </a:lnTo>
                <a:lnTo>
                  <a:pt x="82" y="202"/>
                </a:lnTo>
                <a:lnTo>
                  <a:pt x="82" y="201"/>
                </a:lnTo>
                <a:lnTo>
                  <a:pt x="83" y="200"/>
                </a:lnTo>
                <a:lnTo>
                  <a:pt x="84" y="197"/>
                </a:lnTo>
                <a:lnTo>
                  <a:pt x="84" y="194"/>
                </a:lnTo>
                <a:lnTo>
                  <a:pt x="85" y="193"/>
                </a:lnTo>
                <a:lnTo>
                  <a:pt x="88" y="191"/>
                </a:lnTo>
                <a:lnTo>
                  <a:pt x="90" y="190"/>
                </a:lnTo>
                <a:lnTo>
                  <a:pt x="91" y="191"/>
                </a:lnTo>
                <a:lnTo>
                  <a:pt x="93" y="193"/>
                </a:lnTo>
                <a:lnTo>
                  <a:pt x="94" y="193"/>
                </a:lnTo>
                <a:lnTo>
                  <a:pt x="95" y="192"/>
                </a:lnTo>
                <a:lnTo>
                  <a:pt x="97" y="190"/>
                </a:lnTo>
                <a:lnTo>
                  <a:pt x="100" y="188"/>
                </a:lnTo>
                <a:lnTo>
                  <a:pt x="101" y="187"/>
                </a:lnTo>
                <a:lnTo>
                  <a:pt x="104" y="187"/>
                </a:lnTo>
                <a:lnTo>
                  <a:pt x="108" y="187"/>
                </a:lnTo>
                <a:lnTo>
                  <a:pt x="110" y="186"/>
                </a:lnTo>
                <a:lnTo>
                  <a:pt x="112" y="186"/>
                </a:lnTo>
                <a:lnTo>
                  <a:pt x="118" y="185"/>
                </a:lnTo>
                <a:lnTo>
                  <a:pt x="120" y="184"/>
                </a:lnTo>
                <a:lnTo>
                  <a:pt x="121" y="182"/>
                </a:lnTo>
                <a:lnTo>
                  <a:pt x="121" y="180"/>
                </a:lnTo>
                <a:lnTo>
                  <a:pt x="120" y="178"/>
                </a:lnTo>
                <a:lnTo>
                  <a:pt x="119" y="177"/>
                </a:lnTo>
                <a:lnTo>
                  <a:pt x="116" y="174"/>
                </a:lnTo>
                <a:lnTo>
                  <a:pt x="115" y="173"/>
                </a:lnTo>
                <a:lnTo>
                  <a:pt x="115" y="171"/>
                </a:lnTo>
                <a:lnTo>
                  <a:pt x="113" y="169"/>
                </a:lnTo>
                <a:lnTo>
                  <a:pt x="113" y="166"/>
                </a:lnTo>
                <a:lnTo>
                  <a:pt x="113" y="165"/>
                </a:lnTo>
                <a:lnTo>
                  <a:pt x="113" y="163"/>
                </a:lnTo>
                <a:lnTo>
                  <a:pt x="114" y="162"/>
                </a:lnTo>
                <a:lnTo>
                  <a:pt x="117" y="159"/>
                </a:lnTo>
                <a:lnTo>
                  <a:pt x="119" y="157"/>
                </a:lnTo>
                <a:lnTo>
                  <a:pt x="120" y="157"/>
                </a:lnTo>
                <a:lnTo>
                  <a:pt x="123" y="154"/>
                </a:lnTo>
                <a:lnTo>
                  <a:pt x="123" y="153"/>
                </a:lnTo>
                <a:lnTo>
                  <a:pt x="124" y="149"/>
                </a:lnTo>
                <a:lnTo>
                  <a:pt x="126" y="149"/>
                </a:lnTo>
                <a:lnTo>
                  <a:pt x="127" y="149"/>
                </a:lnTo>
                <a:lnTo>
                  <a:pt x="127" y="150"/>
                </a:lnTo>
                <a:lnTo>
                  <a:pt x="128" y="150"/>
                </a:lnTo>
                <a:lnTo>
                  <a:pt x="129" y="151"/>
                </a:lnTo>
                <a:lnTo>
                  <a:pt x="130" y="151"/>
                </a:lnTo>
                <a:lnTo>
                  <a:pt x="130" y="152"/>
                </a:lnTo>
                <a:lnTo>
                  <a:pt x="131" y="151"/>
                </a:lnTo>
                <a:lnTo>
                  <a:pt x="133" y="149"/>
                </a:lnTo>
                <a:lnTo>
                  <a:pt x="135" y="148"/>
                </a:lnTo>
                <a:lnTo>
                  <a:pt x="135" y="147"/>
                </a:lnTo>
                <a:lnTo>
                  <a:pt x="134" y="143"/>
                </a:lnTo>
                <a:lnTo>
                  <a:pt x="132" y="141"/>
                </a:lnTo>
                <a:lnTo>
                  <a:pt x="132" y="139"/>
                </a:lnTo>
                <a:lnTo>
                  <a:pt x="133" y="138"/>
                </a:lnTo>
                <a:lnTo>
                  <a:pt x="134" y="136"/>
                </a:lnTo>
                <a:lnTo>
                  <a:pt x="135" y="135"/>
                </a:lnTo>
                <a:lnTo>
                  <a:pt x="136" y="135"/>
                </a:lnTo>
                <a:lnTo>
                  <a:pt x="137" y="136"/>
                </a:lnTo>
                <a:lnTo>
                  <a:pt x="139" y="138"/>
                </a:lnTo>
                <a:lnTo>
                  <a:pt x="142" y="141"/>
                </a:lnTo>
                <a:lnTo>
                  <a:pt x="144" y="141"/>
                </a:lnTo>
                <a:lnTo>
                  <a:pt x="146" y="140"/>
                </a:lnTo>
                <a:lnTo>
                  <a:pt x="148" y="139"/>
                </a:lnTo>
                <a:lnTo>
                  <a:pt x="149" y="139"/>
                </a:lnTo>
                <a:lnTo>
                  <a:pt x="151" y="139"/>
                </a:lnTo>
                <a:lnTo>
                  <a:pt x="152" y="139"/>
                </a:lnTo>
                <a:lnTo>
                  <a:pt x="154" y="138"/>
                </a:lnTo>
                <a:lnTo>
                  <a:pt x="155" y="138"/>
                </a:lnTo>
                <a:lnTo>
                  <a:pt x="156" y="138"/>
                </a:lnTo>
                <a:lnTo>
                  <a:pt x="156" y="139"/>
                </a:lnTo>
                <a:lnTo>
                  <a:pt x="156" y="140"/>
                </a:lnTo>
                <a:lnTo>
                  <a:pt x="155" y="142"/>
                </a:lnTo>
                <a:lnTo>
                  <a:pt x="155" y="144"/>
                </a:lnTo>
                <a:lnTo>
                  <a:pt x="155" y="145"/>
                </a:lnTo>
                <a:lnTo>
                  <a:pt x="156" y="146"/>
                </a:lnTo>
                <a:lnTo>
                  <a:pt x="158" y="146"/>
                </a:lnTo>
                <a:lnTo>
                  <a:pt x="160" y="146"/>
                </a:lnTo>
                <a:lnTo>
                  <a:pt x="162" y="145"/>
                </a:lnTo>
                <a:lnTo>
                  <a:pt x="164" y="142"/>
                </a:lnTo>
                <a:lnTo>
                  <a:pt x="164" y="140"/>
                </a:lnTo>
                <a:lnTo>
                  <a:pt x="163" y="138"/>
                </a:lnTo>
                <a:lnTo>
                  <a:pt x="161" y="137"/>
                </a:lnTo>
                <a:lnTo>
                  <a:pt x="160" y="136"/>
                </a:lnTo>
                <a:lnTo>
                  <a:pt x="160" y="134"/>
                </a:lnTo>
                <a:lnTo>
                  <a:pt x="161" y="133"/>
                </a:lnTo>
                <a:lnTo>
                  <a:pt x="162" y="132"/>
                </a:lnTo>
                <a:lnTo>
                  <a:pt x="162" y="130"/>
                </a:lnTo>
                <a:lnTo>
                  <a:pt x="163" y="130"/>
                </a:lnTo>
                <a:lnTo>
                  <a:pt x="164" y="130"/>
                </a:lnTo>
                <a:lnTo>
                  <a:pt x="164" y="131"/>
                </a:lnTo>
                <a:lnTo>
                  <a:pt x="164" y="133"/>
                </a:lnTo>
                <a:lnTo>
                  <a:pt x="166" y="135"/>
                </a:lnTo>
                <a:lnTo>
                  <a:pt x="169" y="136"/>
                </a:lnTo>
                <a:lnTo>
                  <a:pt x="170" y="137"/>
                </a:lnTo>
                <a:lnTo>
                  <a:pt x="172" y="136"/>
                </a:lnTo>
                <a:lnTo>
                  <a:pt x="176" y="133"/>
                </a:lnTo>
                <a:lnTo>
                  <a:pt x="179" y="133"/>
                </a:lnTo>
                <a:lnTo>
                  <a:pt x="183" y="135"/>
                </a:lnTo>
                <a:lnTo>
                  <a:pt x="186" y="137"/>
                </a:lnTo>
                <a:lnTo>
                  <a:pt x="189" y="138"/>
                </a:lnTo>
                <a:lnTo>
                  <a:pt x="191" y="140"/>
                </a:lnTo>
                <a:lnTo>
                  <a:pt x="193" y="142"/>
                </a:lnTo>
                <a:lnTo>
                  <a:pt x="199" y="144"/>
                </a:lnTo>
                <a:lnTo>
                  <a:pt x="200" y="144"/>
                </a:lnTo>
                <a:lnTo>
                  <a:pt x="202" y="145"/>
                </a:lnTo>
                <a:lnTo>
                  <a:pt x="202" y="146"/>
                </a:lnTo>
                <a:lnTo>
                  <a:pt x="204" y="150"/>
                </a:lnTo>
                <a:lnTo>
                  <a:pt x="205" y="151"/>
                </a:lnTo>
                <a:lnTo>
                  <a:pt x="206" y="151"/>
                </a:lnTo>
                <a:lnTo>
                  <a:pt x="207" y="151"/>
                </a:lnTo>
                <a:lnTo>
                  <a:pt x="209" y="150"/>
                </a:lnTo>
                <a:lnTo>
                  <a:pt x="210" y="149"/>
                </a:lnTo>
                <a:lnTo>
                  <a:pt x="211" y="147"/>
                </a:lnTo>
                <a:lnTo>
                  <a:pt x="212" y="144"/>
                </a:lnTo>
                <a:lnTo>
                  <a:pt x="212" y="140"/>
                </a:lnTo>
                <a:lnTo>
                  <a:pt x="213" y="138"/>
                </a:lnTo>
                <a:lnTo>
                  <a:pt x="214" y="137"/>
                </a:lnTo>
                <a:lnTo>
                  <a:pt x="217" y="135"/>
                </a:lnTo>
                <a:lnTo>
                  <a:pt x="224" y="133"/>
                </a:lnTo>
                <a:lnTo>
                  <a:pt x="226" y="131"/>
                </a:lnTo>
                <a:lnTo>
                  <a:pt x="229" y="128"/>
                </a:lnTo>
                <a:lnTo>
                  <a:pt x="232" y="127"/>
                </a:lnTo>
                <a:lnTo>
                  <a:pt x="233" y="127"/>
                </a:lnTo>
                <a:lnTo>
                  <a:pt x="234" y="128"/>
                </a:lnTo>
                <a:lnTo>
                  <a:pt x="236" y="133"/>
                </a:lnTo>
                <a:lnTo>
                  <a:pt x="237" y="136"/>
                </a:lnTo>
                <a:lnTo>
                  <a:pt x="240" y="139"/>
                </a:lnTo>
                <a:lnTo>
                  <a:pt x="241" y="139"/>
                </a:lnTo>
                <a:lnTo>
                  <a:pt x="243" y="137"/>
                </a:lnTo>
                <a:lnTo>
                  <a:pt x="244" y="136"/>
                </a:lnTo>
                <a:lnTo>
                  <a:pt x="245" y="136"/>
                </a:lnTo>
                <a:lnTo>
                  <a:pt x="247" y="137"/>
                </a:lnTo>
                <a:lnTo>
                  <a:pt x="247" y="139"/>
                </a:lnTo>
                <a:lnTo>
                  <a:pt x="246" y="142"/>
                </a:lnTo>
                <a:lnTo>
                  <a:pt x="246" y="144"/>
                </a:lnTo>
                <a:lnTo>
                  <a:pt x="247" y="144"/>
                </a:lnTo>
                <a:lnTo>
                  <a:pt x="248" y="144"/>
                </a:lnTo>
                <a:lnTo>
                  <a:pt x="250" y="143"/>
                </a:lnTo>
                <a:lnTo>
                  <a:pt x="252" y="142"/>
                </a:lnTo>
                <a:lnTo>
                  <a:pt x="252" y="139"/>
                </a:lnTo>
                <a:lnTo>
                  <a:pt x="252" y="138"/>
                </a:lnTo>
                <a:lnTo>
                  <a:pt x="253" y="136"/>
                </a:lnTo>
                <a:lnTo>
                  <a:pt x="253" y="135"/>
                </a:lnTo>
                <a:lnTo>
                  <a:pt x="254" y="135"/>
                </a:lnTo>
                <a:lnTo>
                  <a:pt x="256" y="136"/>
                </a:lnTo>
                <a:lnTo>
                  <a:pt x="258" y="136"/>
                </a:lnTo>
                <a:lnTo>
                  <a:pt x="259" y="135"/>
                </a:lnTo>
                <a:lnTo>
                  <a:pt x="260" y="134"/>
                </a:lnTo>
                <a:lnTo>
                  <a:pt x="260" y="133"/>
                </a:lnTo>
                <a:lnTo>
                  <a:pt x="259" y="131"/>
                </a:lnTo>
                <a:lnTo>
                  <a:pt x="259" y="127"/>
                </a:lnTo>
                <a:lnTo>
                  <a:pt x="259" y="124"/>
                </a:lnTo>
                <a:lnTo>
                  <a:pt x="259" y="123"/>
                </a:lnTo>
                <a:lnTo>
                  <a:pt x="259" y="122"/>
                </a:lnTo>
                <a:lnTo>
                  <a:pt x="260" y="121"/>
                </a:lnTo>
                <a:lnTo>
                  <a:pt x="262" y="122"/>
                </a:lnTo>
                <a:lnTo>
                  <a:pt x="263" y="122"/>
                </a:lnTo>
                <a:lnTo>
                  <a:pt x="265" y="121"/>
                </a:lnTo>
                <a:lnTo>
                  <a:pt x="266" y="119"/>
                </a:lnTo>
                <a:lnTo>
                  <a:pt x="267" y="118"/>
                </a:lnTo>
                <a:lnTo>
                  <a:pt x="266" y="117"/>
                </a:lnTo>
                <a:lnTo>
                  <a:pt x="264" y="115"/>
                </a:lnTo>
                <a:lnTo>
                  <a:pt x="263" y="114"/>
                </a:lnTo>
                <a:lnTo>
                  <a:pt x="264" y="113"/>
                </a:lnTo>
                <a:lnTo>
                  <a:pt x="266" y="113"/>
                </a:lnTo>
                <a:lnTo>
                  <a:pt x="267" y="113"/>
                </a:lnTo>
                <a:lnTo>
                  <a:pt x="268" y="114"/>
                </a:lnTo>
                <a:lnTo>
                  <a:pt x="269" y="115"/>
                </a:lnTo>
                <a:lnTo>
                  <a:pt x="270" y="115"/>
                </a:lnTo>
                <a:lnTo>
                  <a:pt x="271" y="113"/>
                </a:lnTo>
                <a:lnTo>
                  <a:pt x="272" y="112"/>
                </a:lnTo>
                <a:lnTo>
                  <a:pt x="275" y="112"/>
                </a:lnTo>
                <a:lnTo>
                  <a:pt x="276" y="112"/>
                </a:lnTo>
                <a:lnTo>
                  <a:pt x="277" y="111"/>
                </a:lnTo>
                <a:lnTo>
                  <a:pt x="276" y="109"/>
                </a:lnTo>
                <a:lnTo>
                  <a:pt x="275" y="109"/>
                </a:lnTo>
                <a:lnTo>
                  <a:pt x="272" y="109"/>
                </a:lnTo>
                <a:lnTo>
                  <a:pt x="272" y="108"/>
                </a:lnTo>
                <a:lnTo>
                  <a:pt x="271" y="107"/>
                </a:lnTo>
                <a:lnTo>
                  <a:pt x="272" y="106"/>
                </a:lnTo>
                <a:lnTo>
                  <a:pt x="272" y="105"/>
                </a:lnTo>
                <a:lnTo>
                  <a:pt x="273" y="105"/>
                </a:lnTo>
                <a:lnTo>
                  <a:pt x="278" y="108"/>
                </a:lnTo>
                <a:lnTo>
                  <a:pt x="280" y="110"/>
                </a:lnTo>
                <a:lnTo>
                  <a:pt x="280" y="112"/>
                </a:lnTo>
                <a:lnTo>
                  <a:pt x="280" y="115"/>
                </a:lnTo>
                <a:lnTo>
                  <a:pt x="280" y="117"/>
                </a:lnTo>
                <a:lnTo>
                  <a:pt x="281" y="120"/>
                </a:lnTo>
                <a:lnTo>
                  <a:pt x="282" y="121"/>
                </a:lnTo>
                <a:lnTo>
                  <a:pt x="287" y="124"/>
                </a:lnTo>
                <a:lnTo>
                  <a:pt x="289" y="125"/>
                </a:lnTo>
                <a:lnTo>
                  <a:pt x="290" y="126"/>
                </a:lnTo>
                <a:lnTo>
                  <a:pt x="294" y="125"/>
                </a:lnTo>
                <a:lnTo>
                  <a:pt x="297" y="126"/>
                </a:lnTo>
                <a:lnTo>
                  <a:pt x="299" y="127"/>
                </a:lnTo>
                <a:lnTo>
                  <a:pt x="299" y="129"/>
                </a:lnTo>
                <a:lnTo>
                  <a:pt x="301" y="131"/>
                </a:lnTo>
                <a:lnTo>
                  <a:pt x="302" y="132"/>
                </a:lnTo>
                <a:lnTo>
                  <a:pt x="302" y="131"/>
                </a:lnTo>
                <a:lnTo>
                  <a:pt x="302" y="129"/>
                </a:lnTo>
                <a:lnTo>
                  <a:pt x="303" y="128"/>
                </a:lnTo>
                <a:lnTo>
                  <a:pt x="305" y="127"/>
                </a:lnTo>
                <a:lnTo>
                  <a:pt x="310" y="126"/>
                </a:lnTo>
                <a:lnTo>
                  <a:pt x="311" y="125"/>
                </a:lnTo>
                <a:lnTo>
                  <a:pt x="312" y="123"/>
                </a:lnTo>
                <a:lnTo>
                  <a:pt x="313" y="119"/>
                </a:lnTo>
                <a:lnTo>
                  <a:pt x="313" y="116"/>
                </a:lnTo>
                <a:lnTo>
                  <a:pt x="313" y="111"/>
                </a:lnTo>
                <a:lnTo>
                  <a:pt x="313" y="108"/>
                </a:lnTo>
                <a:lnTo>
                  <a:pt x="315" y="105"/>
                </a:lnTo>
                <a:lnTo>
                  <a:pt x="318" y="102"/>
                </a:lnTo>
                <a:lnTo>
                  <a:pt x="319" y="100"/>
                </a:lnTo>
                <a:lnTo>
                  <a:pt x="320" y="97"/>
                </a:lnTo>
                <a:lnTo>
                  <a:pt x="320" y="96"/>
                </a:lnTo>
                <a:lnTo>
                  <a:pt x="322" y="96"/>
                </a:lnTo>
                <a:lnTo>
                  <a:pt x="324" y="95"/>
                </a:lnTo>
                <a:lnTo>
                  <a:pt x="325" y="96"/>
                </a:lnTo>
                <a:lnTo>
                  <a:pt x="326" y="97"/>
                </a:lnTo>
                <a:lnTo>
                  <a:pt x="328" y="98"/>
                </a:lnTo>
                <a:lnTo>
                  <a:pt x="329" y="97"/>
                </a:lnTo>
                <a:lnTo>
                  <a:pt x="334" y="94"/>
                </a:lnTo>
                <a:lnTo>
                  <a:pt x="336" y="91"/>
                </a:lnTo>
                <a:lnTo>
                  <a:pt x="337" y="88"/>
                </a:lnTo>
                <a:lnTo>
                  <a:pt x="338" y="83"/>
                </a:lnTo>
                <a:lnTo>
                  <a:pt x="339" y="79"/>
                </a:lnTo>
                <a:lnTo>
                  <a:pt x="341" y="78"/>
                </a:lnTo>
                <a:lnTo>
                  <a:pt x="342" y="78"/>
                </a:lnTo>
                <a:lnTo>
                  <a:pt x="349" y="76"/>
                </a:lnTo>
                <a:lnTo>
                  <a:pt x="350" y="74"/>
                </a:lnTo>
                <a:lnTo>
                  <a:pt x="352" y="71"/>
                </a:lnTo>
                <a:lnTo>
                  <a:pt x="353" y="70"/>
                </a:lnTo>
                <a:lnTo>
                  <a:pt x="356" y="69"/>
                </a:lnTo>
                <a:lnTo>
                  <a:pt x="357" y="67"/>
                </a:lnTo>
                <a:lnTo>
                  <a:pt x="358" y="66"/>
                </a:lnTo>
                <a:lnTo>
                  <a:pt x="357" y="63"/>
                </a:lnTo>
                <a:lnTo>
                  <a:pt x="355" y="60"/>
                </a:lnTo>
                <a:lnTo>
                  <a:pt x="355" y="58"/>
                </a:lnTo>
                <a:lnTo>
                  <a:pt x="355" y="54"/>
                </a:lnTo>
                <a:lnTo>
                  <a:pt x="355" y="53"/>
                </a:lnTo>
                <a:lnTo>
                  <a:pt x="355" y="52"/>
                </a:lnTo>
                <a:lnTo>
                  <a:pt x="354" y="50"/>
                </a:lnTo>
                <a:lnTo>
                  <a:pt x="354" y="48"/>
                </a:lnTo>
                <a:lnTo>
                  <a:pt x="355" y="46"/>
                </a:lnTo>
                <a:lnTo>
                  <a:pt x="356" y="46"/>
                </a:lnTo>
                <a:lnTo>
                  <a:pt x="357" y="45"/>
                </a:lnTo>
                <a:lnTo>
                  <a:pt x="360" y="46"/>
                </a:lnTo>
                <a:lnTo>
                  <a:pt x="363" y="46"/>
                </a:lnTo>
                <a:lnTo>
                  <a:pt x="368" y="45"/>
                </a:lnTo>
                <a:lnTo>
                  <a:pt x="369" y="45"/>
                </a:lnTo>
                <a:lnTo>
                  <a:pt x="372" y="45"/>
                </a:lnTo>
                <a:lnTo>
                  <a:pt x="373" y="46"/>
                </a:lnTo>
                <a:lnTo>
                  <a:pt x="374" y="49"/>
                </a:lnTo>
                <a:lnTo>
                  <a:pt x="376" y="50"/>
                </a:lnTo>
                <a:lnTo>
                  <a:pt x="377" y="51"/>
                </a:lnTo>
                <a:lnTo>
                  <a:pt x="380" y="50"/>
                </a:lnTo>
                <a:lnTo>
                  <a:pt x="382" y="49"/>
                </a:lnTo>
                <a:lnTo>
                  <a:pt x="387" y="46"/>
                </a:lnTo>
                <a:lnTo>
                  <a:pt x="392" y="43"/>
                </a:lnTo>
                <a:lnTo>
                  <a:pt x="394" y="41"/>
                </a:lnTo>
                <a:lnTo>
                  <a:pt x="395" y="41"/>
                </a:lnTo>
                <a:lnTo>
                  <a:pt x="396" y="41"/>
                </a:lnTo>
                <a:lnTo>
                  <a:pt x="398" y="41"/>
                </a:lnTo>
                <a:lnTo>
                  <a:pt x="399" y="41"/>
                </a:lnTo>
                <a:lnTo>
                  <a:pt x="402" y="40"/>
                </a:lnTo>
                <a:lnTo>
                  <a:pt x="404" y="39"/>
                </a:lnTo>
                <a:lnTo>
                  <a:pt x="405" y="39"/>
                </a:lnTo>
                <a:lnTo>
                  <a:pt x="408" y="40"/>
                </a:lnTo>
                <a:lnTo>
                  <a:pt x="410" y="40"/>
                </a:lnTo>
                <a:lnTo>
                  <a:pt x="411" y="39"/>
                </a:lnTo>
                <a:lnTo>
                  <a:pt x="410" y="38"/>
                </a:lnTo>
                <a:lnTo>
                  <a:pt x="409" y="36"/>
                </a:lnTo>
                <a:lnTo>
                  <a:pt x="409" y="35"/>
                </a:lnTo>
                <a:lnTo>
                  <a:pt x="409" y="34"/>
                </a:lnTo>
                <a:lnTo>
                  <a:pt x="410" y="33"/>
                </a:lnTo>
                <a:lnTo>
                  <a:pt x="412" y="32"/>
                </a:lnTo>
                <a:lnTo>
                  <a:pt x="413" y="31"/>
                </a:lnTo>
                <a:lnTo>
                  <a:pt x="413" y="30"/>
                </a:lnTo>
                <a:lnTo>
                  <a:pt x="413" y="28"/>
                </a:lnTo>
                <a:lnTo>
                  <a:pt x="411" y="28"/>
                </a:lnTo>
                <a:lnTo>
                  <a:pt x="409" y="27"/>
                </a:lnTo>
                <a:lnTo>
                  <a:pt x="406" y="27"/>
                </a:lnTo>
                <a:lnTo>
                  <a:pt x="405" y="26"/>
                </a:lnTo>
                <a:lnTo>
                  <a:pt x="405" y="25"/>
                </a:lnTo>
                <a:lnTo>
                  <a:pt x="405" y="24"/>
                </a:lnTo>
                <a:lnTo>
                  <a:pt x="409" y="20"/>
                </a:lnTo>
                <a:lnTo>
                  <a:pt x="409" y="19"/>
                </a:lnTo>
                <a:lnTo>
                  <a:pt x="408" y="17"/>
                </a:lnTo>
                <a:lnTo>
                  <a:pt x="407" y="15"/>
                </a:lnTo>
                <a:lnTo>
                  <a:pt x="406" y="13"/>
                </a:lnTo>
                <a:lnTo>
                  <a:pt x="404" y="11"/>
                </a:lnTo>
                <a:lnTo>
                  <a:pt x="403" y="9"/>
                </a:lnTo>
                <a:lnTo>
                  <a:pt x="404" y="8"/>
                </a:lnTo>
                <a:lnTo>
                  <a:pt x="406" y="7"/>
                </a:lnTo>
                <a:lnTo>
                  <a:pt x="408" y="6"/>
                </a:lnTo>
                <a:lnTo>
                  <a:pt x="409" y="4"/>
                </a:lnTo>
                <a:lnTo>
                  <a:pt x="411" y="4"/>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1" name="Freeform 487"/>
          <p:cNvSpPr>
            <a:spLocks/>
          </p:cNvSpPr>
          <p:nvPr/>
        </p:nvSpPr>
        <p:spPr bwMode="auto">
          <a:xfrm>
            <a:off x="5748338" y="4143375"/>
            <a:ext cx="14287" cy="12700"/>
          </a:xfrm>
          <a:custGeom>
            <a:avLst/>
            <a:gdLst>
              <a:gd name="T0" fmla="*/ 2147483647 w 9"/>
              <a:gd name="T1" fmla="*/ 2147483647 h 8"/>
              <a:gd name="T2" fmla="*/ 0 w 9"/>
              <a:gd name="T3" fmla="*/ 2147483647 h 8"/>
              <a:gd name="T4" fmla="*/ 0 w 9"/>
              <a:gd name="T5" fmla="*/ 2147483647 h 8"/>
              <a:gd name="T6" fmla="*/ 0 w 9"/>
              <a:gd name="T7" fmla="*/ 2147483647 h 8"/>
              <a:gd name="T8" fmla="*/ 2147483647 w 9"/>
              <a:gd name="T9" fmla="*/ 0 h 8"/>
              <a:gd name="T10" fmla="*/ 2147483647 w 9"/>
              <a:gd name="T11" fmla="*/ 0 h 8"/>
              <a:gd name="T12" fmla="*/ 2147483647 w 9"/>
              <a:gd name="T13" fmla="*/ 0 h 8"/>
              <a:gd name="T14" fmla="*/ 2147483647 w 9"/>
              <a:gd name="T15" fmla="*/ 0 h 8"/>
              <a:gd name="T16" fmla="*/ 2147483647 w 9"/>
              <a:gd name="T17" fmla="*/ 2147483647 h 8"/>
              <a:gd name="T18" fmla="*/ 2147483647 w 9"/>
              <a:gd name="T19" fmla="*/ 2147483647 h 8"/>
              <a:gd name="T20" fmla="*/ 2147483647 w 9"/>
              <a:gd name="T21" fmla="*/ 2147483647 h 8"/>
              <a:gd name="T22" fmla="*/ 2147483647 w 9"/>
              <a:gd name="T23" fmla="*/ 2147483647 h 8"/>
              <a:gd name="T24" fmla="*/ 2147483647 w 9"/>
              <a:gd name="T25" fmla="*/ 2147483647 h 8"/>
              <a:gd name="T26" fmla="*/ 2147483647 w 9"/>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8">
                <a:moveTo>
                  <a:pt x="3" y="8"/>
                </a:moveTo>
                <a:lnTo>
                  <a:pt x="0" y="5"/>
                </a:lnTo>
                <a:lnTo>
                  <a:pt x="0" y="4"/>
                </a:lnTo>
                <a:lnTo>
                  <a:pt x="0" y="2"/>
                </a:lnTo>
                <a:lnTo>
                  <a:pt x="1" y="0"/>
                </a:lnTo>
                <a:lnTo>
                  <a:pt x="2" y="0"/>
                </a:lnTo>
                <a:lnTo>
                  <a:pt x="4" y="0"/>
                </a:lnTo>
                <a:lnTo>
                  <a:pt x="7" y="0"/>
                </a:lnTo>
                <a:lnTo>
                  <a:pt x="9" y="2"/>
                </a:lnTo>
                <a:lnTo>
                  <a:pt x="9" y="3"/>
                </a:lnTo>
                <a:lnTo>
                  <a:pt x="9" y="5"/>
                </a:lnTo>
                <a:lnTo>
                  <a:pt x="9" y="6"/>
                </a:lnTo>
                <a:lnTo>
                  <a:pt x="8" y="8"/>
                </a:lnTo>
                <a:lnTo>
                  <a:pt x="3"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2" name="Rectangle 488"/>
          <p:cNvSpPr>
            <a:spLocks noChangeArrowheads="1"/>
          </p:cNvSpPr>
          <p:nvPr/>
        </p:nvSpPr>
        <p:spPr bwMode="auto">
          <a:xfrm>
            <a:off x="6388100" y="3914775"/>
            <a:ext cx="168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KY</a:t>
            </a:r>
            <a:endParaRPr lang="en-US" altLang="en-US" sz="1000"/>
          </a:p>
        </p:txBody>
      </p:sp>
      <p:sp>
        <p:nvSpPr>
          <p:cNvPr id="6633" name="Freeform 489"/>
          <p:cNvSpPr>
            <a:spLocks noEditPoints="1"/>
          </p:cNvSpPr>
          <p:nvPr/>
        </p:nvSpPr>
        <p:spPr bwMode="auto">
          <a:xfrm>
            <a:off x="7620000" y="3124200"/>
            <a:ext cx="234950" cy="434975"/>
          </a:xfrm>
          <a:custGeom>
            <a:avLst/>
            <a:gdLst>
              <a:gd name="T0" fmla="*/ 2147483647 w 148"/>
              <a:gd name="T1" fmla="*/ 2147483647 h 274"/>
              <a:gd name="T2" fmla="*/ 2147483647 w 148"/>
              <a:gd name="T3" fmla="*/ 2147483647 h 274"/>
              <a:gd name="T4" fmla="*/ 2147483647 w 148"/>
              <a:gd name="T5" fmla="*/ 2147483647 h 274"/>
              <a:gd name="T6" fmla="*/ 2147483647 w 148"/>
              <a:gd name="T7" fmla="*/ 2147483647 h 274"/>
              <a:gd name="T8" fmla="*/ 2147483647 w 148"/>
              <a:gd name="T9" fmla="*/ 2147483647 h 274"/>
              <a:gd name="T10" fmla="*/ 2147483647 w 148"/>
              <a:gd name="T11" fmla="*/ 2147483647 h 274"/>
              <a:gd name="T12" fmla="*/ 2147483647 w 148"/>
              <a:gd name="T13" fmla="*/ 2147483647 h 274"/>
              <a:gd name="T14" fmla="*/ 2147483647 w 148"/>
              <a:gd name="T15" fmla="*/ 2147483647 h 274"/>
              <a:gd name="T16" fmla="*/ 2147483647 w 148"/>
              <a:gd name="T17" fmla="*/ 2147483647 h 274"/>
              <a:gd name="T18" fmla="*/ 2147483647 w 148"/>
              <a:gd name="T19" fmla="*/ 2147483647 h 274"/>
              <a:gd name="T20" fmla="*/ 2147483647 w 148"/>
              <a:gd name="T21" fmla="*/ 2147483647 h 274"/>
              <a:gd name="T22" fmla="*/ 2147483647 w 148"/>
              <a:gd name="T23" fmla="*/ 2147483647 h 274"/>
              <a:gd name="T24" fmla="*/ 2147483647 w 148"/>
              <a:gd name="T25" fmla="*/ 2147483647 h 274"/>
              <a:gd name="T26" fmla="*/ 2147483647 w 148"/>
              <a:gd name="T27" fmla="*/ 2147483647 h 274"/>
              <a:gd name="T28" fmla="*/ 2147483647 w 148"/>
              <a:gd name="T29" fmla="*/ 2147483647 h 274"/>
              <a:gd name="T30" fmla="*/ 2147483647 w 148"/>
              <a:gd name="T31" fmla="*/ 2147483647 h 274"/>
              <a:gd name="T32" fmla="*/ 2147483647 w 148"/>
              <a:gd name="T33" fmla="*/ 2147483647 h 274"/>
              <a:gd name="T34" fmla="*/ 2147483647 w 148"/>
              <a:gd name="T35" fmla="*/ 2147483647 h 274"/>
              <a:gd name="T36" fmla="*/ 2147483647 w 148"/>
              <a:gd name="T37" fmla="*/ 2147483647 h 274"/>
              <a:gd name="T38" fmla="*/ 2147483647 w 148"/>
              <a:gd name="T39" fmla="*/ 2147483647 h 274"/>
              <a:gd name="T40" fmla="*/ 2147483647 w 148"/>
              <a:gd name="T41" fmla="*/ 2147483647 h 274"/>
              <a:gd name="T42" fmla="*/ 2147483647 w 148"/>
              <a:gd name="T43" fmla="*/ 2147483647 h 274"/>
              <a:gd name="T44" fmla="*/ 2147483647 w 148"/>
              <a:gd name="T45" fmla="*/ 2147483647 h 274"/>
              <a:gd name="T46" fmla="*/ 2147483647 w 148"/>
              <a:gd name="T47" fmla="*/ 2147483647 h 274"/>
              <a:gd name="T48" fmla="*/ 2147483647 w 148"/>
              <a:gd name="T49" fmla="*/ 2147483647 h 274"/>
              <a:gd name="T50" fmla="*/ 2147483647 w 148"/>
              <a:gd name="T51" fmla="*/ 2147483647 h 274"/>
              <a:gd name="T52" fmla="*/ 2147483647 w 148"/>
              <a:gd name="T53" fmla="*/ 2147483647 h 274"/>
              <a:gd name="T54" fmla="*/ 2147483647 w 148"/>
              <a:gd name="T55" fmla="*/ 2147483647 h 274"/>
              <a:gd name="T56" fmla="*/ 2147483647 w 148"/>
              <a:gd name="T57" fmla="*/ 2147483647 h 274"/>
              <a:gd name="T58" fmla="*/ 2147483647 w 148"/>
              <a:gd name="T59" fmla="*/ 2147483647 h 274"/>
              <a:gd name="T60" fmla="*/ 2147483647 w 148"/>
              <a:gd name="T61" fmla="*/ 2147483647 h 274"/>
              <a:gd name="T62" fmla="*/ 2147483647 w 148"/>
              <a:gd name="T63" fmla="*/ 2147483647 h 274"/>
              <a:gd name="T64" fmla="*/ 2147483647 w 148"/>
              <a:gd name="T65" fmla="*/ 2147483647 h 274"/>
              <a:gd name="T66" fmla="*/ 2147483647 w 148"/>
              <a:gd name="T67" fmla="*/ 2147483647 h 274"/>
              <a:gd name="T68" fmla="*/ 2147483647 w 148"/>
              <a:gd name="T69" fmla="*/ 2147483647 h 274"/>
              <a:gd name="T70" fmla="*/ 2147483647 w 148"/>
              <a:gd name="T71" fmla="*/ 2147483647 h 274"/>
              <a:gd name="T72" fmla="*/ 2147483647 w 148"/>
              <a:gd name="T73" fmla="*/ 2147483647 h 274"/>
              <a:gd name="T74" fmla="*/ 2147483647 w 148"/>
              <a:gd name="T75" fmla="*/ 2147483647 h 274"/>
              <a:gd name="T76" fmla="*/ 2147483647 w 148"/>
              <a:gd name="T77" fmla="*/ 2147483647 h 274"/>
              <a:gd name="T78" fmla="*/ 2147483647 w 148"/>
              <a:gd name="T79" fmla="*/ 2147483647 h 274"/>
              <a:gd name="T80" fmla="*/ 2147483647 w 148"/>
              <a:gd name="T81" fmla="*/ 2147483647 h 274"/>
              <a:gd name="T82" fmla="*/ 2147483647 w 148"/>
              <a:gd name="T83" fmla="*/ 2147483647 h 274"/>
              <a:gd name="T84" fmla="*/ 2147483647 w 148"/>
              <a:gd name="T85" fmla="*/ 2147483647 h 274"/>
              <a:gd name="T86" fmla="*/ 2147483647 w 148"/>
              <a:gd name="T87" fmla="*/ 2147483647 h 274"/>
              <a:gd name="T88" fmla="*/ 2147483647 w 148"/>
              <a:gd name="T89" fmla="*/ 2147483647 h 274"/>
              <a:gd name="T90" fmla="*/ 2147483647 w 148"/>
              <a:gd name="T91" fmla="*/ 2147483647 h 274"/>
              <a:gd name="T92" fmla="*/ 2147483647 w 148"/>
              <a:gd name="T93" fmla="*/ 2147483647 h 274"/>
              <a:gd name="T94" fmla="*/ 2147483647 w 148"/>
              <a:gd name="T95" fmla="*/ 2147483647 h 274"/>
              <a:gd name="T96" fmla="*/ 2147483647 w 148"/>
              <a:gd name="T97" fmla="*/ 2147483647 h 274"/>
              <a:gd name="T98" fmla="*/ 2147483647 w 148"/>
              <a:gd name="T99" fmla="*/ 2147483647 h 274"/>
              <a:gd name="T100" fmla="*/ 2147483647 w 148"/>
              <a:gd name="T101" fmla="*/ 2147483647 h 274"/>
              <a:gd name="T102" fmla="*/ 2147483647 w 148"/>
              <a:gd name="T103" fmla="*/ 2147483647 h 274"/>
              <a:gd name="T104" fmla="*/ 0 w 148"/>
              <a:gd name="T105" fmla="*/ 2147483647 h 274"/>
              <a:gd name="T106" fmla="*/ 2147483647 w 148"/>
              <a:gd name="T107" fmla="*/ 2147483647 h 274"/>
              <a:gd name="T108" fmla="*/ 2147483647 w 148"/>
              <a:gd name="T109" fmla="*/ 2147483647 h 274"/>
              <a:gd name="T110" fmla="*/ 2147483647 w 148"/>
              <a:gd name="T111" fmla="*/ 2147483647 h 274"/>
              <a:gd name="T112" fmla="*/ 2147483647 w 148"/>
              <a:gd name="T113" fmla="*/ 2147483647 h 274"/>
              <a:gd name="T114" fmla="*/ 2147483647 w 148"/>
              <a:gd name="T115" fmla="*/ 2147483647 h 274"/>
              <a:gd name="T116" fmla="*/ 2147483647 w 148"/>
              <a:gd name="T117" fmla="*/ 2147483647 h 274"/>
              <a:gd name="T118" fmla="*/ 2147483647 w 148"/>
              <a:gd name="T119" fmla="*/ 2147483647 h 2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 h="274">
                <a:moveTo>
                  <a:pt x="4" y="191"/>
                </a:moveTo>
                <a:lnTo>
                  <a:pt x="4" y="191"/>
                </a:lnTo>
                <a:lnTo>
                  <a:pt x="4" y="190"/>
                </a:lnTo>
                <a:lnTo>
                  <a:pt x="5" y="189"/>
                </a:lnTo>
                <a:lnTo>
                  <a:pt x="6" y="187"/>
                </a:lnTo>
                <a:lnTo>
                  <a:pt x="7" y="187"/>
                </a:lnTo>
                <a:lnTo>
                  <a:pt x="7" y="186"/>
                </a:lnTo>
                <a:lnTo>
                  <a:pt x="7" y="185"/>
                </a:lnTo>
                <a:lnTo>
                  <a:pt x="9" y="182"/>
                </a:lnTo>
                <a:lnTo>
                  <a:pt x="11" y="180"/>
                </a:lnTo>
                <a:lnTo>
                  <a:pt x="13" y="178"/>
                </a:lnTo>
                <a:lnTo>
                  <a:pt x="14" y="178"/>
                </a:lnTo>
                <a:lnTo>
                  <a:pt x="13" y="177"/>
                </a:lnTo>
                <a:lnTo>
                  <a:pt x="16" y="176"/>
                </a:lnTo>
                <a:lnTo>
                  <a:pt x="16" y="175"/>
                </a:lnTo>
                <a:lnTo>
                  <a:pt x="19" y="173"/>
                </a:lnTo>
                <a:lnTo>
                  <a:pt x="21" y="172"/>
                </a:lnTo>
                <a:lnTo>
                  <a:pt x="28" y="172"/>
                </a:lnTo>
                <a:lnTo>
                  <a:pt x="31" y="171"/>
                </a:lnTo>
                <a:lnTo>
                  <a:pt x="34" y="169"/>
                </a:lnTo>
                <a:lnTo>
                  <a:pt x="36" y="168"/>
                </a:lnTo>
                <a:lnTo>
                  <a:pt x="37" y="168"/>
                </a:lnTo>
                <a:lnTo>
                  <a:pt x="38" y="166"/>
                </a:lnTo>
                <a:lnTo>
                  <a:pt x="38" y="164"/>
                </a:lnTo>
                <a:lnTo>
                  <a:pt x="38" y="161"/>
                </a:lnTo>
                <a:lnTo>
                  <a:pt x="38" y="160"/>
                </a:lnTo>
                <a:lnTo>
                  <a:pt x="39" y="159"/>
                </a:lnTo>
                <a:lnTo>
                  <a:pt x="42" y="158"/>
                </a:lnTo>
                <a:lnTo>
                  <a:pt x="43" y="157"/>
                </a:lnTo>
                <a:lnTo>
                  <a:pt x="45" y="156"/>
                </a:lnTo>
                <a:lnTo>
                  <a:pt x="45" y="154"/>
                </a:lnTo>
                <a:lnTo>
                  <a:pt x="45" y="153"/>
                </a:lnTo>
                <a:lnTo>
                  <a:pt x="48" y="152"/>
                </a:lnTo>
                <a:lnTo>
                  <a:pt x="53" y="148"/>
                </a:lnTo>
                <a:lnTo>
                  <a:pt x="54" y="147"/>
                </a:lnTo>
                <a:lnTo>
                  <a:pt x="56" y="146"/>
                </a:lnTo>
                <a:lnTo>
                  <a:pt x="62" y="145"/>
                </a:lnTo>
                <a:lnTo>
                  <a:pt x="63" y="144"/>
                </a:lnTo>
                <a:lnTo>
                  <a:pt x="64" y="143"/>
                </a:lnTo>
                <a:lnTo>
                  <a:pt x="64" y="141"/>
                </a:lnTo>
                <a:lnTo>
                  <a:pt x="66" y="140"/>
                </a:lnTo>
                <a:lnTo>
                  <a:pt x="68" y="141"/>
                </a:lnTo>
                <a:lnTo>
                  <a:pt x="69" y="141"/>
                </a:lnTo>
                <a:lnTo>
                  <a:pt x="71" y="139"/>
                </a:lnTo>
                <a:lnTo>
                  <a:pt x="72" y="139"/>
                </a:lnTo>
                <a:lnTo>
                  <a:pt x="74" y="138"/>
                </a:lnTo>
                <a:lnTo>
                  <a:pt x="74" y="137"/>
                </a:lnTo>
                <a:lnTo>
                  <a:pt x="74" y="136"/>
                </a:lnTo>
                <a:lnTo>
                  <a:pt x="72" y="134"/>
                </a:lnTo>
                <a:lnTo>
                  <a:pt x="70" y="133"/>
                </a:lnTo>
                <a:lnTo>
                  <a:pt x="69" y="130"/>
                </a:lnTo>
                <a:lnTo>
                  <a:pt x="67" y="129"/>
                </a:lnTo>
                <a:lnTo>
                  <a:pt x="64" y="127"/>
                </a:lnTo>
                <a:lnTo>
                  <a:pt x="63" y="126"/>
                </a:lnTo>
                <a:lnTo>
                  <a:pt x="62" y="123"/>
                </a:lnTo>
                <a:lnTo>
                  <a:pt x="60" y="120"/>
                </a:lnTo>
                <a:lnTo>
                  <a:pt x="59" y="119"/>
                </a:lnTo>
                <a:lnTo>
                  <a:pt x="57" y="118"/>
                </a:lnTo>
                <a:lnTo>
                  <a:pt x="55" y="117"/>
                </a:lnTo>
                <a:lnTo>
                  <a:pt x="55" y="115"/>
                </a:lnTo>
                <a:lnTo>
                  <a:pt x="54" y="112"/>
                </a:lnTo>
                <a:lnTo>
                  <a:pt x="52" y="109"/>
                </a:lnTo>
                <a:lnTo>
                  <a:pt x="51" y="109"/>
                </a:lnTo>
                <a:lnTo>
                  <a:pt x="50" y="108"/>
                </a:lnTo>
                <a:lnTo>
                  <a:pt x="48" y="108"/>
                </a:lnTo>
                <a:lnTo>
                  <a:pt x="47" y="109"/>
                </a:lnTo>
                <a:lnTo>
                  <a:pt x="45" y="108"/>
                </a:lnTo>
                <a:lnTo>
                  <a:pt x="44" y="106"/>
                </a:lnTo>
                <a:lnTo>
                  <a:pt x="43" y="103"/>
                </a:lnTo>
                <a:lnTo>
                  <a:pt x="44" y="97"/>
                </a:lnTo>
                <a:lnTo>
                  <a:pt x="44" y="95"/>
                </a:lnTo>
                <a:lnTo>
                  <a:pt x="43" y="93"/>
                </a:lnTo>
                <a:lnTo>
                  <a:pt x="41" y="90"/>
                </a:lnTo>
                <a:lnTo>
                  <a:pt x="39" y="90"/>
                </a:lnTo>
                <a:lnTo>
                  <a:pt x="37" y="89"/>
                </a:lnTo>
                <a:lnTo>
                  <a:pt x="36" y="90"/>
                </a:lnTo>
                <a:lnTo>
                  <a:pt x="34" y="91"/>
                </a:lnTo>
                <a:lnTo>
                  <a:pt x="33" y="90"/>
                </a:lnTo>
                <a:lnTo>
                  <a:pt x="32" y="90"/>
                </a:lnTo>
                <a:lnTo>
                  <a:pt x="32" y="89"/>
                </a:lnTo>
                <a:lnTo>
                  <a:pt x="32" y="87"/>
                </a:lnTo>
                <a:lnTo>
                  <a:pt x="31" y="85"/>
                </a:lnTo>
                <a:lnTo>
                  <a:pt x="32" y="84"/>
                </a:lnTo>
                <a:lnTo>
                  <a:pt x="33" y="83"/>
                </a:lnTo>
                <a:lnTo>
                  <a:pt x="33" y="82"/>
                </a:lnTo>
                <a:lnTo>
                  <a:pt x="32" y="81"/>
                </a:lnTo>
                <a:lnTo>
                  <a:pt x="32" y="80"/>
                </a:lnTo>
                <a:lnTo>
                  <a:pt x="33" y="79"/>
                </a:lnTo>
                <a:lnTo>
                  <a:pt x="33" y="78"/>
                </a:lnTo>
                <a:lnTo>
                  <a:pt x="31" y="77"/>
                </a:lnTo>
                <a:lnTo>
                  <a:pt x="31" y="76"/>
                </a:lnTo>
                <a:lnTo>
                  <a:pt x="31" y="75"/>
                </a:lnTo>
                <a:lnTo>
                  <a:pt x="32" y="73"/>
                </a:lnTo>
                <a:lnTo>
                  <a:pt x="33" y="73"/>
                </a:lnTo>
                <a:lnTo>
                  <a:pt x="33" y="72"/>
                </a:lnTo>
                <a:lnTo>
                  <a:pt x="33" y="70"/>
                </a:lnTo>
                <a:lnTo>
                  <a:pt x="32" y="70"/>
                </a:lnTo>
                <a:lnTo>
                  <a:pt x="32" y="69"/>
                </a:lnTo>
                <a:lnTo>
                  <a:pt x="34" y="68"/>
                </a:lnTo>
                <a:lnTo>
                  <a:pt x="34" y="67"/>
                </a:lnTo>
                <a:lnTo>
                  <a:pt x="35" y="67"/>
                </a:lnTo>
                <a:lnTo>
                  <a:pt x="37" y="67"/>
                </a:lnTo>
                <a:lnTo>
                  <a:pt x="39" y="66"/>
                </a:lnTo>
                <a:lnTo>
                  <a:pt x="40" y="64"/>
                </a:lnTo>
                <a:lnTo>
                  <a:pt x="41" y="63"/>
                </a:lnTo>
                <a:lnTo>
                  <a:pt x="42" y="62"/>
                </a:lnTo>
                <a:lnTo>
                  <a:pt x="42" y="61"/>
                </a:lnTo>
                <a:lnTo>
                  <a:pt x="41" y="59"/>
                </a:lnTo>
                <a:lnTo>
                  <a:pt x="42" y="58"/>
                </a:lnTo>
                <a:lnTo>
                  <a:pt x="44" y="59"/>
                </a:lnTo>
                <a:lnTo>
                  <a:pt x="45" y="57"/>
                </a:lnTo>
                <a:lnTo>
                  <a:pt x="45" y="55"/>
                </a:lnTo>
                <a:lnTo>
                  <a:pt x="43" y="54"/>
                </a:lnTo>
                <a:lnTo>
                  <a:pt x="42" y="51"/>
                </a:lnTo>
                <a:lnTo>
                  <a:pt x="41" y="50"/>
                </a:lnTo>
                <a:lnTo>
                  <a:pt x="39" y="45"/>
                </a:lnTo>
                <a:lnTo>
                  <a:pt x="38" y="45"/>
                </a:lnTo>
                <a:lnTo>
                  <a:pt x="37" y="44"/>
                </a:lnTo>
                <a:lnTo>
                  <a:pt x="37" y="43"/>
                </a:lnTo>
                <a:lnTo>
                  <a:pt x="38" y="43"/>
                </a:lnTo>
                <a:lnTo>
                  <a:pt x="38" y="42"/>
                </a:lnTo>
                <a:lnTo>
                  <a:pt x="42" y="40"/>
                </a:lnTo>
                <a:lnTo>
                  <a:pt x="44" y="39"/>
                </a:lnTo>
                <a:lnTo>
                  <a:pt x="46" y="38"/>
                </a:lnTo>
                <a:lnTo>
                  <a:pt x="48" y="36"/>
                </a:lnTo>
                <a:lnTo>
                  <a:pt x="48" y="35"/>
                </a:lnTo>
                <a:lnTo>
                  <a:pt x="49" y="34"/>
                </a:lnTo>
                <a:lnTo>
                  <a:pt x="52" y="32"/>
                </a:lnTo>
                <a:lnTo>
                  <a:pt x="52" y="31"/>
                </a:lnTo>
                <a:lnTo>
                  <a:pt x="51" y="31"/>
                </a:lnTo>
                <a:lnTo>
                  <a:pt x="50" y="31"/>
                </a:lnTo>
                <a:lnTo>
                  <a:pt x="51" y="30"/>
                </a:lnTo>
                <a:lnTo>
                  <a:pt x="51" y="29"/>
                </a:lnTo>
                <a:lnTo>
                  <a:pt x="53" y="28"/>
                </a:lnTo>
                <a:lnTo>
                  <a:pt x="54" y="28"/>
                </a:lnTo>
                <a:lnTo>
                  <a:pt x="55" y="27"/>
                </a:lnTo>
                <a:lnTo>
                  <a:pt x="55" y="26"/>
                </a:lnTo>
                <a:lnTo>
                  <a:pt x="57" y="24"/>
                </a:lnTo>
                <a:lnTo>
                  <a:pt x="58" y="22"/>
                </a:lnTo>
                <a:lnTo>
                  <a:pt x="60" y="21"/>
                </a:lnTo>
                <a:lnTo>
                  <a:pt x="60" y="20"/>
                </a:lnTo>
                <a:lnTo>
                  <a:pt x="62" y="16"/>
                </a:lnTo>
                <a:lnTo>
                  <a:pt x="61" y="15"/>
                </a:lnTo>
                <a:lnTo>
                  <a:pt x="63" y="13"/>
                </a:lnTo>
                <a:lnTo>
                  <a:pt x="63" y="12"/>
                </a:lnTo>
                <a:lnTo>
                  <a:pt x="64" y="10"/>
                </a:lnTo>
                <a:lnTo>
                  <a:pt x="66" y="7"/>
                </a:lnTo>
                <a:lnTo>
                  <a:pt x="68" y="6"/>
                </a:lnTo>
                <a:lnTo>
                  <a:pt x="68" y="5"/>
                </a:lnTo>
                <a:lnTo>
                  <a:pt x="68" y="4"/>
                </a:lnTo>
                <a:lnTo>
                  <a:pt x="70" y="4"/>
                </a:lnTo>
                <a:lnTo>
                  <a:pt x="71" y="2"/>
                </a:lnTo>
                <a:lnTo>
                  <a:pt x="75" y="1"/>
                </a:lnTo>
                <a:lnTo>
                  <a:pt x="76" y="1"/>
                </a:lnTo>
                <a:lnTo>
                  <a:pt x="77" y="1"/>
                </a:lnTo>
                <a:lnTo>
                  <a:pt x="77" y="0"/>
                </a:lnTo>
                <a:lnTo>
                  <a:pt x="85" y="5"/>
                </a:lnTo>
                <a:lnTo>
                  <a:pt x="115" y="23"/>
                </a:lnTo>
                <a:lnTo>
                  <a:pt x="125" y="28"/>
                </a:lnTo>
                <a:lnTo>
                  <a:pt x="148" y="42"/>
                </a:lnTo>
                <a:lnTo>
                  <a:pt x="147" y="47"/>
                </a:lnTo>
                <a:lnTo>
                  <a:pt x="145" y="55"/>
                </a:lnTo>
                <a:lnTo>
                  <a:pt x="143" y="58"/>
                </a:lnTo>
                <a:lnTo>
                  <a:pt x="142" y="61"/>
                </a:lnTo>
                <a:lnTo>
                  <a:pt x="138" y="69"/>
                </a:lnTo>
                <a:lnTo>
                  <a:pt x="136" y="75"/>
                </a:lnTo>
                <a:lnTo>
                  <a:pt x="134" y="77"/>
                </a:lnTo>
                <a:lnTo>
                  <a:pt x="132" y="76"/>
                </a:lnTo>
                <a:lnTo>
                  <a:pt x="132" y="78"/>
                </a:lnTo>
                <a:lnTo>
                  <a:pt x="130" y="78"/>
                </a:lnTo>
                <a:lnTo>
                  <a:pt x="133" y="80"/>
                </a:lnTo>
                <a:lnTo>
                  <a:pt x="129" y="79"/>
                </a:lnTo>
                <a:lnTo>
                  <a:pt x="132" y="81"/>
                </a:lnTo>
                <a:lnTo>
                  <a:pt x="129" y="82"/>
                </a:lnTo>
                <a:lnTo>
                  <a:pt x="126" y="82"/>
                </a:lnTo>
                <a:lnTo>
                  <a:pt x="124" y="82"/>
                </a:lnTo>
                <a:lnTo>
                  <a:pt x="123" y="82"/>
                </a:lnTo>
                <a:lnTo>
                  <a:pt x="121" y="83"/>
                </a:lnTo>
                <a:lnTo>
                  <a:pt x="121" y="84"/>
                </a:lnTo>
                <a:lnTo>
                  <a:pt x="121" y="87"/>
                </a:lnTo>
                <a:lnTo>
                  <a:pt x="120" y="91"/>
                </a:lnTo>
                <a:lnTo>
                  <a:pt x="118" y="91"/>
                </a:lnTo>
                <a:lnTo>
                  <a:pt x="117" y="93"/>
                </a:lnTo>
                <a:lnTo>
                  <a:pt x="117" y="95"/>
                </a:lnTo>
                <a:lnTo>
                  <a:pt x="116" y="97"/>
                </a:lnTo>
                <a:lnTo>
                  <a:pt x="115" y="98"/>
                </a:lnTo>
                <a:lnTo>
                  <a:pt x="116" y="98"/>
                </a:lnTo>
                <a:lnTo>
                  <a:pt x="116" y="99"/>
                </a:lnTo>
                <a:lnTo>
                  <a:pt x="114" y="99"/>
                </a:lnTo>
                <a:lnTo>
                  <a:pt x="114" y="101"/>
                </a:lnTo>
                <a:lnTo>
                  <a:pt x="120" y="104"/>
                </a:lnTo>
                <a:lnTo>
                  <a:pt x="120" y="105"/>
                </a:lnTo>
                <a:lnTo>
                  <a:pt x="122" y="105"/>
                </a:lnTo>
                <a:lnTo>
                  <a:pt x="123" y="103"/>
                </a:lnTo>
                <a:lnTo>
                  <a:pt x="124" y="104"/>
                </a:lnTo>
                <a:lnTo>
                  <a:pt x="127" y="103"/>
                </a:lnTo>
                <a:lnTo>
                  <a:pt x="140" y="108"/>
                </a:lnTo>
                <a:lnTo>
                  <a:pt x="141" y="107"/>
                </a:lnTo>
                <a:lnTo>
                  <a:pt x="141" y="119"/>
                </a:lnTo>
                <a:lnTo>
                  <a:pt x="134" y="150"/>
                </a:lnTo>
                <a:lnTo>
                  <a:pt x="135" y="154"/>
                </a:lnTo>
                <a:lnTo>
                  <a:pt x="130" y="182"/>
                </a:lnTo>
                <a:lnTo>
                  <a:pt x="128" y="179"/>
                </a:lnTo>
                <a:lnTo>
                  <a:pt x="130" y="179"/>
                </a:lnTo>
                <a:lnTo>
                  <a:pt x="132" y="160"/>
                </a:lnTo>
                <a:lnTo>
                  <a:pt x="133" y="154"/>
                </a:lnTo>
                <a:lnTo>
                  <a:pt x="126" y="156"/>
                </a:lnTo>
                <a:lnTo>
                  <a:pt x="129" y="156"/>
                </a:lnTo>
                <a:lnTo>
                  <a:pt x="129" y="161"/>
                </a:lnTo>
                <a:lnTo>
                  <a:pt x="127" y="162"/>
                </a:lnTo>
                <a:lnTo>
                  <a:pt x="124" y="161"/>
                </a:lnTo>
                <a:lnTo>
                  <a:pt x="122" y="162"/>
                </a:lnTo>
                <a:lnTo>
                  <a:pt x="130" y="164"/>
                </a:lnTo>
                <a:lnTo>
                  <a:pt x="127" y="168"/>
                </a:lnTo>
                <a:lnTo>
                  <a:pt x="126" y="170"/>
                </a:lnTo>
                <a:lnTo>
                  <a:pt x="127" y="171"/>
                </a:lnTo>
                <a:lnTo>
                  <a:pt x="122" y="182"/>
                </a:lnTo>
                <a:lnTo>
                  <a:pt x="121" y="184"/>
                </a:lnTo>
                <a:lnTo>
                  <a:pt x="124" y="185"/>
                </a:lnTo>
                <a:lnTo>
                  <a:pt x="124" y="187"/>
                </a:lnTo>
                <a:lnTo>
                  <a:pt x="123" y="187"/>
                </a:lnTo>
                <a:lnTo>
                  <a:pt x="124" y="188"/>
                </a:lnTo>
                <a:lnTo>
                  <a:pt x="121" y="191"/>
                </a:lnTo>
                <a:lnTo>
                  <a:pt x="122" y="192"/>
                </a:lnTo>
                <a:lnTo>
                  <a:pt x="120" y="192"/>
                </a:lnTo>
                <a:lnTo>
                  <a:pt x="120" y="195"/>
                </a:lnTo>
                <a:lnTo>
                  <a:pt x="117" y="196"/>
                </a:lnTo>
                <a:lnTo>
                  <a:pt x="115" y="199"/>
                </a:lnTo>
                <a:lnTo>
                  <a:pt x="116" y="199"/>
                </a:lnTo>
                <a:lnTo>
                  <a:pt x="114" y="199"/>
                </a:lnTo>
                <a:lnTo>
                  <a:pt x="109" y="203"/>
                </a:lnTo>
                <a:lnTo>
                  <a:pt x="111" y="206"/>
                </a:lnTo>
                <a:lnTo>
                  <a:pt x="112" y="208"/>
                </a:lnTo>
                <a:lnTo>
                  <a:pt x="112" y="211"/>
                </a:lnTo>
                <a:lnTo>
                  <a:pt x="110" y="210"/>
                </a:lnTo>
                <a:lnTo>
                  <a:pt x="109" y="207"/>
                </a:lnTo>
                <a:lnTo>
                  <a:pt x="105" y="207"/>
                </a:lnTo>
                <a:lnTo>
                  <a:pt x="102" y="205"/>
                </a:lnTo>
                <a:lnTo>
                  <a:pt x="102" y="210"/>
                </a:lnTo>
                <a:lnTo>
                  <a:pt x="105" y="214"/>
                </a:lnTo>
                <a:lnTo>
                  <a:pt x="102" y="214"/>
                </a:lnTo>
                <a:lnTo>
                  <a:pt x="103" y="216"/>
                </a:lnTo>
                <a:lnTo>
                  <a:pt x="104" y="217"/>
                </a:lnTo>
                <a:lnTo>
                  <a:pt x="103" y="220"/>
                </a:lnTo>
                <a:lnTo>
                  <a:pt x="100" y="216"/>
                </a:lnTo>
                <a:lnTo>
                  <a:pt x="96" y="222"/>
                </a:lnTo>
                <a:lnTo>
                  <a:pt x="99" y="223"/>
                </a:lnTo>
                <a:lnTo>
                  <a:pt x="98" y="225"/>
                </a:lnTo>
                <a:lnTo>
                  <a:pt x="98" y="226"/>
                </a:lnTo>
                <a:lnTo>
                  <a:pt x="100" y="224"/>
                </a:lnTo>
                <a:lnTo>
                  <a:pt x="101" y="226"/>
                </a:lnTo>
                <a:lnTo>
                  <a:pt x="102" y="226"/>
                </a:lnTo>
                <a:lnTo>
                  <a:pt x="102" y="227"/>
                </a:lnTo>
                <a:lnTo>
                  <a:pt x="91" y="233"/>
                </a:lnTo>
                <a:lnTo>
                  <a:pt x="93" y="231"/>
                </a:lnTo>
                <a:lnTo>
                  <a:pt x="91" y="229"/>
                </a:lnTo>
                <a:lnTo>
                  <a:pt x="93" y="229"/>
                </a:lnTo>
                <a:lnTo>
                  <a:pt x="93" y="230"/>
                </a:lnTo>
                <a:lnTo>
                  <a:pt x="99" y="227"/>
                </a:lnTo>
                <a:lnTo>
                  <a:pt x="99" y="226"/>
                </a:lnTo>
                <a:lnTo>
                  <a:pt x="97" y="226"/>
                </a:lnTo>
                <a:lnTo>
                  <a:pt x="95" y="228"/>
                </a:lnTo>
                <a:lnTo>
                  <a:pt x="95" y="226"/>
                </a:lnTo>
                <a:lnTo>
                  <a:pt x="93" y="225"/>
                </a:lnTo>
                <a:lnTo>
                  <a:pt x="93" y="228"/>
                </a:lnTo>
                <a:lnTo>
                  <a:pt x="91" y="229"/>
                </a:lnTo>
                <a:lnTo>
                  <a:pt x="91" y="232"/>
                </a:lnTo>
                <a:lnTo>
                  <a:pt x="90" y="233"/>
                </a:lnTo>
                <a:lnTo>
                  <a:pt x="89" y="232"/>
                </a:lnTo>
                <a:lnTo>
                  <a:pt x="88" y="233"/>
                </a:lnTo>
                <a:lnTo>
                  <a:pt x="87" y="232"/>
                </a:lnTo>
                <a:lnTo>
                  <a:pt x="81" y="234"/>
                </a:lnTo>
                <a:lnTo>
                  <a:pt x="80" y="235"/>
                </a:lnTo>
                <a:lnTo>
                  <a:pt x="84" y="235"/>
                </a:lnTo>
                <a:lnTo>
                  <a:pt x="83" y="239"/>
                </a:lnTo>
                <a:lnTo>
                  <a:pt x="85" y="236"/>
                </a:lnTo>
                <a:lnTo>
                  <a:pt x="85" y="237"/>
                </a:lnTo>
                <a:lnTo>
                  <a:pt x="90" y="235"/>
                </a:lnTo>
                <a:lnTo>
                  <a:pt x="81" y="243"/>
                </a:lnTo>
                <a:lnTo>
                  <a:pt x="76" y="247"/>
                </a:lnTo>
                <a:lnTo>
                  <a:pt x="76" y="248"/>
                </a:lnTo>
                <a:lnTo>
                  <a:pt x="78" y="248"/>
                </a:lnTo>
                <a:lnTo>
                  <a:pt x="78" y="247"/>
                </a:lnTo>
                <a:lnTo>
                  <a:pt x="77" y="246"/>
                </a:lnTo>
                <a:lnTo>
                  <a:pt x="81" y="244"/>
                </a:lnTo>
                <a:lnTo>
                  <a:pt x="79" y="248"/>
                </a:lnTo>
                <a:lnTo>
                  <a:pt x="78" y="248"/>
                </a:lnTo>
                <a:lnTo>
                  <a:pt x="76" y="251"/>
                </a:lnTo>
                <a:lnTo>
                  <a:pt x="76" y="253"/>
                </a:lnTo>
                <a:lnTo>
                  <a:pt x="75" y="252"/>
                </a:lnTo>
                <a:lnTo>
                  <a:pt x="73" y="255"/>
                </a:lnTo>
                <a:lnTo>
                  <a:pt x="72" y="255"/>
                </a:lnTo>
                <a:lnTo>
                  <a:pt x="71" y="254"/>
                </a:lnTo>
                <a:lnTo>
                  <a:pt x="68" y="256"/>
                </a:lnTo>
                <a:lnTo>
                  <a:pt x="71" y="260"/>
                </a:lnTo>
                <a:lnTo>
                  <a:pt x="69" y="262"/>
                </a:lnTo>
                <a:lnTo>
                  <a:pt x="67" y="259"/>
                </a:lnTo>
                <a:lnTo>
                  <a:pt x="65" y="261"/>
                </a:lnTo>
                <a:lnTo>
                  <a:pt x="67" y="264"/>
                </a:lnTo>
                <a:lnTo>
                  <a:pt x="65" y="266"/>
                </a:lnTo>
                <a:lnTo>
                  <a:pt x="63" y="266"/>
                </a:lnTo>
                <a:lnTo>
                  <a:pt x="64" y="268"/>
                </a:lnTo>
                <a:lnTo>
                  <a:pt x="63" y="270"/>
                </a:lnTo>
                <a:lnTo>
                  <a:pt x="64" y="270"/>
                </a:lnTo>
                <a:lnTo>
                  <a:pt x="64" y="267"/>
                </a:lnTo>
                <a:lnTo>
                  <a:pt x="66" y="267"/>
                </a:lnTo>
                <a:lnTo>
                  <a:pt x="67" y="264"/>
                </a:lnTo>
                <a:lnTo>
                  <a:pt x="69" y="267"/>
                </a:lnTo>
                <a:lnTo>
                  <a:pt x="68" y="267"/>
                </a:lnTo>
                <a:lnTo>
                  <a:pt x="67" y="268"/>
                </a:lnTo>
                <a:lnTo>
                  <a:pt x="66" y="268"/>
                </a:lnTo>
                <a:lnTo>
                  <a:pt x="65" y="270"/>
                </a:lnTo>
                <a:lnTo>
                  <a:pt x="64" y="271"/>
                </a:lnTo>
                <a:lnTo>
                  <a:pt x="62" y="273"/>
                </a:lnTo>
                <a:lnTo>
                  <a:pt x="61" y="273"/>
                </a:lnTo>
                <a:lnTo>
                  <a:pt x="59" y="272"/>
                </a:lnTo>
                <a:lnTo>
                  <a:pt x="58" y="273"/>
                </a:lnTo>
                <a:lnTo>
                  <a:pt x="59" y="273"/>
                </a:lnTo>
                <a:lnTo>
                  <a:pt x="58" y="274"/>
                </a:lnTo>
                <a:lnTo>
                  <a:pt x="57" y="274"/>
                </a:lnTo>
                <a:lnTo>
                  <a:pt x="56" y="274"/>
                </a:lnTo>
                <a:lnTo>
                  <a:pt x="55" y="274"/>
                </a:lnTo>
                <a:lnTo>
                  <a:pt x="54" y="274"/>
                </a:lnTo>
                <a:lnTo>
                  <a:pt x="53" y="274"/>
                </a:lnTo>
                <a:lnTo>
                  <a:pt x="52" y="274"/>
                </a:lnTo>
                <a:lnTo>
                  <a:pt x="52" y="273"/>
                </a:lnTo>
                <a:lnTo>
                  <a:pt x="53" y="270"/>
                </a:lnTo>
                <a:lnTo>
                  <a:pt x="53" y="269"/>
                </a:lnTo>
                <a:lnTo>
                  <a:pt x="53" y="268"/>
                </a:lnTo>
                <a:lnTo>
                  <a:pt x="54" y="267"/>
                </a:lnTo>
                <a:lnTo>
                  <a:pt x="54" y="265"/>
                </a:lnTo>
                <a:lnTo>
                  <a:pt x="56" y="262"/>
                </a:lnTo>
                <a:lnTo>
                  <a:pt x="58" y="256"/>
                </a:lnTo>
                <a:lnTo>
                  <a:pt x="59" y="256"/>
                </a:lnTo>
                <a:lnTo>
                  <a:pt x="60" y="254"/>
                </a:lnTo>
                <a:lnTo>
                  <a:pt x="60" y="252"/>
                </a:lnTo>
                <a:lnTo>
                  <a:pt x="60" y="251"/>
                </a:lnTo>
                <a:lnTo>
                  <a:pt x="60" y="250"/>
                </a:lnTo>
                <a:lnTo>
                  <a:pt x="60" y="249"/>
                </a:lnTo>
                <a:lnTo>
                  <a:pt x="59" y="248"/>
                </a:lnTo>
                <a:lnTo>
                  <a:pt x="59" y="247"/>
                </a:lnTo>
                <a:lnTo>
                  <a:pt x="58" y="247"/>
                </a:lnTo>
                <a:lnTo>
                  <a:pt x="57" y="247"/>
                </a:lnTo>
                <a:lnTo>
                  <a:pt x="55" y="246"/>
                </a:lnTo>
                <a:lnTo>
                  <a:pt x="54" y="246"/>
                </a:lnTo>
                <a:lnTo>
                  <a:pt x="52" y="245"/>
                </a:lnTo>
                <a:lnTo>
                  <a:pt x="51" y="245"/>
                </a:lnTo>
                <a:lnTo>
                  <a:pt x="50" y="245"/>
                </a:lnTo>
                <a:lnTo>
                  <a:pt x="49" y="245"/>
                </a:lnTo>
                <a:lnTo>
                  <a:pt x="48" y="245"/>
                </a:lnTo>
                <a:lnTo>
                  <a:pt x="47" y="244"/>
                </a:lnTo>
                <a:lnTo>
                  <a:pt x="48" y="244"/>
                </a:lnTo>
                <a:lnTo>
                  <a:pt x="48" y="243"/>
                </a:lnTo>
                <a:lnTo>
                  <a:pt x="47" y="243"/>
                </a:lnTo>
                <a:lnTo>
                  <a:pt x="46" y="243"/>
                </a:lnTo>
                <a:lnTo>
                  <a:pt x="45" y="243"/>
                </a:lnTo>
                <a:lnTo>
                  <a:pt x="44" y="243"/>
                </a:lnTo>
                <a:lnTo>
                  <a:pt x="43" y="243"/>
                </a:lnTo>
                <a:lnTo>
                  <a:pt x="42" y="243"/>
                </a:lnTo>
                <a:lnTo>
                  <a:pt x="41" y="243"/>
                </a:lnTo>
                <a:lnTo>
                  <a:pt x="40" y="243"/>
                </a:lnTo>
                <a:lnTo>
                  <a:pt x="39" y="244"/>
                </a:lnTo>
                <a:lnTo>
                  <a:pt x="39" y="245"/>
                </a:lnTo>
                <a:lnTo>
                  <a:pt x="38" y="246"/>
                </a:lnTo>
                <a:lnTo>
                  <a:pt x="37" y="247"/>
                </a:lnTo>
                <a:lnTo>
                  <a:pt x="37" y="246"/>
                </a:lnTo>
                <a:lnTo>
                  <a:pt x="36" y="246"/>
                </a:lnTo>
                <a:lnTo>
                  <a:pt x="36" y="245"/>
                </a:lnTo>
                <a:lnTo>
                  <a:pt x="36" y="244"/>
                </a:lnTo>
                <a:lnTo>
                  <a:pt x="35" y="244"/>
                </a:lnTo>
                <a:lnTo>
                  <a:pt x="35" y="243"/>
                </a:lnTo>
                <a:lnTo>
                  <a:pt x="35" y="242"/>
                </a:lnTo>
                <a:lnTo>
                  <a:pt x="35" y="241"/>
                </a:lnTo>
                <a:lnTo>
                  <a:pt x="34" y="240"/>
                </a:lnTo>
                <a:lnTo>
                  <a:pt x="34" y="239"/>
                </a:lnTo>
                <a:lnTo>
                  <a:pt x="33" y="239"/>
                </a:lnTo>
                <a:lnTo>
                  <a:pt x="32" y="238"/>
                </a:lnTo>
                <a:lnTo>
                  <a:pt x="31" y="237"/>
                </a:lnTo>
                <a:lnTo>
                  <a:pt x="30" y="237"/>
                </a:lnTo>
                <a:lnTo>
                  <a:pt x="29" y="236"/>
                </a:lnTo>
                <a:lnTo>
                  <a:pt x="28" y="236"/>
                </a:lnTo>
                <a:lnTo>
                  <a:pt x="28" y="235"/>
                </a:lnTo>
                <a:lnTo>
                  <a:pt x="28" y="234"/>
                </a:lnTo>
                <a:lnTo>
                  <a:pt x="27" y="233"/>
                </a:lnTo>
                <a:lnTo>
                  <a:pt x="26" y="232"/>
                </a:lnTo>
                <a:lnTo>
                  <a:pt x="25" y="232"/>
                </a:lnTo>
                <a:lnTo>
                  <a:pt x="25" y="233"/>
                </a:lnTo>
                <a:lnTo>
                  <a:pt x="24" y="234"/>
                </a:lnTo>
                <a:lnTo>
                  <a:pt x="23" y="233"/>
                </a:lnTo>
                <a:lnTo>
                  <a:pt x="22" y="232"/>
                </a:lnTo>
                <a:lnTo>
                  <a:pt x="21" y="231"/>
                </a:lnTo>
                <a:lnTo>
                  <a:pt x="21" y="230"/>
                </a:lnTo>
                <a:lnTo>
                  <a:pt x="21" y="229"/>
                </a:lnTo>
                <a:lnTo>
                  <a:pt x="20" y="228"/>
                </a:lnTo>
                <a:lnTo>
                  <a:pt x="19" y="228"/>
                </a:lnTo>
                <a:lnTo>
                  <a:pt x="18" y="228"/>
                </a:lnTo>
                <a:lnTo>
                  <a:pt x="17" y="228"/>
                </a:lnTo>
                <a:lnTo>
                  <a:pt x="16" y="227"/>
                </a:lnTo>
                <a:lnTo>
                  <a:pt x="15" y="227"/>
                </a:lnTo>
                <a:lnTo>
                  <a:pt x="15" y="226"/>
                </a:lnTo>
                <a:lnTo>
                  <a:pt x="15" y="225"/>
                </a:lnTo>
                <a:lnTo>
                  <a:pt x="14" y="225"/>
                </a:lnTo>
                <a:lnTo>
                  <a:pt x="14" y="224"/>
                </a:lnTo>
                <a:lnTo>
                  <a:pt x="13" y="224"/>
                </a:lnTo>
                <a:lnTo>
                  <a:pt x="13" y="223"/>
                </a:lnTo>
                <a:lnTo>
                  <a:pt x="12" y="223"/>
                </a:lnTo>
                <a:lnTo>
                  <a:pt x="11" y="223"/>
                </a:lnTo>
                <a:lnTo>
                  <a:pt x="9" y="219"/>
                </a:lnTo>
                <a:lnTo>
                  <a:pt x="9" y="218"/>
                </a:lnTo>
                <a:lnTo>
                  <a:pt x="8" y="217"/>
                </a:lnTo>
                <a:lnTo>
                  <a:pt x="7" y="217"/>
                </a:lnTo>
                <a:lnTo>
                  <a:pt x="6" y="217"/>
                </a:lnTo>
                <a:lnTo>
                  <a:pt x="6" y="216"/>
                </a:lnTo>
                <a:lnTo>
                  <a:pt x="5" y="216"/>
                </a:lnTo>
                <a:lnTo>
                  <a:pt x="4" y="216"/>
                </a:lnTo>
                <a:lnTo>
                  <a:pt x="4" y="215"/>
                </a:lnTo>
                <a:lnTo>
                  <a:pt x="2" y="215"/>
                </a:lnTo>
                <a:lnTo>
                  <a:pt x="1" y="214"/>
                </a:lnTo>
                <a:lnTo>
                  <a:pt x="1" y="213"/>
                </a:lnTo>
                <a:lnTo>
                  <a:pt x="3" y="212"/>
                </a:lnTo>
                <a:lnTo>
                  <a:pt x="3" y="210"/>
                </a:lnTo>
                <a:lnTo>
                  <a:pt x="3" y="207"/>
                </a:lnTo>
                <a:lnTo>
                  <a:pt x="3" y="206"/>
                </a:lnTo>
                <a:lnTo>
                  <a:pt x="3" y="205"/>
                </a:lnTo>
                <a:lnTo>
                  <a:pt x="4" y="204"/>
                </a:lnTo>
                <a:lnTo>
                  <a:pt x="4" y="203"/>
                </a:lnTo>
                <a:lnTo>
                  <a:pt x="4" y="202"/>
                </a:lnTo>
                <a:lnTo>
                  <a:pt x="3" y="201"/>
                </a:lnTo>
                <a:lnTo>
                  <a:pt x="2" y="201"/>
                </a:lnTo>
                <a:lnTo>
                  <a:pt x="1" y="200"/>
                </a:lnTo>
                <a:lnTo>
                  <a:pt x="1" y="199"/>
                </a:lnTo>
                <a:lnTo>
                  <a:pt x="0" y="199"/>
                </a:lnTo>
                <a:lnTo>
                  <a:pt x="0" y="198"/>
                </a:lnTo>
                <a:lnTo>
                  <a:pt x="0" y="197"/>
                </a:lnTo>
                <a:lnTo>
                  <a:pt x="0" y="196"/>
                </a:lnTo>
                <a:lnTo>
                  <a:pt x="3" y="193"/>
                </a:lnTo>
                <a:lnTo>
                  <a:pt x="4" y="192"/>
                </a:lnTo>
                <a:lnTo>
                  <a:pt x="4" y="191"/>
                </a:lnTo>
                <a:close/>
                <a:moveTo>
                  <a:pt x="113" y="211"/>
                </a:moveTo>
                <a:lnTo>
                  <a:pt x="126" y="190"/>
                </a:lnTo>
                <a:lnTo>
                  <a:pt x="128" y="185"/>
                </a:lnTo>
                <a:lnTo>
                  <a:pt x="128" y="181"/>
                </a:lnTo>
                <a:lnTo>
                  <a:pt x="129" y="183"/>
                </a:lnTo>
                <a:lnTo>
                  <a:pt x="130" y="182"/>
                </a:lnTo>
                <a:lnTo>
                  <a:pt x="127" y="190"/>
                </a:lnTo>
                <a:lnTo>
                  <a:pt x="118" y="205"/>
                </a:lnTo>
                <a:lnTo>
                  <a:pt x="113" y="211"/>
                </a:lnTo>
                <a:close/>
                <a:moveTo>
                  <a:pt x="74" y="257"/>
                </a:moveTo>
                <a:lnTo>
                  <a:pt x="73" y="258"/>
                </a:lnTo>
                <a:lnTo>
                  <a:pt x="73" y="259"/>
                </a:lnTo>
                <a:lnTo>
                  <a:pt x="70" y="264"/>
                </a:lnTo>
                <a:lnTo>
                  <a:pt x="72" y="260"/>
                </a:lnTo>
                <a:lnTo>
                  <a:pt x="70" y="258"/>
                </a:lnTo>
                <a:lnTo>
                  <a:pt x="71" y="256"/>
                </a:lnTo>
                <a:lnTo>
                  <a:pt x="76" y="255"/>
                </a:lnTo>
                <a:lnTo>
                  <a:pt x="74" y="257"/>
                </a:lnTo>
                <a:close/>
                <a:moveTo>
                  <a:pt x="105" y="222"/>
                </a:moveTo>
                <a:lnTo>
                  <a:pt x="103" y="225"/>
                </a:lnTo>
                <a:lnTo>
                  <a:pt x="101" y="223"/>
                </a:lnTo>
                <a:lnTo>
                  <a:pt x="103" y="223"/>
                </a:lnTo>
                <a:lnTo>
                  <a:pt x="102" y="222"/>
                </a:lnTo>
                <a:lnTo>
                  <a:pt x="103" y="221"/>
                </a:lnTo>
                <a:lnTo>
                  <a:pt x="105" y="222"/>
                </a:lnTo>
                <a:close/>
                <a:moveTo>
                  <a:pt x="141" y="107"/>
                </a:moveTo>
                <a:lnTo>
                  <a:pt x="139" y="106"/>
                </a:lnTo>
                <a:lnTo>
                  <a:pt x="139" y="104"/>
                </a:lnTo>
                <a:lnTo>
                  <a:pt x="137" y="101"/>
                </a:lnTo>
                <a:lnTo>
                  <a:pt x="139" y="101"/>
                </a:lnTo>
                <a:lnTo>
                  <a:pt x="141" y="104"/>
                </a:lnTo>
                <a:lnTo>
                  <a:pt x="141" y="107"/>
                </a:lnTo>
                <a:close/>
                <a:moveTo>
                  <a:pt x="107" y="214"/>
                </a:moveTo>
                <a:lnTo>
                  <a:pt x="107" y="213"/>
                </a:lnTo>
                <a:lnTo>
                  <a:pt x="109" y="213"/>
                </a:lnTo>
                <a:lnTo>
                  <a:pt x="111" y="215"/>
                </a:lnTo>
                <a:lnTo>
                  <a:pt x="110" y="216"/>
                </a:lnTo>
                <a:lnTo>
                  <a:pt x="109" y="214"/>
                </a:lnTo>
                <a:lnTo>
                  <a:pt x="107" y="214"/>
                </a:lnTo>
                <a:close/>
                <a:moveTo>
                  <a:pt x="107" y="214"/>
                </a:moveTo>
                <a:lnTo>
                  <a:pt x="109" y="215"/>
                </a:lnTo>
                <a:lnTo>
                  <a:pt x="106" y="217"/>
                </a:lnTo>
                <a:lnTo>
                  <a:pt x="105" y="214"/>
                </a:lnTo>
                <a:lnTo>
                  <a:pt x="107" y="214"/>
                </a:lnTo>
                <a:close/>
                <a:moveTo>
                  <a:pt x="68" y="264"/>
                </a:moveTo>
                <a:lnTo>
                  <a:pt x="67" y="262"/>
                </a:lnTo>
                <a:lnTo>
                  <a:pt x="66" y="261"/>
                </a:lnTo>
                <a:lnTo>
                  <a:pt x="67" y="261"/>
                </a:lnTo>
                <a:lnTo>
                  <a:pt x="69" y="263"/>
                </a:lnTo>
                <a:lnTo>
                  <a:pt x="68" y="264"/>
                </a:lnTo>
                <a:close/>
                <a:moveTo>
                  <a:pt x="105" y="222"/>
                </a:moveTo>
                <a:lnTo>
                  <a:pt x="105" y="220"/>
                </a:lnTo>
                <a:lnTo>
                  <a:pt x="107" y="220"/>
                </a:lnTo>
                <a:lnTo>
                  <a:pt x="105" y="222"/>
                </a:lnTo>
                <a:close/>
                <a:moveTo>
                  <a:pt x="107" y="220"/>
                </a:moveTo>
                <a:lnTo>
                  <a:pt x="108" y="219"/>
                </a:lnTo>
                <a:lnTo>
                  <a:pt x="109" y="219"/>
                </a:lnTo>
                <a:lnTo>
                  <a:pt x="107" y="220"/>
                </a:lnTo>
                <a:close/>
                <a:moveTo>
                  <a:pt x="105" y="220"/>
                </a:moveTo>
                <a:lnTo>
                  <a:pt x="104" y="220"/>
                </a:lnTo>
                <a:lnTo>
                  <a:pt x="105" y="219"/>
                </a:lnTo>
                <a:lnTo>
                  <a:pt x="105" y="220"/>
                </a:lnTo>
                <a:close/>
                <a:moveTo>
                  <a:pt x="111" y="206"/>
                </a:moveTo>
                <a:lnTo>
                  <a:pt x="111" y="205"/>
                </a:lnTo>
                <a:lnTo>
                  <a:pt x="112" y="207"/>
                </a:lnTo>
                <a:lnTo>
                  <a:pt x="111" y="206"/>
                </a:lnTo>
                <a:close/>
                <a:moveTo>
                  <a:pt x="99" y="221"/>
                </a:moveTo>
                <a:lnTo>
                  <a:pt x="100" y="222"/>
                </a:lnTo>
                <a:lnTo>
                  <a:pt x="98" y="221"/>
                </a:lnTo>
                <a:lnTo>
                  <a:pt x="99" y="221"/>
                </a:lnTo>
                <a:close/>
                <a:moveTo>
                  <a:pt x="99" y="221"/>
                </a:moveTo>
                <a:lnTo>
                  <a:pt x="98" y="220"/>
                </a:lnTo>
                <a:lnTo>
                  <a:pt x="99" y="220"/>
                </a:lnTo>
                <a:lnTo>
                  <a:pt x="99" y="22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4" name="Freeform 490"/>
          <p:cNvSpPr>
            <a:spLocks/>
          </p:cNvSpPr>
          <p:nvPr/>
        </p:nvSpPr>
        <p:spPr bwMode="auto">
          <a:xfrm>
            <a:off x="7620000" y="3124200"/>
            <a:ext cx="234950" cy="434975"/>
          </a:xfrm>
          <a:custGeom>
            <a:avLst/>
            <a:gdLst>
              <a:gd name="T0" fmla="*/ 2147483647 w 148"/>
              <a:gd name="T1" fmla="*/ 2147483647 h 274"/>
              <a:gd name="T2" fmla="*/ 2147483647 w 148"/>
              <a:gd name="T3" fmla="*/ 2147483647 h 274"/>
              <a:gd name="T4" fmla="*/ 2147483647 w 148"/>
              <a:gd name="T5" fmla="*/ 2147483647 h 274"/>
              <a:gd name="T6" fmla="*/ 2147483647 w 148"/>
              <a:gd name="T7" fmla="*/ 2147483647 h 274"/>
              <a:gd name="T8" fmla="*/ 2147483647 w 148"/>
              <a:gd name="T9" fmla="*/ 2147483647 h 274"/>
              <a:gd name="T10" fmla="*/ 2147483647 w 148"/>
              <a:gd name="T11" fmla="*/ 2147483647 h 274"/>
              <a:gd name="T12" fmla="*/ 2147483647 w 148"/>
              <a:gd name="T13" fmla="*/ 2147483647 h 274"/>
              <a:gd name="T14" fmla="*/ 2147483647 w 148"/>
              <a:gd name="T15" fmla="*/ 2147483647 h 274"/>
              <a:gd name="T16" fmla="*/ 2147483647 w 148"/>
              <a:gd name="T17" fmla="*/ 2147483647 h 274"/>
              <a:gd name="T18" fmla="*/ 2147483647 w 148"/>
              <a:gd name="T19" fmla="*/ 2147483647 h 274"/>
              <a:gd name="T20" fmla="*/ 2147483647 w 148"/>
              <a:gd name="T21" fmla="*/ 2147483647 h 274"/>
              <a:gd name="T22" fmla="*/ 2147483647 w 148"/>
              <a:gd name="T23" fmla="*/ 2147483647 h 274"/>
              <a:gd name="T24" fmla="*/ 2147483647 w 148"/>
              <a:gd name="T25" fmla="*/ 2147483647 h 274"/>
              <a:gd name="T26" fmla="*/ 2147483647 w 148"/>
              <a:gd name="T27" fmla="*/ 2147483647 h 274"/>
              <a:gd name="T28" fmla="*/ 2147483647 w 148"/>
              <a:gd name="T29" fmla="*/ 2147483647 h 274"/>
              <a:gd name="T30" fmla="*/ 2147483647 w 148"/>
              <a:gd name="T31" fmla="*/ 2147483647 h 274"/>
              <a:gd name="T32" fmla="*/ 2147483647 w 148"/>
              <a:gd name="T33" fmla="*/ 2147483647 h 274"/>
              <a:gd name="T34" fmla="*/ 2147483647 w 148"/>
              <a:gd name="T35" fmla="*/ 2147483647 h 274"/>
              <a:gd name="T36" fmla="*/ 2147483647 w 148"/>
              <a:gd name="T37" fmla="*/ 2147483647 h 274"/>
              <a:gd name="T38" fmla="*/ 2147483647 w 148"/>
              <a:gd name="T39" fmla="*/ 2147483647 h 274"/>
              <a:gd name="T40" fmla="*/ 2147483647 w 148"/>
              <a:gd name="T41" fmla="*/ 2147483647 h 274"/>
              <a:gd name="T42" fmla="*/ 2147483647 w 148"/>
              <a:gd name="T43" fmla="*/ 2147483647 h 274"/>
              <a:gd name="T44" fmla="*/ 2147483647 w 148"/>
              <a:gd name="T45" fmla="*/ 2147483647 h 274"/>
              <a:gd name="T46" fmla="*/ 2147483647 w 148"/>
              <a:gd name="T47" fmla="*/ 2147483647 h 274"/>
              <a:gd name="T48" fmla="*/ 2147483647 w 148"/>
              <a:gd name="T49" fmla="*/ 2147483647 h 274"/>
              <a:gd name="T50" fmla="*/ 2147483647 w 148"/>
              <a:gd name="T51" fmla="*/ 2147483647 h 274"/>
              <a:gd name="T52" fmla="*/ 2147483647 w 148"/>
              <a:gd name="T53" fmla="*/ 2147483647 h 274"/>
              <a:gd name="T54" fmla="*/ 2147483647 w 148"/>
              <a:gd name="T55" fmla="*/ 2147483647 h 274"/>
              <a:gd name="T56" fmla="*/ 2147483647 w 148"/>
              <a:gd name="T57" fmla="*/ 2147483647 h 274"/>
              <a:gd name="T58" fmla="*/ 2147483647 w 148"/>
              <a:gd name="T59" fmla="*/ 2147483647 h 274"/>
              <a:gd name="T60" fmla="*/ 2147483647 w 148"/>
              <a:gd name="T61" fmla="*/ 2147483647 h 274"/>
              <a:gd name="T62" fmla="*/ 2147483647 w 148"/>
              <a:gd name="T63" fmla="*/ 2147483647 h 274"/>
              <a:gd name="T64" fmla="*/ 2147483647 w 148"/>
              <a:gd name="T65" fmla="*/ 2147483647 h 274"/>
              <a:gd name="T66" fmla="*/ 2147483647 w 148"/>
              <a:gd name="T67" fmla="*/ 2147483647 h 274"/>
              <a:gd name="T68" fmla="*/ 2147483647 w 148"/>
              <a:gd name="T69" fmla="*/ 2147483647 h 274"/>
              <a:gd name="T70" fmla="*/ 2147483647 w 148"/>
              <a:gd name="T71" fmla="*/ 2147483647 h 274"/>
              <a:gd name="T72" fmla="*/ 2147483647 w 148"/>
              <a:gd name="T73" fmla="*/ 2147483647 h 274"/>
              <a:gd name="T74" fmla="*/ 2147483647 w 148"/>
              <a:gd name="T75" fmla="*/ 2147483647 h 274"/>
              <a:gd name="T76" fmla="*/ 2147483647 w 148"/>
              <a:gd name="T77" fmla="*/ 2147483647 h 274"/>
              <a:gd name="T78" fmla="*/ 2147483647 w 148"/>
              <a:gd name="T79" fmla="*/ 2147483647 h 274"/>
              <a:gd name="T80" fmla="*/ 2147483647 w 148"/>
              <a:gd name="T81" fmla="*/ 2147483647 h 274"/>
              <a:gd name="T82" fmla="*/ 2147483647 w 148"/>
              <a:gd name="T83" fmla="*/ 2147483647 h 274"/>
              <a:gd name="T84" fmla="*/ 2147483647 w 148"/>
              <a:gd name="T85" fmla="*/ 2147483647 h 274"/>
              <a:gd name="T86" fmla="*/ 2147483647 w 148"/>
              <a:gd name="T87" fmla="*/ 2147483647 h 274"/>
              <a:gd name="T88" fmla="*/ 2147483647 w 148"/>
              <a:gd name="T89" fmla="*/ 2147483647 h 274"/>
              <a:gd name="T90" fmla="*/ 2147483647 w 148"/>
              <a:gd name="T91" fmla="*/ 2147483647 h 274"/>
              <a:gd name="T92" fmla="*/ 2147483647 w 148"/>
              <a:gd name="T93" fmla="*/ 2147483647 h 274"/>
              <a:gd name="T94" fmla="*/ 2147483647 w 148"/>
              <a:gd name="T95" fmla="*/ 2147483647 h 274"/>
              <a:gd name="T96" fmla="*/ 2147483647 w 148"/>
              <a:gd name="T97" fmla="*/ 2147483647 h 274"/>
              <a:gd name="T98" fmla="*/ 2147483647 w 148"/>
              <a:gd name="T99" fmla="*/ 2147483647 h 274"/>
              <a:gd name="T100" fmla="*/ 2147483647 w 148"/>
              <a:gd name="T101" fmla="*/ 2147483647 h 274"/>
              <a:gd name="T102" fmla="*/ 2147483647 w 148"/>
              <a:gd name="T103" fmla="*/ 2147483647 h 274"/>
              <a:gd name="T104" fmla="*/ 2147483647 w 148"/>
              <a:gd name="T105" fmla="*/ 2147483647 h 274"/>
              <a:gd name="T106" fmla="*/ 2147483647 w 148"/>
              <a:gd name="T107" fmla="*/ 2147483647 h 274"/>
              <a:gd name="T108" fmla="*/ 2147483647 w 148"/>
              <a:gd name="T109" fmla="*/ 2147483647 h 274"/>
              <a:gd name="T110" fmla="*/ 2147483647 w 148"/>
              <a:gd name="T111" fmla="*/ 2147483647 h 274"/>
              <a:gd name="T112" fmla="*/ 2147483647 w 148"/>
              <a:gd name="T113" fmla="*/ 2147483647 h 274"/>
              <a:gd name="T114" fmla="*/ 2147483647 w 148"/>
              <a:gd name="T115" fmla="*/ 2147483647 h 274"/>
              <a:gd name="T116" fmla="*/ 0 w 148"/>
              <a:gd name="T117" fmla="*/ 2147483647 h 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8" h="274">
                <a:moveTo>
                  <a:pt x="4" y="191"/>
                </a:moveTo>
                <a:lnTo>
                  <a:pt x="4" y="191"/>
                </a:lnTo>
                <a:lnTo>
                  <a:pt x="4" y="190"/>
                </a:lnTo>
                <a:lnTo>
                  <a:pt x="5" y="189"/>
                </a:lnTo>
                <a:lnTo>
                  <a:pt x="6" y="187"/>
                </a:lnTo>
                <a:lnTo>
                  <a:pt x="7" y="187"/>
                </a:lnTo>
                <a:lnTo>
                  <a:pt x="7" y="186"/>
                </a:lnTo>
                <a:lnTo>
                  <a:pt x="7" y="185"/>
                </a:lnTo>
                <a:lnTo>
                  <a:pt x="9" y="182"/>
                </a:lnTo>
                <a:lnTo>
                  <a:pt x="11" y="180"/>
                </a:lnTo>
                <a:lnTo>
                  <a:pt x="13" y="178"/>
                </a:lnTo>
                <a:lnTo>
                  <a:pt x="14" y="178"/>
                </a:lnTo>
                <a:lnTo>
                  <a:pt x="13" y="177"/>
                </a:lnTo>
                <a:lnTo>
                  <a:pt x="16" y="176"/>
                </a:lnTo>
                <a:lnTo>
                  <a:pt x="16" y="175"/>
                </a:lnTo>
                <a:lnTo>
                  <a:pt x="19" y="173"/>
                </a:lnTo>
                <a:lnTo>
                  <a:pt x="21" y="172"/>
                </a:lnTo>
                <a:lnTo>
                  <a:pt x="28" y="172"/>
                </a:lnTo>
                <a:lnTo>
                  <a:pt x="31" y="171"/>
                </a:lnTo>
                <a:lnTo>
                  <a:pt x="34" y="169"/>
                </a:lnTo>
                <a:lnTo>
                  <a:pt x="36" y="168"/>
                </a:lnTo>
                <a:lnTo>
                  <a:pt x="37" y="168"/>
                </a:lnTo>
                <a:lnTo>
                  <a:pt x="38" y="166"/>
                </a:lnTo>
                <a:lnTo>
                  <a:pt x="38" y="164"/>
                </a:lnTo>
                <a:lnTo>
                  <a:pt x="38" y="161"/>
                </a:lnTo>
                <a:lnTo>
                  <a:pt x="38" y="160"/>
                </a:lnTo>
                <a:lnTo>
                  <a:pt x="39" y="159"/>
                </a:lnTo>
                <a:lnTo>
                  <a:pt x="42" y="158"/>
                </a:lnTo>
                <a:lnTo>
                  <a:pt x="43" y="157"/>
                </a:lnTo>
                <a:lnTo>
                  <a:pt x="45" y="156"/>
                </a:lnTo>
                <a:lnTo>
                  <a:pt x="45" y="154"/>
                </a:lnTo>
                <a:lnTo>
                  <a:pt x="45" y="153"/>
                </a:lnTo>
                <a:lnTo>
                  <a:pt x="48" y="152"/>
                </a:lnTo>
                <a:lnTo>
                  <a:pt x="53" y="148"/>
                </a:lnTo>
                <a:lnTo>
                  <a:pt x="54" y="147"/>
                </a:lnTo>
                <a:lnTo>
                  <a:pt x="56" y="146"/>
                </a:lnTo>
                <a:lnTo>
                  <a:pt x="62" y="145"/>
                </a:lnTo>
                <a:lnTo>
                  <a:pt x="63" y="144"/>
                </a:lnTo>
                <a:lnTo>
                  <a:pt x="64" y="143"/>
                </a:lnTo>
                <a:lnTo>
                  <a:pt x="64" y="141"/>
                </a:lnTo>
                <a:lnTo>
                  <a:pt x="66" y="140"/>
                </a:lnTo>
                <a:lnTo>
                  <a:pt x="68" y="141"/>
                </a:lnTo>
                <a:lnTo>
                  <a:pt x="69" y="141"/>
                </a:lnTo>
                <a:lnTo>
                  <a:pt x="71" y="139"/>
                </a:lnTo>
                <a:lnTo>
                  <a:pt x="72" y="139"/>
                </a:lnTo>
                <a:lnTo>
                  <a:pt x="74" y="138"/>
                </a:lnTo>
                <a:lnTo>
                  <a:pt x="74" y="137"/>
                </a:lnTo>
                <a:lnTo>
                  <a:pt x="74" y="136"/>
                </a:lnTo>
                <a:lnTo>
                  <a:pt x="72" y="134"/>
                </a:lnTo>
                <a:lnTo>
                  <a:pt x="70" y="133"/>
                </a:lnTo>
                <a:lnTo>
                  <a:pt x="69" y="130"/>
                </a:lnTo>
                <a:lnTo>
                  <a:pt x="67" y="129"/>
                </a:lnTo>
                <a:lnTo>
                  <a:pt x="64" y="127"/>
                </a:lnTo>
                <a:lnTo>
                  <a:pt x="63" y="126"/>
                </a:lnTo>
                <a:lnTo>
                  <a:pt x="62" y="123"/>
                </a:lnTo>
                <a:lnTo>
                  <a:pt x="60" y="120"/>
                </a:lnTo>
                <a:lnTo>
                  <a:pt x="59" y="119"/>
                </a:lnTo>
                <a:lnTo>
                  <a:pt x="57" y="118"/>
                </a:lnTo>
                <a:lnTo>
                  <a:pt x="55" y="117"/>
                </a:lnTo>
                <a:lnTo>
                  <a:pt x="55" y="115"/>
                </a:lnTo>
                <a:lnTo>
                  <a:pt x="54" y="112"/>
                </a:lnTo>
                <a:lnTo>
                  <a:pt x="52" y="109"/>
                </a:lnTo>
                <a:lnTo>
                  <a:pt x="51" y="109"/>
                </a:lnTo>
                <a:lnTo>
                  <a:pt x="50" y="108"/>
                </a:lnTo>
                <a:lnTo>
                  <a:pt x="48" y="108"/>
                </a:lnTo>
                <a:lnTo>
                  <a:pt x="47" y="109"/>
                </a:lnTo>
                <a:lnTo>
                  <a:pt x="45" y="108"/>
                </a:lnTo>
                <a:lnTo>
                  <a:pt x="44" y="106"/>
                </a:lnTo>
                <a:lnTo>
                  <a:pt x="43" y="103"/>
                </a:lnTo>
                <a:lnTo>
                  <a:pt x="44" y="97"/>
                </a:lnTo>
                <a:lnTo>
                  <a:pt x="44" y="95"/>
                </a:lnTo>
                <a:lnTo>
                  <a:pt x="43" y="93"/>
                </a:lnTo>
                <a:lnTo>
                  <a:pt x="41" y="90"/>
                </a:lnTo>
                <a:lnTo>
                  <a:pt x="39" y="90"/>
                </a:lnTo>
                <a:lnTo>
                  <a:pt x="37" y="89"/>
                </a:lnTo>
                <a:lnTo>
                  <a:pt x="36" y="90"/>
                </a:lnTo>
                <a:lnTo>
                  <a:pt x="34" y="91"/>
                </a:lnTo>
                <a:lnTo>
                  <a:pt x="33" y="90"/>
                </a:lnTo>
                <a:lnTo>
                  <a:pt x="32" y="90"/>
                </a:lnTo>
                <a:lnTo>
                  <a:pt x="32" y="89"/>
                </a:lnTo>
                <a:lnTo>
                  <a:pt x="32" y="87"/>
                </a:lnTo>
                <a:lnTo>
                  <a:pt x="31" y="85"/>
                </a:lnTo>
                <a:lnTo>
                  <a:pt x="32" y="84"/>
                </a:lnTo>
                <a:lnTo>
                  <a:pt x="33" y="83"/>
                </a:lnTo>
                <a:lnTo>
                  <a:pt x="33" y="82"/>
                </a:lnTo>
                <a:lnTo>
                  <a:pt x="32" y="81"/>
                </a:lnTo>
                <a:lnTo>
                  <a:pt x="32" y="80"/>
                </a:lnTo>
                <a:lnTo>
                  <a:pt x="33" y="79"/>
                </a:lnTo>
                <a:lnTo>
                  <a:pt x="33" y="78"/>
                </a:lnTo>
                <a:lnTo>
                  <a:pt x="31" y="77"/>
                </a:lnTo>
                <a:lnTo>
                  <a:pt x="31" y="76"/>
                </a:lnTo>
                <a:lnTo>
                  <a:pt x="31" y="75"/>
                </a:lnTo>
                <a:lnTo>
                  <a:pt x="32" y="73"/>
                </a:lnTo>
                <a:lnTo>
                  <a:pt x="33" y="73"/>
                </a:lnTo>
                <a:lnTo>
                  <a:pt x="33" y="72"/>
                </a:lnTo>
                <a:lnTo>
                  <a:pt x="33" y="70"/>
                </a:lnTo>
                <a:lnTo>
                  <a:pt x="32" y="70"/>
                </a:lnTo>
                <a:lnTo>
                  <a:pt x="32" y="69"/>
                </a:lnTo>
                <a:lnTo>
                  <a:pt x="34" y="68"/>
                </a:lnTo>
                <a:lnTo>
                  <a:pt x="34" y="67"/>
                </a:lnTo>
                <a:lnTo>
                  <a:pt x="35" y="67"/>
                </a:lnTo>
                <a:lnTo>
                  <a:pt x="37" y="67"/>
                </a:lnTo>
                <a:lnTo>
                  <a:pt x="39" y="66"/>
                </a:lnTo>
                <a:lnTo>
                  <a:pt x="40" y="64"/>
                </a:lnTo>
                <a:lnTo>
                  <a:pt x="41" y="63"/>
                </a:lnTo>
                <a:lnTo>
                  <a:pt x="42" y="62"/>
                </a:lnTo>
                <a:lnTo>
                  <a:pt x="42" y="61"/>
                </a:lnTo>
                <a:lnTo>
                  <a:pt x="41" y="59"/>
                </a:lnTo>
                <a:lnTo>
                  <a:pt x="42" y="58"/>
                </a:lnTo>
                <a:lnTo>
                  <a:pt x="44" y="59"/>
                </a:lnTo>
                <a:lnTo>
                  <a:pt x="45" y="57"/>
                </a:lnTo>
                <a:lnTo>
                  <a:pt x="45" y="55"/>
                </a:lnTo>
                <a:lnTo>
                  <a:pt x="43" y="54"/>
                </a:lnTo>
                <a:lnTo>
                  <a:pt x="42" y="51"/>
                </a:lnTo>
                <a:lnTo>
                  <a:pt x="41" y="50"/>
                </a:lnTo>
                <a:lnTo>
                  <a:pt x="39" y="45"/>
                </a:lnTo>
                <a:lnTo>
                  <a:pt x="38" y="45"/>
                </a:lnTo>
                <a:lnTo>
                  <a:pt x="37" y="44"/>
                </a:lnTo>
                <a:lnTo>
                  <a:pt x="37" y="43"/>
                </a:lnTo>
                <a:lnTo>
                  <a:pt x="38" y="43"/>
                </a:lnTo>
                <a:lnTo>
                  <a:pt x="38" y="42"/>
                </a:lnTo>
                <a:lnTo>
                  <a:pt x="42" y="40"/>
                </a:lnTo>
                <a:lnTo>
                  <a:pt x="44" y="39"/>
                </a:lnTo>
                <a:lnTo>
                  <a:pt x="46" y="38"/>
                </a:lnTo>
                <a:lnTo>
                  <a:pt x="48" y="36"/>
                </a:lnTo>
                <a:lnTo>
                  <a:pt x="48" y="35"/>
                </a:lnTo>
                <a:lnTo>
                  <a:pt x="49" y="34"/>
                </a:lnTo>
                <a:lnTo>
                  <a:pt x="52" y="32"/>
                </a:lnTo>
                <a:lnTo>
                  <a:pt x="52" y="31"/>
                </a:lnTo>
                <a:lnTo>
                  <a:pt x="51" y="31"/>
                </a:lnTo>
                <a:lnTo>
                  <a:pt x="50" y="31"/>
                </a:lnTo>
                <a:lnTo>
                  <a:pt x="51" y="30"/>
                </a:lnTo>
                <a:lnTo>
                  <a:pt x="51" y="29"/>
                </a:lnTo>
                <a:lnTo>
                  <a:pt x="53" y="28"/>
                </a:lnTo>
                <a:lnTo>
                  <a:pt x="54" y="28"/>
                </a:lnTo>
                <a:lnTo>
                  <a:pt x="55" y="27"/>
                </a:lnTo>
                <a:lnTo>
                  <a:pt x="55" y="26"/>
                </a:lnTo>
                <a:lnTo>
                  <a:pt x="57" y="24"/>
                </a:lnTo>
                <a:lnTo>
                  <a:pt x="58" y="22"/>
                </a:lnTo>
                <a:lnTo>
                  <a:pt x="60" y="21"/>
                </a:lnTo>
                <a:lnTo>
                  <a:pt x="60" y="20"/>
                </a:lnTo>
                <a:lnTo>
                  <a:pt x="62" y="16"/>
                </a:lnTo>
                <a:lnTo>
                  <a:pt x="61" y="15"/>
                </a:lnTo>
                <a:lnTo>
                  <a:pt x="63" y="13"/>
                </a:lnTo>
                <a:lnTo>
                  <a:pt x="63" y="12"/>
                </a:lnTo>
                <a:lnTo>
                  <a:pt x="64" y="10"/>
                </a:lnTo>
                <a:lnTo>
                  <a:pt x="66" y="7"/>
                </a:lnTo>
                <a:lnTo>
                  <a:pt x="68" y="6"/>
                </a:lnTo>
                <a:lnTo>
                  <a:pt x="68" y="5"/>
                </a:lnTo>
                <a:lnTo>
                  <a:pt x="68" y="4"/>
                </a:lnTo>
                <a:lnTo>
                  <a:pt x="70" y="4"/>
                </a:lnTo>
                <a:lnTo>
                  <a:pt x="71" y="2"/>
                </a:lnTo>
                <a:lnTo>
                  <a:pt x="75" y="1"/>
                </a:lnTo>
                <a:lnTo>
                  <a:pt x="76" y="1"/>
                </a:lnTo>
                <a:lnTo>
                  <a:pt x="77" y="1"/>
                </a:lnTo>
                <a:lnTo>
                  <a:pt x="77" y="0"/>
                </a:lnTo>
                <a:lnTo>
                  <a:pt x="85" y="5"/>
                </a:lnTo>
                <a:lnTo>
                  <a:pt x="115" y="23"/>
                </a:lnTo>
                <a:lnTo>
                  <a:pt x="125" y="28"/>
                </a:lnTo>
                <a:lnTo>
                  <a:pt x="148" y="42"/>
                </a:lnTo>
                <a:lnTo>
                  <a:pt x="147" y="47"/>
                </a:lnTo>
                <a:lnTo>
                  <a:pt x="145" y="55"/>
                </a:lnTo>
                <a:lnTo>
                  <a:pt x="143" y="58"/>
                </a:lnTo>
                <a:lnTo>
                  <a:pt x="142" y="61"/>
                </a:lnTo>
                <a:lnTo>
                  <a:pt x="138" y="69"/>
                </a:lnTo>
                <a:lnTo>
                  <a:pt x="136" y="75"/>
                </a:lnTo>
                <a:lnTo>
                  <a:pt x="134" y="77"/>
                </a:lnTo>
                <a:lnTo>
                  <a:pt x="132" y="76"/>
                </a:lnTo>
                <a:lnTo>
                  <a:pt x="132" y="78"/>
                </a:lnTo>
                <a:lnTo>
                  <a:pt x="130" y="78"/>
                </a:lnTo>
                <a:lnTo>
                  <a:pt x="133" y="80"/>
                </a:lnTo>
                <a:lnTo>
                  <a:pt x="129" y="79"/>
                </a:lnTo>
                <a:lnTo>
                  <a:pt x="132" y="81"/>
                </a:lnTo>
                <a:lnTo>
                  <a:pt x="129" y="82"/>
                </a:lnTo>
                <a:lnTo>
                  <a:pt x="126" y="82"/>
                </a:lnTo>
                <a:lnTo>
                  <a:pt x="124" y="82"/>
                </a:lnTo>
                <a:lnTo>
                  <a:pt x="123" y="82"/>
                </a:lnTo>
                <a:lnTo>
                  <a:pt x="121" y="83"/>
                </a:lnTo>
                <a:lnTo>
                  <a:pt x="121" y="84"/>
                </a:lnTo>
                <a:lnTo>
                  <a:pt x="121" y="87"/>
                </a:lnTo>
                <a:lnTo>
                  <a:pt x="120" y="91"/>
                </a:lnTo>
                <a:lnTo>
                  <a:pt x="118" y="91"/>
                </a:lnTo>
                <a:lnTo>
                  <a:pt x="117" y="93"/>
                </a:lnTo>
                <a:lnTo>
                  <a:pt x="117" y="95"/>
                </a:lnTo>
                <a:lnTo>
                  <a:pt x="116" y="97"/>
                </a:lnTo>
                <a:lnTo>
                  <a:pt x="115" y="98"/>
                </a:lnTo>
                <a:lnTo>
                  <a:pt x="116" y="98"/>
                </a:lnTo>
                <a:lnTo>
                  <a:pt x="116" y="99"/>
                </a:lnTo>
                <a:lnTo>
                  <a:pt x="114" y="99"/>
                </a:lnTo>
                <a:lnTo>
                  <a:pt x="114" y="101"/>
                </a:lnTo>
                <a:lnTo>
                  <a:pt x="120" y="104"/>
                </a:lnTo>
                <a:lnTo>
                  <a:pt x="120" y="105"/>
                </a:lnTo>
                <a:lnTo>
                  <a:pt x="122" y="105"/>
                </a:lnTo>
                <a:lnTo>
                  <a:pt x="123" y="103"/>
                </a:lnTo>
                <a:lnTo>
                  <a:pt x="124" y="104"/>
                </a:lnTo>
                <a:lnTo>
                  <a:pt x="127" y="103"/>
                </a:lnTo>
                <a:lnTo>
                  <a:pt x="140" y="108"/>
                </a:lnTo>
                <a:lnTo>
                  <a:pt x="141" y="107"/>
                </a:lnTo>
                <a:lnTo>
                  <a:pt x="141" y="119"/>
                </a:lnTo>
                <a:lnTo>
                  <a:pt x="134" y="150"/>
                </a:lnTo>
                <a:lnTo>
                  <a:pt x="135" y="154"/>
                </a:lnTo>
                <a:lnTo>
                  <a:pt x="130" y="182"/>
                </a:lnTo>
                <a:lnTo>
                  <a:pt x="128" y="179"/>
                </a:lnTo>
                <a:lnTo>
                  <a:pt x="130" y="179"/>
                </a:lnTo>
                <a:lnTo>
                  <a:pt x="132" y="160"/>
                </a:lnTo>
                <a:lnTo>
                  <a:pt x="133" y="154"/>
                </a:lnTo>
                <a:lnTo>
                  <a:pt x="126" y="156"/>
                </a:lnTo>
                <a:lnTo>
                  <a:pt x="129" y="156"/>
                </a:lnTo>
                <a:lnTo>
                  <a:pt x="129" y="161"/>
                </a:lnTo>
                <a:lnTo>
                  <a:pt x="127" y="162"/>
                </a:lnTo>
                <a:lnTo>
                  <a:pt x="124" y="161"/>
                </a:lnTo>
                <a:lnTo>
                  <a:pt x="122" y="162"/>
                </a:lnTo>
                <a:lnTo>
                  <a:pt x="130" y="164"/>
                </a:lnTo>
                <a:lnTo>
                  <a:pt x="127" y="168"/>
                </a:lnTo>
                <a:lnTo>
                  <a:pt x="126" y="170"/>
                </a:lnTo>
                <a:lnTo>
                  <a:pt x="127" y="171"/>
                </a:lnTo>
                <a:lnTo>
                  <a:pt x="122" y="182"/>
                </a:lnTo>
                <a:lnTo>
                  <a:pt x="121" y="184"/>
                </a:lnTo>
                <a:lnTo>
                  <a:pt x="124" y="185"/>
                </a:lnTo>
                <a:lnTo>
                  <a:pt x="124" y="187"/>
                </a:lnTo>
                <a:lnTo>
                  <a:pt x="123" y="187"/>
                </a:lnTo>
                <a:lnTo>
                  <a:pt x="124" y="188"/>
                </a:lnTo>
                <a:lnTo>
                  <a:pt x="121" y="191"/>
                </a:lnTo>
                <a:lnTo>
                  <a:pt x="122" y="192"/>
                </a:lnTo>
                <a:lnTo>
                  <a:pt x="120" y="192"/>
                </a:lnTo>
                <a:lnTo>
                  <a:pt x="120" y="195"/>
                </a:lnTo>
                <a:lnTo>
                  <a:pt x="117" y="196"/>
                </a:lnTo>
                <a:lnTo>
                  <a:pt x="115" y="199"/>
                </a:lnTo>
                <a:lnTo>
                  <a:pt x="116" y="199"/>
                </a:lnTo>
                <a:lnTo>
                  <a:pt x="114" y="199"/>
                </a:lnTo>
                <a:lnTo>
                  <a:pt x="109" y="203"/>
                </a:lnTo>
                <a:lnTo>
                  <a:pt x="111" y="206"/>
                </a:lnTo>
                <a:lnTo>
                  <a:pt x="112" y="208"/>
                </a:lnTo>
                <a:lnTo>
                  <a:pt x="112" y="211"/>
                </a:lnTo>
                <a:lnTo>
                  <a:pt x="110" y="210"/>
                </a:lnTo>
                <a:lnTo>
                  <a:pt x="109" y="207"/>
                </a:lnTo>
                <a:lnTo>
                  <a:pt x="105" y="207"/>
                </a:lnTo>
                <a:lnTo>
                  <a:pt x="102" y="205"/>
                </a:lnTo>
                <a:lnTo>
                  <a:pt x="102" y="210"/>
                </a:lnTo>
                <a:lnTo>
                  <a:pt x="105" y="214"/>
                </a:lnTo>
                <a:lnTo>
                  <a:pt x="102" y="214"/>
                </a:lnTo>
                <a:lnTo>
                  <a:pt x="103" y="216"/>
                </a:lnTo>
                <a:lnTo>
                  <a:pt x="104" y="217"/>
                </a:lnTo>
                <a:lnTo>
                  <a:pt x="103" y="220"/>
                </a:lnTo>
                <a:lnTo>
                  <a:pt x="100" y="216"/>
                </a:lnTo>
                <a:lnTo>
                  <a:pt x="96" y="222"/>
                </a:lnTo>
                <a:lnTo>
                  <a:pt x="99" y="223"/>
                </a:lnTo>
                <a:lnTo>
                  <a:pt x="98" y="225"/>
                </a:lnTo>
                <a:lnTo>
                  <a:pt x="98" y="226"/>
                </a:lnTo>
                <a:lnTo>
                  <a:pt x="100" y="224"/>
                </a:lnTo>
                <a:lnTo>
                  <a:pt x="101" y="226"/>
                </a:lnTo>
                <a:lnTo>
                  <a:pt x="102" y="226"/>
                </a:lnTo>
                <a:lnTo>
                  <a:pt x="102" y="227"/>
                </a:lnTo>
                <a:lnTo>
                  <a:pt x="91" y="233"/>
                </a:lnTo>
                <a:lnTo>
                  <a:pt x="93" y="231"/>
                </a:lnTo>
                <a:lnTo>
                  <a:pt x="91" y="229"/>
                </a:lnTo>
                <a:lnTo>
                  <a:pt x="93" y="229"/>
                </a:lnTo>
                <a:lnTo>
                  <a:pt x="93" y="230"/>
                </a:lnTo>
                <a:lnTo>
                  <a:pt x="99" y="227"/>
                </a:lnTo>
                <a:lnTo>
                  <a:pt x="99" y="226"/>
                </a:lnTo>
                <a:lnTo>
                  <a:pt x="97" y="226"/>
                </a:lnTo>
                <a:lnTo>
                  <a:pt x="95" y="228"/>
                </a:lnTo>
                <a:lnTo>
                  <a:pt x="95" y="226"/>
                </a:lnTo>
                <a:lnTo>
                  <a:pt x="93" y="225"/>
                </a:lnTo>
                <a:lnTo>
                  <a:pt x="93" y="228"/>
                </a:lnTo>
                <a:lnTo>
                  <a:pt x="91" y="229"/>
                </a:lnTo>
                <a:lnTo>
                  <a:pt x="91" y="232"/>
                </a:lnTo>
                <a:lnTo>
                  <a:pt x="90" y="233"/>
                </a:lnTo>
                <a:lnTo>
                  <a:pt x="89" y="232"/>
                </a:lnTo>
                <a:lnTo>
                  <a:pt x="88" y="233"/>
                </a:lnTo>
                <a:lnTo>
                  <a:pt x="87" y="232"/>
                </a:lnTo>
                <a:lnTo>
                  <a:pt x="81" y="234"/>
                </a:lnTo>
                <a:lnTo>
                  <a:pt x="80" y="235"/>
                </a:lnTo>
                <a:lnTo>
                  <a:pt x="84" y="235"/>
                </a:lnTo>
                <a:lnTo>
                  <a:pt x="83" y="239"/>
                </a:lnTo>
                <a:lnTo>
                  <a:pt x="85" y="236"/>
                </a:lnTo>
                <a:lnTo>
                  <a:pt x="85" y="237"/>
                </a:lnTo>
                <a:lnTo>
                  <a:pt x="90" y="235"/>
                </a:lnTo>
                <a:lnTo>
                  <a:pt x="81" y="243"/>
                </a:lnTo>
                <a:lnTo>
                  <a:pt x="76" y="247"/>
                </a:lnTo>
                <a:lnTo>
                  <a:pt x="76" y="248"/>
                </a:lnTo>
                <a:lnTo>
                  <a:pt x="78" y="248"/>
                </a:lnTo>
                <a:lnTo>
                  <a:pt x="78" y="247"/>
                </a:lnTo>
                <a:lnTo>
                  <a:pt x="77" y="246"/>
                </a:lnTo>
                <a:lnTo>
                  <a:pt x="81" y="244"/>
                </a:lnTo>
                <a:lnTo>
                  <a:pt x="79" y="248"/>
                </a:lnTo>
                <a:lnTo>
                  <a:pt x="78" y="248"/>
                </a:lnTo>
                <a:lnTo>
                  <a:pt x="76" y="251"/>
                </a:lnTo>
                <a:lnTo>
                  <a:pt x="76" y="253"/>
                </a:lnTo>
                <a:lnTo>
                  <a:pt x="75" y="252"/>
                </a:lnTo>
                <a:lnTo>
                  <a:pt x="73" y="255"/>
                </a:lnTo>
                <a:lnTo>
                  <a:pt x="72" y="255"/>
                </a:lnTo>
                <a:lnTo>
                  <a:pt x="71" y="254"/>
                </a:lnTo>
                <a:lnTo>
                  <a:pt x="68" y="256"/>
                </a:lnTo>
                <a:lnTo>
                  <a:pt x="71" y="260"/>
                </a:lnTo>
                <a:lnTo>
                  <a:pt x="69" y="262"/>
                </a:lnTo>
                <a:lnTo>
                  <a:pt x="67" y="259"/>
                </a:lnTo>
                <a:lnTo>
                  <a:pt x="65" y="261"/>
                </a:lnTo>
                <a:lnTo>
                  <a:pt x="67" y="264"/>
                </a:lnTo>
                <a:lnTo>
                  <a:pt x="65" y="266"/>
                </a:lnTo>
                <a:lnTo>
                  <a:pt x="63" y="266"/>
                </a:lnTo>
                <a:lnTo>
                  <a:pt x="64" y="268"/>
                </a:lnTo>
                <a:lnTo>
                  <a:pt x="63" y="270"/>
                </a:lnTo>
                <a:lnTo>
                  <a:pt x="64" y="270"/>
                </a:lnTo>
                <a:lnTo>
                  <a:pt x="64" y="267"/>
                </a:lnTo>
                <a:lnTo>
                  <a:pt x="66" y="267"/>
                </a:lnTo>
                <a:lnTo>
                  <a:pt x="67" y="264"/>
                </a:lnTo>
                <a:lnTo>
                  <a:pt x="69" y="267"/>
                </a:lnTo>
                <a:lnTo>
                  <a:pt x="68" y="267"/>
                </a:lnTo>
                <a:lnTo>
                  <a:pt x="67" y="268"/>
                </a:lnTo>
                <a:lnTo>
                  <a:pt x="66" y="268"/>
                </a:lnTo>
                <a:lnTo>
                  <a:pt x="65" y="270"/>
                </a:lnTo>
                <a:lnTo>
                  <a:pt x="64" y="271"/>
                </a:lnTo>
                <a:lnTo>
                  <a:pt x="62" y="273"/>
                </a:lnTo>
                <a:lnTo>
                  <a:pt x="61" y="273"/>
                </a:lnTo>
                <a:lnTo>
                  <a:pt x="59" y="272"/>
                </a:lnTo>
                <a:lnTo>
                  <a:pt x="58" y="273"/>
                </a:lnTo>
                <a:lnTo>
                  <a:pt x="59" y="273"/>
                </a:lnTo>
                <a:lnTo>
                  <a:pt x="58" y="274"/>
                </a:lnTo>
                <a:lnTo>
                  <a:pt x="57" y="274"/>
                </a:lnTo>
                <a:lnTo>
                  <a:pt x="56" y="274"/>
                </a:lnTo>
                <a:lnTo>
                  <a:pt x="55" y="274"/>
                </a:lnTo>
                <a:lnTo>
                  <a:pt x="54" y="274"/>
                </a:lnTo>
                <a:lnTo>
                  <a:pt x="53" y="274"/>
                </a:lnTo>
                <a:lnTo>
                  <a:pt x="52" y="274"/>
                </a:lnTo>
                <a:lnTo>
                  <a:pt x="52" y="273"/>
                </a:lnTo>
                <a:lnTo>
                  <a:pt x="53" y="270"/>
                </a:lnTo>
                <a:lnTo>
                  <a:pt x="53" y="269"/>
                </a:lnTo>
                <a:lnTo>
                  <a:pt x="53" y="268"/>
                </a:lnTo>
                <a:lnTo>
                  <a:pt x="54" y="267"/>
                </a:lnTo>
                <a:lnTo>
                  <a:pt x="54" y="265"/>
                </a:lnTo>
                <a:lnTo>
                  <a:pt x="56" y="262"/>
                </a:lnTo>
                <a:lnTo>
                  <a:pt x="58" y="256"/>
                </a:lnTo>
                <a:lnTo>
                  <a:pt x="59" y="256"/>
                </a:lnTo>
                <a:lnTo>
                  <a:pt x="60" y="254"/>
                </a:lnTo>
                <a:lnTo>
                  <a:pt x="60" y="252"/>
                </a:lnTo>
                <a:lnTo>
                  <a:pt x="60" y="251"/>
                </a:lnTo>
                <a:lnTo>
                  <a:pt x="60" y="250"/>
                </a:lnTo>
                <a:lnTo>
                  <a:pt x="60" y="249"/>
                </a:lnTo>
                <a:lnTo>
                  <a:pt x="59" y="248"/>
                </a:lnTo>
                <a:lnTo>
                  <a:pt x="59" y="247"/>
                </a:lnTo>
                <a:lnTo>
                  <a:pt x="58" y="247"/>
                </a:lnTo>
                <a:lnTo>
                  <a:pt x="57" y="247"/>
                </a:lnTo>
                <a:lnTo>
                  <a:pt x="55" y="246"/>
                </a:lnTo>
                <a:lnTo>
                  <a:pt x="54" y="246"/>
                </a:lnTo>
                <a:lnTo>
                  <a:pt x="52" y="245"/>
                </a:lnTo>
                <a:lnTo>
                  <a:pt x="51" y="245"/>
                </a:lnTo>
                <a:lnTo>
                  <a:pt x="50" y="245"/>
                </a:lnTo>
                <a:lnTo>
                  <a:pt x="49" y="245"/>
                </a:lnTo>
                <a:lnTo>
                  <a:pt x="48" y="245"/>
                </a:lnTo>
                <a:lnTo>
                  <a:pt x="47" y="244"/>
                </a:lnTo>
                <a:lnTo>
                  <a:pt x="48" y="244"/>
                </a:lnTo>
                <a:lnTo>
                  <a:pt x="48" y="243"/>
                </a:lnTo>
                <a:lnTo>
                  <a:pt x="47" y="243"/>
                </a:lnTo>
                <a:lnTo>
                  <a:pt x="46" y="243"/>
                </a:lnTo>
                <a:lnTo>
                  <a:pt x="45" y="243"/>
                </a:lnTo>
                <a:lnTo>
                  <a:pt x="44" y="243"/>
                </a:lnTo>
                <a:lnTo>
                  <a:pt x="43" y="243"/>
                </a:lnTo>
                <a:lnTo>
                  <a:pt x="42" y="243"/>
                </a:lnTo>
                <a:lnTo>
                  <a:pt x="41" y="243"/>
                </a:lnTo>
                <a:lnTo>
                  <a:pt x="40" y="243"/>
                </a:lnTo>
                <a:lnTo>
                  <a:pt x="39" y="244"/>
                </a:lnTo>
                <a:lnTo>
                  <a:pt x="39" y="245"/>
                </a:lnTo>
                <a:lnTo>
                  <a:pt x="38" y="246"/>
                </a:lnTo>
                <a:lnTo>
                  <a:pt x="37" y="247"/>
                </a:lnTo>
                <a:lnTo>
                  <a:pt x="37" y="246"/>
                </a:lnTo>
                <a:lnTo>
                  <a:pt x="36" y="246"/>
                </a:lnTo>
                <a:lnTo>
                  <a:pt x="36" y="245"/>
                </a:lnTo>
                <a:lnTo>
                  <a:pt x="36" y="244"/>
                </a:lnTo>
                <a:lnTo>
                  <a:pt x="35" y="244"/>
                </a:lnTo>
                <a:lnTo>
                  <a:pt x="35" y="243"/>
                </a:lnTo>
                <a:lnTo>
                  <a:pt x="35" y="242"/>
                </a:lnTo>
                <a:lnTo>
                  <a:pt x="35" y="241"/>
                </a:lnTo>
                <a:lnTo>
                  <a:pt x="34" y="240"/>
                </a:lnTo>
                <a:lnTo>
                  <a:pt x="34" y="239"/>
                </a:lnTo>
                <a:lnTo>
                  <a:pt x="33" y="239"/>
                </a:lnTo>
                <a:lnTo>
                  <a:pt x="32" y="238"/>
                </a:lnTo>
                <a:lnTo>
                  <a:pt x="31" y="237"/>
                </a:lnTo>
                <a:lnTo>
                  <a:pt x="30" y="237"/>
                </a:lnTo>
                <a:lnTo>
                  <a:pt x="29" y="236"/>
                </a:lnTo>
                <a:lnTo>
                  <a:pt x="28" y="236"/>
                </a:lnTo>
                <a:lnTo>
                  <a:pt x="28" y="235"/>
                </a:lnTo>
                <a:lnTo>
                  <a:pt x="28" y="234"/>
                </a:lnTo>
                <a:lnTo>
                  <a:pt x="27" y="233"/>
                </a:lnTo>
                <a:lnTo>
                  <a:pt x="26" y="232"/>
                </a:lnTo>
                <a:lnTo>
                  <a:pt x="25" y="232"/>
                </a:lnTo>
                <a:lnTo>
                  <a:pt x="25" y="233"/>
                </a:lnTo>
                <a:lnTo>
                  <a:pt x="24" y="234"/>
                </a:lnTo>
                <a:lnTo>
                  <a:pt x="23" y="233"/>
                </a:lnTo>
                <a:lnTo>
                  <a:pt x="22" y="232"/>
                </a:lnTo>
                <a:lnTo>
                  <a:pt x="21" y="231"/>
                </a:lnTo>
                <a:lnTo>
                  <a:pt x="21" y="230"/>
                </a:lnTo>
                <a:lnTo>
                  <a:pt x="21" y="229"/>
                </a:lnTo>
                <a:lnTo>
                  <a:pt x="20" y="228"/>
                </a:lnTo>
                <a:lnTo>
                  <a:pt x="19" y="228"/>
                </a:lnTo>
                <a:lnTo>
                  <a:pt x="18" y="228"/>
                </a:lnTo>
                <a:lnTo>
                  <a:pt x="17" y="228"/>
                </a:lnTo>
                <a:lnTo>
                  <a:pt x="16" y="227"/>
                </a:lnTo>
                <a:lnTo>
                  <a:pt x="15" y="227"/>
                </a:lnTo>
                <a:lnTo>
                  <a:pt x="15" y="226"/>
                </a:lnTo>
                <a:lnTo>
                  <a:pt x="15" y="225"/>
                </a:lnTo>
                <a:lnTo>
                  <a:pt x="14" y="225"/>
                </a:lnTo>
                <a:lnTo>
                  <a:pt x="14" y="224"/>
                </a:lnTo>
                <a:lnTo>
                  <a:pt x="13" y="224"/>
                </a:lnTo>
                <a:lnTo>
                  <a:pt x="13" y="223"/>
                </a:lnTo>
                <a:lnTo>
                  <a:pt x="12" y="223"/>
                </a:lnTo>
                <a:lnTo>
                  <a:pt x="11" y="223"/>
                </a:lnTo>
                <a:lnTo>
                  <a:pt x="9" y="219"/>
                </a:lnTo>
                <a:lnTo>
                  <a:pt x="9" y="218"/>
                </a:lnTo>
                <a:lnTo>
                  <a:pt x="8" y="217"/>
                </a:lnTo>
                <a:lnTo>
                  <a:pt x="7" y="217"/>
                </a:lnTo>
                <a:lnTo>
                  <a:pt x="6" y="217"/>
                </a:lnTo>
                <a:lnTo>
                  <a:pt x="6" y="216"/>
                </a:lnTo>
                <a:lnTo>
                  <a:pt x="5" y="216"/>
                </a:lnTo>
                <a:lnTo>
                  <a:pt x="4" y="216"/>
                </a:lnTo>
                <a:lnTo>
                  <a:pt x="4" y="215"/>
                </a:lnTo>
                <a:lnTo>
                  <a:pt x="2" y="215"/>
                </a:lnTo>
                <a:lnTo>
                  <a:pt x="1" y="214"/>
                </a:lnTo>
                <a:lnTo>
                  <a:pt x="1" y="213"/>
                </a:lnTo>
                <a:lnTo>
                  <a:pt x="3" y="212"/>
                </a:lnTo>
                <a:lnTo>
                  <a:pt x="3" y="210"/>
                </a:lnTo>
                <a:lnTo>
                  <a:pt x="3" y="207"/>
                </a:lnTo>
                <a:lnTo>
                  <a:pt x="3" y="206"/>
                </a:lnTo>
                <a:lnTo>
                  <a:pt x="3" y="205"/>
                </a:lnTo>
                <a:lnTo>
                  <a:pt x="4" y="204"/>
                </a:lnTo>
                <a:lnTo>
                  <a:pt x="4" y="203"/>
                </a:lnTo>
                <a:lnTo>
                  <a:pt x="4" y="202"/>
                </a:lnTo>
                <a:lnTo>
                  <a:pt x="3" y="201"/>
                </a:lnTo>
                <a:lnTo>
                  <a:pt x="2" y="201"/>
                </a:lnTo>
                <a:lnTo>
                  <a:pt x="1" y="200"/>
                </a:lnTo>
                <a:lnTo>
                  <a:pt x="1" y="199"/>
                </a:lnTo>
                <a:lnTo>
                  <a:pt x="0" y="199"/>
                </a:lnTo>
                <a:lnTo>
                  <a:pt x="0" y="198"/>
                </a:lnTo>
                <a:lnTo>
                  <a:pt x="0" y="197"/>
                </a:lnTo>
                <a:lnTo>
                  <a:pt x="0" y="196"/>
                </a:lnTo>
                <a:lnTo>
                  <a:pt x="3" y="193"/>
                </a:lnTo>
                <a:lnTo>
                  <a:pt x="4" y="192"/>
                </a:lnTo>
                <a:lnTo>
                  <a:pt x="4" y="19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5" name="Freeform 491"/>
          <p:cNvSpPr>
            <a:spLocks/>
          </p:cNvSpPr>
          <p:nvPr/>
        </p:nvSpPr>
        <p:spPr bwMode="auto">
          <a:xfrm>
            <a:off x="7981950" y="3609975"/>
            <a:ext cx="26988" cy="47625"/>
          </a:xfrm>
          <a:custGeom>
            <a:avLst/>
            <a:gdLst>
              <a:gd name="T0" fmla="*/ 0 w 17"/>
              <a:gd name="T1" fmla="*/ 2147483647 h 30"/>
              <a:gd name="T2" fmla="*/ 2147483647 w 17"/>
              <a:gd name="T3" fmla="*/ 2147483647 h 30"/>
              <a:gd name="T4" fmla="*/ 2147483647 w 17"/>
              <a:gd name="T5" fmla="*/ 2147483647 h 30"/>
              <a:gd name="T6" fmla="*/ 2147483647 w 17"/>
              <a:gd name="T7" fmla="*/ 0 h 30"/>
              <a:gd name="T8" fmla="*/ 2147483647 w 17"/>
              <a:gd name="T9" fmla="*/ 2147483647 h 30"/>
              <a:gd name="T10" fmla="*/ 2147483647 w 17"/>
              <a:gd name="T11" fmla="*/ 2147483647 h 30"/>
              <a:gd name="T12" fmla="*/ 2147483647 w 17"/>
              <a:gd name="T13" fmla="*/ 2147483647 h 30"/>
              <a:gd name="T14" fmla="*/ 2147483647 w 17"/>
              <a:gd name="T15" fmla="*/ 2147483647 h 30"/>
              <a:gd name="T16" fmla="*/ 0 w 17"/>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30">
                <a:moveTo>
                  <a:pt x="0" y="30"/>
                </a:moveTo>
                <a:lnTo>
                  <a:pt x="13" y="9"/>
                </a:lnTo>
                <a:lnTo>
                  <a:pt x="15" y="4"/>
                </a:lnTo>
                <a:lnTo>
                  <a:pt x="15" y="0"/>
                </a:lnTo>
                <a:lnTo>
                  <a:pt x="16" y="2"/>
                </a:lnTo>
                <a:lnTo>
                  <a:pt x="17" y="1"/>
                </a:lnTo>
                <a:lnTo>
                  <a:pt x="14" y="9"/>
                </a:lnTo>
                <a:lnTo>
                  <a:pt x="5" y="24"/>
                </a:lnTo>
                <a:lnTo>
                  <a:pt x="0" y="3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6" name="Freeform 492"/>
          <p:cNvSpPr>
            <a:spLocks/>
          </p:cNvSpPr>
          <p:nvPr/>
        </p:nvSpPr>
        <p:spPr bwMode="auto">
          <a:xfrm>
            <a:off x="7913688" y="3727450"/>
            <a:ext cx="9525" cy="14288"/>
          </a:xfrm>
          <a:custGeom>
            <a:avLst/>
            <a:gdLst>
              <a:gd name="T0" fmla="*/ 2147483647 w 6"/>
              <a:gd name="T1" fmla="*/ 2147483647 h 9"/>
              <a:gd name="T2" fmla="*/ 2147483647 w 6"/>
              <a:gd name="T3" fmla="*/ 2147483647 h 9"/>
              <a:gd name="T4" fmla="*/ 2147483647 w 6"/>
              <a:gd name="T5" fmla="*/ 2147483647 h 9"/>
              <a:gd name="T6" fmla="*/ 0 w 6"/>
              <a:gd name="T7" fmla="*/ 2147483647 h 9"/>
              <a:gd name="T8" fmla="*/ 2147483647 w 6"/>
              <a:gd name="T9" fmla="*/ 2147483647 h 9"/>
              <a:gd name="T10" fmla="*/ 0 w 6"/>
              <a:gd name="T11" fmla="*/ 2147483647 h 9"/>
              <a:gd name="T12" fmla="*/ 2147483647 w 6"/>
              <a:gd name="T13" fmla="*/ 2147483647 h 9"/>
              <a:gd name="T14" fmla="*/ 2147483647 w 6"/>
              <a:gd name="T15" fmla="*/ 0 h 9"/>
              <a:gd name="T16" fmla="*/ 2147483647 w 6"/>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9">
                <a:moveTo>
                  <a:pt x="4" y="2"/>
                </a:moveTo>
                <a:lnTo>
                  <a:pt x="3" y="3"/>
                </a:lnTo>
                <a:lnTo>
                  <a:pt x="3" y="4"/>
                </a:lnTo>
                <a:lnTo>
                  <a:pt x="0" y="9"/>
                </a:lnTo>
                <a:lnTo>
                  <a:pt x="2" y="5"/>
                </a:lnTo>
                <a:lnTo>
                  <a:pt x="0" y="3"/>
                </a:lnTo>
                <a:lnTo>
                  <a:pt x="1" y="1"/>
                </a:lnTo>
                <a:lnTo>
                  <a:pt x="6" y="0"/>
                </a:lnTo>
                <a:lnTo>
                  <a:pt x="4"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7" name="Freeform 493"/>
          <p:cNvSpPr>
            <a:spLocks/>
          </p:cNvSpPr>
          <p:nvPr/>
        </p:nvSpPr>
        <p:spPr bwMode="auto">
          <a:xfrm>
            <a:off x="7962900" y="3673475"/>
            <a:ext cx="6350" cy="6350"/>
          </a:xfrm>
          <a:custGeom>
            <a:avLst/>
            <a:gdLst>
              <a:gd name="T0" fmla="*/ 2147483647 w 4"/>
              <a:gd name="T1" fmla="*/ 2147483647 h 4"/>
              <a:gd name="T2" fmla="*/ 2147483647 w 4"/>
              <a:gd name="T3" fmla="*/ 2147483647 h 4"/>
              <a:gd name="T4" fmla="*/ 0 w 4"/>
              <a:gd name="T5" fmla="*/ 2147483647 h 4"/>
              <a:gd name="T6" fmla="*/ 2147483647 w 4"/>
              <a:gd name="T7" fmla="*/ 2147483647 h 4"/>
              <a:gd name="T8" fmla="*/ 2147483647 w 4"/>
              <a:gd name="T9" fmla="*/ 2147483647 h 4"/>
              <a:gd name="T10" fmla="*/ 2147483647 w 4"/>
              <a:gd name="T11" fmla="*/ 0 h 4"/>
              <a:gd name="T12" fmla="*/ 2147483647 w 4"/>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4" y="1"/>
                </a:moveTo>
                <a:lnTo>
                  <a:pt x="2" y="4"/>
                </a:lnTo>
                <a:lnTo>
                  <a:pt x="0" y="2"/>
                </a:lnTo>
                <a:lnTo>
                  <a:pt x="2" y="2"/>
                </a:lnTo>
                <a:lnTo>
                  <a:pt x="1" y="1"/>
                </a:lnTo>
                <a:lnTo>
                  <a:pt x="2" y="0"/>
                </a:lnTo>
                <a:lnTo>
                  <a:pt x="4"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8" name="Freeform 494"/>
          <p:cNvSpPr>
            <a:spLocks/>
          </p:cNvSpPr>
          <p:nvPr/>
        </p:nvSpPr>
        <p:spPr bwMode="auto">
          <a:xfrm>
            <a:off x="8020050" y="3482975"/>
            <a:ext cx="6350" cy="9525"/>
          </a:xfrm>
          <a:custGeom>
            <a:avLst/>
            <a:gdLst>
              <a:gd name="T0" fmla="*/ 2147483647 w 4"/>
              <a:gd name="T1" fmla="*/ 2147483647 h 6"/>
              <a:gd name="T2" fmla="*/ 2147483647 w 4"/>
              <a:gd name="T3" fmla="*/ 2147483647 h 6"/>
              <a:gd name="T4" fmla="*/ 2147483647 w 4"/>
              <a:gd name="T5" fmla="*/ 2147483647 h 6"/>
              <a:gd name="T6" fmla="*/ 0 w 4"/>
              <a:gd name="T7" fmla="*/ 0 h 6"/>
              <a:gd name="T8" fmla="*/ 2147483647 w 4"/>
              <a:gd name="T9" fmla="*/ 0 h 6"/>
              <a:gd name="T10" fmla="*/ 2147483647 w 4"/>
              <a:gd name="T11" fmla="*/ 2147483647 h 6"/>
              <a:gd name="T12" fmla="*/ 2147483647 w 4"/>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6"/>
                </a:moveTo>
                <a:lnTo>
                  <a:pt x="2" y="5"/>
                </a:lnTo>
                <a:lnTo>
                  <a:pt x="2" y="3"/>
                </a:lnTo>
                <a:lnTo>
                  <a:pt x="0" y="0"/>
                </a:lnTo>
                <a:lnTo>
                  <a:pt x="2" y="0"/>
                </a:lnTo>
                <a:lnTo>
                  <a:pt x="4" y="3"/>
                </a:lnTo>
                <a:lnTo>
                  <a:pt x="4"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9" name="Freeform 495"/>
          <p:cNvSpPr>
            <a:spLocks/>
          </p:cNvSpPr>
          <p:nvPr/>
        </p:nvSpPr>
        <p:spPr bwMode="auto">
          <a:xfrm>
            <a:off x="7972425" y="3660775"/>
            <a:ext cx="6350" cy="4763"/>
          </a:xfrm>
          <a:custGeom>
            <a:avLst/>
            <a:gdLst>
              <a:gd name="T0" fmla="*/ 0 w 4"/>
              <a:gd name="T1" fmla="*/ 2147483647 h 3"/>
              <a:gd name="T2" fmla="*/ 0 w 4"/>
              <a:gd name="T3" fmla="*/ 0 h 3"/>
              <a:gd name="T4" fmla="*/ 2147483647 w 4"/>
              <a:gd name="T5" fmla="*/ 0 h 3"/>
              <a:gd name="T6" fmla="*/ 2147483647 w 4"/>
              <a:gd name="T7" fmla="*/ 2147483647 h 3"/>
              <a:gd name="T8" fmla="*/ 2147483647 w 4"/>
              <a:gd name="T9" fmla="*/ 2147483647 h 3"/>
              <a:gd name="T10" fmla="*/ 2147483647 w 4"/>
              <a:gd name="T11" fmla="*/ 2147483647 h 3"/>
              <a:gd name="T12" fmla="*/ 0 w 4"/>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0" y="1"/>
                </a:moveTo>
                <a:lnTo>
                  <a:pt x="0" y="0"/>
                </a:lnTo>
                <a:lnTo>
                  <a:pt x="2" y="0"/>
                </a:lnTo>
                <a:lnTo>
                  <a:pt x="4" y="2"/>
                </a:lnTo>
                <a:lnTo>
                  <a:pt x="3" y="3"/>
                </a:lnTo>
                <a:lnTo>
                  <a:pt x="2"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0" name="Freeform 496"/>
          <p:cNvSpPr>
            <a:spLocks/>
          </p:cNvSpPr>
          <p:nvPr/>
        </p:nvSpPr>
        <p:spPr bwMode="auto">
          <a:xfrm>
            <a:off x="7969250" y="3662363"/>
            <a:ext cx="6350" cy="4762"/>
          </a:xfrm>
          <a:custGeom>
            <a:avLst/>
            <a:gdLst>
              <a:gd name="T0" fmla="*/ 2147483647 w 4"/>
              <a:gd name="T1" fmla="*/ 0 h 3"/>
              <a:gd name="T2" fmla="*/ 2147483647 w 4"/>
              <a:gd name="T3" fmla="*/ 2147483647 h 3"/>
              <a:gd name="T4" fmla="*/ 2147483647 w 4"/>
              <a:gd name="T5" fmla="*/ 2147483647 h 3"/>
              <a:gd name="T6" fmla="*/ 0 w 4"/>
              <a:gd name="T7" fmla="*/ 0 h 3"/>
              <a:gd name="T8" fmla="*/ 2147483647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2" y="0"/>
                </a:moveTo>
                <a:lnTo>
                  <a:pt x="4" y="1"/>
                </a:lnTo>
                <a:lnTo>
                  <a:pt x="1" y="3"/>
                </a:lnTo>
                <a:lnTo>
                  <a:pt x="0"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1" name="Freeform 497"/>
          <p:cNvSpPr>
            <a:spLocks/>
          </p:cNvSpPr>
          <p:nvPr/>
        </p:nvSpPr>
        <p:spPr bwMode="auto">
          <a:xfrm>
            <a:off x="7907338" y="3736975"/>
            <a:ext cx="4762" cy="4763"/>
          </a:xfrm>
          <a:custGeom>
            <a:avLst/>
            <a:gdLst>
              <a:gd name="T0" fmla="*/ 2147483647 w 3"/>
              <a:gd name="T1" fmla="*/ 2147483647 h 3"/>
              <a:gd name="T2" fmla="*/ 2147483647 w 3"/>
              <a:gd name="T3" fmla="*/ 2147483647 h 3"/>
              <a:gd name="T4" fmla="*/ 0 w 3"/>
              <a:gd name="T5" fmla="*/ 0 h 3"/>
              <a:gd name="T6" fmla="*/ 2147483647 w 3"/>
              <a:gd name="T7" fmla="*/ 0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2" y="3"/>
                </a:moveTo>
                <a:lnTo>
                  <a:pt x="1" y="1"/>
                </a:lnTo>
                <a:lnTo>
                  <a:pt x="0" y="0"/>
                </a:lnTo>
                <a:lnTo>
                  <a:pt x="1" y="0"/>
                </a:lnTo>
                <a:lnTo>
                  <a:pt x="3" y="2"/>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2" name="Freeform 498"/>
          <p:cNvSpPr>
            <a:spLocks/>
          </p:cNvSpPr>
          <p:nvPr/>
        </p:nvSpPr>
        <p:spPr bwMode="auto">
          <a:xfrm>
            <a:off x="7969250" y="3671888"/>
            <a:ext cx="3175" cy="3175"/>
          </a:xfrm>
          <a:custGeom>
            <a:avLst/>
            <a:gdLst>
              <a:gd name="T0" fmla="*/ 0 w 2"/>
              <a:gd name="T1" fmla="*/ 2147483647 h 2"/>
              <a:gd name="T2" fmla="*/ 0 w 2"/>
              <a:gd name="T3" fmla="*/ 0 h 2"/>
              <a:gd name="T4" fmla="*/ 2147483647 w 2"/>
              <a:gd name="T5" fmla="*/ 0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3" name="Freeform 499"/>
          <p:cNvSpPr>
            <a:spLocks/>
          </p:cNvSpPr>
          <p:nvPr/>
        </p:nvSpPr>
        <p:spPr bwMode="auto">
          <a:xfrm>
            <a:off x="7972425" y="3670300"/>
            <a:ext cx="3175" cy="1588"/>
          </a:xfrm>
          <a:custGeom>
            <a:avLst/>
            <a:gdLst>
              <a:gd name="T0" fmla="*/ 0 w 2"/>
              <a:gd name="T1" fmla="*/ 2147483647 h 1"/>
              <a:gd name="T2" fmla="*/ 2147483647 w 2"/>
              <a:gd name="T3" fmla="*/ 0 h 1"/>
              <a:gd name="T4" fmla="*/ 2147483647 w 2"/>
              <a:gd name="T5" fmla="*/ 0 h 1"/>
              <a:gd name="T6" fmla="*/ 0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1" y="0"/>
                </a:lnTo>
                <a:lnTo>
                  <a:pt x="2"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4" name="Freeform 500"/>
          <p:cNvSpPr>
            <a:spLocks/>
          </p:cNvSpPr>
          <p:nvPr/>
        </p:nvSpPr>
        <p:spPr bwMode="auto">
          <a:xfrm>
            <a:off x="7967663" y="3670300"/>
            <a:ext cx="1587" cy="1588"/>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5" name="Freeform 501"/>
          <p:cNvSpPr>
            <a:spLocks/>
          </p:cNvSpPr>
          <p:nvPr/>
        </p:nvSpPr>
        <p:spPr bwMode="auto">
          <a:xfrm>
            <a:off x="7978775" y="3648075"/>
            <a:ext cx="1588" cy="3175"/>
          </a:xfrm>
          <a:custGeom>
            <a:avLst/>
            <a:gdLst>
              <a:gd name="T0" fmla="*/ 0 w 1"/>
              <a:gd name="T1" fmla="*/ 2147483647 h 2"/>
              <a:gd name="T2" fmla="*/ 0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1"/>
                </a:moveTo>
                <a:lnTo>
                  <a:pt x="0" y="0"/>
                </a:lnTo>
                <a:lnTo>
                  <a:pt x="1"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6" name="Freeform 502"/>
          <p:cNvSpPr>
            <a:spLocks/>
          </p:cNvSpPr>
          <p:nvPr/>
        </p:nvSpPr>
        <p:spPr bwMode="auto">
          <a:xfrm>
            <a:off x="7958138" y="3673475"/>
            <a:ext cx="3175" cy="1588"/>
          </a:xfrm>
          <a:custGeom>
            <a:avLst/>
            <a:gdLst>
              <a:gd name="T0" fmla="*/ 2147483647 w 2"/>
              <a:gd name="T1" fmla="*/ 0 h 1"/>
              <a:gd name="T2" fmla="*/ 2147483647 w 2"/>
              <a:gd name="T3" fmla="*/ 2147483647 h 1"/>
              <a:gd name="T4" fmla="*/ 0 w 2"/>
              <a:gd name="T5" fmla="*/ 0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lnTo>
                  <a:pt x="2"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7" name="Freeform 503"/>
          <p:cNvSpPr>
            <a:spLocks/>
          </p:cNvSpPr>
          <p:nvPr/>
        </p:nvSpPr>
        <p:spPr bwMode="auto">
          <a:xfrm>
            <a:off x="7958138" y="3671888"/>
            <a:ext cx="1587" cy="1587"/>
          </a:xfrm>
          <a:custGeom>
            <a:avLst/>
            <a:gdLst>
              <a:gd name="T0" fmla="*/ 2147483647 w 1"/>
              <a:gd name="T1" fmla="*/ 2147483647 h 1"/>
              <a:gd name="T2" fmla="*/ 0 w 1"/>
              <a:gd name="T3" fmla="*/ 0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8" name="Rectangle 504"/>
          <p:cNvSpPr>
            <a:spLocks noChangeArrowheads="1"/>
          </p:cNvSpPr>
          <p:nvPr/>
        </p:nvSpPr>
        <p:spPr bwMode="auto">
          <a:xfrm>
            <a:off x="7696200" y="32766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900">
                <a:solidFill>
                  <a:srgbClr val="000000"/>
                </a:solidFill>
              </a:rPr>
              <a:t>NJ</a:t>
            </a:r>
            <a:endParaRPr lang="en-US" altLang="en-US" sz="900"/>
          </a:p>
        </p:txBody>
      </p:sp>
      <p:sp>
        <p:nvSpPr>
          <p:cNvPr id="6649" name="Freeform 505"/>
          <p:cNvSpPr>
            <a:spLocks/>
          </p:cNvSpPr>
          <p:nvPr/>
        </p:nvSpPr>
        <p:spPr bwMode="auto">
          <a:xfrm>
            <a:off x="7696200" y="3505200"/>
            <a:ext cx="76200" cy="228600"/>
          </a:xfrm>
          <a:custGeom>
            <a:avLst/>
            <a:gdLst>
              <a:gd name="T0" fmla="*/ 2147483647 w 65"/>
              <a:gd name="T1" fmla="*/ 2147483647 h 155"/>
              <a:gd name="T2" fmla="*/ 2147483647 w 65"/>
              <a:gd name="T3" fmla="*/ 2147483647 h 155"/>
              <a:gd name="T4" fmla="*/ 2147483647 w 65"/>
              <a:gd name="T5" fmla="*/ 2147483647 h 155"/>
              <a:gd name="T6" fmla="*/ 2147483647 w 65"/>
              <a:gd name="T7" fmla="*/ 2147483647 h 155"/>
              <a:gd name="T8" fmla="*/ 2147483647 w 65"/>
              <a:gd name="T9" fmla="*/ 2147483647 h 155"/>
              <a:gd name="T10" fmla="*/ 2147483647 w 65"/>
              <a:gd name="T11" fmla="*/ 2147483647 h 155"/>
              <a:gd name="T12" fmla="*/ 2147483647 w 65"/>
              <a:gd name="T13" fmla="*/ 2147483647 h 155"/>
              <a:gd name="T14" fmla="*/ 2147483647 w 65"/>
              <a:gd name="T15" fmla="*/ 2147483647 h 155"/>
              <a:gd name="T16" fmla="*/ 2147483647 w 65"/>
              <a:gd name="T17" fmla="*/ 2147483647 h 155"/>
              <a:gd name="T18" fmla="*/ 2147483647 w 65"/>
              <a:gd name="T19" fmla="*/ 2147483647 h 155"/>
              <a:gd name="T20" fmla="*/ 2147483647 w 65"/>
              <a:gd name="T21" fmla="*/ 2147483647 h 155"/>
              <a:gd name="T22" fmla="*/ 2147483647 w 65"/>
              <a:gd name="T23" fmla="*/ 2147483647 h 155"/>
              <a:gd name="T24" fmla="*/ 2147483647 w 65"/>
              <a:gd name="T25" fmla="*/ 2147483647 h 155"/>
              <a:gd name="T26" fmla="*/ 2147483647 w 65"/>
              <a:gd name="T27" fmla="*/ 2147483647 h 155"/>
              <a:gd name="T28" fmla="*/ 2147483647 w 65"/>
              <a:gd name="T29" fmla="*/ 2147483647 h 155"/>
              <a:gd name="T30" fmla="*/ 2147483647 w 65"/>
              <a:gd name="T31" fmla="*/ 2147483647 h 155"/>
              <a:gd name="T32" fmla="*/ 2147483647 w 65"/>
              <a:gd name="T33" fmla="*/ 2147483647 h 155"/>
              <a:gd name="T34" fmla="*/ 2147483647 w 65"/>
              <a:gd name="T35" fmla="*/ 2147483647 h 155"/>
              <a:gd name="T36" fmla="*/ 2147483647 w 65"/>
              <a:gd name="T37" fmla="*/ 2147483647 h 155"/>
              <a:gd name="T38" fmla="*/ 2147483647 w 65"/>
              <a:gd name="T39" fmla="*/ 2147483647 h 155"/>
              <a:gd name="T40" fmla="*/ 2147483647 w 65"/>
              <a:gd name="T41" fmla="*/ 2147483647 h 155"/>
              <a:gd name="T42" fmla="*/ 2147483647 w 65"/>
              <a:gd name="T43" fmla="*/ 2147483647 h 155"/>
              <a:gd name="T44" fmla="*/ 2147483647 w 65"/>
              <a:gd name="T45" fmla="*/ 2147483647 h 155"/>
              <a:gd name="T46" fmla="*/ 2147483647 w 65"/>
              <a:gd name="T47" fmla="*/ 2147483647 h 155"/>
              <a:gd name="T48" fmla="*/ 2147483647 w 65"/>
              <a:gd name="T49" fmla="*/ 2147483647 h 155"/>
              <a:gd name="T50" fmla="*/ 2147483647 w 65"/>
              <a:gd name="T51" fmla="*/ 2147483647 h 155"/>
              <a:gd name="T52" fmla="*/ 2147483647 w 65"/>
              <a:gd name="T53" fmla="*/ 2147483647 h 155"/>
              <a:gd name="T54" fmla="*/ 2147483647 w 65"/>
              <a:gd name="T55" fmla="*/ 2147483647 h 155"/>
              <a:gd name="T56" fmla="*/ 2147483647 w 65"/>
              <a:gd name="T57" fmla="*/ 2147483647 h 155"/>
              <a:gd name="T58" fmla="*/ 2147483647 w 65"/>
              <a:gd name="T59" fmla="*/ 2147483647 h 155"/>
              <a:gd name="T60" fmla="*/ 2147483647 w 65"/>
              <a:gd name="T61" fmla="*/ 2147483647 h 155"/>
              <a:gd name="T62" fmla="*/ 2147483647 w 65"/>
              <a:gd name="T63" fmla="*/ 2147483647 h 155"/>
              <a:gd name="T64" fmla="*/ 2147483647 w 65"/>
              <a:gd name="T65" fmla="*/ 2147483647 h 155"/>
              <a:gd name="T66" fmla="*/ 2147483647 w 65"/>
              <a:gd name="T67" fmla="*/ 2147483647 h 155"/>
              <a:gd name="T68" fmla="*/ 2147483647 w 65"/>
              <a:gd name="T69" fmla="*/ 2147483647 h 155"/>
              <a:gd name="T70" fmla="*/ 2147483647 w 65"/>
              <a:gd name="T71" fmla="*/ 2147483647 h 155"/>
              <a:gd name="T72" fmla="*/ 2147483647 w 65"/>
              <a:gd name="T73" fmla="*/ 2147483647 h 155"/>
              <a:gd name="T74" fmla="*/ 2147483647 w 65"/>
              <a:gd name="T75" fmla="*/ 2147483647 h 155"/>
              <a:gd name="T76" fmla="*/ 2147483647 w 65"/>
              <a:gd name="T77" fmla="*/ 2147483647 h 155"/>
              <a:gd name="T78" fmla="*/ 2147483647 w 65"/>
              <a:gd name="T79" fmla="*/ 2147483647 h 155"/>
              <a:gd name="T80" fmla="*/ 2147483647 w 65"/>
              <a:gd name="T81" fmla="*/ 2147483647 h 155"/>
              <a:gd name="T82" fmla="*/ 2147483647 w 65"/>
              <a:gd name="T83" fmla="*/ 2147483647 h 155"/>
              <a:gd name="T84" fmla="*/ 2147483647 w 65"/>
              <a:gd name="T85" fmla="*/ 2147483647 h 155"/>
              <a:gd name="T86" fmla="*/ 2147483647 w 65"/>
              <a:gd name="T87" fmla="*/ 2147483647 h 155"/>
              <a:gd name="T88" fmla="*/ 2147483647 w 65"/>
              <a:gd name="T89" fmla="*/ 2147483647 h 155"/>
              <a:gd name="T90" fmla="*/ 2147483647 w 65"/>
              <a:gd name="T91" fmla="*/ 2147483647 h 155"/>
              <a:gd name="T92" fmla="*/ 2147483647 w 65"/>
              <a:gd name="T93" fmla="*/ 2147483647 h 155"/>
              <a:gd name="T94" fmla="*/ 2147483647 w 65"/>
              <a:gd name="T95" fmla="*/ 2147483647 h 155"/>
              <a:gd name="T96" fmla="*/ 2147483647 w 65"/>
              <a:gd name="T97" fmla="*/ 2147483647 h 155"/>
              <a:gd name="T98" fmla="*/ 2147483647 w 65"/>
              <a:gd name="T99" fmla="*/ 2147483647 h 155"/>
              <a:gd name="T100" fmla="*/ 2147483647 w 65"/>
              <a:gd name="T101" fmla="*/ 2147483647 h 155"/>
              <a:gd name="T102" fmla="*/ 2147483647 w 65"/>
              <a:gd name="T103" fmla="*/ 2147483647 h 155"/>
              <a:gd name="T104" fmla="*/ 0 w 65"/>
              <a:gd name="T105" fmla="*/ 2147483647 h 155"/>
              <a:gd name="T106" fmla="*/ 0 w 65"/>
              <a:gd name="T107" fmla="*/ 2147483647 h 155"/>
              <a:gd name="T108" fmla="*/ 2147483647 w 65"/>
              <a:gd name="T109" fmla="*/ 2147483647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5" h="155">
                <a:moveTo>
                  <a:pt x="20" y="0"/>
                </a:moveTo>
                <a:lnTo>
                  <a:pt x="24" y="0"/>
                </a:lnTo>
                <a:lnTo>
                  <a:pt x="26" y="0"/>
                </a:lnTo>
                <a:lnTo>
                  <a:pt x="27" y="1"/>
                </a:lnTo>
                <a:lnTo>
                  <a:pt x="31" y="2"/>
                </a:lnTo>
                <a:lnTo>
                  <a:pt x="33" y="4"/>
                </a:lnTo>
                <a:lnTo>
                  <a:pt x="34" y="5"/>
                </a:lnTo>
                <a:lnTo>
                  <a:pt x="33" y="5"/>
                </a:lnTo>
                <a:lnTo>
                  <a:pt x="31" y="5"/>
                </a:lnTo>
                <a:lnTo>
                  <a:pt x="30" y="5"/>
                </a:lnTo>
                <a:lnTo>
                  <a:pt x="29" y="6"/>
                </a:lnTo>
                <a:lnTo>
                  <a:pt x="29" y="7"/>
                </a:lnTo>
                <a:lnTo>
                  <a:pt x="28" y="8"/>
                </a:lnTo>
                <a:lnTo>
                  <a:pt x="28" y="9"/>
                </a:lnTo>
                <a:lnTo>
                  <a:pt x="27" y="10"/>
                </a:lnTo>
                <a:lnTo>
                  <a:pt x="27" y="11"/>
                </a:lnTo>
                <a:lnTo>
                  <a:pt x="26" y="11"/>
                </a:lnTo>
                <a:lnTo>
                  <a:pt x="26" y="12"/>
                </a:lnTo>
                <a:lnTo>
                  <a:pt x="26" y="13"/>
                </a:lnTo>
                <a:lnTo>
                  <a:pt x="25" y="13"/>
                </a:lnTo>
                <a:lnTo>
                  <a:pt x="25" y="14"/>
                </a:lnTo>
                <a:lnTo>
                  <a:pt x="24" y="14"/>
                </a:lnTo>
                <a:lnTo>
                  <a:pt x="24" y="15"/>
                </a:lnTo>
                <a:lnTo>
                  <a:pt x="23" y="16"/>
                </a:lnTo>
                <a:lnTo>
                  <a:pt x="23" y="17"/>
                </a:lnTo>
                <a:lnTo>
                  <a:pt x="23" y="18"/>
                </a:lnTo>
                <a:lnTo>
                  <a:pt x="22" y="19"/>
                </a:lnTo>
                <a:lnTo>
                  <a:pt x="21" y="20"/>
                </a:lnTo>
                <a:lnTo>
                  <a:pt x="20" y="21"/>
                </a:lnTo>
                <a:lnTo>
                  <a:pt x="19" y="21"/>
                </a:lnTo>
                <a:lnTo>
                  <a:pt x="18" y="22"/>
                </a:lnTo>
                <a:lnTo>
                  <a:pt x="17" y="22"/>
                </a:lnTo>
                <a:lnTo>
                  <a:pt x="17" y="23"/>
                </a:lnTo>
                <a:lnTo>
                  <a:pt x="16" y="24"/>
                </a:lnTo>
                <a:lnTo>
                  <a:pt x="16" y="25"/>
                </a:lnTo>
                <a:lnTo>
                  <a:pt x="15" y="25"/>
                </a:lnTo>
                <a:lnTo>
                  <a:pt x="15" y="26"/>
                </a:lnTo>
                <a:lnTo>
                  <a:pt x="16" y="26"/>
                </a:lnTo>
                <a:lnTo>
                  <a:pt x="15" y="26"/>
                </a:lnTo>
                <a:lnTo>
                  <a:pt x="16" y="27"/>
                </a:lnTo>
                <a:lnTo>
                  <a:pt x="15" y="28"/>
                </a:lnTo>
                <a:lnTo>
                  <a:pt x="16" y="28"/>
                </a:lnTo>
                <a:lnTo>
                  <a:pt x="15" y="29"/>
                </a:lnTo>
                <a:lnTo>
                  <a:pt x="17" y="28"/>
                </a:lnTo>
                <a:lnTo>
                  <a:pt x="17" y="29"/>
                </a:lnTo>
                <a:lnTo>
                  <a:pt x="18" y="29"/>
                </a:lnTo>
                <a:lnTo>
                  <a:pt x="20" y="31"/>
                </a:lnTo>
                <a:lnTo>
                  <a:pt x="20" y="32"/>
                </a:lnTo>
                <a:lnTo>
                  <a:pt x="20" y="33"/>
                </a:lnTo>
                <a:lnTo>
                  <a:pt x="20" y="34"/>
                </a:lnTo>
                <a:lnTo>
                  <a:pt x="20" y="35"/>
                </a:lnTo>
                <a:lnTo>
                  <a:pt x="20" y="36"/>
                </a:lnTo>
                <a:lnTo>
                  <a:pt x="19" y="37"/>
                </a:lnTo>
                <a:lnTo>
                  <a:pt x="18" y="38"/>
                </a:lnTo>
                <a:lnTo>
                  <a:pt x="18" y="39"/>
                </a:lnTo>
                <a:lnTo>
                  <a:pt x="18" y="40"/>
                </a:lnTo>
                <a:lnTo>
                  <a:pt x="17" y="40"/>
                </a:lnTo>
                <a:lnTo>
                  <a:pt x="17" y="41"/>
                </a:lnTo>
                <a:lnTo>
                  <a:pt x="16" y="41"/>
                </a:lnTo>
                <a:lnTo>
                  <a:pt x="17" y="41"/>
                </a:lnTo>
                <a:lnTo>
                  <a:pt x="17" y="42"/>
                </a:lnTo>
                <a:lnTo>
                  <a:pt x="18" y="43"/>
                </a:lnTo>
                <a:lnTo>
                  <a:pt x="18" y="44"/>
                </a:lnTo>
                <a:lnTo>
                  <a:pt x="17" y="44"/>
                </a:lnTo>
                <a:lnTo>
                  <a:pt x="18" y="44"/>
                </a:lnTo>
                <a:lnTo>
                  <a:pt x="19" y="44"/>
                </a:lnTo>
                <a:lnTo>
                  <a:pt x="19" y="45"/>
                </a:lnTo>
                <a:lnTo>
                  <a:pt x="20" y="45"/>
                </a:lnTo>
                <a:lnTo>
                  <a:pt x="20" y="46"/>
                </a:lnTo>
                <a:lnTo>
                  <a:pt x="21" y="47"/>
                </a:lnTo>
                <a:lnTo>
                  <a:pt x="22" y="48"/>
                </a:lnTo>
                <a:lnTo>
                  <a:pt x="23" y="49"/>
                </a:lnTo>
                <a:lnTo>
                  <a:pt x="23" y="50"/>
                </a:lnTo>
                <a:lnTo>
                  <a:pt x="22" y="50"/>
                </a:lnTo>
                <a:lnTo>
                  <a:pt x="21" y="50"/>
                </a:lnTo>
                <a:lnTo>
                  <a:pt x="21" y="51"/>
                </a:lnTo>
                <a:lnTo>
                  <a:pt x="23" y="51"/>
                </a:lnTo>
                <a:lnTo>
                  <a:pt x="23" y="52"/>
                </a:lnTo>
                <a:lnTo>
                  <a:pt x="24" y="52"/>
                </a:lnTo>
                <a:lnTo>
                  <a:pt x="24" y="53"/>
                </a:lnTo>
                <a:lnTo>
                  <a:pt x="25" y="53"/>
                </a:lnTo>
                <a:lnTo>
                  <a:pt x="26" y="54"/>
                </a:lnTo>
                <a:lnTo>
                  <a:pt x="26" y="55"/>
                </a:lnTo>
                <a:lnTo>
                  <a:pt x="27" y="55"/>
                </a:lnTo>
                <a:lnTo>
                  <a:pt x="28" y="56"/>
                </a:lnTo>
                <a:lnTo>
                  <a:pt x="29" y="56"/>
                </a:lnTo>
                <a:lnTo>
                  <a:pt x="29" y="57"/>
                </a:lnTo>
                <a:lnTo>
                  <a:pt x="29" y="58"/>
                </a:lnTo>
                <a:lnTo>
                  <a:pt x="30" y="58"/>
                </a:lnTo>
                <a:lnTo>
                  <a:pt x="31" y="59"/>
                </a:lnTo>
                <a:lnTo>
                  <a:pt x="31" y="60"/>
                </a:lnTo>
                <a:lnTo>
                  <a:pt x="31" y="61"/>
                </a:lnTo>
                <a:lnTo>
                  <a:pt x="32" y="62"/>
                </a:lnTo>
                <a:lnTo>
                  <a:pt x="33" y="64"/>
                </a:lnTo>
                <a:lnTo>
                  <a:pt x="34" y="65"/>
                </a:lnTo>
                <a:lnTo>
                  <a:pt x="34" y="67"/>
                </a:lnTo>
                <a:lnTo>
                  <a:pt x="34" y="68"/>
                </a:lnTo>
                <a:lnTo>
                  <a:pt x="34" y="69"/>
                </a:lnTo>
                <a:lnTo>
                  <a:pt x="35" y="70"/>
                </a:lnTo>
                <a:lnTo>
                  <a:pt x="35" y="71"/>
                </a:lnTo>
                <a:lnTo>
                  <a:pt x="35" y="72"/>
                </a:lnTo>
                <a:lnTo>
                  <a:pt x="35" y="73"/>
                </a:lnTo>
                <a:lnTo>
                  <a:pt x="34" y="73"/>
                </a:lnTo>
                <a:lnTo>
                  <a:pt x="34" y="74"/>
                </a:lnTo>
                <a:lnTo>
                  <a:pt x="33" y="74"/>
                </a:lnTo>
                <a:lnTo>
                  <a:pt x="33" y="76"/>
                </a:lnTo>
                <a:lnTo>
                  <a:pt x="33" y="77"/>
                </a:lnTo>
                <a:lnTo>
                  <a:pt x="33" y="78"/>
                </a:lnTo>
                <a:lnTo>
                  <a:pt x="33" y="79"/>
                </a:lnTo>
                <a:lnTo>
                  <a:pt x="33" y="80"/>
                </a:lnTo>
                <a:lnTo>
                  <a:pt x="34" y="81"/>
                </a:lnTo>
                <a:lnTo>
                  <a:pt x="34" y="82"/>
                </a:lnTo>
                <a:lnTo>
                  <a:pt x="34" y="83"/>
                </a:lnTo>
                <a:lnTo>
                  <a:pt x="34" y="85"/>
                </a:lnTo>
                <a:lnTo>
                  <a:pt x="34" y="86"/>
                </a:lnTo>
                <a:lnTo>
                  <a:pt x="35" y="87"/>
                </a:lnTo>
                <a:lnTo>
                  <a:pt x="35" y="88"/>
                </a:lnTo>
                <a:lnTo>
                  <a:pt x="36" y="88"/>
                </a:lnTo>
                <a:lnTo>
                  <a:pt x="37" y="89"/>
                </a:lnTo>
                <a:lnTo>
                  <a:pt x="39" y="91"/>
                </a:lnTo>
                <a:lnTo>
                  <a:pt x="42" y="96"/>
                </a:lnTo>
                <a:lnTo>
                  <a:pt x="42" y="97"/>
                </a:lnTo>
                <a:lnTo>
                  <a:pt x="42" y="100"/>
                </a:lnTo>
                <a:lnTo>
                  <a:pt x="42" y="99"/>
                </a:lnTo>
                <a:lnTo>
                  <a:pt x="41" y="101"/>
                </a:lnTo>
                <a:lnTo>
                  <a:pt x="42" y="101"/>
                </a:lnTo>
                <a:lnTo>
                  <a:pt x="42" y="103"/>
                </a:lnTo>
                <a:lnTo>
                  <a:pt x="43" y="103"/>
                </a:lnTo>
                <a:lnTo>
                  <a:pt x="44" y="104"/>
                </a:lnTo>
                <a:lnTo>
                  <a:pt x="45" y="105"/>
                </a:lnTo>
                <a:lnTo>
                  <a:pt x="45" y="106"/>
                </a:lnTo>
                <a:lnTo>
                  <a:pt x="46" y="106"/>
                </a:lnTo>
                <a:lnTo>
                  <a:pt x="46" y="107"/>
                </a:lnTo>
                <a:lnTo>
                  <a:pt x="47" y="108"/>
                </a:lnTo>
                <a:lnTo>
                  <a:pt x="48" y="109"/>
                </a:lnTo>
                <a:lnTo>
                  <a:pt x="49" y="110"/>
                </a:lnTo>
                <a:lnTo>
                  <a:pt x="50" y="111"/>
                </a:lnTo>
                <a:lnTo>
                  <a:pt x="51" y="112"/>
                </a:lnTo>
                <a:lnTo>
                  <a:pt x="51" y="113"/>
                </a:lnTo>
                <a:lnTo>
                  <a:pt x="53" y="114"/>
                </a:lnTo>
                <a:lnTo>
                  <a:pt x="53" y="115"/>
                </a:lnTo>
                <a:lnTo>
                  <a:pt x="53" y="116"/>
                </a:lnTo>
                <a:lnTo>
                  <a:pt x="55" y="116"/>
                </a:lnTo>
                <a:lnTo>
                  <a:pt x="56" y="117"/>
                </a:lnTo>
                <a:lnTo>
                  <a:pt x="58" y="118"/>
                </a:lnTo>
                <a:lnTo>
                  <a:pt x="59" y="118"/>
                </a:lnTo>
                <a:lnTo>
                  <a:pt x="60" y="118"/>
                </a:lnTo>
                <a:lnTo>
                  <a:pt x="61" y="117"/>
                </a:lnTo>
                <a:lnTo>
                  <a:pt x="62" y="116"/>
                </a:lnTo>
                <a:lnTo>
                  <a:pt x="61" y="116"/>
                </a:lnTo>
                <a:lnTo>
                  <a:pt x="61" y="115"/>
                </a:lnTo>
                <a:lnTo>
                  <a:pt x="62" y="115"/>
                </a:lnTo>
                <a:lnTo>
                  <a:pt x="62" y="116"/>
                </a:lnTo>
                <a:lnTo>
                  <a:pt x="62" y="117"/>
                </a:lnTo>
                <a:lnTo>
                  <a:pt x="62" y="118"/>
                </a:lnTo>
                <a:lnTo>
                  <a:pt x="63" y="119"/>
                </a:lnTo>
                <a:lnTo>
                  <a:pt x="62" y="119"/>
                </a:lnTo>
                <a:lnTo>
                  <a:pt x="65" y="137"/>
                </a:lnTo>
                <a:lnTo>
                  <a:pt x="62" y="137"/>
                </a:lnTo>
                <a:lnTo>
                  <a:pt x="63" y="136"/>
                </a:lnTo>
                <a:lnTo>
                  <a:pt x="63" y="128"/>
                </a:lnTo>
                <a:lnTo>
                  <a:pt x="56" y="128"/>
                </a:lnTo>
                <a:lnTo>
                  <a:pt x="57" y="129"/>
                </a:lnTo>
                <a:lnTo>
                  <a:pt x="58" y="134"/>
                </a:lnTo>
                <a:lnTo>
                  <a:pt x="54" y="131"/>
                </a:lnTo>
                <a:lnTo>
                  <a:pt x="53" y="132"/>
                </a:lnTo>
                <a:lnTo>
                  <a:pt x="58" y="135"/>
                </a:lnTo>
                <a:lnTo>
                  <a:pt x="60" y="135"/>
                </a:lnTo>
                <a:lnTo>
                  <a:pt x="62" y="136"/>
                </a:lnTo>
                <a:lnTo>
                  <a:pt x="54" y="139"/>
                </a:lnTo>
                <a:lnTo>
                  <a:pt x="44" y="139"/>
                </a:lnTo>
                <a:lnTo>
                  <a:pt x="47" y="140"/>
                </a:lnTo>
                <a:lnTo>
                  <a:pt x="53" y="140"/>
                </a:lnTo>
                <a:lnTo>
                  <a:pt x="50" y="143"/>
                </a:lnTo>
                <a:lnTo>
                  <a:pt x="58" y="139"/>
                </a:lnTo>
                <a:lnTo>
                  <a:pt x="61" y="141"/>
                </a:lnTo>
                <a:lnTo>
                  <a:pt x="62" y="143"/>
                </a:lnTo>
                <a:lnTo>
                  <a:pt x="62" y="141"/>
                </a:lnTo>
                <a:lnTo>
                  <a:pt x="64" y="140"/>
                </a:lnTo>
                <a:lnTo>
                  <a:pt x="63" y="138"/>
                </a:lnTo>
                <a:lnTo>
                  <a:pt x="65" y="139"/>
                </a:lnTo>
                <a:lnTo>
                  <a:pt x="65" y="155"/>
                </a:lnTo>
                <a:lnTo>
                  <a:pt x="54" y="155"/>
                </a:lnTo>
                <a:lnTo>
                  <a:pt x="52" y="155"/>
                </a:lnTo>
                <a:lnTo>
                  <a:pt x="45" y="155"/>
                </a:lnTo>
                <a:lnTo>
                  <a:pt x="44" y="155"/>
                </a:lnTo>
                <a:lnTo>
                  <a:pt x="40" y="155"/>
                </a:lnTo>
                <a:lnTo>
                  <a:pt x="38" y="155"/>
                </a:lnTo>
                <a:lnTo>
                  <a:pt x="8" y="154"/>
                </a:lnTo>
                <a:lnTo>
                  <a:pt x="6" y="131"/>
                </a:lnTo>
                <a:lnTo>
                  <a:pt x="6" y="130"/>
                </a:lnTo>
                <a:lnTo>
                  <a:pt x="5" y="100"/>
                </a:lnTo>
                <a:lnTo>
                  <a:pt x="3" y="87"/>
                </a:lnTo>
                <a:lnTo>
                  <a:pt x="3" y="81"/>
                </a:lnTo>
                <a:lnTo>
                  <a:pt x="2" y="53"/>
                </a:lnTo>
                <a:lnTo>
                  <a:pt x="2" y="52"/>
                </a:lnTo>
                <a:lnTo>
                  <a:pt x="2" y="50"/>
                </a:lnTo>
                <a:lnTo>
                  <a:pt x="1" y="38"/>
                </a:lnTo>
                <a:lnTo>
                  <a:pt x="0" y="28"/>
                </a:lnTo>
                <a:lnTo>
                  <a:pt x="0" y="26"/>
                </a:lnTo>
                <a:lnTo>
                  <a:pt x="0" y="24"/>
                </a:lnTo>
                <a:lnTo>
                  <a:pt x="0" y="23"/>
                </a:lnTo>
                <a:lnTo>
                  <a:pt x="0" y="22"/>
                </a:lnTo>
                <a:lnTo>
                  <a:pt x="0" y="20"/>
                </a:lnTo>
                <a:lnTo>
                  <a:pt x="0" y="13"/>
                </a:lnTo>
                <a:lnTo>
                  <a:pt x="1" y="12"/>
                </a:lnTo>
                <a:lnTo>
                  <a:pt x="3" y="8"/>
                </a:lnTo>
                <a:lnTo>
                  <a:pt x="7" y="5"/>
                </a:lnTo>
                <a:lnTo>
                  <a:pt x="9" y="4"/>
                </a:lnTo>
                <a:lnTo>
                  <a:pt x="15" y="1"/>
                </a:lnTo>
                <a:lnTo>
                  <a:pt x="17" y="0"/>
                </a:lnTo>
                <a:lnTo>
                  <a:pt x="20" y="0"/>
                </a:lnTo>
                <a:close/>
              </a:path>
            </a:pathLst>
          </a:custGeom>
          <a:solidFill>
            <a:srgbClr val="CCFFCC"/>
          </a:solidFill>
          <a:ln w="0" cap="rnd">
            <a:solidFill>
              <a:srgbClr val="333333"/>
            </a:solidFill>
            <a:prstDash val="solid"/>
            <a:round/>
            <a:headEnd/>
            <a:tailEnd/>
          </a:ln>
        </p:spPr>
        <p:txBody>
          <a:bodyPr/>
          <a:lstStyle/>
          <a:p>
            <a:endParaRPr lang="en-US"/>
          </a:p>
        </p:txBody>
      </p:sp>
      <p:sp>
        <p:nvSpPr>
          <p:cNvPr id="6650" name="Rectangle 506"/>
          <p:cNvSpPr>
            <a:spLocks noChangeArrowheads="1"/>
          </p:cNvSpPr>
          <p:nvPr/>
        </p:nvSpPr>
        <p:spPr bwMode="auto">
          <a:xfrm>
            <a:off x="8001000" y="3657600"/>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chemeClr val="bg1"/>
                </a:solidFill>
              </a:rPr>
              <a:t>DE</a:t>
            </a:r>
          </a:p>
        </p:txBody>
      </p:sp>
      <p:sp>
        <p:nvSpPr>
          <p:cNvPr id="6651" name="Freeform 507"/>
          <p:cNvSpPr>
            <a:spLocks noEditPoints="1"/>
          </p:cNvSpPr>
          <p:nvPr/>
        </p:nvSpPr>
        <p:spPr bwMode="auto">
          <a:xfrm>
            <a:off x="7243763" y="3617913"/>
            <a:ext cx="630237" cy="319087"/>
          </a:xfrm>
          <a:custGeom>
            <a:avLst/>
            <a:gdLst>
              <a:gd name="T0" fmla="*/ 2147483647 w 397"/>
              <a:gd name="T1" fmla="*/ 2147483647 h 201"/>
              <a:gd name="T2" fmla="*/ 2147483647 w 397"/>
              <a:gd name="T3" fmla="*/ 2147483647 h 201"/>
              <a:gd name="T4" fmla="*/ 2147483647 w 397"/>
              <a:gd name="T5" fmla="*/ 2147483647 h 201"/>
              <a:gd name="T6" fmla="*/ 2147483647 w 397"/>
              <a:gd name="T7" fmla="*/ 2147483647 h 201"/>
              <a:gd name="T8" fmla="*/ 2147483647 w 397"/>
              <a:gd name="T9" fmla="*/ 2147483647 h 201"/>
              <a:gd name="T10" fmla="*/ 2147483647 w 397"/>
              <a:gd name="T11" fmla="*/ 2147483647 h 201"/>
              <a:gd name="T12" fmla="*/ 2147483647 w 397"/>
              <a:gd name="T13" fmla="*/ 2147483647 h 201"/>
              <a:gd name="T14" fmla="*/ 2147483647 w 397"/>
              <a:gd name="T15" fmla="*/ 2147483647 h 201"/>
              <a:gd name="T16" fmla="*/ 2147483647 w 397"/>
              <a:gd name="T17" fmla="*/ 2147483647 h 201"/>
              <a:gd name="T18" fmla="*/ 2147483647 w 397"/>
              <a:gd name="T19" fmla="*/ 2147483647 h 201"/>
              <a:gd name="T20" fmla="*/ 2147483647 w 397"/>
              <a:gd name="T21" fmla="*/ 2147483647 h 201"/>
              <a:gd name="T22" fmla="*/ 2147483647 w 397"/>
              <a:gd name="T23" fmla="*/ 2147483647 h 201"/>
              <a:gd name="T24" fmla="*/ 2147483647 w 397"/>
              <a:gd name="T25" fmla="*/ 2147483647 h 201"/>
              <a:gd name="T26" fmla="*/ 2147483647 w 397"/>
              <a:gd name="T27" fmla="*/ 2147483647 h 201"/>
              <a:gd name="T28" fmla="*/ 2147483647 w 397"/>
              <a:gd name="T29" fmla="*/ 2147483647 h 201"/>
              <a:gd name="T30" fmla="*/ 2147483647 w 397"/>
              <a:gd name="T31" fmla="*/ 2147483647 h 201"/>
              <a:gd name="T32" fmla="*/ 2147483647 w 397"/>
              <a:gd name="T33" fmla="*/ 2147483647 h 201"/>
              <a:gd name="T34" fmla="*/ 2147483647 w 397"/>
              <a:gd name="T35" fmla="*/ 2147483647 h 201"/>
              <a:gd name="T36" fmla="*/ 2147483647 w 397"/>
              <a:gd name="T37" fmla="*/ 2147483647 h 201"/>
              <a:gd name="T38" fmla="*/ 2147483647 w 397"/>
              <a:gd name="T39" fmla="*/ 2147483647 h 201"/>
              <a:gd name="T40" fmla="*/ 2147483647 w 397"/>
              <a:gd name="T41" fmla="*/ 2147483647 h 201"/>
              <a:gd name="T42" fmla="*/ 2147483647 w 397"/>
              <a:gd name="T43" fmla="*/ 2147483647 h 201"/>
              <a:gd name="T44" fmla="*/ 2147483647 w 397"/>
              <a:gd name="T45" fmla="*/ 2147483647 h 201"/>
              <a:gd name="T46" fmla="*/ 2147483647 w 397"/>
              <a:gd name="T47" fmla="*/ 2147483647 h 201"/>
              <a:gd name="T48" fmla="*/ 2147483647 w 397"/>
              <a:gd name="T49" fmla="*/ 2147483647 h 201"/>
              <a:gd name="T50" fmla="*/ 2147483647 w 397"/>
              <a:gd name="T51" fmla="*/ 2147483647 h 201"/>
              <a:gd name="T52" fmla="*/ 2147483647 w 397"/>
              <a:gd name="T53" fmla="*/ 2147483647 h 201"/>
              <a:gd name="T54" fmla="*/ 2147483647 w 397"/>
              <a:gd name="T55" fmla="*/ 2147483647 h 201"/>
              <a:gd name="T56" fmla="*/ 2147483647 w 397"/>
              <a:gd name="T57" fmla="*/ 2147483647 h 201"/>
              <a:gd name="T58" fmla="*/ 2147483647 w 397"/>
              <a:gd name="T59" fmla="*/ 2147483647 h 201"/>
              <a:gd name="T60" fmla="*/ 2147483647 w 397"/>
              <a:gd name="T61" fmla="*/ 2147483647 h 201"/>
              <a:gd name="T62" fmla="*/ 2147483647 w 397"/>
              <a:gd name="T63" fmla="*/ 2147483647 h 201"/>
              <a:gd name="T64" fmla="*/ 2147483647 w 397"/>
              <a:gd name="T65" fmla="*/ 2147483647 h 201"/>
              <a:gd name="T66" fmla="*/ 2147483647 w 397"/>
              <a:gd name="T67" fmla="*/ 2147483647 h 201"/>
              <a:gd name="T68" fmla="*/ 2147483647 w 397"/>
              <a:gd name="T69" fmla="*/ 2147483647 h 201"/>
              <a:gd name="T70" fmla="*/ 2147483647 w 397"/>
              <a:gd name="T71" fmla="*/ 2147483647 h 201"/>
              <a:gd name="T72" fmla="*/ 2147483647 w 397"/>
              <a:gd name="T73" fmla="*/ 2147483647 h 201"/>
              <a:gd name="T74" fmla="*/ 2147483647 w 397"/>
              <a:gd name="T75" fmla="*/ 2147483647 h 201"/>
              <a:gd name="T76" fmla="*/ 2147483647 w 397"/>
              <a:gd name="T77" fmla="*/ 2147483647 h 201"/>
              <a:gd name="T78" fmla="*/ 2147483647 w 397"/>
              <a:gd name="T79" fmla="*/ 2147483647 h 201"/>
              <a:gd name="T80" fmla="*/ 2147483647 w 397"/>
              <a:gd name="T81" fmla="*/ 2147483647 h 201"/>
              <a:gd name="T82" fmla="*/ 2147483647 w 397"/>
              <a:gd name="T83" fmla="*/ 2147483647 h 201"/>
              <a:gd name="T84" fmla="*/ 2147483647 w 397"/>
              <a:gd name="T85" fmla="*/ 2147483647 h 201"/>
              <a:gd name="T86" fmla="*/ 2147483647 w 397"/>
              <a:gd name="T87" fmla="*/ 2147483647 h 201"/>
              <a:gd name="T88" fmla="*/ 2147483647 w 397"/>
              <a:gd name="T89" fmla="*/ 2147483647 h 201"/>
              <a:gd name="T90" fmla="*/ 2147483647 w 397"/>
              <a:gd name="T91" fmla="*/ 2147483647 h 201"/>
              <a:gd name="T92" fmla="*/ 2147483647 w 397"/>
              <a:gd name="T93" fmla="*/ 2147483647 h 201"/>
              <a:gd name="T94" fmla="*/ 2147483647 w 397"/>
              <a:gd name="T95" fmla="*/ 2147483647 h 201"/>
              <a:gd name="T96" fmla="*/ 2147483647 w 397"/>
              <a:gd name="T97" fmla="*/ 2147483647 h 201"/>
              <a:gd name="T98" fmla="*/ 2147483647 w 397"/>
              <a:gd name="T99" fmla="*/ 2147483647 h 201"/>
              <a:gd name="T100" fmla="*/ 2147483647 w 397"/>
              <a:gd name="T101" fmla="*/ 2147483647 h 201"/>
              <a:gd name="T102" fmla="*/ 2147483647 w 397"/>
              <a:gd name="T103" fmla="*/ 2147483647 h 201"/>
              <a:gd name="T104" fmla="*/ 2147483647 w 397"/>
              <a:gd name="T105" fmla="*/ 2147483647 h 201"/>
              <a:gd name="T106" fmla="*/ 2147483647 w 397"/>
              <a:gd name="T107" fmla="*/ 2147483647 h 201"/>
              <a:gd name="T108" fmla="*/ 2147483647 w 397"/>
              <a:gd name="T109" fmla="*/ 2147483647 h 201"/>
              <a:gd name="T110" fmla="*/ 2147483647 w 397"/>
              <a:gd name="T111" fmla="*/ 2147483647 h 201"/>
              <a:gd name="T112" fmla="*/ 2147483647 w 397"/>
              <a:gd name="T113" fmla="*/ 2147483647 h 201"/>
              <a:gd name="T114" fmla="*/ 2147483647 w 397"/>
              <a:gd name="T115" fmla="*/ 2147483647 h 201"/>
              <a:gd name="T116" fmla="*/ 2147483647 w 397"/>
              <a:gd name="T117" fmla="*/ 2147483647 h 201"/>
              <a:gd name="T118" fmla="*/ 2147483647 w 397"/>
              <a:gd name="T119" fmla="*/ 2147483647 h 201"/>
              <a:gd name="T120" fmla="*/ 2147483647 w 397"/>
              <a:gd name="T121" fmla="*/ 2147483647 h 201"/>
              <a:gd name="T122" fmla="*/ 2147483647 w 397"/>
              <a:gd name="T123" fmla="*/ 2147483647 h 201"/>
              <a:gd name="T124" fmla="*/ 2147483647 w 397"/>
              <a:gd name="T125" fmla="*/ 2147483647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 h="201">
                <a:moveTo>
                  <a:pt x="331" y="0"/>
                </a:moveTo>
                <a:lnTo>
                  <a:pt x="331" y="7"/>
                </a:lnTo>
                <a:lnTo>
                  <a:pt x="332" y="7"/>
                </a:lnTo>
                <a:lnTo>
                  <a:pt x="331" y="9"/>
                </a:lnTo>
                <a:lnTo>
                  <a:pt x="332" y="10"/>
                </a:lnTo>
                <a:lnTo>
                  <a:pt x="331" y="11"/>
                </a:lnTo>
                <a:lnTo>
                  <a:pt x="332" y="13"/>
                </a:lnTo>
                <a:lnTo>
                  <a:pt x="332" y="15"/>
                </a:lnTo>
                <a:lnTo>
                  <a:pt x="332" y="25"/>
                </a:lnTo>
                <a:lnTo>
                  <a:pt x="333" y="37"/>
                </a:lnTo>
                <a:lnTo>
                  <a:pt x="333" y="39"/>
                </a:lnTo>
                <a:lnTo>
                  <a:pt x="333" y="40"/>
                </a:lnTo>
                <a:lnTo>
                  <a:pt x="335" y="68"/>
                </a:lnTo>
                <a:lnTo>
                  <a:pt x="335" y="74"/>
                </a:lnTo>
                <a:lnTo>
                  <a:pt x="336" y="87"/>
                </a:lnTo>
                <a:lnTo>
                  <a:pt x="338" y="117"/>
                </a:lnTo>
                <a:lnTo>
                  <a:pt x="338" y="118"/>
                </a:lnTo>
                <a:lnTo>
                  <a:pt x="340" y="141"/>
                </a:lnTo>
                <a:lnTo>
                  <a:pt x="369" y="142"/>
                </a:lnTo>
                <a:lnTo>
                  <a:pt x="371" y="142"/>
                </a:lnTo>
                <a:lnTo>
                  <a:pt x="375" y="142"/>
                </a:lnTo>
                <a:lnTo>
                  <a:pt x="376" y="142"/>
                </a:lnTo>
                <a:lnTo>
                  <a:pt x="383" y="142"/>
                </a:lnTo>
                <a:lnTo>
                  <a:pt x="386" y="142"/>
                </a:lnTo>
                <a:lnTo>
                  <a:pt x="397" y="142"/>
                </a:lnTo>
                <a:lnTo>
                  <a:pt x="397" y="143"/>
                </a:lnTo>
                <a:lnTo>
                  <a:pt x="395" y="153"/>
                </a:lnTo>
                <a:lnTo>
                  <a:pt x="394" y="156"/>
                </a:lnTo>
                <a:lnTo>
                  <a:pt x="393" y="155"/>
                </a:lnTo>
                <a:lnTo>
                  <a:pt x="395" y="151"/>
                </a:lnTo>
                <a:lnTo>
                  <a:pt x="395" y="143"/>
                </a:lnTo>
                <a:lnTo>
                  <a:pt x="393" y="142"/>
                </a:lnTo>
                <a:lnTo>
                  <a:pt x="392" y="143"/>
                </a:lnTo>
                <a:lnTo>
                  <a:pt x="393" y="145"/>
                </a:lnTo>
                <a:lnTo>
                  <a:pt x="391" y="143"/>
                </a:lnTo>
                <a:lnTo>
                  <a:pt x="389" y="144"/>
                </a:lnTo>
                <a:lnTo>
                  <a:pt x="391" y="145"/>
                </a:lnTo>
                <a:lnTo>
                  <a:pt x="393" y="148"/>
                </a:lnTo>
                <a:lnTo>
                  <a:pt x="391" y="149"/>
                </a:lnTo>
                <a:lnTo>
                  <a:pt x="391" y="148"/>
                </a:lnTo>
                <a:lnTo>
                  <a:pt x="387" y="147"/>
                </a:lnTo>
                <a:lnTo>
                  <a:pt x="390" y="150"/>
                </a:lnTo>
                <a:lnTo>
                  <a:pt x="389" y="150"/>
                </a:lnTo>
                <a:lnTo>
                  <a:pt x="390" y="151"/>
                </a:lnTo>
                <a:lnTo>
                  <a:pt x="389" y="152"/>
                </a:lnTo>
                <a:lnTo>
                  <a:pt x="387" y="153"/>
                </a:lnTo>
                <a:lnTo>
                  <a:pt x="389" y="153"/>
                </a:lnTo>
                <a:lnTo>
                  <a:pt x="390" y="154"/>
                </a:lnTo>
                <a:lnTo>
                  <a:pt x="391" y="151"/>
                </a:lnTo>
                <a:lnTo>
                  <a:pt x="393" y="153"/>
                </a:lnTo>
                <a:lnTo>
                  <a:pt x="392" y="156"/>
                </a:lnTo>
                <a:lnTo>
                  <a:pt x="389" y="161"/>
                </a:lnTo>
                <a:lnTo>
                  <a:pt x="388" y="165"/>
                </a:lnTo>
                <a:lnTo>
                  <a:pt x="384" y="168"/>
                </a:lnTo>
                <a:lnTo>
                  <a:pt x="383" y="165"/>
                </a:lnTo>
                <a:lnTo>
                  <a:pt x="386" y="162"/>
                </a:lnTo>
                <a:lnTo>
                  <a:pt x="385" y="158"/>
                </a:lnTo>
                <a:lnTo>
                  <a:pt x="385" y="161"/>
                </a:lnTo>
                <a:lnTo>
                  <a:pt x="384" y="163"/>
                </a:lnTo>
                <a:lnTo>
                  <a:pt x="380" y="166"/>
                </a:lnTo>
                <a:lnTo>
                  <a:pt x="377" y="174"/>
                </a:lnTo>
                <a:lnTo>
                  <a:pt x="376" y="175"/>
                </a:lnTo>
                <a:lnTo>
                  <a:pt x="375" y="180"/>
                </a:lnTo>
                <a:lnTo>
                  <a:pt x="374" y="179"/>
                </a:lnTo>
                <a:lnTo>
                  <a:pt x="373" y="180"/>
                </a:lnTo>
                <a:lnTo>
                  <a:pt x="371" y="180"/>
                </a:lnTo>
                <a:lnTo>
                  <a:pt x="371" y="183"/>
                </a:lnTo>
                <a:lnTo>
                  <a:pt x="370" y="182"/>
                </a:lnTo>
                <a:lnTo>
                  <a:pt x="369" y="183"/>
                </a:lnTo>
                <a:lnTo>
                  <a:pt x="369" y="188"/>
                </a:lnTo>
                <a:lnTo>
                  <a:pt x="368" y="188"/>
                </a:lnTo>
                <a:lnTo>
                  <a:pt x="367" y="190"/>
                </a:lnTo>
                <a:lnTo>
                  <a:pt x="345" y="193"/>
                </a:lnTo>
                <a:lnTo>
                  <a:pt x="344" y="194"/>
                </a:lnTo>
                <a:lnTo>
                  <a:pt x="343" y="195"/>
                </a:lnTo>
                <a:lnTo>
                  <a:pt x="343" y="196"/>
                </a:lnTo>
                <a:lnTo>
                  <a:pt x="343" y="195"/>
                </a:lnTo>
                <a:lnTo>
                  <a:pt x="341" y="195"/>
                </a:lnTo>
                <a:lnTo>
                  <a:pt x="338" y="193"/>
                </a:lnTo>
                <a:lnTo>
                  <a:pt x="338" y="192"/>
                </a:lnTo>
                <a:lnTo>
                  <a:pt x="337" y="193"/>
                </a:lnTo>
                <a:lnTo>
                  <a:pt x="337" y="194"/>
                </a:lnTo>
                <a:lnTo>
                  <a:pt x="337" y="195"/>
                </a:lnTo>
                <a:lnTo>
                  <a:pt x="336" y="195"/>
                </a:lnTo>
                <a:lnTo>
                  <a:pt x="335" y="195"/>
                </a:lnTo>
                <a:lnTo>
                  <a:pt x="336" y="194"/>
                </a:lnTo>
                <a:lnTo>
                  <a:pt x="336" y="193"/>
                </a:lnTo>
                <a:lnTo>
                  <a:pt x="335" y="193"/>
                </a:lnTo>
                <a:lnTo>
                  <a:pt x="335" y="194"/>
                </a:lnTo>
                <a:lnTo>
                  <a:pt x="334" y="194"/>
                </a:lnTo>
                <a:lnTo>
                  <a:pt x="335" y="195"/>
                </a:lnTo>
                <a:lnTo>
                  <a:pt x="333" y="194"/>
                </a:lnTo>
                <a:lnTo>
                  <a:pt x="332" y="194"/>
                </a:lnTo>
                <a:lnTo>
                  <a:pt x="331" y="195"/>
                </a:lnTo>
                <a:lnTo>
                  <a:pt x="329" y="196"/>
                </a:lnTo>
                <a:lnTo>
                  <a:pt x="329" y="195"/>
                </a:lnTo>
                <a:lnTo>
                  <a:pt x="328" y="195"/>
                </a:lnTo>
                <a:lnTo>
                  <a:pt x="328" y="197"/>
                </a:lnTo>
                <a:lnTo>
                  <a:pt x="328" y="198"/>
                </a:lnTo>
                <a:lnTo>
                  <a:pt x="327" y="199"/>
                </a:lnTo>
                <a:lnTo>
                  <a:pt x="326" y="199"/>
                </a:lnTo>
                <a:lnTo>
                  <a:pt x="326" y="198"/>
                </a:lnTo>
                <a:lnTo>
                  <a:pt x="325" y="198"/>
                </a:lnTo>
                <a:lnTo>
                  <a:pt x="325" y="196"/>
                </a:lnTo>
                <a:lnTo>
                  <a:pt x="326" y="195"/>
                </a:lnTo>
                <a:lnTo>
                  <a:pt x="325" y="196"/>
                </a:lnTo>
                <a:lnTo>
                  <a:pt x="324" y="196"/>
                </a:lnTo>
                <a:lnTo>
                  <a:pt x="324" y="195"/>
                </a:lnTo>
                <a:lnTo>
                  <a:pt x="324" y="194"/>
                </a:lnTo>
                <a:lnTo>
                  <a:pt x="325" y="192"/>
                </a:lnTo>
                <a:lnTo>
                  <a:pt x="325" y="191"/>
                </a:lnTo>
                <a:lnTo>
                  <a:pt x="325" y="192"/>
                </a:lnTo>
                <a:lnTo>
                  <a:pt x="324" y="192"/>
                </a:lnTo>
                <a:lnTo>
                  <a:pt x="323" y="192"/>
                </a:lnTo>
                <a:lnTo>
                  <a:pt x="324" y="192"/>
                </a:lnTo>
                <a:lnTo>
                  <a:pt x="324" y="193"/>
                </a:lnTo>
                <a:lnTo>
                  <a:pt x="323" y="195"/>
                </a:lnTo>
                <a:lnTo>
                  <a:pt x="322" y="194"/>
                </a:lnTo>
                <a:lnTo>
                  <a:pt x="322" y="195"/>
                </a:lnTo>
                <a:lnTo>
                  <a:pt x="321" y="194"/>
                </a:lnTo>
                <a:lnTo>
                  <a:pt x="323" y="191"/>
                </a:lnTo>
                <a:lnTo>
                  <a:pt x="323" y="190"/>
                </a:lnTo>
                <a:lnTo>
                  <a:pt x="325" y="190"/>
                </a:lnTo>
                <a:lnTo>
                  <a:pt x="323" y="189"/>
                </a:lnTo>
                <a:lnTo>
                  <a:pt x="324" y="188"/>
                </a:lnTo>
                <a:lnTo>
                  <a:pt x="323" y="188"/>
                </a:lnTo>
                <a:lnTo>
                  <a:pt x="323" y="187"/>
                </a:lnTo>
                <a:lnTo>
                  <a:pt x="325" y="187"/>
                </a:lnTo>
                <a:lnTo>
                  <a:pt x="326" y="187"/>
                </a:lnTo>
                <a:lnTo>
                  <a:pt x="325" y="188"/>
                </a:lnTo>
                <a:lnTo>
                  <a:pt x="326" y="188"/>
                </a:lnTo>
                <a:lnTo>
                  <a:pt x="326" y="189"/>
                </a:lnTo>
                <a:lnTo>
                  <a:pt x="327" y="188"/>
                </a:lnTo>
                <a:lnTo>
                  <a:pt x="326" y="188"/>
                </a:lnTo>
                <a:lnTo>
                  <a:pt x="327" y="187"/>
                </a:lnTo>
                <a:lnTo>
                  <a:pt x="328" y="188"/>
                </a:lnTo>
                <a:lnTo>
                  <a:pt x="326" y="187"/>
                </a:lnTo>
                <a:lnTo>
                  <a:pt x="329" y="186"/>
                </a:lnTo>
                <a:lnTo>
                  <a:pt x="331" y="187"/>
                </a:lnTo>
                <a:lnTo>
                  <a:pt x="330" y="186"/>
                </a:lnTo>
                <a:lnTo>
                  <a:pt x="332" y="184"/>
                </a:lnTo>
                <a:lnTo>
                  <a:pt x="332" y="183"/>
                </a:lnTo>
                <a:lnTo>
                  <a:pt x="333" y="183"/>
                </a:lnTo>
                <a:lnTo>
                  <a:pt x="332" y="182"/>
                </a:lnTo>
                <a:lnTo>
                  <a:pt x="332" y="183"/>
                </a:lnTo>
                <a:lnTo>
                  <a:pt x="330" y="183"/>
                </a:lnTo>
                <a:lnTo>
                  <a:pt x="329" y="183"/>
                </a:lnTo>
                <a:lnTo>
                  <a:pt x="329" y="185"/>
                </a:lnTo>
                <a:lnTo>
                  <a:pt x="328" y="184"/>
                </a:lnTo>
                <a:lnTo>
                  <a:pt x="327" y="183"/>
                </a:lnTo>
                <a:lnTo>
                  <a:pt x="327" y="184"/>
                </a:lnTo>
                <a:lnTo>
                  <a:pt x="326" y="184"/>
                </a:lnTo>
                <a:lnTo>
                  <a:pt x="325" y="184"/>
                </a:lnTo>
                <a:lnTo>
                  <a:pt x="325" y="185"/>
                </a:lnTo>
                <a:lnTo>
                  <a:pt x="323" y="184"/>
                </a:lnTo>
                <a:lnTo>
                  <a:pt x="324" y="183"/>
                </a:lnTo>
                <a:lnTo>
                  <a:pt x="323" y="183"/>
                </a:lnTo>
                <a:lnTo>
                  <a:pt x="323" y="182"/>
                </a:lnTo>
                <a:lnTo>
                  <a:pt x="324" y="183"/>
                </a:lnTo>
                <a:lnTo>
                  <a:pt x="325" y="183"/>
                </a:lnTo>
                <a:lnTo>
                  <a:pt x="324" y="183"/>
                </a:lnTo>
                <a:lnTo>
                  <a:pt x="324" y="182"/>
                </a:lnTo>
                <a:lnTo>
                  <a:pt x="323" y="182"/>
                </a:lnTo>
                <a:lnTo>
                  <a:pt x="323" y="181"/>
                </a:lnTo>
                <a:lnTo>
                  <a:pt x="324" y="181"/>
                </a:lnTo>
                <a:lnTo>
                  <a:pt x="326" y="179"/>
                </a:lnTo>
                <a:lnTo>
                  <a:pt x="326" y="180"/>
                </a:lnTo>
                <a:lnTo>
                  <a:pt x="326" y="181"/>
                </a:lnTo>
                <a:lnTo>
                  <a:pt x="326" y="180"/>
                </a:lnTo>
                <a:lnTo>
                  <a:pt x="327" y="180"/>
                </a:lnTo>
                <a:lnTo>
                  <a:pt x="326" y="178"/>
                </a:lnTo>
                <a:lnTo>
                  <a:pt x="327" y="177"/>
                </a:lnTo>
                <a:lnTo>
                  <a:pt x="328" y="178"/>
                </a:lnTo>
                <a:lnTo>
                  <a:pt x="328" y="177"/>
                </a:lnTo>
                <a:lnTo>
                  <a:pt x="329" y="177"/>
                </a:lnTo>
                <a:lnTo>
                  <a:pt x="329" y="178"/>
                </a:lnTo>
                <a:lnTo>
                  <a:pt x="330" y="177"/>
                </a:lnTo>
                <a:lnTo>
                  <a:pt x="331" y="177"/>
                </a:lnTo>
                <a:lnTo>
                  <a:pt x="332" y="177"/>
                </a:lnTo>
                <a:lnTo>
                  <a:pt x="331" y="176"/>
                </a:lnTo>
                <a:lnTo>
                  <a:pt x="331" y="175"/>
                </a:lnTo>
                <a:lnTo>
                  <a:pt x="332" y="174"/>
                </a:lnTo>
                <a:lnTo>
                  <a:pt x="334" y="175"/>
                </a:lnTo>
                <a:lnTo>
                  <a:pt x="334" y="174"/>
                </a:lnTo>
                <a:lnTo>
                  <a:pt x="335" y="174"/>
                </a:lnTo>
                <a:lnTo>
                  <a:pt x="335" y="173"/>
                </a:lnTo>
                <a:lnTo>
                  <a:pt x="334" y="174"/>
                </a:lnTo>
                <a:lnTo>
                  <a:pt x="332" y="174"/>
                </a:lnTo>
                <a:lnTo>
                  <a:pt x="331" y="174"/>
                </a:lnTo>
                <a:lnTo>
                  <a:pt x="331" y="175"/>
                </a:lnTo>
                <a:lnTo>
                  <a:pt x="330" y="175"/>
                </a:lnTo>
                <a:lnTo>
                  <a:pt x="330" y="176"/>
                </a:lnTo>
                <a:lnTo>
                  <a:pt x="329" y="176"/>
                </a:lnTo>
                <a:lnTo>
                  <a:pt x="328" y="176"/>
                </a:lnTo>
                <a:lnTo>
                  <a:pt x="328" y="175"/>
                </a:lnTo>
                <a:lnTo>
                  <a:pt x="327" y="175"/>
                </a:lnTo>
                <a:lnTo>
                  <a:pt x="327" y="174"/>
                </a:lnTo>
                <a:lnTo>
                  <a:pt x="326" y="174"/>
                </a:lnTo>
                <a:lnTo>
                  <a:pt x="326" y="175"/>
                </a:lnTo>
                <a:lnTo>
                  <a:pt x="325" y="175"/>
                </a:lnTo>
                <a:lnTo>
                  <a:pt x="325" y="176"/>
                </a:lnTo>
                <a:lnTo>
                  <a:pt x="324" y="176"/>
                </a:lnTo>
                <a:lnTo>
                  <a:pt x="323" y="176"/>
                </a:lnTo>
                <a:lnTo>
                  <a:pt x="324" y="177"/>
                </a:lnTo>
                <a:lnTo>
                  <a:pt x="323" y="177"/>
                </a:lnTo>
                <a:lnTo>
                  <a:pt x="322" y="176"/>
                </a:lnTo>
                <a:lnTo>
                  <a:pt x="323" y="176"/>
                </a:lnTo>
                <a:lnTo>
                  <a:pt x="323" y="175"/>
                </a:lnTo>
                <a:lnTo>
                  <a:pt x="322" y="175"/>
                </a:lnTo>
                <a:lnTo>
                  <a:pt x="321" y="175"/>
                </a:lnTo>
                <a:lnTo>
                  <a:pt x="320" y="176"/>
                </a:lnTo>
                <a:lnTo>
                  <a:pt x="321" y="176"/>
                </a:lnTo>
                <a:lnTo>
                  <a:pt x="320" y="176"/>
                </a:lnTo>
                <a:lnTo>
                  <a:pt x="320" y="175"/>
                </a:lnTo>
                <a:lnTo>
                  <a:pt x="319" y="175"/>
                </a:lnTo>
                <a:lnTo>
                  <a:pt x="318" y="175"/>
                </a:lnTo>
                <a:lnTo>
                  <a:pt x="318" y="174"/>
                </a:lnTo>
                <a:lnTo>
                  <a:pt x="317" y="173"/>
                </a:lnTo>
                <a:lnTo>
                  <a:pt x="317" y="172"/>
                </a:lnTo>
                <a:lnTo>
                  <a:pt x="317" y="173"/>
                </a:lnTo>
                <a:lnTo>
                  <a:pt x="316" y="172"/>
                </a:lnTo>
                <a:lnTo>
                  <a:pt x="317" y="171"/>
                </a:lnTo>
                <a:lnTo>
                  <a:pt x="319" y="171"/>
                </a:lnTo>
                <a:lnTo>
                  <a:pt x="319" y="170"/>
                </a:lnTo>
                <a:lnTo>
                  <a:pt x="320" y="170"/>
                </a:lnTo>
                <a:lnTo>
                  <a:pt x="322" y="169"/>
                </a:lnTo>
                <a:lnTo>
                  <a:pt x="322" y="171"/>
                </a:lnTo>
                <a:lnTo>
                  <a:pt x="323" y="171"/>
                </a:lnTo>
                <a:lnTo>
                  <a:pt x="322" y="170"/>
                </a:lnTo>
                <a:lnTo>
                  <a:pt x="323" y="170"/>
                </a:lnTo>
                <a:lnTo>
                  <a:pt x="324" y="170"/>
                </a:lnTo>
                <a:lnTo>
                  <a:pt x="324" y="169"/>
                </a:lnTo>
                <a:lnTo>
                  <a:pt x="325" y="169"/>
                </a:lnTo>
                <a:lnTo>
                  <a:pt x="326" y="169"/>
                </a:lnTo>
                <a:lnTo>
                  <a:pt x="326" y="168"/>
                </a:lnTo>
                <a:lnTo>
                  <a:pt x="327" y="168"/>
                </a:lnTo>
                <a:lnTo>
                  <a:pt x="328" y="168"/>
                </a:lnTo>
                <a:lnTo>
                  <a:pt x="328" y="167"/>
                </a:lnTo>
                <a:lnTo>
                  <a:pt x="328" y="166"/>
                </a:lnTo>
                <a:lnTo>
                  <a:pt x="327" y="166"/>
                </a:lnTo>
                <a:lnTo>
                  <a:pt x="326" y="166"/>
                </a:lnTo>
                <a:lnTo>
                  <a:pt x="325" y="167"/>
                </a:lnTo>
                <a:lnTo>
                  <a:pt x="324" y="167"/>
                </a:lnTo>
                <a:lnTo>
                  <a:pt x="324" y="166"/>
                </a:lnTo>
                <a:lnTo>
                  <a:pt x="325" y="166"/>
                </a:lnTo>
                <a:lnTo>
                  <a:pt x="327" y="165"/>
                </a:lnTo>
                <a:lnTo>
                  <a:pt x="327" y="164"/>
                </a:lnTo>
                <a:lnTo>
                  <a:pt x="328" y="163"/>
                </a:lnTo>
                <a:lnTo>
                  <a:pt x="328" y="162"/>
                </a:lnTo>
                <a:lnTo>
                  <a:pt x="326" y="163"/>
                </a:lnTo>
                <a:lnTo>
                  <a:pt x="325" y="163"/>
                </a:lnTo>
                <a:lnTo>
                  <a:pt x="325" y="164"/>
                </a:lnTo>
                <a:lnTo>
                  <a:pt x="323" y="164"/>
                </a:lnTo>
                <a:lnTo>
                  <a:pt x="323" y="165"/>
                </a:lnTo>
                <a:lnTo>
                  <a:pt x="323" y="164"/>
                </a:lnTo>
                <a:lnTo>
                  <a:pt x="323" y="163"/>
                </a:lnTo>
                <a:lnTo>
                  <a:pt x="322" y="163"/>
                </a:lnTo>
                <a:lnTo>
                  <a:pt x="322" y="164"/>
                </a:lnTo>
                <a:lnTo>
                  <a:pt x="322" y="165"/>
                </a:lnTo>
                <a:lnTo>
                  <a:pt x="321" y="165"/>
                </a:lnTo>
                <a:lnTo>
                  <a:pt x="321" y="166"/>
                </a:lnTo>
                <a:lnTo>
                  <a:pt x="322" y="166"/>
                </a:lnTo>
                <a:lnTo>
                  <a:pt x="321" y="166"/>
                </a:lnTo>
                <a:lnTo>
                  <a:pt x="320" y="166"/>
                </a:lnTo>
                <a:lnTo>
                  <a:pt x="320" y="165"/>
                </a:lnTo>
                <a:lnTo>
                  <a:pt x="320" y="164"/>
                </a:lnTo>
                <a:lnTo>
                  <a:pt x="320" y="163"/>
                </a:lnTo>
                <a:lnTo>
                  <a:pt x="319" y="162"/>
                </a:lnTo>
                <a:lnTo>
                  <a:pt x="319" y="161"/>
                </a:lnTo>
                <a:lnTo>
                  <a:pt x="320" y="161"/>
                </a:lnTo>
                <a:lnTo>
                  <a:pt x="320" y="159"/>
                </a:lnTo>
                <a:lnTo>
                  <a:pt x="320" y="158"/>
                </a:lnTo>
                <a:lnTo>
                  <a:pt x="321" y="157"/>
                </a:lnTo>
                <a:lnTo>
                  <a:pt x="322" y="155"/>
                </a:lnTo>
                <a:lnTo>
                  <a:pt x="323" y="155"/>
                </a:lnTo>
                <a:lnTo>
                  <a:pt x="323" y="154"/>
                </a:lnTo>
                <a:lnTo>
                  <a:pt x="323" y="153"/>
                </a:lnTo>
                <a:lnTo>
                  <a:pt x="324" y="153"/>
                </a:lnTo>
                <a:lnTo>
                  <a:pt x="325" y="151"/>
                </a:lnTo>
                <a:lnTo>
                  <a:pt x="324" y="150"/>
                </a:lnTo>
                <a:lnTo>
                  <a:pt x="325" y="151"/>
                </a:lnTo>
                <a:lnTo>
                  <a:pt x="324" y="152"/>
                </a:lnTo>
                <a:lnTo>
                  <a:pt x="322" y="153"/>
                </a:lnTo>
                <a:lnTo>
                  <a:pt x="320" y="153"/>
                </a:lnTo>
                <a:lnTo>
                  <a:pt x="320" y="154"/>
                </a:lnTo>
                <a:lnTo>
                  <a:pt x="319" y="155"/>
                </a:lnTo>
                <a:lnTo>
                  <a:pt x="319" y="156"/>
                </a:lnTo>
                <a:lnTo>
                  <a:pt x="317" y="157"/>
                </a:lnTo>
                <a:lnTo>
                  <a:pt x="318" y="157"/>
                </a:lnTo>
                <a:lnTo>
                  <a:pt x="318" y="159"/>
                </a:lnTo>
                <a:lnTo>
                  <a:pt x="318" y="160"/>
                </a:lnTo>
                <a:lnTo>
                  <a:pt x="317" y="162"/>
                </a:lnTo>
                <a:lnTo>
                  <a:pt x="317" y="161"/>
                </a:lnTo>
                <a:lnTo>
                  <a:pt x="316" y="162"/>
                </a:lnTo>
                <a:lnTo>
                  <a:pt x="317" y="163"/>
                </a:lnTo>
                <a:lnTo>
                  <a:pt x="318" y="164"/>
                </a:lnTo>
                <a:lnTo>
                  <a:pt x="317" y="165"/>
                </a:lnTo>
                <a:lnTo>
                  <a:pt x="315" y="165"/>
                </a:lnTo>
                <a:lnTo>
                  <a:pt x="316" y="164"/>
                </a:lnTo>
                <a:lnTo>
                  <a:pt x="316" y="163"/>
                </a:lnTo>
                <a:lnTo>
                  <a:pt x="314" y="162"/>
                </a:lnTo>
                <a:lnTo>
                  <a:pt x="314" y="160"/>
                </a:lnTo>
                <a:lnTo>
                  <a:pt x="313" y="160"/>
                </a:lnTo>
                <a:lnTo>
                  <a:pt x="312" y="158"/>
                </a:lnTo>
                <a:lnTo>
                  <a:pt x="311" y="158"/>
                </a:lnTo>
                <a:lnTo>
                  <a:pt x="311" y="157"/>
                </a:lnTo>
                <a:lnTo>
                  <a:pt x="310" y="157"/>
                </a:lnTo>
                <a:lnTo>
                  <a:pt x="311" y="156"/>
                </a:lnTo>
                <a:lnTo>
                  <a:pt x="313" y="157"/>
                </a:lnTo>
                <a:lnTo>
                  <a:pt x="313" y="156"/>
                </a:lnTo>
                <a:lnTo>
                  <a:pt x="314" y="156"/>
                </a:lnTo>
                <a:lnTo>
                  <a:pt x="315" y="155"/>
                </a:lnTo>
                <a:lnTo>
                  <a:pt x="316" y="154"/>
                </a:lnTo>
                <a:lnTo>
                  <a:pt x="316" y="153"/>
                </a:lnTo>
                <a:lnTo>
                  <a:pt x="315" y="153"/>
                </a:lnTo>
                <a:lnTo>
                  <a:pt x="314" y="150"/>
                </a:lnTo>
                <a:lnTo>
                  <a:pt x="313" y="150"/>
                </a:lnTo>
                <a:lnTo>
                  <a:pt x="312" y="150"/>
                </a:lnTo>
                <a:lnTo>
                  <a:pt x="311" y="150"/>
                </a:lnTo>
                <a:lnTo>
                  <a:pt x="311" y="149"/>
                </a:lnTo>
                <a:lnTo>
                  <a:pt x="311" y="150"/>
                </a:lnTo>
                <a:lnTo>
                  <a:pt x="311" y="152"/>
                </a:lnTo>
                <a:lnTo>
                  <a:pt x="311" y="154"/>
                </a:lnTo>
                <a:lnTo>
                  <a:pt x="309" y="155"/>
                </a:lnTo>
                <a:lnTo>
                  <a:pt x="308" y="156"/>
                </a:lnTo>
                <a:lnTo>
                  <a:pt x="307" y="157"/>
                </a:lnTo>
                <a:lnTo>
                  <a:pt x="308" y="158"/>
                </a:lnTo>
                <a:lnTo>
                  <a:pt x="310" y="160"/>
                </a:lnTo>
                <a:lnTo>
                  <a:pt x="309" y="161"/>
                </a:lnTo>
                <a:lnTo>
                  <a:pt x="307" y="161"/>
                </a:lnTo>
                <a:lnTo>
                  <a:pt x="308" y="162"/>
                </a:lnTo>
                <a:lnTo>
                  <a:pt x="309" y="161"/>
                </a:lnTo>
                <a:lnTo>
                  <a:pt x="309" y="162"/>
                </a:lnTo>
                <a:lnTo>
                  <a:pt x="308" y="162"/>
                </a:lnTo>
                <a:lnTo>
                  <a:pt x="309" y="163"/>
                </a:lnTo>
                <a:lnTo>
                  <a:pt x="308" y="164"/>
                </a:lnTo>
                <a:lnTo>
                  <a:pt x="307" y="163"/>
                </a:lnTo>
                <a:lnTo>
                  <a:pt x="308" y="164"/>
                </a:lnTo>
                <a:lnTo>
                  <a:pt x="309" y="167"/>
                </a:lnTo>
                <a:lnTo>
                  <a:pt x="308" y="167"/>
                </a:lnTo>
                <a:lnTo>
                  <a:pt x="308" y="166"/>
                </a:lnTo>
                <a:lnTo>
                  <a:pt x="307" y="166"/>
                </a:lnTo>
                <a:lnTo>
                  <a:pt x="306" y="165"/>
                </a:lnTo>
                <a:lnTo>
                  <a:pt x="305" y="163"/>
                </a:lnTo>
                <a:lnTo>
                  <a:pt x="303" y="163"/>
                </a:lnTo>
                <a:lnTo>
                  <a:pt x="302" y="162"/>
                </a:lnTo>
                <a:lnTo>
                  <a:pt x="303" y="162"/>
                </a:lnTo>
                <a:lnTo>
                  <a:pt x="305" y="162"/>
                </a:lnTo>
                <a:lnTo>
                  <a:pt x="305" y="161"/>
                </a:lnTo>
                <a:lnTo>
                  <a:pt x="304" y="161"/>
                </a:lnTo>
                <a:lnTo>
                  <a:pt x="304" y="160"/>
                </a:lnTo>
                <a:lnTo>
                  <a:pt x="303" y="160"/>
                </a:lnTo>
                <a:lnTo>
                  <a:pt x="303" y="159"/>
                </a:lnTo>
                <a:lnTo>
                  <a:pt x="302" y="159"/>
                </a:lnTo>
                <a:lnTo>
                  <a:pt x="303" y="158"/>
                </a:lnTo>
                <a:lnTo>
                  <a:pt x="302" y="158"/>
                </a:lnTo>
                <a:lnTo>
                  <a:pt x="301" y="158"/>
                </a:lnTo>
                <a:lnTo>
                  <a:pt x="300" y="159"/>
                </a:lnTo>
                <a:lnTo>
                  <a:pt x="300" y="160"/>
                </a:lnTo>
                <a:lnTo>
                  <a:pt x="299" y="160"/>
                </a:lnTo>
                <a:lnTo>
                  <a:pt x="299" y="161"/>
                </a:lnTo>
                <a:lnTo>
                  <a:pt x="299" y="160"/>
                </a:lnTo>
                <a:lnTo>
                  <a:pt x="299" y="159"/>
                </a:lnTo>
                <a:lnTo>
                  <a:pt x="300" y="157"/>
                </a:lnTo>
                <a:lnTo>
                  <a:pt x="299" y="156"/>
                </a:lnTo>
                <a:lnTo>
                  <a:pt x="299" y="157"/>
                </a:lnTo>
                <a:lnTo>
                  <a:pt x="297" y="156"/>
                </a:lnTo>
                <a:lnTo>
                  <a:pt x="296" y="155"/>
                </a:lnTo>
                <a:lnTo>
                  <a:pt x="294" y="157"/>
                </a:lnTo>
                <a:lnTo>
                  <a:pt x="294" y="155"/>
                </a:lnTo>
                <a:lnTo>
                  <a:pt x="295" y="155"/>
                </a:lnTo>
                <a:lnTo>
                  <a:pt x="295" y="154"/>
                </a:lnTo>
                <a:lnTo>
                  <a:pt x="296" y="154"/>
                </a:lnTo>
                <a:lnTo>
                  <a:pt x="297" y="155"/>
                </a:lnTo>
                <a:lnTo>
                  <a:pt x="297" y="156"/>
                </a:lnTo>
                <a:lnTo>
                  <a:pt x="298" y="156"/>
                </a:lnTo>
                <a:lnTo>
                  <a:pt x="298" y="155"/>
                </a:lnTo>
                <a:lnTo>
                  <a:pt x="298" y="153"/>
                </a:lnTo>
                <a:lnTo>
                  <a:pt x="297" y="154"/>
                </a:lnTo>
                <a:lnTo>
                  <a:pt x="295" y="151"/>
                </a:lnTo>
                <a:lnTo>
                  <a:pt x="294" y="151"/>
                </a:lnTo>
                <a:lnTo>
                  <a:pt x="293" y="149"/>
                </a:lnTo>
                <a:lnTo>
                  <a:pt x="293" y="150"/>
                </a:lnTo>
                <a:lnTo>
                  <a:pt x="293" y="151"/>
                </a:lnTo>
                <a:lnTo>
                  <a:pt x="292" y="151"/>
                </a:lnTo>
                <a:lnTo>
                  <a:pt x="293" y="150"/>
                </a:lnTo>
                <a:lnTo>
                  <a:pt x="293" y="149"/>
                </a:lnTo>
                <a:lnTo>
                  <a:pt x="292" y="148"/>
                </a:lnTo>
                <a:lnTo>
                  <a:pt x="291" y="148"/>
                </a:lnTo>
                <a:lnTo>
                  <a:pt x="292" y="149"/>
                </a:lnTo>
                <a:lnTo>
                  <a:pt x="291" y="150"/>
                </a:lnTo>
                <a:lnTo>
                  <a:pt x="291" y="151"/>
                </a:lnTo>
                <a:lnTo>
                  <a:pt x="292" y="153"/>
                </a:lnTo>
                <a:lnTo>
                  <a:pt x="293" y="154"/>
                </a:lnTo>
                <a:lnTo>
                  <a:pt x="293" y="155"/>
                </a:lnTo>
                <a:lnTo>
                  <a:pt x="292" y="154"/>
                </a:lnTo>
                <a:lnTo>
                  <a:pt x="292" y="156"/>
                </a:lnTo>
                <a:lnTo>
                  <a:pt x="293" y="158"/>
                </a:lnTo>
                <a:lnTo>
                  <a:pt x="294" y="159"/>
                </a:lnTo>
                <a:lnTo>
                  <a:pt x="295" y="159"/>
                </a:lnTo>
                <a:lnTo>
                  <a:pt x="296" y="159"/>
                </a:lnTo>
                <a:lnTo>
                  <a:pt x="298" y="159"/>
                </a:lnTo>
                <a:lnTo>
                  <a:pt x="296" y="159"/>
                </a:lnTo>
                <a:lnTo>
                  <a:pt x="296" y="160"/>
                </a:lnTo>
                <a:lnTo>
                  <a:pt x="297" y="162"/>
                </a:lnTo>
                <a:lnTo>
                  <a:pt x="296" y="162"/>
                </a:lnTo>
                <a:lnTo>
                  <a:pt x="296" y="163"/>
                </a:lnTo>
                <a:lnTo>
                  <a:pt x="297" y="163"/>
                </a:lnTo>
                <a:lnTo>
                  <a:pt x="298" y="163"/>
                </a:lnTo>
                <a:lnTo>
                  <a:pt x="298" y="165"/>
                </a:lnTo>
                <a:lnTo>
                  <a:pt x="296" y="164"/>
                </a:lnTo>
                <a:lnTo>
                  <a:pt x="295" y="162"/>
                </a:lnTo>
                <a:lnTo>
                  <a:pt x="295" y="160"/>
                </a:lnTo>
                <a:lnTo>
                  <a:pt x="294" y="160"/>
                </a:lnTo>
                <a:lnTo>
                  <a:pt x="293" y="159"/>
                </a:lnTo>
                <a:lnTo>
                  <a:pt x="292" y="157"/>
                </a:lnTo>
                <a:lnTo>
                  <a:pt x="291" y="153"/>
                </a:lnTo>
                <a:lnTo>
                  <a:pt x="290" y="151"/>
                </a:lnTo>
                <a:lnTo>
                  <a:pt x="289" y="151"/>
                </a:lnTo>
                <a:lnTo>
                  <a:pt x="288" y="150"/>
                </a:lnTo>
                <a:lnTo>
                  <a:pt x="288" y="149"/>
                </a:lnTo>
                <a:lnTo>
                  <a:pt x="287" y="149"/>
                </a:lnTo>
                <a:lnTo>
                  <a:pt x="287" y="150"/>
                </a:lnTo>
                <a:lnTo>
                  <a:pt x="287" y="149"/>
                </a:lnTo>
                <a:lnTo>
                  <a:pt x="286" y="145"/>
                </a:lnTo>
                <a:lnTo>
                  <a:pt x="283" y="141"/>
                </a:lnTo>
                <a:lnTo>
                  <a:pt x="283" y="140"/>
                </a:lnTo>
                <a:lnTo>
                  <a:pt x="282" y="139"/>
                </a:lnTo>
                <a:lnTo>
                  <a:pt x="282" y="136"/>
                </a:lnTo>
                <a:lnTo>
                  <a:pt x="282" y="138"/>
                </a:lnTo>
                <a:lnTo>
                  <a:pt x="283" y="138"/>
                </a:lnTo>
                <a:lnTo>
                  <a:pt x="283" y="137"/>
                </a:lnTo>
                <a:lnTo>
                  <a:pt x="283" y="136"/>
                </a:lnTo>
                <a:lnTo>
                  <a:pt x="284" y="137"/>
                </a:lnTo>
                <a:lnTo>
                  <a:pt x="287" y="136"/>
                </a:lnTo>
                <a:lnTo>
                  <a:pt x="286" y="136"/>
                </a:lnTo>
                <a:lnTo>
                  <a:pt x="287" y="136"/>
                </a:lnTo>
                <a:lnTo>
                  <a:pt x="286" y="139"/>
                </a:lnTo>
                <a:lnTo>
                  <a:pt x="285" y="139"/>
                </a:lnTo>
                <a:lnTo>
                  <a:pt x="286" y="140"/>
                </a:lnTo>
                <a:lnTo>
                  <a:pt x="286" y="141"/>
                </a:lnTo>
                <a:lnTo>
                  <a:pt x="287" y="141"/>
                </a:lnTo>
                <a:lnTo>
                  <a:pt x="287" y="142"/>
                </a:lnTo>
                <a:lnTo>
                  <a:pt x="288" y="142"/>
                </a:lnTo>
                <a:lnTo>
                  <a:pt x="289" y="142"/>
                </a:lnTo>
                <a:lnTo>
                  <a:pt x="290" y="142"/>
                </a:lnTo>
                <a:lnTo>
                  <a:pt x="289" y="141"/>
                </a:lnTo>
                <a:lnTo>
                  <a:pt x="287" y="141"/>
                </a:lnTo>
                <a:lnTo>
                  <a:pt x="286" y="139"/>
                </a:lnTo>
                <a:lnTo>
                  <a:pt x="288" y="137"/>
                </a:lnTo>
                <a:lnTo>
                  <a:pt x="289" y="137"/>
                </a:lnTo>
                <a:lnTo>
                  <a:pt x="289" y="136"/>
                </a:lnTo>
                <a:lnTo>
                  <a:pt x="289" y="135"/>
                </a:lnTo>
                <a:lnTo>
                  <a:pt x="290" y="133"/>
                </a:lnTo>
                <a:lnTo>
                  <a:pt x="290" y="135"/>
                </a:lnTo>
                <a:lnTo>
                  <a:pt x="291" y="135"/>
                </a:lnTo>
                <a:lnTo>
                  <a:pt x="291" y="134"/>
                </a:lnTo>
                <a:lnTo>
                  <a:pt x="292" y="133"/>
                </a:lnTo>
                <a:lnTo>
                  <a:pt x="292" y="135"/>
                </a:lnTo>
                <a:lnTo>
                  <a:pt x="293" y="135"/>
                </a:lnTo>
                <a:lnTo>
                  <a:pt x="293" y="133"/>
                </a:lnTo>
                <a:lnTo>
                  <a:pt x="292" y="132"/>
                </a:lnTo>
                <a:lnTo>
                  <a:pt x="293" y="133"/>
                </a:lnTo>
                <a:lnTo>
                  <a:pt x="294" y="133"/>
                </a:lnTo>
                <a:lnTo>
                  <a:pt x="293" y="133"/>
                </a:lnTo>
                <a:lnTo>
                  <a:pt x="294" y="133"/>
                </a:lnTo>
                <a:lnTo>
                  <a:pt x="294" y="134"/>
                </a:lnTo>
                <a:lnTo>
                  <a:pt x="295" y="134"/>
                </a:lnTo>
                <a:lnTo>
                  <a:pt x="295" y="133"/>
                </a:lnTo>
                <a:lnTo>
                  <a:pt x="296" y="133"/>
                </a:lnTo>
                <a:lnTo>
                  <a:pt x="296" y="134"/>
                </a:lnTo>
                <a:lnTo>
                  <a:pt x="296" y="135"/>
                </a:lnTo>
                <a:lnTo>
                  <a:pt x="296" y="136"/>
                </a:lnTo>
                <a:lnTo>
                  <a:pt x="298" y="136"/>
                </a:lnTo>
                <a:lnTo>
                  <a:pt x="296" y="135"/>
                </a:lnTo>
                <a:lnTo>
                  <a:pt x="296" y="134"/>
                </a:lnTo>
                <a:lnTo>
                  <a:pt x="297" y="134"/>
                </a:lnTo>
                <a:lnTo>
                  <a:pt x="296" y="133"/>
                </a:lnTo>
                <a:lnTo>
                  <a:pt x="299" y="133"/>
                </a:lnTo>
                <a:lnTo>
                  <a:pt x="299" y="132"/>
                </a:lnTo>
                <a:lnTo>
                  <a:pt x="298" y="132"/>
                </a:lnTo>
                <a:lnTo>
                  <a:pt x="296" y="133"/>
                </a:lnTo>
                <a:lnTo>
                  <a:pt x="293" y="132"/>
                </a:lnTo>
                <a:lnTo>
                  <a:pt x="294" y="132"/>
                </a:lnTo>
                <a:lnTo>
                  <a:pt x="293" y="131"/>
                </a:lnTo>
                <a:lnTo>
                  <a:pt x="295" y="130"/>
                </a:lnTo>
                <a:lnTo>
                  <a:pt x="296" y="131"/>
                </a:lnTo>
                <a:lnTo>
                  <a:pt x="296" y="130"/>
                </a:lnTo>
                <a:lnTo>
                  <a:pt x="297" y="131"/>
                </a:lnTo>
                <a:lnTo>
                  <a:pt x="297" y="130"/>
                </a:lnTo>
                <a:lnTo>
                  <a:pt x="296" y="130"/>
                </a:lnTo>
                <a:lnTo>
                  <a:pt x="296" y="129"/>
                </a:lnTo>
                <a:lnTo>
                  <a:pt x="296" y="128"/>
                </a:lnTo>
                <a:lnTo>
                  <a:pt x="298" y="128"/>
                </a:lnTo>
                <a:lnTo>
                  <a:pt x="297" y="127"/>
                </a:lnTo>
                <a:lnTo>
                  <a:pt x="296" y="128"/>
                </a:lnTo>
                <a:lnTo>
                  <a:pt x="296" y="127"/>
                </a:lnTo>
                <a:lnTo>
                  <a:pt x="295" y="127"/>
                </a:lnTo>
                <a:lnTo>
                  <a:pt x="296" y="128"/>
                </a:lnTo>
                <a:lnTo>
                  <a:pt x="295" y="130"/>
                </a:lnTo>
                <a:lnTo>
                  <a:pt x="294" y="129"/>
                </a:lnTo>
                <a:lnTo>
                  <a:pt x="293" y="130"/>
                </a:lnTo>
                <a:lnTo>
                  <a:pt x="294" y="128"/>
                </a:lnTo>
                <a:lnTo>
                  <a:pt x="294" y="126"/>
                </a:lnTo>
                <a:lnTo>
                  <a:pt x="293" y="129"/>
                </a:lnTo>
                <a:lnTo>
                  <a:pt x="292" y="129"/>
                </a:lnTo>
                <a:lnTo>
                  <a:pt x="292" y="128"/>
                </a:lnTo>
                <a:lnTo>
                  <a:pt x="293" y="127"/>
                </a:lnTo>
                <a:lnTo>
                  <a:pt x="292" y="127"/>
                </a:lnTo>
                <a:lnTo>
                  <a:pt x="292" y="128"/>
                </a:lnTo>
                <a:lnTo>
                  <a:pt x="292" y="129"/>
                </a:lnTo>
                <a:lnTo>
                  <a:pt x="292" y="130"/>
                </a:lnTo>
                <a:lnTo>
                  <a:pt x="291" y="131"/>
                </a:lnTo>
                <a:lnTo>
                  <a:pt x="290" y="131"/>
                </a:lnTo>
                <a:lnTo>
                  <a:pt x="290" y="129"/>
                </a:lnTo>
                <a:lnTo>
                  <a:pt x="290" y="127"/>
                </a:lnTo>
                <a:lnTo>
                  <a:pt x="291" y="126"/>
                </a:lnTo>
                <a:lnTo>
                  <a:pt x="291" y="125"/>
                </a:lnTo>
                <a:lnTo>
                  <a:pt x="290" y="125"/>
                </a:lnTo>
                <a:lnTo>
                  <a:pt x="290" y="126"/>
                </a:lnTo>
                <a:lnTo>
                  <a:pt x="289" y="126"/>
                </a:lnTo>
                <a:lnTo>
                  <a:pt x="290" y="127"/>
                </a:lnTo>
                <a:lnTo>
                  <a:pt x="290" y="128"/>
                </a:lnTo>
                <a:lnTo>
                  <a:pt x="290" y="129"/>
                </a:lnTo>
                <a:lnTo>
                  <a:pt x="289" y="129"/>
                </a:lnTo>
                <a:lnTo>
                  <a:pt x="290" y="130"/>
                </a:lnTo>
                <a:lnTo>
                  <a:pt x="289" y="130"/>
                </a:lnTo>
                <a:lnTo>
                  <a:pt x="290" y="131"/>
                </a:lnTo>
                <a:lnTo>
                  <a:pt x="290" y="132"/>
                </a:lnTo>
                <a:lnTo>
                  <a:pt x="289" y="132"/>
                </a:lnTo>
                <a:lnTo>
                  <a:pt x="289" y="130"/>
                </a:lnTo>
                <a:lnTo>
                  <a:pt x="288" y="130"/>
                </a:lnTo>
                <a:lnTo>
                  <a:pt x="289" y="128"/>
                </a:lnTo>
                <a:lnTo>
                  <a:pt x="288" y="128"/>
                </a:lnTo>
                <a:lnTo>
                  <a:pt x="288" y="129"/>
                </a:lnTo>
                <a:lnTo>
                  <a:pt x="287" y="129"/>
                </a:lnTo>
                <a:lnTo>
                  <a:pt x="288" y="130"/>
                </a:lnTo>
                <a:lnTo>
                  <a:pt x="288" y="131"/>
                </a:lnTo>
                <a:lnTo>
                  <a:pt x="288" y="132"/>
                </a:lnTo>
                <a:lnTo>
                  <a:pt x="287" y="131"/>
                </a:lnTo>
                <a:lnTo>
                  <a:pt x="287" y="130"/>
                </a:lnTo>
                <a:lnTo>
                  <a:pt x="286" y="130"/>
                </a:lnTo>
                <a:lnTo>
                  <a:pt x="286" y="129"/>
                </a:lnTo>
                <a:lnTo>
                  <a:pt x="285" y="129"/>
                </a:lnTo>
                <a:lnTo>
                  <a:pt x="284" y="128"/>
                </a:lnTo>
                <a:lnTo>
                  <a:pt x="285" y="128"/>
                </a:lnTo>
                <a:lnTo>
                  <a:pt x="286" y="127"/>
                </a:lnTo>
                <a:lnTo>
                  <a:pt x="286" y="128"/>
                </a:lnTo>
                <a:lnTo>
                  <a:pt x="287" y="128"/>
                </a:lnTo>
                <a:lnTo>
                  <a:pt x="287" y="127"/>
                </a:lnTo>
                <a:lnTo>
                  <a:pt x="288" y="127"/>
                </a:lnTo>
                <a:lnTo>
                  <a:pt x="289" y="126"/>
                </a:lnTo>
                <a:lnTo>
                  <a:pt x="287" y="126"/>
                </a:lnTo>
                <a:lnTo>
                  <a:pt x="288" y="126"/>
                </a:lnTo>
                <a:lnTo>
                  <a:pt x="289" y="125"/>
                </a:lnTo>
                <a:lnTo>
                  <a:pt x="287" y="125"/>
                </a:lnTo>
                <a:lnTo>
                  <a:pt x="287" y="123"/>
                </a:lnTo>
                <a:lnTo>
                  <a:pt x="286" y="122"/>
                </a:lnTo>
                <a:lnTo>
                  <a:pt x="287" y="124"/>
                </a:lnTo>
                <a:lnTo>
                  <a:pt x="288" y="125"/>
                </a:lnTo>
                <a:lnTo>
                  <a:pt x="289" y="124"/>
                </a:lnTo>
                <a:lnTo>
                  <a:pt x="290" y="124"/>
                </a:lnTo>
                <a:lnTo>
                  <a:pt x="289" y="123"/>
                </a:lnTo>
                <a:lnTo>
                  <a:pt x="290" y="123"/>
                </a:lnTo>
                <a:lnTo>
                  <a:pt x="291" y="122"/>
                </a:lnTo>
                <a:lnTo>
                  <a:pt x="291" y="123"/>
                </a:lnTo>
                <a:lnTo>
                  <a:pt x="291" y="124"/>
                </a:lnTo>
                <a:lnTo>
                  <a:pt x="293" y="124"/>
                </a:lnTo>
                <a:lnTo>
                  <a:pt x="296" y="122"/>
                </a:lnTo>
                <a:lnTo>
                  <a:pt x="297" y="122"/>
                </a:lnTo>
                <a:lnTo>
                  <a:pt x="298" y="123"/>
                </a:lnTo>
                <a:lnTo>
                  <a:pt x="296" y="123"/>
                </a:lnTo>
                <a:lnTo>
                  <a:pt x="297" y="123"/>
                </a:lnTo>
                <a:lnTo>
                  <a:pt x="297" y="124"/>
                </a:lnTo>
                <a:lnTo>
                  <a:pt x="296" y="124"/>
                </a:lnTo>
                <a:lnTo>
                  <a:pt x="296" y="125"/>
                </a:lnTo>
                <a:lnTo>
                  <a:pt x="297" y="125"/>
                </a:lnTo>
                <a:lnTo>
                  <a:pt x="297" y="126"/>
                </a:lnTo>
                <a:lnTo>
                  <a:pt x="299" y="125"/>
                </a:lnTo>
                <a:lnTo>
                  <a:pt x="300" y="126"/>
                </a:lnTo>
                <a:lnTo>
                  <a:pt x="301" y="127"/>
                </a:lnTo>
                <a:lnTo>
                  <a:pt x="302" y="128"/>
                </a:lnTo>
                <a:lnTo>
                  <a:pt x="302" y="127"/>
                </a:lnTo>
                <a:lnTo>
                  <a:pt x="303" y="126"/>
                </a:lnTo>
                <a:lnTo>
                  <a:pt x="304" y="126"/>
                </a:lnTo>
                <a:lnTo>
                  <a:pt x="305" y="126"/>
                </a:lnTo>
                <a:lnTo>
                  <a:pt x="304" y="126"/>
                </a:lnTo>
                <a:lnTo>
                  <a:pt x="304" y="127"/>
                </a:lnTo>
                <a:lnTo>
                  <a:pt x="305" y="127"/>
                </a:lnTo>
                <a:lnTo>
                  <a:pt x="305" y="128"/>
                </a:lnTo>
                <a:lnTo>
                  <a:pt x="305" y="129"/>
                </a:lnTo>
                <a:lnTo>
                  <a:pt x="306" y="128"/>
                </a:lnTo>
                <a:lnTo>
                  <a:pt x="307" y="129"/>
                </a:lnTo>
                <a:lnTo>
                  <a:pt x="308" y="129"/>
                </a:lnTo>
                <a:lnTo>
                  <a:pt x="309" y="129"/>
                </a:lnTo>
                <a:lnTo>
                  <a:pt x="310" y="129"/>
                </a:lnTo>
                <a:lnTo>
                  <a:pt x="311" y="129"/>
                </a:lnTo>
                <a:lnTo>
                  <a:pt x="311" y="128"/>
                </a:lnTo>
                <a:lnTo>
                  <a:pt x="311" y="129"/>
                </a:lnTo>
                <a:lnTo>
                  <a:pt x="311" y="128"/>
                </a:lnTo>
                <a:lnTo>
                  <a:pt x="311" y="127"/>
                </a:lnTo>
                <a:lnTo>
                  <a:pt x="312" y="127"/>
                </a:lnTo>
                <a:lnTo>
                  <a:pt x="313" y="127"/>
                </a:lnTo>
                <a:lnTo>
                  <a:pt x="314" y="127"/>
                </a:lnTo>
                <a:lnTo>
                  <a:pt x="315" y="127"/>
                </a:lnTo>
                <a:lnTo>
                  <a:pt x="315" y="126"/>
                </a:lnTo>
                <a:lnTo>
                  <a:pt x="314" y="126"/>
                </a:lnTo>
                <a:lnTo>
                  <a:pt x="314" y="125"/>
                </a:lnTo>
                <a:lnTo>
                  <a:pt x="315" y="126"/>
                </a:lnTo>
                <a:lnTo>
                  <a:pt x="315" y="125"/>
                </a:lnTo>
                <a:lnTo>
                  <a:pt x="315" y="124"/>
                </a:lnTo>
                <a:lnTo>
                  <a:pt x="316" y="124"/>
                </a:lnTo>
                <a:lnTo>
                  <a:pt x="316" y="123"/>
                </a:lnTo>
                <a:lnTo>
                  <a:pt x="315" y="124"/>
                </a:lnTo>
                <a:lnTo>
                  <a:pt x="315" y="121"/>
                </a:lnTo>
                <a:lnTo>
                  <a:pt x="318" y="122"/>
                </a:lnTo>
                <a:lnTo>
                  <a:pt x="319" y="122"/>
                </a:lnTo>
                <a:lnTo>
                  <a:pt x="319" y="121"/>
                </a:lnTo>
                <a:lnTo>
                  <a:pt x="316" y="121"/>
                </a:lnTo>
                <a:lnTo>
                  <a:pt x="317" y="120"/>
                </a:lnTo>
                <a:lnTo>
                  <a:pt x="317" y="118"/>
                </a:lnTo>
                <a:lnTo>
                  <a:pt x="317" y="117"/>
                </a:lnTo>
                <a:lnTo>
                  <a:pt x="316" y="117"/>
                </a:lnTo>
                <a:lnTo>
                  <a:pt x="316" y="118"/>
                </a:lnTo>
                <a:lnTo>
                  <a:pt x="315" y="120"/>
                </a:lnTo>
                <a:lnTo>
                  <a:pt x="314" y="121"/>
                </a:lnTo>
                <a:lnTo>
                  <a:pt x="313" y="122"/>
                </a:lnTo>
                <a:lnTo>
                  <a:pt x="313" y="123"/>
                </a:lnTo>
                <a:lnTo>
                  <a:pt x="314" y="123"/>
                </a:lnTo>
                <a:lnTo>
                  <a:pt x="314" y="124"/>
                </a:lnTo>
                <a:lnTo>
                  <a:pt x="313" y="124"/>
                </a:lnTo>
                <a:lnTo>
                  <a:pt x="313" y="125"/>
                </a:lnTo>
                <a:lnTo>
                  <a:pt x="312" y="126"/>
                </a:lnTo>
                <a:lnTo>
                  <a:pt x="311" y="126"/>
                </a:lnTo>
                <a:lnTo>
                  <a:pt x="310" y="126"/>
                </a:lnTo>
                <a:lnTo>
                  <a:pt x="310" y="127"/>
                </a:lnTo>
                <a:lnTo>
                  <a:pt x="309" y="127"/>
                </a:lnTo>
                <a:lnTo>
                  <a:pt x="310" y="127"/>
                </a:lnTo>
                <a:lnTo>
                  <a:pt x="310" y="126"/>
                </a:lnTo>
                <a:lnTo>
                  <a:pt x="309" y="126"/>
                </a:lnTo>
                <a:lnTo>
                  <a:pt x="310" y="126"/>
                </a:lnTo>
                <a:lnTo>
                  <a:pt x="310" y="125"/>
                </a:lnTo>
                <a:lnTo>
                  <a:pt x="310" y="124"/>
                </a:lnTo>
                <a:lnTo>
                  <a:pt x="310" y="123"/>
                </a:lnTo>
                <a:lnTo>
                  <a:pt x="309" y="123"/>
                </a:lnTo>
                <a:lnTo>
                  <a:pt x="309" y="124"/>
                </a:lnTo>
                <a:lnTo>
                  <a:pt x="310" y="124"/>
                </a:lnTo>
                <a:lnTo>
                  <a:pt x="310" y="125"/>
                </a:lnTo>
                <a:lnTo>
                  <a:pt x="309" y="125"/>
                </a:lnTo>
                <a:lnTo>
                  <a:pt x="308" y="126"/>
                </a:lnTo>
                <a:lnTo>
                  <a:pt x="308" y="127"/>
                </a:lnTo>
                <a:lnTo>
                  <a:pt x="308" y="126"/>
                </a:lnTo>
                <a:lnTo>
                  <a:pt x="307" y="126"/>
                </a:lnTo>
                <a:lnTo>
                  <a:pt x="307" y="125"/>
                </a:lnTo>
                <a:lnTo>
                  <a:pt x="307" y="124"/>
                </a:lnTo>
                <a:lnTo>
                  <a:pt x="306" y="124"/>
                </a:lnTo>
                <a:lnTo>
                  <a:pt x="305" y="124"/>
                </a:lnTo>
                <a:lnTo>
                  <a:pt x="305" y="123"/>
                </a:lnTo>
                <a:lnTo>
                  <a:pt x="306" y="123"/>
                </a:lnTo>
                <a:lnTo>
                  <a:pt x="305" y="123"/>
                </a:lnTo>
                <a:lnTo>
                  <a:pt x="305" y="122"/>
                </a:lnTo>
                <a:lnTo>
                  <a:pt x="304" y="123"/>
                </a:lnTo>
                <a:lnTo>
                  <a:pt x="304" y="122"/>
                </a:lnTo>
                <a:lnTo>
                  <a:pt x="304" y="121"/>
                </a:lnTo>
                <a:lnTo>
                  <a:pt x="303" y="122"/>
                </a:lnTo>
                <a:lnTo>
                  <a:pt x="303" y="123"/>
                </a:lnTo>
                <a:lnTo>
                  <a:pt x="302" y="123"/>
                </a:lnTo>
                <a:lnTo>
                  <a:pt x="302" y="124"/>
                </a:lnTo>
                <a:lnTo>
                  <a:pt x="302" y="123"/>
                </a:lnTo>
                <a:lnTo>
                  <a:pt x="302" y="122"/>
                </a:lnTo>
                <a:lnTo>
                  <a:pt x="302" y="121"/>
                </a:lnTo>
                <a:lnTo>
                  <a:pt x="303" y="121"/>
                </a:lnTo>
                <a:lnTo>
                  <a:pt x="304" y="120"/>
                </a:lnTo>
                <a:lnTo>
                  <a:pt x="305" y="120"/>
                </a:lnTo>
                <a:lnTo>
                  <a:pt x="304" y="119"/>
                </a:lnTo>
                <a:lnTo>
                  <a:pt x="303" y="119"/>
                </a:lnTo>
                <a:lnTo>
                  <a:pt x="303" y="120"/>
                </a:lnTo>
                <a:lnTo>
                  <a:pt x="302" y="120"/>
                </a:lnTo>
                <a:lnTo>
                  <a:pt x="301" y="120"/>
                </a:lnTo>
                <a:lnTo>
                  <a:pt x="302" y="120"/>
                </a:lnTo>
                <a:lnTo>
                  <a:pt x="302" y="121"/>
                </a:lnTo>
                <a:lnTo>
                  <a:pt x="301" y="121"/>
                </a:lnTo>
                <a:lnTo>
                  <a:pt x="300" y="121"/>
                </a:lnTo>
                <a:lnTo>
                  <a:pt x="299" y="121"/>
                </a:lnTo>
                <a:lnTo>
                  <a:pt x="298" y="120"/>
                </a:lnTo>
                <a:lnTo>
                  <a:pt x="298" y="119"/>
                </a:lnTo>
                <a:lnTo>
                  <a:pt x="298" y="118"/>
                </a:lnTo>
                <a:lnTo>
                  <a:pt x="299" y="118"/>
                </a:lnTo>
                <a:lnTo>
                  <a:pt x="300" y="118"/>
                </a:lnTo>
                <a:lnTo>
                  <a:pt x="300" y="119"/>
                </a:lnTo>
                <a:lnTo>
                  <a:pt x="301" y="118"/>
                </a:lnTo>
                <a:lnTo>
                  <a:pt x="300" y="118"/>
                </a:lnTo>
                <a:lnTo>
                  <a:pt x="301" y="117"/>
                </a:lnTo>
                <a:lnTo>
                  <a:pt x="301" y="118"/>
                </a:lnTo>
                <a:lnTo>
                  <a:pt x="302" y="118"/>
                </a:lnTo>
                <a:lnTo>
                  <a:pt x="302" y="117"/>
                </a:lnTo>
                <a:lnTo>
                  <a:pt x="303" y="117"/>
                </a:lnTo>
                <a:lnTo>
                  <a:pt x="304" y="116"/>
                </a:lnTo>
                <a:lnTo>
                  <a:pt x="304" y="115"/>
                </a:lnTo>
                <a:lnTo>
                  <a:pt x="303" y="115"/>
                </a:lnTo>
                <a:lnTo>
                  <a:pt x="302" y="116"/>
                </a:lnTo>
                <a:lnTo>
                  <a:pt x="302" y="117"/>
                </a:lnTo>
                <a:lnTo>
                  <a:pt x="301" y="117"/>
                </a:lnTo>
                <a:lnTo>
                  <a:pt x="300" y="117"/>
                </a:lnTo>
                <a:lnTo>
                  <a:pt x="300" y="116"/>
                </a:lnTo>
                <a:lnTo>
                  <a:pt x="299" y="117"/>
                </a:lnTo>
                <a:lnTo>
                  <a:pt x="299" y="118"/>
                </a:lnTo>
                <a:lnTo>
                  <a:pt x="299" y="117"/>
                </a:lnTo>
                <a:lnTo>
                  <a:pt x="299" y="118"/>
                </a:lnTo>
                <a:lnTo>
                  <a:pt x="298" y="118"/>
                </a:lnTo>
                <a:lnTo>
                  <a:pt x="298" y="117"/>
                </a:lnTo>
                <a:lnTo>
                  <a:pt x="297" y="117"/>
                </a:lnTo>
                <a:lnTo>
                  <a:pt x="297" y="118"/>
                </a:lnTo>
                <a:lnTo>
                  <a:pt x="296" y="117"/>
                </a:lnTo>
                <a:lnTo>
                  <a:pt x="296" y="116"/>
                </a:lnTo>
                <a:lnTo>
                  <a:pt x="297" y="115"/>
                </a:lnTo>
                <a:lnTo>
                  <a:pt x="298" y="114"/>
                </a:lnTo>
                <a:lnTo>
                  <a:pt x="299" y="115"/>
                </a:lnTo>
                <a:lnTo>
                  <a:pt x="300" y="115"/>
                </a:lnTo>
                <a:lnTo>
                  <a:pt x="301" y="115"/>
                </a:lnTo>
                <a:lnTo>
                  <a:pt x="302" y="115"/>
                </a:lnTo>
                <a:lnTo>
                  <a:pt x="301" y="114"/>
                </a:lnTo>
                <a:lnTo>
                  <a:pt x="300" y="114"/>
                </a:lnTo>
                <a:lnTo>
                  <a:pt x="299" y="114"/>
                </a:lnTo>
                <a:lnTo>
                  <a:pt x="300" y="113"/>
                </a:lnTo>
                <a:lnTo>
                  <a:pt x="301" y="113"/>
                </a:lnTo>
                <a:lnTo>
                  <a:pt x="301" y="114"/>
                </a:lnTo>
                <a:lnTo>
                  <a:pt x="302" y="113"/>
                </a:lnTo>
                <a:lnTo>
                  <a:pt x="302" y="114"/>
                </a:lnTo>
                <a:lnTo>
                  <a:pt x="303" y="113"/>
                </a:lnTo>
                <a:lnTo>
                  <a:pt x="304" y="113"/>
                </a:lnTo>
                <a:lnTo>
                  <a:pt x="304" y="112"/>
                </a:lnTo>
                <a:lnTo>
                  <a:pt x="303" y="112"/>
                </a:lnTo>
                <a:lnTo>
                  <a:pt x="302" y="112"/>
                </a:lnTo>
                <a:lnTo>
                  <a:pt x="301" y="112"/>
                </a:lnTo>
                <a:lnTo>
                  <a:pt x="300" y="112"/>
                </a:lnTo>
                <a:lnTo>
                  <a:pt x="299" y="113"/>
                </a:lnTo>
                <a:lnTo>
                  <a:pt x="299" y="112"/>
                </a:lnTo>
                <a:lnTo>
                  <a:pt x="300" y="111"/>
                </a:lnTo>
                <a:lnTo>
                  <a:pt x="302" y="111"/>
                </a:lnTo>
                <a:lnTo>
                  <a:pt x="303" y="111"/>
                </a:lnTo>
                <a:lnTo>
                  <a:pt x="305" y="111"/>
                </a:lnTo>
                <a:lnTo>
                  <a:pt x="304" y="110"/>
                </a:lnTo>
                <a:lnTo>
                  <a:pt x="303" y="110"/>
                </a:lnTo>
                <a:lnTo>
                  <a:pt x="304" y="109"/>
                </a:lnTo>
                <a:lnTo>
                  <a:pt x="303" y="109"/>
                </a:lnTo>
                <a:lnTo>
                  <a:pt x="302" y="110"/>
                </a:lnTo>
                <a:lnTo>
                  <a:pt x="302" y="109"/>
                </a:lnTo>
                <a:lnTo>
                  <a:pt x="302" y="108"/>
                </a:lnTo>
                <a:lnTo>
                  <a:pt x="303" y="108"/>
                </a:lnTo>
                <a:lnTo>
                  <a:pt x="304" y="108"/>
                </a:lnTo>
                <a:lnTo>
                  <a:pt x="305" y="108"/>
                </a:lnTo>
                <a:lnTo>
                  <a:pt x="304" y="107"/>
                </a:lnTo>
                <a:lnTo>
                  <a:pt x="304" y="106"/>
                </a:lnTo>
                <a:lnTo>
                  <a:pt x="303" y="106"/>
                </a:lnTo>
                <a:lnTo>
                  <a:pt x="302" y="108"/>
                </a:lnTo>
                <a:lnTo>
                  <a:pt x="302" y="107"/>
                </a:lnTo>
                <a:lnTo>
                  <a:pt x="302" y="106"/>
                </a:lnTo>
                <a:lnTo>
                  <a:pt x="302" y="105"/>
                </a:lnTo>
                <a:lnTo>
                  <a:pt x="302" y="107"/>
                </a:lnTo>
                <a:lnTo>
                  <a:pt x="301" y="107"/>
                </a:lnTo>
                <a:lnTo>
                  <a:pt x="301" y="108"/>
                </a:lnTo>
                <a:lnTo>
                  <a:pt x="301" y="109"/>
                </a:lnTo>
                <a:lnTo>
                  <a:pt x="301" y="110"/>
                </a:lnTo>
                <a:lnTo>
                  <a:pt x="300" y="109"/>
                </a:lnTo>
                <a:lnTo>
                  <a:pt x="299" y="109"/>
                </a:lnTo>
                <a:lnTo>
                  <a:pt x="299" y="110"/>
                </a:lnTo>
                <a:lnTo>
                  <a:pt x="299" y="111"/>
                </a:lnTo>
                <a:lnTo>
                  <a:pt x="298" y="111"/>
                </a:lnTo>
                <a:lnTo>
                  <a:pt x="298" y="112"/>
                </a:lnTo>
                <a:lnTo>
                  <a:pt x="298" y="113"/>
                </a:lnTo>
                <a:lnTo>
                  <a:pt x="297" y="113"/>
                </a:lnTo>
                <a:lnTo>
                  <a:pt x="297" y="112"/>
                </a:lnTo>
                <a:lnTo>
                  <a:pt x="297" y="111"/>
                </a:lnTo>
                <a:lnTo>
                  <a:pt x="298" y="111"/>
                </a:lnTo>
                <a:lnTo>
                  <a:pt x="298" y="110"/>
                </a:lnTo>
                <a:lnTo>
                  <a:pt x="297" y="111"/>
                </a:lnTo>
                <a:lnTo>
                  <a:pt x="296" y="111"/>
                </a:lnTo>
                <a:lnTo>
                  <a:pt x="296" y="112"/>
                </a:lnTo>
                <a:lnTo>
                  <a:pt x="295" y="112"/>
                </a:lnTo>
                <a:lnTo>
                  <a:pt x="295" y="113"/>
                </a:lnTo>
                <a:lnTo>
                  <a:pt x="296" y="113"/>
                </a:lnTo>
                <a:lnTo>
                  <a:pt x="296" y="114"/>
                </a:lnTo>
                <a:lnTo>
                  <a:pt x="295" y="115"/>
                </a:lnTo>
                <a:lnTo>
                  <a:pt x="295" y="116"/>
                </a:lnTo>
                <a:lnTo>
                  <a:pt x="294" y="115"/>
                </a:lnTo>
                <a:lnTo>
                  <a:pt x="294" y="116"/>
                </a:lnTo>
                <a:lnTo>
                  <a:pt x="294" y="117"/>
                </a:lnTo>
                <a:lnTo>
                  <a:pt x="295" y="117"/>
                </a:lnTo>
                <a:lnTo>
                  <a:pt x="294" y="117"/>
                </a:lnTo>
                <a:lnTo>
                  <a:pt x="293" y="115"/>
                </a:lnTo>
                <a:lnTo>
                  <a:pt x="293" y="114"/>
                </a:lnTo>
                <a:lnTo>
                  <a:pt x="294" y="114"/>
                </a:lnTo>
                <a:lnTo>
                  <a:pt x="295" y="113"/>
                </a:lnTo>
                <a:lnTo>
                  <a:pt x="294" y="113"/>
                </a:lnTo>
                <a:lnTo>
                  <a:pt x="293" y="113"/>
                </a:lnTo>
                <a:lnTo>
                  <a:pt x="293" y="112"/>
                </a:lnTo>
                <a:lnTo>
                  <a:pt x="293" y="113"/>
                </a:lnTo>
                <a:lnTo>
                  <a:pt x="292" y="112"/>
                </a:lnTo>
                <a:lnTo>
                  <a:pt x="292" y="114"/>
                </a:lnTo>
                <a:lnTo>
                  <a:pt x="291" y="113"/>
                </a:lnTo>
                <a:lnTo>
                  <a:pt x="290" y="112"/>
                </a:lnTo>
                <a:lnTo>
                  <a:pt x="291" y="111"/>
                </a:lnTo>
                <a:lnTo>
                  <a:pt x="292" y="112"/>
                </a:lnTo>
                <a:lnTo>
                  <a:pt x="292" y="111"/>
                </a:lnTo>
                <a:lnTo>
                  <a:pt x="291" y="111"/>
                </a:lnTo>
                <a:lnTo>
                  <a:pt x="290" y="110"/>
                </a:lnTo>
                <a:lnTo>
                  <a:pt x="291" y="110"/>
                </a:lnTo>
                <a:lnTo>
                  <a:pt x="292" y="110"/>
                </a:lnTo>
                <a:lnTo>
                  <a:pt x="292" y="111"/>
                </a:lnTo>
                <a:lnTo>
                  <a:pt x="293" y="112"/>
                </a:lnTo>
                <a:lnTo>
                  <a:pt x="293" y="111"/>
                </a:lnTo>
                <a:lnTo>
                  <a:pt x="293" y="110"/>
                </a:lnTo>
                <a:lnTo>
                  <a:pt x="294" y="111"/>
                </a:lnTo>
                <a:lnTo>
                  <a:pt x="295" y="111"/>
                </a:lnTo>
                <a:lnTo>
                  <a:pt x="296" y="111"/>
                </a:lnTo>
                <a:lnTo>
                  <a:pt x="295" y="111"/>
                </a:lnTo>
                <a:lnTo>
                  <a:pt x="296" y="110"/>
                </a:lnTo>
                <a:lnTo>
                  <a:pt x="295" y="110"/>
                </a:lnTo>
                <a:lnTo>
                  <a:pt x="295" y="109"/>
                </a:lnTo>
                <a:lnTo>
                  <a:pt x="294" y="108"/>
                </a:lnTo>
                <a:lnTo>
                  <a:pt x="294" y="109"/>
                </a:lnTo>
                <a:lnTo>
                  <a:pt x="294" y="110"/>
                </a:lnTo>
                <a:lnTo>
                  <a:pt x="293" y="109"/>
                </a:lnTo>
                <a:lnTo>
                  <a:pt x="293" y="108"/>
                </a:lnTo>
                <a:lnTo>
                  <a:pt x="293" y="109"/>
                </a:lnTo>
                <a:lnTo>
                  <a:pt x="292" y="109"/>
                </a:lnTo>
                <a:lnTo>
                  <a:pt x="292" y="108"/>
                </a:lnTo>
                <a:lnTo>
                  <a:pt x="292" y="107"/>
                </a:lnTo>
                <a:lnTo>
                  <a:pt x="293" y="107"/>
                </a:lnTo>
                <a:lnTo>
                  <a:pt x="293" y="106"/>
                </a:lnTo>
                <a:lnTo>
                  <a:pt x="292" y="106"/>
                </a:lnTo>
                <a:lnTo>
                  <a:pt x="292" y="105"/>
                </a:lnTo>
                <a:lnTo>
                  <a:pt x="291" y="105"/>
                </a:lnTo>
                <a:lnTo>
                  <a:pt x="291" y="106"/>
                </a:lnTo>
                <a:lnTo>
                  <a:pt x="292" y="106"/>
                </a:lnTo>
                <a:lnTo>
                  <a:pt x="291" y="107"/>
                </a:lnTo>
                <a:lnTo>
                  <a:pt x="290" y="106"/>
                </a:lnTo>
                <a:lnTo>
                  <a:pt x="289" y="105"/>
                </a:lnTo>
                <a:lnTo>
                  <a:pt x="290" y="105"/>
                </a:lnTo>
                <a:lnTo>
                  <a:pt x="289" y="105"/>
                </a:lnTo>
                <a:lnTo>
                  <a:pt x="290" y="104"/>
                </a:lnTo>
                <a:lnTo>
                  <a:pt x="290" y="103"/>
                </a:lnTo>
                <a:lnTo>
                  <a:pt x="289" y="103"/>
                </a:lnTo>
                <a:lnTo>
                  <a:pt x="289" y="104"/>
                </a:lnTo>
                <a:lnTo>
                  <a:pt x="289" y="105"/>
                </a:lnTo>
                <a:lnTo>
                  <a:pt x="289" y="106"/>
                </a:lnTo>
                <a:lnTo>
                  <a:pt x="289" y="107"/>
                </a:lnTo>
                <a:lnTo>
                  <a:pt x="288" y="107"/>
                </a:lnTo>
                <a:lnTo>
                  <a:pt x="289" y="108"/>
                </a:lnTo>
                <a:lnTo>
                  <a:pt x="289" y="109"/>
                </a:lnTo>
                <a:lnTo>
                  <a:pt x="288" y="108"/>
                </a:lnTo>
                <a:lnTo>
                  <a:pt x="288" y="109"/>
                </a:lnTo>
                <a:lnTo>
                  <a:pt x="287" y="108"/>
                </a:lnTo>
                <a:lnTo>
                  <a:pt x="286" y="108"/>
                </a:lnTo>
                <a:lnTo>
                  <a:pt x="286" y="109"/>
                </a:lnTo>
                <a:lnTo>
                  <a:pt x="287" y="109"/>
                </a:lnTo>
                <a:lnTo>
                  <a:pt x="288" y="109"/>
                </a:lnTo>
                <a:lnTo>
                  <a:pt x="289" y="109"/>
                </a:lnTo>
                <a:lnTo>
                  <a:pt x="289" y="110"/>
                </a:lnTo>
                <a:lnTo>
                  <a:pt x="289" y="111"/>
                </a:lnTo>
                <a:lnTo>
                  <a:pt x="288" y="110"/>
                </a:lnTo>
                <a:lnTo>
                  <a:pt x="288" y="111"/>
                </a:lnTo>
                <a:lnTo>
                  <a:pt x="287" y="111"/>
                </a:lnTo>
                <a:lnTo>
                  <a:pt x="287" y="110"/>
                </a:lnTo>
                <a:lnTo>
                  <a:pt x="287" y="111"/>
                </a:lnTo>
                <a:lnTo>
                  <a:pt x="287" y="110"/>
                </a:lnTo>
                <a:lnTo>
                  <a:pt x="287" y="111"/>
                </a:lnTo>
                <a:lnTo>
                  <a:pt x="287" y="112"/>
                </a:lnTo>
                <a:lnTo>
                  <a:pt x="288" y="112"/>
                </a:lnTo>
                <a:lnTo>
                  <a:pt x="288" y="113"/>
                </a:lnTo>
                <a:lnTo>
                  <a:pt x="287" y="113"/>
                </a:lnTo>
                <a:lnTo>
                  <a:pt x="287" y="112"/>
                </a:lnTo>
                <a:lnTo>
                  <a:pt x="286" y="111"/>
                </a:lnTo>
                <a:lnTo>
                  <a:pt x="286" y="112"/>
                </a:lnTo>
                <a:lnTo>
                  <a:pt x="285" y="112"/>
                </a:lnTo>
                <a:lnTo>
                  <a:pt x="285" y="111"/>
                </a:lnTo>
                <a:lnTo>
                  <a:pt x="285" y="110"/>
                </a:lnTo>
                <a:lnTo>
                  <a:pt x="286" y="110"/>
                </a:lnTo>
                <a:lnTo>
                  <a:pt x="286" y="109"/>
                </a:lnTo>
                <a:lnTo>
                  <a:pt x="285" y="108"/>
                </a:lnTo>
                <a:lnTo>
                  <a:pt x="286" y="107"/>
                </a:lnTo>
                <a:lnTo>
                  <a:pt x="286" y="106"/>
                </a:lnTo>
                <a:lnTo>
                  <a:pt x="287" y="106"/>
                </a:lnTo>
                <a:lnTo>
                  <a:pt x="288" y="106"/>
                </a:lnTo>
                <a:lnTo>
                  <a:pt x="288" y="105"/>
                </a:lnTo>
                <a:lnTo>
                  <a:pt x="288" y="103"/>
                </a:lnTo>
                <a:lnTo>
                  <a:pt x="287" y="103"/>
                </a:lnTo>
                <a:lnTo>
                  <a:pt x="286" y="103"/>
                </a:lnTo>
                <a:lnTo>
                  <a:pt x="287" y="103"/>
                </a:lnTo>
                <a:lnTo>
                  <a:pt x="287" y="104"/>
                </a:lnTo>
                <a:lnTo>
                  <a:pt x="287" y="105"/>
                </a:lnTo>
                <a:lnTo>
                  <a:pt x="286" y="105"/>
                </a:lnTo>
                <a:lnTo>
                  <a:pt x="287" y="105"/>
                </a:lnTo>
                <a:lnTo>
                  <a:pt x="286" y="104"/>
                </a:lnTo>
                <a:lnTo>
                  <a:pt x="286" y="105"/>
                </a:lnTo>
                <a:lnTo>
                  <a:pt x="286" y="104"/>
                </a:lnTo>
                <a:lnTo>
                  <a:pt x="285" y="104"/>
                </a:lnTo>
                <a:lnTo>
                  <a:pt x="285" y="105"/>
                </a:lnTo>
                <a:lnTo>
                  <a:pt x="286" y="106"/>
                </a:lnTo>
                <a:lnTo>
                  <a:pt x="285" y="106"/>
                </a:lnTo>
                <a:lnTo>
                  <a:pt x="284" y="105"/>
                </a:lnTo>
                <a:lnTo>
                  <a:pt x="284" y="106"/>
                </a:lnTo>
                <a:lnTo>
                  <a:pt x="284" y="107"/>
                </a:lnTo>
                <a:lnTo>
                  <a:pt x="284" y="108"/>
                </a:lnTo>
                <a:lnTo>
                  <a:pt x="284" y="109"/>
                </a:lnTo>
                <a:lnTo>
                  <a:pt x="283" y="108"/>
                </a:lnTo>
                <a:lnTo>
                  <a:pt x="283" y="109"/>
                </a:lnTo>
                <a:lnTo>
                  <a:pt x="284" y="109"/>
                </a:lnTo>
                <a:lnTo>
                  <a:pt x="284" y="110"/>
                </a:lnTo>
                <a:lnTo>
                  <a:pt x="283" y="111"/>
                </a:lnTo>
                <a:lnTo>
                  <a:pt x="283" y="112"/>
                </a:lnTo>
                <a:lnTo>
                  <a:pt x="282" y="112"/>
                </a:lnTo>
                <a:lnTo>
                  <a:pt x="282" y="113"/>
                </a:lnTo>
                <a:lnTo>
                  <a:pt x="283" y="113"/>
                </a:lnTo>
                <a:lnTo>
                  <a:pt x="283" y="114"/>
                </a:lnTo>
                <a:lnTo>
                  <a:pt x="283" y="115"/>
                </a:lnTo>
                <a:lnTo>
                  <a:pt x="283" y="116"/>
                </a:lnTo>
                <a:lnTo>
                  <a:pt x="282" y="116"/>
                </a:lnTo>
                <a:lnTo>
                  <a:pt x="282" y="115"/>
                </a:lnTo>
                <a:lnTo>
                  <a:pt x="281" y="115"/>
                </a:lnTo>
                <a:lnTo>
                  <a:pt x="282" y="116"/>
                </a:lnTo>
                <a:lnTo>
                  <a:pt x="282" y="117"/>
                </a:lnTo>
                <a:lnTo>
                  <a:pt x="281" y="117"/>
                </a:lnTo>
                <a:lnTo>
                  <a:pt x="281" y="115"/>
                </a:lnTo>
                <a:lnTo>
                  <a:pt x="281" y="114"/>
                </a:lnTo>
                <a:lnTo>
                  <a:pt x="281" y="113"/>
                </a:lnTo>
                <a:lnTo>
                  <a:pt x="281" y="112"/>
                </a:lnTo>
                <a:lnTo>
                  <a:pt x="281" y="111"/>
                </a:lnTo>
                <a:lnTo>
                  <a:pt x="281" y="110"/>
                </a:lnTo>
                <a:lnTo>
                  <a:pt x="281" y="109"/>
                </a:lnTo>
                <a:lnTo>
                  <a:pt x="281" y="108"/>
                </a:lnTo>
                <a:lnTo>
                  <a:pt x="282" y="107"/>
                </a:lnTo>
                <a:lnTo>
                  <a:pt x="283" y="108"/>
                </a:lnTo>
                <a:lnTo>
                  <a:pt x="283" y="107"/>
                </a:lnTo>
                <a:lnTo>
                  <a:pt x="283" y="106"/>
                </a:lnTo>
                <a:lnTo>
                  <a:pt x="282" y="106"/>
                </a:lnTo>
                <a:lnTo>
                  <a:pt x="282" y="105"/>
                </a:lnTo>
                <a:lnTo>
                  <a:pt x="283" y="105"/>
                </a:lnTo>
                <a:lnTo>
                  <a:pt x="283" y="106"/>
                </a:lnTo>
                <a:lnTo>
                  <a:pt x="283" y="105"/>
                </a:lnTo>
                <a:lnTo>
                  <a:pt x="284" y="104"/>
                </a:lnTo>
                <a:lnTo>
                  <a:pt x="284" y="103"/>
                </a:lnTo>
                <a:lnTo>
                  <a:pt x="284" y="102"/>
                </a:lnTo>
                <a:lnTo>
                  <a:pt x="284" y="101"/>
                </a:lnTo>
                <a:lnTo>
                  <a:pt x="285" y="100"/>
                </a:lnTo>
                <a:lnTo>
                  <a:pt x="286" y="100"/>
                </a:lnTo>
                <a:lnTo>
                  <a:pt x="287" y="100"/>
                </a:lnTo>
                <a:lnTo>
                  <a:pt x="287" y="99"/>
                </a:lnTo>
                <a:lnTo>
                  <a:pt x="287" y="98"/>
                </a:lnTo>
                <a:lnTo>
                  <a:pt x="288" y="97"/>
                </a:lnTo>
                <a:lnTo>
                  <a:pt x="289" y="97"/>
                </a:lnTo>
                <a:lnTo>
                  <a:pt x="289" y="96"/>
                </a:lnTo>
                <a:lnTo>
                  <a:pt x="290" y="97"/>
                </a:lnTo>
                <a:lnTo>
                  <a:pt x="289" y="97"/>
                </a:lnTo>
                <a:lnTo>
                  <a:pt x="288" y="98"/>
                </a:lnTo>
                <a:lnTo>
                  <a:pt x="288" y="99"/>
                </a:lnTo>
                <a:lnTo>
                  <a:pt x="289" y="99"/>
                </a:lnTo>
                <a:lnTo>
                  <a:pt x="289" y="98"/>
                </a:lnTo>
                <a:lnTo>
                  <a:pt x="289" y="99"/>
                </a:lnTo>
                <a:lnTo>
                  <a:pt x="289" y="100"/>
                </a:lnTo>
                <a:lnTo>
                  <a:pt x="289" y="99"/>
                </a:lnTo>
                <a:lnTo>
                  <a:pt x="290" y="100"/>
                </a:lnTo>
                <a:lnTo>
                  <a:pt x="290" y="101"/>
                </a:lnTo>
                <a:lnTo>
                  <a:pt x="291" y="101"/>
                </a:lnTo>
                <a:lnTo>
                  <a:pt x="292" y="101"/>
                </a:lnTo>
                <a:lnTo>
                  <a:pt x="292" y="102"/>
                </a:lnTo>
                <a:lnTo>
                  <a:pt x="292" y="101"/>
                </a:lnTo>
                <a:lnTo>
                  <a:pt x="292" y="102"/>
                </a:lnTo>
                <a:lnTo>
                  <a:pt x="293" y="102"/>
                </a:lnTo>
                <a:lnTo>
                  <a:pt x="293" y="103"/>
                </a:lnTo>
                <a:lnTo>
                  <a:pt x="292" y="102"/>
                </a:lnTo>
                <a:lnTo>
                  <a:pt x="292" y="103"/>
                </a:lnTo>
                <a:lnTo>
                  <a:pt x="293" y="105"/>
                </a:lnTo>
                <a:lnTo>
                  <a:pt x="294" y="105"/>
                </a:lnTo>
                <a:lnTo>
                  <a:pt x="294" y="106"/>
                </a:lnTo>
                <a:lnTo>
                  <a:pt x="295" y="106"/>
                </a:lnTo>
                <a:lnTo>
                  <a:pt x="296" y="107"/>
                </a:lnTo>
                <a:lnTo>
                  <a:pt x="296" y="108"/>
                </a:lnTo>
                <a:lnTo>
                  <a:pt x="296" y="109"/>
                </a:lnTo>
                <a:lnTo>
                  <a:pt x="297" y="109"/>
                </a:lnTo>
                <a:lnTo>
                  <a:pt x="297" y="108"/>
                </a:lnTo>
                <a:lnTo>
                  <a:pt x="298" y="107"/>
                </a:lnTo>
                <a:lnTo>
                  <a:pt x="298" y="106"/>
                </a:lnTo>
                <a:lnTo>
                  <a:pt x="299" y="106"/>
                </a:lnTo>
                <a:lnTo>
                  <a:pt x="299" y="105"/>
                </a:lnTo>
                <a:lnTo>
                  <a:pt x="300" y="105"/>
                </a:lnTo>
                <a:lnTo>
                  <a:pt x="301" y="105"/>
                </a:lnTo>
                <a:lnTo>
                  <a:pt x="301" y="104"/>
                </a:lnTo>
                <a:lnTo>
                  <a:pt x="302" y="104"/>
                </a:lnTo>
                <a:lnTo>
                  <a:pt x="301" y="103"/>
                </a:lnTo>
                <a:lnTo>
                  <a:pt x="302" y="103"/>
                </a:lnTo>
                <a:lnTo>
                  <a:pt x="302" y="102"/>
                </a:lnTo>
                <a:lnTo>
                  <a:pt x="301" y="103"/>
                </a:lnTo>
                <a:lnTo>
                  <a:pt x="301" y="102"/>
                </a:lnTo>
                <a:lnTo>
                  <a:pt x="301" y="103"/>
                </a:lnTo>
                <a:lnTo>
                  <a:pt x="300" y="103"/>
                </a:lnTo>
                <a:lnTo>
                  <a:pt x="300" y="104"/>
                </a:lnTo>
                <a:lnTo>
                  <a:pt x="299" y="104"/>
                </a:lnTo>
                <a:lnTo>
                  <a:pt x="299" y="105"/>
                </a:lnTo>
                <a:lnTo>
                  <a:pt x="298" y="105"/>
                </a:lnTo>
                <a:lnTo>
                  <a:pt x="298" y="106"/>
                </a:lnTo>
                <a:lnTo>
                  <a:pt x="297" y="106"/>
                </a:lnTo>
                <a:lnTo>
                  <a:pt x="298" y="105"/>
                </a:lnTo>
                <a:lnTo>
                  <a:pt x="297" y="105"/>
                </a:lnTo>
                <a:lnTo>
                  <a:pt x="297" y="104"/>
                </a:lnTo>
                <a:lnTo>
                  <a:pt x="298" y="104"/>
                </a:lnTo>
                <a:lnTo>
                  <a:pt x="298" y="103"/>
                </a:lnTo>
                <a:lnTo>
                  <a:pt x="297" y="103"/>
                </a:lnTo>
                <a:lnTo>
                  <a:pt x="296" y="104"/>
                </a:lnTo>
                <a:lnTo>
                  <a:pt x="296" y="105"/>
                </a:lnTo>
                <a:lnTo>
                  <a:pt x="297" y="106"/>
                </a:lnTo>
                <a:lnTo>
                  <a:pt x="296" y="106"/>
                </a:lnTo>
                <a:lnTo>
                  <a:pt x="296" y="105"/>
                </a:lnTo>
                <a:lnTo>
                  <a:pt x="295" y="104"/>
                </a:lnTo>
                <a:lnTo>
                  <a:pt x="295" y="103"/>
                </a:lnTo>
                <a:lnTo>
                  <a:pt x="296" y="103"/>
                </a:lnTo>
                <a:lnTo>
                  <a:pt x="296" y="102"/>
                </a:lnTo>
                <a:lnTo>
                  <a:pt x="297" y="102"/>
                </a:lnTo>
                <a:lnTo>
                  <a:pt x="297" y="101"/>
                </a:lnTo>
                <a:lnTo>
                  <a:pt x="296" y="102"/>
                </a:lnTo>
                <a:lnTo>
                  <a:pt x="295" y="102"/>
                </a:lnTo>
                <a:lnTo>
                  <a:pt x="295" y="103"/>
                </a:lnTo>
                <a:lnTo>
                  <a:pt x="294" y="103"/>
                </a:lnTo>
                <a:lnTo>
                  <a:pt x="294" y="102"/>
                </a:lnTo>
                <a:lnTo>
                  <a:pt x="295" y="101"/>
                </a:lnTo>
                <a:lnTo>
                  <a:pt x="295" y="100"/>
                </a:lnTo>
                <a:lnTo>
                  <a:pt x="296" y="99"/>
                </a:lnTo>
                <a:lnTo>
                  <a:pt x="296" y="100"/>
                </a:lnTo>
                <a:lnTo>
                  <a:pt x="296" y="99"/>
                </a:lnTo>
                <a:lnTo>
                  <a:pt x="295" y="99"/>
                </a:lnTo>
                <a:lnTo>
                  <a:pt x="295" y="98"/>
                </a:lnTo>
                <a:lnTo>
                  <a:pt x="295" y="97"/>
                </a:lnTo>
                <a:lnTo>
                  <a:pt x="296" y="97"/>
                </a:lnTo>
                <a:lnTo>
                  <a:pt x="297" y="97"/>
                </a:lnTo>
                <a:lnTo>
                  <a:pt x="298" y="97"/>
                </a:lnTo>
                <a:lnTo>
                  <a:pt x="298" y="98"/>
                </a:lnTo>
                <a:lnTo>
                  <a:pt x="299" y="97"/>
                </a:lnTo>
                <a:lnTo>
                  <a:pt x="298" y="97"/>
                </a:lnTo>
                <a:lnTo>
                  <a:pt x="299" y="97"/>
                </a:lnTo>
                <a:lnTo>
                  <a:pt x="299" y="96"/>
                </a:lnTo>
                <a:lnTo>
                  <a:pt x="298" y="96"/>
                </a:lnTo>
                <a:lnTo>
                  <a:pt x="297" y="95"/>
                </a:lnTo>
                <a:lnTo>
                  <a:pt x="296" y="95"/>
                </a:lnTo>
                <a:lnTo>
                  <a:pt x="295" y="95"/>
                </a:lnTo>
                <a:lnTo>
                  <a:pt x="296" y="93"/>
                </a:lnTo>
                <a:lnTo>
                  <a:pt x="296" y="94"/>
                </a:lnTo>
                <a:lnTo>
                  <a:pt x="298" y="92"/>
                </a:lnTo>
                <a:lnTo>
                  <a:pt x="297" y="92"/>
                </a:lnTo>
                <a:lnTo>
                  <a:pt x="296" y="92"/>
                </a:lnTo>
                <a:lnTo>
                  <a:pt x="295" y="92"/>
                </a:lnTo>
                <a:lnTo>
                  <a:pt x="295" y="93"/>
                </a:lnTo>
                <a:lnTo>
                  <a:pt x="295" y="94"/>
                </a:lnTo>
                <a:lnTo>
                  <a:pt x="295" y="95"/>
                </a:lnTo>
                <a:lnTo>
                  <a:pt x="295" y="96"/>
                </a:lnTo>
                <a:lnTo>
                  <a:pt x="294" y="96"/>
                </a:lnTo>
                <a:lnTo>
                  <a:pt x="295" y="95"/>
                </a:lnTo>
                <a:lnTo>
                  <a:pt x="294" y="95"/>
                </a:lnTo>
                <a:lnTo>
                  <a:pt x="295" y="92"/>
                </a:lnTo>
                <a:lnTo>
                  <a:pt x="295" y="91"/>
                </a:lnTo>
                <a:lnTo>
                  <a:pt x="295" y="90"/>
                </a:lnTo>
                <a:lnTo>
                  <a:pt x="295" y="91"/>
                </a:lnTo>
                <a:lnTo>
                  <a:pt x="294" y="92"/>
                </a:lnTo>
                <a:lnTo>
                  <a:pt x="294" y="88"/>
                </a:lnTo>
                <a:lnTo>
                  <a:pt x="293" y="88"/>
                </a:lnTo>
                <a:lnTo>
                  <a:pt x="293" y="87"/>
                </a:lnTo>
                <a:lnTo>
                  <a:pt x="293" y="86"/>
                </a:lnTo>
                <a:lnTo>
                  <a:pt x="292" y="86"/>
                </a:lnTo>
                <a:lnTo>
                  <a:pt x="292" y="87"/>
                </a:lnTo>
                <a:lnTo>
                  <a:pt x="291" y="86"/>
                </a:lnTo>
                <a:lnTo>
                  <a:pt x="291" y="85"/>
                </a:lnTo>
                <a:lnTo>
                  <a:pt x="292" y="85"/>
                </a:lnTo>
                <a:lnTo>
                  <a:pt x="292" y="86"/>
                </a:lnTo>
                <a:lnTo>
                  <a:pt x="293" y="85"/>
                </a:lnTo>
                <a:lnTo>
                  <a:pt x="292" y="84"/>
                </a:lnTo>
                <a:lnTo>
                  <a:pt x="292" y="85"/>
                </a:lnTo>
                <a:lnTo>
                  <a:pt x="291" y="84"/>
                </a:lnTo>
                <a:lnTo>
                  <a:pt x="290" y="84"/>
                </a:lnTo>
                <a:lnTo>
                  <a:pt x="289" y="84"/>
                </a:lnTo>
                <a:lnTo>
                  <a:pt x="289" y="85"/>
                </a:lnTo>
                <a:lnTo>
                  <a:pt x="288" y="84"/>
                </a:lnTo>
                <a:lnTo>
                  <a:pt x="288" y="85"/>
                </a:lnTo>
                <a:lnTo>
                  <a:pt x="287" y="85"/>
                </a:lnTo>
                <a:lnTo>
                  <a:pt x="288" y="86"/>
                </a:lnTo>
                <a:lnTo>
                  <a:pt x="289" y="86"/>
                </a:lnTo>
                <a:lnTo>
                  <a:pt x="289" y="85"/>
                </a:lnTo>
                <a:lnTo>
                  <a:pt x="290" y="85"/>
                </a:lnTo>
                <a:lnTo>
                  <a:pt x="290" y="86"/>
                </a:lnTo>
                <a:lnTo>
                  <a:pt x="290" y="87"/>
                </a:lnTo>
                <a:lnTo>
                  <a:pt x="289" y="87"/>
                </a:lnTo>
                <a:lnTo>
                  <a:pt x="289" y="88"/>
                </a:lnTo>
                <a:lnTo>
                  <a:pt x="290" y="88"/>
                </a:lnTo>
                <a:lnTo>
                  <a:pt x="290" y="89"/>
                </a:lnTo>
                <a:lnTo>
                  <a:pt x="289" y="89"/>
                </a:lnTo>
                <a:lnTo>
                  <a:pt x="288" y="87"/>
                </a:lnTo>
                <a:lnTo>
                  <a:pt x="287" y="88"/>
                </a:lnTo>
                <a:lnTo>
                  <a:pt x="287" y="87"/>
                </a:lnTo>
                <a:lnTo>
                  <a:pt x="287" y="85"/>
                </a:lnTo>
                <a:lnTo>
                  <a:pt x="287" y="84"/>
                </a:lnTo>
                <a:lnTo>
                  <a:pt x="287" y="85"/>
                </a:lnTo>
                <a:lnTo>
                  <a:pt x="286" y="86"/>
                </a:lnTo>
                <a:lnTo>
                  <a:pt x="287" y="86"/>
                </a:lnTo>
                <a:lnTo>
                  <a:pt x="286" y="87"/>
                </a:lnTo>
                <a:lnTo>
                  <a:pt x="286" y="88"/>
                </a:lnTo>
                <a:lnTo>
                  <a:pt x="286" y="89"/>
                </a:lnTo>
                <a:lnTo>
                  <a:pt x="286" y="90"/>
                </a:lnTo>
                <a:lnTo>
                  <a:pt x="286" y="91"/>
                </a:lnTo>
                <a:lnTo>
                  <a:pt x="285" y="89"/>
                </a:lnTo>
                <a:lnTo>
                  <a:pt x="285" y="88"/>
                </a:lnTo>
                <a:lnTo>
                  <a:pt x="285" y="87"/>
                </a:lnTo>
                <a:lnTo>
                  <a:pt x="286" y="87"/>
                </a:lnTo>
                <a:lnTo>
                  <a:pt x="285" y="87"/>
                </a:lnTo>
                <a:lnTo>
                  <a:pt x="285" y="86"/>
                </a:lnTo>
                <a:lnTo>
                  <a:pt x="285" y="85"/>
                </a:lnTo>
                <a:lnTo>
                  <a:pt x="286" y="85"/>
                </a:lnTo>
                <a:lnTo>
                  <a:pt x="286" y="84"/>
                </a:lnTo>
                <a:lnTo>
                  <a:pt x="286" y="83"/>
                </a:lnTo>
                <a:lnTo>
                  <a:pt x="286" y="82"/>
                </a:lnTo>
                <a:lnTo>
                  <a:pt x="285" y="83"/>
                </a:lnTo>
                <a:lnTo>
                  <a:pt x="286" y="84"/>
                </a:lnTo>
                <a:lnTo>
                  <a:pt x="285" y="85"/>
                </a:lnTo>
                <a:lnTo>
                  <a:pt x="285" y="84"/>
                </a:lnTo>
                <a:lnTo>
                  <a:pt x="284" y="83"/>
                </a:lnTo>
                <a:lnTo>
                  <a:pt x="284" y="85"/>
                </a:lnTo>
                <a:lnTo>
                  <a:pt x="284" y="86"/>
                </a:lnTo>
                <a:lnTo>
                  <a:pt x="284" y="87"/>
                </a:lnTo>
                <a:lnTo>
                  <a:pt x="283" y="86"/>
                </a:lnTo>
                <a:lnTo>
                  <a:pt x="283" y="85"/>
                </a:lnTo>
                <a:lnTo>
                  <a:pt x="283" y="87"/>
                </a:lnTo>
                <a:lnTo>
                  <a:pt x="284" y="87"/>
                </a:lnTo>
                <a:lnTo>
                  <a:pt x="284" y="88"/>
                </a:lnTo>
                <a:lnTo>
                  <a:pt x="284" y="89"/>
                </a:lnTo>
                <a:lnTo>
                  <a:pt x="284" y="90"/>
                </a:lnTo>
                <a:lnTo>
                  <a:pt x="283" y="90"/>
                </a:lnTo>
                <a:lnTo>
                  <a:pt x="283" y="88"/>
                </a:lnTo>
                <a:lnTo>
                  <a:pt x="283" y="89"/>
                </a:lnTo>
                <a:lnTo>
                  <a:pt x="282" y="90"/>
                </a:lnTo>
                <a:lnTo>
                  <a:pt x="282" y="89"/>
                </a:lnTo>
                <a:lnTo>
                  <a:pt x="282" y="90"/>
                </a:lnTo>
                <a:lnTo>
                  <a:pt x="283" y="90"/>
                </a:lnTo>
                <a:lnTo>
                  <a:pt x="282" y="92"/>
                </a:lnTo>
                <a:lnTo>
                  <a:pt x="282" y="91"/>
                </a:lnTo>
                <a:lnTo>
                  <a:pt x="282" y="93"/>
                </a:lnTo>
                <a:lnTo>
                  <a:pt x="283" y="92"/>
                </a:lnTo>
                <a:lnTo>
                  <a:pt x="283" y="94"/>
                </a:lnTo>
                <a:lnTo>
                  <a:pt x="283" y="96"/>
                </a:lnTo>
                <a:lnTo>
                  <a:pt x="282" y="96"/>
                </a:lnTo>
                <a:lnTo>
                  <a:pt x="281" y="94"/>
                </a:lnTo>
                <a:lnTo>
                  <a:pt x="282" y="96"/>
                </a:lnTo>
                <a:lnTo>
                  <a:pt x="281" y="96"/>
                </a:lnTo>
                <a:lnTo>
                  <a:pt x="280" y="96"/>
                </a:lnTo>
                <a:lnTo>
                  <a:pt x="280" y="98"/>
                </a:lnTo>
                <a:lnTo>
                  <a:pt x="279" y="98"/>
                </a:lnTo>
                <a:lnTo>
                  <a:pt x="279" y="97"/>
                </a:lnTo>
                <a:lnTo>
                  <a:pt x="280" y="96"/>
                </a:lnTo>
                <a:lnTo>
                  <a:pt x="280" y="91"/>
                </a:lnTo>
                <a:lnTo>
                  <a:pt x="280" y="89"/>
                </a:lnTo>
                <a:lnTo>
                  <a:pt x="280" y="87"/>
                </a:lnTo>
                <a:lnTo>
                  <a:pt x="282" y="83"/>
                </a:lnTo>
                <a:lnTo>
                  <a:pt x="283" y="83"/>
                </a:lnTo>
                <a:lnTo>
                  <a:pt x="283" y="84"/>
                </a:lnTo>
                <a:lnTo>
                  <a:pt x="283" y="83"/>
                </a:lnTo>
                <a:lnTo>
                  <a:pt x="283" y="82"/>
                </a:lnTo>
                <a:lnTo>
                  <a:pt x="284" y="80"/>
                </a:lnTo>
                <a:lnTo>
                  <a:pt x="284" y="78"/>
                </a:lnTo>
                <a:lnTo>
                  <a:pt x="285" y="76"/>
                </a:lnTo>
                <a:lnTo>
                  <a:pt x="286" y="76"/>
                </a:lnTo>
                <a:lnTo>
                  <a:pt x="286" y="77"/>
                </a:lnTo>
                <a:lnTo>
                  <a:pt x="286" y="78"/>
                </a:lnTo>
                <a:lnTo>
                  <a:pt x="286" y="79"/>
                </a:lnTo>
                <a:lnTo>
                  <a:pt x="287" y="82"/>
                </a:lnTo>
                <a:lnTo>
                  <a:pt x="289" y="82"/>
                </a:lnTo>
                <a:lnTo>
                  <a:pt x="289" y="83"/>
                </a:lnTo>
                <a:lnTo>
                  <a:pt x="290" y="83"/>
                </a:lnTo>
                <a:lnTo>
                  <a:pt x="290" y="82"/>
                </a:lnTo>
                <a:lnTo>
                  <a:pt x="290" y="83"/>
                </a:lnTo>
                <a:lnTo>
                  <a:pt x="290" y="84"/>
                </a:lnTo>
                <a:lnTo>
                  <a:pt x="291" y="83"/>
                </a:lnTo>
                <a:lnTo>
                  <a:pt x="291" y="84"/>
                </a:lnTo>
                <a:lnTo>
                  <a:pt x="292" y="83"/>
                </a:lnTo>
                <a:lnTo>
                  <a:pt x="292" y="84"/>
                </a:lnTo>
                <a:lnTo>
                  <a:pt x="295" y="83"/>
                </a:lnTo>
                <a:lnTo>
                  <a:pt x="296" y="82"/>
                </a:lnTo>
                <a:lnTo>
                  <a:pt x="297" y="81"/>
                </a:lnTo>
                <a:lnTo>
                  <a:pt x="298" y="81"/>
                </a:lnTo>
                <a:lnTo>
                  <a:pt x="299" y="80"/>
                </a:lnTo>
                <a:lnTo>
                  <a:pt x="299" y="79"/>
                </a:lnTo>
                <a:lnTo>
                  <a:pt x="298" y="80"/>
                </a:lnTo>
                <a:lnTo>
                  <a:pt x="298" y="81"/>
                </a:lnTo>
                <a:lnTo>
                  <a:pt x="298" y="79"/>
                </a:lnTo>
                <a:lnTo>
                  <a:pt x="297" y="78"/>
                </a:lnTo>
                <a:lnTo>
                  <a:pt x="298" y="77"/>
                </a:lnTo>
                <a:lnTo>
                  <a:pt x="297" y="77"/>
                </a:lnTo>
                <a:lnTo>
                  <a:pt x="296" y="76"/>
                </a:lnTo>
                <a:lnTo>
                  <a:pt x="296" y="75"/>
                </a:lnTo>
                <a:lnTo>
                  <a:pt x="297" y="73"/>
                </a:lnTo>
                <a:lnTo>
                  <a:pt x="298" y="75"/>
                </a:lnTo>
                <a:lnTo>
                  <a:pt x="300" y="76"/>
                </a:lnTo>
                <a:lnTo>
                  <a:pt x="298" y="74"/>
                </a:lnTo>
                <a:lnTo>
                  <a:pt x="299" y="74"/>
                </a:lnTo>
                <a:lnTo>
                  <a:pt x="299" y="75"/>
                </a:lnTo>
                <a:lnTo>
                  <a:pt x="300" y="75"/>
                </a:lnTo>
                <a:lnTo>
                  <a:pt x="300" y="74"/>
                </a:lnTo>
                <a:lnTo>
                  <a:pt x="298" y="73"/>
                </a:lnTo>
                <a:lnTo>
                  <a:pt x="299" y="72"/>
                </a:lnTo>
                <a:lnTo>
                  <a:pt x="300" y="72"/>
                </a:lnTo>
                <a:lnTo>
                  <a:pt x="301" y="72"/>
                </a:lnTo>
                <a:lnTo>
                  <a:pt x="302" y="72"/>
                </a:lnTo>
                <a:lnTo>
                  <a:pt x="303" y="71"/>
                </a:lnTo>
                <a:lnTo>
                  <a:pt x="304" y="72"/>
                </a:lnTo>
                <a:lnTo>
                  <a:pt x="305" y="73"/>
                </a:lnTo>
                <a:lnTo>
                  <a:pt x="305" y="74"/>
                </a:lnTo>
                <a:lnTo>
                  <a:pt x="305" y="73"/>
                </a:lnTo>
                <a:lnTo>
                  <a:pt x="305" y="72"/>
                </a:lnTo>
                <a:lnTo>
                  <a:pt x="304" y="72"/>
                </a:lnTo>
                <a:lnTo>
                  <a:pt x="303" y="71"/>
                </a:lnTo>
                <a:lnTo>
                  <a:pt x="302" y="71"/>
                </a:lnTo>
                <a:lnTo>
                  <a:pt x="299" y="71"/>
                </a:lnTo>
                <a:lnTo>
                  <a:pt x="299" y="70"/>
                </a:lnTo>
                <a:lnTo>
                  <a:pt x="300" y="69"/>
                </a:lnTo>
                <a:lnTo>
                  <a:pt x="302" y="69"/>
                </a:lnTo>
                <a:lnTo>
                  <a:pt x="303" y="68"/>
                </a:lnTo>
                <a:lnTo>
                  <a:pt x="304" y="68"/>
                </a:lnTo>
                <a:lnTo>
                  <a:pt x="304" y="67"/>
                </a:lnTo>
                <a:lnTo>
                  <a:pt x="304" y="66"/>
                </a:lnTo>
                <a:lnTo>
                  <a:pt x="305" y="66"/>
                </a:lnTo>
                <a:lnTo>
                  <a:pt x="306" y="65"/>
                </a:lnTo>
                <a:lnTo>
                  <a:pt x="306" y="64"/>
                </a:lnTo>
                <a:lnTo>
                  <a:pt x="307" y="63"/>
                </a:lnTo>
                <a:lnTo>
                  <a:pt x="308" y="63"/>
                </a:lnTo>
                <a:lnTo>
                  <a:pt x="309" y="63"/>
                </a:lnTo>
                <a:lnTo>
                  <a:pt x="310" y="63"/>
                </a:lnTo>
                <a:lnTo>
                  <a:pt x="311" y="63"/>
                </a:lnTo>
                <a:lnTo>
                  <a:pt x="311" y="64"/>
                </a:lnTo>
                <a:lnTo>
                  <a:pt x="312" y="64"/>
                </a:lnTo>
                <a:lnTo>
                  <a:pt x="311" y="63"/>
                </a:lnTo>
                <a:lnTo>
                  <a:pt x="312" y="63"/>
                </a:lnTo>
                <a:lnTo>
                  <a:pt x="308" y="61"/>
                </a:lnTo>
                <a:lnTo>
                  <a:pt x="308" y="62"/>
                </a:lnTo>
                <a:lnTo>
                  <a:pt x="307" y="63"/>
                </a:lnTo>
                <a:lnTo>
                  <a:pt x="306" y="63"/>
                </a:lnTo>
                <a:lnTo>
                  <a:pt x="304" y="63"/>
                </a:lnTo>
                <a:lnTo>
                  <a:pt x="304" y="64"/>
                </a:lnTo>
                <a:lnTo>
                  <a:pt x="305" y="64"/>
                </a:lnTo>
                <a:lnTo>
                  <a:pt x="305" y="65"/>
                </a:lnTo>
                <a:lnTo>
                  <a:pt x="304" y="65"/>
                </a:lnTo>
                <a:lnTo>
                  <a:pt x="303" y="66"/>
                </a:lnTo>
                <a:lnTo>
                  <a:pt x="302" y="66"/>
                </a:lnTo>
                <a:lnTo>
                  <a:pt x="302" y="67"/>
                </a:lnTo>
                <a:lnTo>
                  <a:pt x="301" y="68"/>
                </a:lnTo>
                <a:lnTo>
                  <a:pt x="301" y="67"/>
                </a:lnTo>
                <a:lnTo>
                  <a:pt x="300" y="67"/>
                </a:lnTo>
                <a:lnTo>
                  <a:pt x="299" y="69"/>
                </a:lnTo>
                <a:lnTo>
                  <a:pt x="298" y="69"/>
                </a:lnTo>
                <a:lnTo>
                  <a:pt x="297" y="70"/>
                </a:lnTo>
                <a:lnTo>
                  <a:pt x="297" y="69"/>
                </a:lnTo>
                <a:lnTo>
                  <a:pt x="298" y="68"/>
                </a:lnTo>
                <a:lnTo>
                  <a:pt x="297" y="67"/>
                </a:lnTo>
                <a:lnTo>
                  <a:pt x="298" y="67"/>
                </a:lnTo>
                <a:lnTo>
                  <a:pt x="299" y="66"/>
                </a:lnTo>
                <a:lnTo>
                  <a:pt x="299" y="64"/>
                </a:lnTo>
                <a:lnTo>
                  <a:pt x="300" y="64"/>
                </a:lnTo>
                <a:lnTo>
                  <a:pt x="301" y="64"/>
                </a:lnTo>
                <a:lnTo>
                  <a:pt x="300" y="64"/>
                </a:lnTo>
                <a:lnTo>
                  <a:pt x="299" y="64"/>
                </a:lnTo>
                <a:lnTo>
                  <a:pt x="299" y="63"/>
                </a:lnTo>
                <a:lnTo>
                  <a:pt x="298" y="63"/>
                </a:lnTo>
                <a:lnTo>
                  <a:pt x="299" y="63"/>
                </a:lnTo>
                <a:lnTo>
                  <a:pt x="298" y="64"/>
                </a:lnTo>
                <a:lnTo>
                  <a:pt x="299" y="64"/>
                </a:lnTo>
                <a:lnTo>
                  <a:pt x="299" y="65"/>
                </a:lnTo>
                <a:lnTo>
                  <a:pt x="298" y="65"/>
                </a:lnTo>
                <a:lnTo>
                  <a:pt x="298" y="66"/>
                </a:lnTo>
                <a:lnTo>
                  <a:pt x="297" y="66"/>
                </a:lnTo>
                <a:lnTo>
                  <a:pt x="297" y="65"/>
                </a:lnTo>
                <a:lnTo>
                  <a:pt x="296" y="63"/>
                </a:lnTo>
                <a:lnTo>
                  <a:pt x="296" y="62"/>
                </a:lnTo>
                <a:lnTo>
                  <a:pt x="297" y="61"/>
                </a:lnTo>
                <a:lnTo>
                  <a:pt x="297" y="60"/>
                </a:lnTo>
                <a:lnTo>
                  <a:pt x="296" y="63"/>
                </a:lnTo>
                <a:lnTo>
                  <a:pt x="295" y="61"/>
                </a:lnTo>
                <a:lnTo>
                  <a:pt x="295" y="62"/>
                </a:lnTo>
                <a:lnTo>
                  <a:pt x="295" y="63"/>
                </a:lnTo>
                <a:lnTo>
                  <a:pt x="296" y="63"/>
                </a:lnTo>
                <a:lnTo>
                  <a:pt x="296" y="64"/>
                </a:lnTo>
                <a:lnTo>
                  <a:pt x="295" y="64"/>
                </a:lnTo>
                <a:lnTo>
                  <a:pt x="296" y="65"/>
                </a:lnTo>
                <a:lnTo>
                  <a:pt x="296" y="64"/>
                </a:lnTo>
                <a:lnTo>
                  <a:pt x="296" y="66"/>
                </a:lnTo>
                <a:lnTo>
                  <a:pt x="297" y="66"/>
                </a:lnTo>
                <a:lnTo>
                  <a:pt x="297" y="67"/>
                </a:lnTo>
                <a:lnTo>
                  <a:pt x="296" y="67"/>
                </a:lnTo>
                <a:lnTo>
                  <a:pt x="295" y="66"/>
                </a:lnTo>
                <a:lnTo>
                  <a:pt x="296" y="67"/>
                </a:lnTo>
                <a:lnTo>
                  <a:pt x="296" y="68"/>
                </a:lnTo>
                <a:lnTo>
                  <a:pt x="296" y="69"/>
                </a:lnTo>
                <a:lnTo>
                  <a:pt x="295" y="69"/>
                </a:lnTo>
                <a:lnTo>
                  <a:pt x="296" y="69"/>
                </a:lnTo>
                <a:lnTo>
                  <a:pt x="295" y="70"/>
                </a:lnTo>
                <a:lnTo>
                  <a:pt x="294" y="70"/>
                </a:lnTo>
                <a:lnTo>
                  <a:pt x="294" y="69"/>
                </a:lnTo>
                <a:lnTo>
                  <a:pt x="293" y="69"/>
                </a:lnTo>
                <a:lnTo>
                  <a:pt x="293" y="68"/>
                </a:lnTo>
                <a:lnTo>
                  <a:pt x="294" y="68"/>
                </a:lnTo>
                <a:lnTo>
                  <a:pt x="294" y="67"/>
                </a:lnTo>
                <a:lnTo>
                  <a:pt x="293" y="68"/>
                </a:lnTo>
                <a:lnTo>
                  <a:pt x="292" y="67"/>
                </a:lnTo>
                <a:lnTo>
                  <a:pt x="292" y="66"/>
                </a:lnTo>
                <a:lnTo>
                  <a:pt x="292" y="67"/>
                </a:lnTo>
                <a:lnTo>
                  <a:pt x="292" y="69"/>
                </a:lnTo>
                <a:lnTo>
                  <a:pt x="293" y="69"/>
                </a:lnTo>
                <a:lnTo>
                  <a:pt x="294" y="70"/>
                </a:lnTo>
                <a:lnTo>
                  <a:pt x="294" y="72"/>
                </a:lnTo>
                <a:lnTo>
                  <a:pt x="293" y="73"/>
                </a:lnTo>
                <a:lnTo>
                  <a:pt x="293" y="74"/>
                </a:lnTo>
                <a:lnTo>
                  <a:pt x="293" y="73"/>
                </a:lnTo>
                <a:lnTo>
                  <a:pt x="293" y="72"/>
                </a:lnTo>
                <a:lnTo>
                  <a:pt x="293" y="71"/>
                </a:lnTo>
                <a:lnTo>
                  <a:pt x="292" y="71"/>
                </a:lnTo>
                <a:lnTo>
                  <a:pt x="293" y="72"/>
                </a:lnTo>
                <a:lnTo>
                  <a:pt x="293" y="73"/>
                </a:lnTo>
                <a:lnTo>
                  <a:pt x="293" y="74"/>
                </a:lnTo>
                <a:lnTo>
                  <a:pt x="293" y="75"/>
                </a:lnTo>
                <a:lnTo>
                  <a:pt x="293" y="76"/>
                </a:lnTo>
                <a:lnTo>
                  <a:pt x="293" y="77"/>
                </a:lnTo>
                <a:lnTo>
                  <a:pt x="295" y="79"/>
                </a:lnTo>
                <a:lnTo>
                  <a:pt x="294" y="79"/>
                </a:lnTo>
                <a:lnTo>
                  <a:pt x="293" y="78"/>
                </a:lnTo>
                <a:lnTo>
                  <a:pt x="293" y="79"/>
                </a:lnTo>
                <a:lnTo>
                  <a:pt x="291" y="77"/>
                </a:lnTo>
                <a:lnTo>
                  <a:pt x="291" y="76"/>
                </a:lnTo>
                <a:lnTo>
                  <a:pt x="292" y="75"/>
                </a:lnTo>
                <a:lnTo>
                  <a:pt x="292" y="74"/>
                </a:lnTo>
                <a:lnTo>
                  <a:pt x="291" y="73"/>
                </a:lnTo>
                <a:lnTo>
                  <a:pt x="292" y="70"/>
                </a:lnTo>
                <a:lnTo>
                  <a:pt x="290" y="67"/>
                </a:lnTo>
                <a:lnTo>
                  <a:pt x="291" y="67"/>
                </a:lnTo>
                <a:lnTo>
                  <a:pt x="290" y="66"/>
                </a:lnTo>
                <a:lnTo>
                  <a:pt x="289" y="65"/>
                </a:lnTo>
                <a:lnTo>
                  <a:pt x="289" y="64"/>
                </a:lnTo>
                <a:lnTo>
                  <a:pt x="290" y="64"/>
                </a:lnTo>
                <a:lnTo>
                  <a:pt x="290" y="63"/>
                </a:lnTo>
                <a:lnTo>
                  <a:pt x="290" y="61"/>
                </a:lnTo>
                <a:lnTo>
                  <a:pt x="291" y="61"/>
                </a:lnTo>
                <a:lnTo>
                  <a:pt x="290" y="61"/>
                </a:lnTo>
                <a:lnTo>
                  <a:pt x="289" y="62"/>
                </a:lnTo>
                <a:lnTo>
                  <a:pt x="289" y="63"/>
                </a:lnTo>
                <a:lnTo>
                  <a:pt x="289" y="64"/>
                </a:lnTo>
                <a:lnTo>
                  <a:pt x="289" y="62"/>
                </a:lnTo>
                <a:lnTo>
                  <a:pt x="288" y="63"/>
                </a:lnTo>
                <a:lnTo>
                  <a:pt x="288" y="64"/>
                </a:lnTo>
                <a:lnTo>
                  <a:pt x="287" y="64"/>
                </a:lnTo>
                <a:lnTo>
                  <a:pt x="288" y="62"/>
                </a:lnTo>
                <a:lnTo>
                  <a:pt x="288" y="61"/>
                </a:lnTo>
                <a:lnTo>
                  <a:pt x="288" y="60"/>
                </a:lnTo>
                <a:lnTo>
                  <a:pt x="289" y="60"/>
                </a:lnTo>
                <a:lnTo>
                  <a:pt x="290" y="56"/>
                </a:lnTo>
                <a:lnTo>
                  <a:pt x="292" y="55"/>
                </a:lnTo>
                <a:lnTo>
                  <a:pt x="292" y="52"/>
                </a:lnTo>
                <a:lnTo>
                  <a:pt x="293" y="51"/>
                </a:lnTo>
                <a:lnTo>
                  <a:pt x="293" y="52"/>
                </a:lnTo>
                <a:lnTo>
                  <a:pt x="294" y="52"/>
                </a:lnTo>
                <a:lnTo>
                  <a:pt x="294" y="53"/>
                </a:lnTo>
                <a:lnTo>
                  <a:pt x="294" y="52"/>
                </a:lnTo>
                <a:lnTo>
                  <a:pt x="295" y="53"/>
                </a:lnTo>
                <a:lnTo>
                  <a:pt x="296" y="54"/>
                </a:lnTo>
                <a:lnTo>
                  <a:pt x="296" y="53"/>
                </a:lnTo>
                <a:lnTo>
                  <a:pt x="297" y="53"/>
                </a:lnTo>
                <a:lnTo>
                  <a:pt x="295" y="53"/>
                </a:lnTo>
                <a:lnTo>
                  <a:pt x="295" y="52"/>
                </a:lnTo>
                <a:lnTo>
                  <a:pt x="294" y="52"/>
                </a:lnTo>
                <a:lnTo>
                  <a:pt x="294" y="51"/>
                </a:lnTo>
                <a:lnTo>
                  <a:pt x="295" y="49"/>
                </a:lnTo>
                <a:lnTo>
                  <a:pt x="296" y="49"/>
                </a:lnTo>
                <a:lnTo>
                  <a:pt x="296" y="48"/>
                </a:lnTo>
                <a:lnTo>
                  <a:pt x="297" y="48"/>
                </a:lnTo>
                <a:lnTo>
                  <a:pt x="297" y="49"/>
                </a:lnTo>
                <a:lnTo>
                  <a:pt x="297" y="50"/>
                </a:lnTo>
                <a:lnTo>
                  <a:pt x="297" y="51"/>
                </a:lnTo>
                <a:lnTo>
                  <a:pt x="297" y="50"/>
                </a:lnTo>
                <a:lnTo>
                  <a:pt x="297" y="49"/>
                </a:lnTo>
                <a:lnTo>
                  <a:pt x="298" y="50"/>
                </a:lnTo>
                <a:lnTo>
                  <a:pt x="298" y="49"/>
                </a:lnTo>
                <a:lnTo>
                  <a:pt x="297" y="49"/>
                </a:lnTo>
                <a:lnTo>
                  <a:pt x="298" y="48"/>
                </a:lnTo>
                <a:lnTo>
                  <a:pt x="297" y="48"/>
                </a:lnTo>
                <a:lnTo>
                  <a:pt x="297" y="47"/>
                </a:lnTo>
                <a:lnTo>
                  <a:pt x="296" y="48"/>
                </a:lnTo>
                <a:lnTo>
                  <a:pt x="296" y="46"/>
                </a:lnTo>
                <a:lnTo>
                  <a:pt x="295" y="46"/>
                </a:lnTo>
                <a:lnTo>
                  <a:pt x="295" y="45"/>
                </a:lnTo>
                <a:lnTo>
                  <a:pt x="296" y="45"/>
                </a:lnTo>
                <a:lnTo>
                  <a:pt x="297" y="44"/>
                </a:lnTo>
                <a:lnTo>
                  <a:pt x="297" y="43"/>
                </a:lnTo>
                <a:lnTo>
                  <a:pt x="298" y="43"/>
                </a:lnTo>
                <a:lnTo>
                  <a:pt x="299" y="43"/>
                </a:lnTo>
                <a:lnTo>
                  <a:pt x="299" y="44"/>
                </a:lnTo>
                <a:lnTo>
                  <a:pt x="299" y="45"/>
                </a:lnTo>
                <a:lnTo>
                  <a:pt x="300" y="45"/>
                </a:lnTo>
                <a:lnTo>
                  <a:pt x="299" y="44"/>
                </a:lnTo>
                <a:lnTo>
                  <a:pt x="299" y="43"/>
                </a:lnTo>
                <a:lnTo>
                  <a:pt x="301" y="43"/>
                </a:lnTo>
                <a:lnTo>
                  <a:pt x="301" y="44"/>
                </a:lnTo>
                <a:lnTo>
                  <a:pt x="302" y="45"/>
                </a:lnTo>
                <a:lnTo>
                  <a:pt x="302" y="44"/>
                </a:lnTo>
                <a:lnTo>
                  <a:pt x="303" y="45"/>
                </a:lnTo>
                <a:lnTo>
                  <a:pt x="304" y="45"/>
                </a:lnTo>
                <a:lnTo>
                  <a:pt x="304" y="44"/>
                </a:lnTo>
                <a:lnTo>
                  <a:pt x="304" y="43"/>
                </a:lnTo>
                <a:lnTo>
                  <a:pt x="303" y="44"/>
                </a:lnTo>
                <a:lnTo>
                  <a:pt x="302" y="44"/>
                </a:lnTo>
                <a:lnTo>
                  <a:pt x="301" y="43"/>
                </a:lnTo>
                <a:lnTo>
                  <a:pt x="300" y="42"/>
                </a:lnTo>
                <a:lnTo>
                  <a:pt x="301" y="41"/>
                </a:lnTo>
                <a:lnTo>
                  <a:pt x="302" y="39"/>
                </a:lnTo>
                <a:lnTo>
                  <a:pt x="304" y="39"/>
                </a:lnTo>
                <a:lnTo>
                  <a:pt x="305" y="39"/>
                </a:lnTo>
                <a:lnTo>
                  <a:pt x="307" y="39"/>
                </a:lnTo>
                <a:lnTo>
                  <a:pt x="309" y="40"/>
                </a:lnTo>
                <a:lnTo>
                  <a:pt x="310" y="40"/>
                </a:lnTo>
                <a:lnTo>
                  <a:pt x="309" y="40"/>
                </a:lnTo>
                <a:lnTo>
                  <a:pt x="309" y="41"/>
                </a:lnTo>
                <a:lnTo>
                  <a:pt x="310" y="41"/>
                </a:lnTo>
                <a:lnTo>
                  <a:pt x="310" y="40"/>
                </a:lnTo>
                <a:lnTo>
                  <a:pt x="311" y="40"/>
                </a:lnTo>
                <a:lnTo>
                  <a:pt x="312" y="39"/>
                </a:lnTo>
                <a:lnTo>
                  <a:pt x="313" y="39"/>
                </a:lnTo>
                <a:lnTo>
                  <a:pt x="313" y="40"/>
                </a:lnTo>
                <a:lnTo>
                  <a:pt x="313" y="41"/>
                </a:lnTo>
                <a:lnTo>
                  <a:pt x="314" y="41"/>
                </a:lnTo>
                <a:lnTo>
                  <a:pt x="314" y="42"/>
                </a:lnTo>
                <a:lnTo>
                  <a:pt x="314" y="41"/>
                </a:lnTo>
                <a:lnTo>
                  <a:pt x="314" y="40"/>
                </a:lnTo>
                <a:lnTo>
                  <a:pt x="316" y="39"/>
                </a:lnTo>
                <a:lnTo>
                  <a:pt x="317" y="40"/>
                </a:lnTo>
                <a:lnTo>
                  <a:pt x="317" y="41"/>
                </a:lnTo>
                <a:lnTo>
                  <a:pt x="317" y="40"/>
                </a:lnTo>
                <a:lnTo>
                  <a:pt x="318" y="40"/>
                </a:lnTo>
                <a:lnTo>
                  <a:pt x="319" y="40"/>
                </a:lnTo>
                <a:lnTo>
                  <a:pt x="319" y="41"/>
                </a:lnTo>
                <a:lnTo>
                  <a:pt x="319" y="42"/>
                </a:lnTo>
                <a:lnTo>
                  <a:pt x="320" y="40"/>
                </a:lnTo>
                <a:lnTo>
                  <a:pt x="320" y="39"/>
                </a:lnTo>
                <a:lnTo>
                  <a:pt x="319" y="39"/>
                </a:lnTo>
                <a:lnTo>
                  <a:pt x="318" y="38"/>
                </a:lnTo>
                <a:lnTo>
                  <a:pt x="317" y="38"/>
                </a:lnTo>
                <a:lnTo>
                  <a:pt x="317" y="37"/>
                </a:lnTo>
                <a:lnTo>
                  <a:pt x="318" y="38"/>
                </a:lnTo>
                <a:lnTo>
                  <a:pt x="319" y="38"/>
                </a:lnTo>
                <a:lnTo>
                  <a:pt x="319" y="37"/>
                </a:lnTo>
                <a:lnTo>
                  <a:pt x="318" y="36"/>
                </a:lnTo>
                <a:lnTo>
                  <a:pt x="318" y="37"/>
                </a:lnTo>
                <a:lnTo>
                  <a:pt x="317" y="37"/>
                </a:lnTo>
                <a:lnTo>
                  <a:pt x="317" y="36"/>
                </a:lnTo>
                <a:lnTo>
                  <a:pt x="317" y="37"/>
                </a:lnTo>
                <a:lnTo>
                  <a:pt x="316" y="37"/>
                </a:lnTo>
                <a:lnTo>
                  <a:pt x="315" y="37"/>
                </a:lnTo>
                <a:lnTo>
                  <a:pt x="314" y="38"/>
                </a:lnTo>
                <a:lnTo>
                  <a:pt x="314" y="37"/>
                </a:lnTo>
                <a:lnTo>
                  <a:pt x="314" y="38"/>
                </a:lnTo>
                <a:lnTo>
                  <a:pt x="313" y="37"/>
                </a:lnTo>
                <a:lnTo>
                  <a:pt x="311" y="36"/>
                </a:lnTo>
                <a:lnTo>
                  <a:pt x="311" y="37"/>
                </a:lnTo>
                <a:lnTo>
                  <a:pt x="311" y="36"/>
                </a:lnTo>
                <a:lnTo>
                  <a:pt x="309" y="36"/>
                </a:lnTo>
                <a:lnTo>
                  <a:pt x="309" y="35"/>
                </a:lnTo>
                <a:lnTo>
                  <a:pt x="310" y="34"/>
                </a:lnTo>
                <a:lnTo>
                  <a:pt x="312" y="33"/>
                </a:lnTo>
                <a:lnTo>
                  <a:pt x="312" y="32"/>
                </a:lnTo>
                <a:lnTo>
                  <a:pt x="313" y="31"/>
                </a:lnTo>
                <a:lnTo>
                  <a:pt x="314" y="31"/>
                </a:lnTo>
                <a:lnTo>
                  <a:pt x="314" y="29"/>
                </a:lnTo>
                <a:lnTo>
                  <a:pt x="315" y="28"/>
                </a:lnTo>
                <a:lnTo>
                  <a:pt x="316" y="29"/>
                </a:lnTo>
                <a:lnTo>
                  <a:pt x="317" y="30"/>
                </a:lnTo>
                <a:lnTo>
                  <a:pt x="318" y="29"/>
                </a:lnTo>
                <a:lnTo>
                  <a:pt x="316" y="28"/>
                </a:lnTo>
                <a:lnTo>
                  <a:pt x="317" y="27"/>
                </a:lnTo>
                <a:lnTo>
                  <a:pt x="318" y="27"/>
                </a:lnTo>
                <a:lnTo>
                  <a:pt x="319" y="27"/>
                </a:lnTo>
                <a:lnTo>
                  <a:pt x="319" y="28"/>
                </a:lnTo>
                <a:lnTo>
                  <a:pt x="320" y="28"/>
                </a:lnTo>
                <a:lnTo>
                  <a:pt x="320" y="27"/>
                </a:lnTo>
                <a:lnTo>
                  <a:pt x="322" y="27"/>
                </a:lnTo>
                <a:lnTo>
                  <a:pt x="322" y="28"/>
                </a:lnTo>
                <a:lnTo>
                  <a:pt x="323" y="28"/>
                </a:lnTo>
                <a:lnTo>
                  <a:pt x="323" y="29"/>
                </a:lnTo>
                <a:lnTo>
                  <a:pt x="324" y="29"/>
                </a:lnTo>
                <a:lnTo>
                  <a:pt x="325" y="28"/>
                </a:lnTo>
                <a:lnTo>
                  <a:pt x="324" y="28"/>
                </a:lnTo>
                <a:lnTo>
                  <a:pt x="322" y="27"/>
                </a:lnTo>
                <a:lnTo>
                  <a:pt x="322" y="26"/>
                </a:lnTo>
                <a:lnTo>
                  <a:pt x="321" y="26"/>
                </a:lnTo>
                <a:lnTo>
                  <a:pt x="320" y="26"/>
                </a:lnTo>
                <a:lnTo>
                  <a:pt x="319" y="26"/>
                </a:lnTo>
                <a:lnTo>
                  <a:pt x="319" y="25"/>
                </a:lnTo>
                <a:lnTo>
                  <a:pt x="319" y="24"/>
                </a:lnTo>
                <a:lnTo>
                  <a:pt x="321" y="24"/>
                </a:lnTo>
                <a:lnTo>
                  <a:pt x="322" y="24"/>
                </a:lnTo>
                <a:lnTo>
                  <a:pt x="322" y="23"/>
                </a:lnTo>
                <a:lnTo>
                  <a:pt x="323" y="23"/>
                </a:lnTo>
                <a:lnTo>
                  <a:pt x="322" y="23"/>
                </a:lnTo>
                <a:lnTo>
                  <a:pt x="323" y="23"/>
                </a:lnTo>
                <a:lnTo>
                  <a:pt x="325" y="23"/>
                </a:lnTo>
                <a:lnTo>
                  <a:pt x="325" y="22"/>
                </a:lnTo>
                <a:lnTo>
                  <a:pt x="323" y="22"/>
                </a:lnTo>
                <a:lnTo>
                  <a:pt x="324" y="21"/>
                </a:lnTo>
                <a:lnTo>
                  <a:pt x="323" y="21"/>
                </a:lnTo>
                <a:lnTo>
                  <a:pt x="325" y="20"/>
                </a:lnTo>
                <a:lnTo>
                  <a:pt x="325" y="19"/>
                </a:lnTo>
                <a:lnTo>
                  <a:pt x="325" y="18"/>
                </a:lnTo>
                <a:lnTo>
                  <a:pt x="326" y="18"/>
                </a:lnTo>
                <a:lnTo>
                  <a:pt x="325" y="17"/>
                </a:lnTo>
                <a:lnTo>
                  <a:pt x="326" y="17"/>
                </a:lnTo>
                <a:lnTo>
                  <a:pt x="327" y="17"/>
                </a:lnTo>
                <a:lnTo>
                  <a:pt x="328" y="17"/>
                </a:lnTo>
                <a:lnTo>
                  <a:pt x="327" y="16"/>
                </a:lnTo>
                <a:lnTo>
                  <a:pt x="326" y="16"/>
                </a:lnTo>
                <a:lnTo>
                  <a:pt x="326" y="15"/>
                </a:lnTo>
                <a:lnTo>
                  <a:pt x="325" y="15"/>
                </a:lnTo>
                <a:lnTo>
                  <a:pt x="326" y="16"/>
                </a:lnTo>
                <a:lnTo>
                  <a:pt x="325" y="16"/>
                </a:lnTo>
                <a:lnTo>
                  <a:pt x="325" y="17"/>
                </a:lnTo>
                <a:lnTo>
                  <a:pt x="324" y="18"/>
                </a:lnTo>
                <a:lnTo>
                  <a:pt x="323" y="19"/>
                </a:lnTo>
                <a:lnTo>
                  <a:pt x="322" y="20"/>
                </a:lnTo>
                <a:lnTo>
                  <a:pt x="321" y="23"/>
                </a:lnTo>
                <a:lnTo>
                  <a:pt x="320" y="22"/>
                </a:lnTo>
                <a:lnTo>
                  <a:pt x="319" y="22"/>
                </a:lnTo>
                <a:lnTo>
                  <a:pt x="318" y="22"/>
                </a:lnTo>
                <a:lnTo>
                  <a:pt x="317" y="22"/>
                </a:lnTo>
                <a:lnTo>
                  <a:pt x="318" y="23"/>
                </a:lnTo>
                <a:lnTo>
                  <a:pt x="319" y="23"/>
                </a:lnTo>
                <a:lnTo>
                  <a:pt x="319" y="24"/>
                </a:lnTo>
                <a:lnTo>
                  <a:pt x="318" y="24"/>
                </a:lnTo>
                <a:lnTo>
                  <a:pt x="318" y="25"/>
                </a:lnTo>
                <a:lnTo>
                  <a:pt x="317" y="24"/>
                </a:lnTo>
                <a:lnTo>
                  <a:pt x="317" y="25"/>
                </a:lnTo>
                <a:lnTo>
                  <a:pt x="316" y="25"/>
                </a:lnTo>
                <a:lnTo>
                  <a:pt x="316" y="26"/>
                </a:lnTo>
                <a:lnTo>
                  <a:pt x="315" y="26"/>
                </a:lnTo>
                <a:lnTo>
                  <a:pt x="315" y="27"/>
                </a:lnTo>
                <a:lnTo>
                  <a:pt x="314" y="27"/>
                </a:lnTo>
                <a:lnTo>
                  <a:pt x="313" y="28"/>
                </a:lnTo>
                <a:lnTo>
                  <a:pt x="313" y="29"/>
                </a:lnTo>
                <a:lnTo>
                  <a:pt x="311" y="29"/>
                </a:lnTo>
                <a:lnTo>
                  <a:pt x="312" y="28"/>
                </a:lnTo>
                <a:lnTo>
                  <a:pt x="313" y="27"/>
                </a:lnTo>
                <a:lnTo>
                  <a:pt x="313" y="25"/>
                </a:lnTo>
                <a:lnTo>
                  <a:pt x="313" y="24"/>
                </a:lnTo>
                <a:lnTo>
                  <a:pt x="313" y="23"/>
                </a:lnTo>
                <a:lnTo>
                  <a:pt x="314" y="22"/>
                </a:lnTo>
                <a:lnTo>
                  <a:pt x="314" y="21"/>
                </a:lnTo>
                <a:lnTo>
                  <a:pt x="316" y="20"/>
                </a:lnTo>
                <a:lnTo>
                  <a:pt x="315" y="19"/>
                </a:lnTo>
                <a:lnTo>
                  <a:pt x="315" y="18"/>
                </a:lnTo>
                <a:lnTo>
                  <a:pt x="316" y="18"/>
                </a:lnTo>
                <a:lnTo>
                  <a:pt x="316" y="17"/>
                </a:lnTo>
                <a:lnTo>
                  <a:pt x="316" y="16"/>
                </a:lnTo>
                <a:lnTo>
                  <a:pt x="317" y="16"/>
                </a:lnTo>
                <a:lnTo>
                  <a:pt x="317" y="15"/>
                </a:lnTo>
                <a:lnTo>
                  <a:pt x="317" y="14"/>
                </a:lnTo>
                <a:lnTo>
                  <a:pt x="316" y="14"/>
                </a:lnTo>
                <a:lnTo>
                  <a:pt x="315" y="15"/>
                </a:lnTo>
                <a:lnTo>
                  <a:pt x="314" y="16"/>
                </a:lnTo>
                <a:lnTo>
                  <a:pt x="313" y="17"/>
                </a:lnTo>
                <a:lnTo>
                  <a:pt x="312" y="17"/>
                </a:lnTo>
                <a:lnTo>
                  <a:pt x="311" y="18"/>
                </a:lnTo>
                <a:lnTo>
                  <a:pt x="312" y="19"/>
                </a:lnTo>
                <a:lnTo>
                  <a:pt x="311" y="20"/>
                </a:lnTo>
                <a:lnTo>
                  <a:pt x="311" y="19"/>
                </a:lnTo>
                <a:lnTo>
                  <a:pt x="310" y="18"/>
                </a:lnTo>
                <a:lnTo>
                  <a:pt x="309" y="16"/>
                </a:lnTo>
                <a:lnTo>
                  <a:pt x="308" y="18"/>
                </a:lnTo>
                <a:lnTo>
                  <a:pt x="307" y="18"/>
                </a:lnTo>
                <a:lnTo>
                  <a:pt x="308" y="19"/>
                </a:lnTo>
                <a:lnTo>
                  <a:pt x="306" y="18"/>
                </a:lnTo>
                <a:lnTo>
                  <a:pt x="305" y="18"/>
                </a:lnTo>
                <a:lnTo>
                  <a:pt x="304" y="15"/>
                </a:lnTo>
                <a:lnTo>
                  <a:pt x="302" y="15"/>
                </a:lnTo>
                <a:lnTo>
                  <a:pt x="300" y="12"/>
                </a:lnTo>
                <a:lnTo>
                  <a:pt x="299" y="11"/>
                </a:lnTo>
                <a:lnTo>
                  <a:pt x="300" y="13"/>
                </a:lnTo>
                <a:lnTo>
                  <a:pt x="301" y="15"/>
                </a:lnTo>
                <a:lnTo>
                  <a:pt x="302" y="16"/>
                </a:lnTo>
                <a:lnTo>
                  <a:pt x="303" y="18"/>
                </a:lnTo>
                <a:lnTo>
                  <a:pt x="304" y="18"/>
                </a:lnTo>
                <a:lnTo>
                  <a:pt x="304" y="19"/>
                </a:lnTo>
                <a:lnTo>
                  <a:pt x="304" y="20"/>
                </a:lnTo>
                <a:lnTo>
                  <a:pt x="304" y="21"/>
                </a:lnTo>
                <a:lnTo>
                  <a:pt x="303" y="21"/>
                </a:lnTo>
                <a:lnTo>
                  <a:pt x="302" y="24"/>
                </a:lnTo>
                <a:lnTo>
                  <a:pt x="301" y="25"/>
                </a:lnTo>
                <a:lnTo>
                  <a:pt x="302" y="26"/>
                </a:lnTo>
                <a:lnTo>
                  <a:pt x="302" y="27"/>
                </a:lnTo>
                <a:lnTo>
                  <a:pt x="303" y="28"/>
                </a:lnTo>
                <a:lnTo>
                  <a:pt x="303" y="31"/>
                </a:lnTo>
                <a:lnTo>
                  <a:pt x="303" y="32"/>
                </a:lnTo>
                <a:lnTo>
                  <a:pt x="302" y="33"/>
                </a:lnTo>
                <a:lnTo>
                  <a:pt x="301" y="34"/>
                </a:lnTo>
                <a:lnTo>
                  <a:pt x="300" y="34"/>
                </a:lnTo>
                <a:lnTo>
                  <a:pt x="299" y="35"/>
                </a:lnTo>
                <a:lnTo>
                  <a:pt x="298" y="35"/>
                </a:lnTo>
                <a:lnTo>
                  <a:pt x="297" y="37"/>
                </a:lnTo>
                <a:lnTo>
                  <a:pt x="296" y="38"/>
                </a:lnTo>
                <a:lnTo>
                  <a:pt x="296" y="37"/>
                </a:lnTo>
                <a:lnTo>
                  <a:pt x="297" y="36"/>
                </a:lnTo>
                <a:lnTo>
                  <a:pt x="296" y="36"/>
                </a:lnTo>
                <a:lnTo>
                  <a:pt x="296" y="37"/>
                </a:lnTo>
                <a:lnTo>
                  <a:pt x="294" y="37"/>
                </a:lnTo>
                <a:lnTo>
                  <a:pt x="293" y="37"/>
                </a:lnTo>
                <a:lnTo>
                  <a:pt x="294" y="36"/>
                </a:lnTo>
                <a:lnTo>
                  <a:pt x="293" y="36"/>
                </a:lnTo>
                <a:lnTo>
                  <a:pt x="293" y="37"/>
                </a:lnTo>
                <a:lnTo>
                  <a:pt x="292" y="37"/>
                </a:lnTo>
                <a:lnTo>
                  <a:pt x="292" y="36"/>
                </a:lnTo>
                <a:lnTo>
                  <a:pt x="292" y="35"/>
                </a:lnTo>
                <a:lnTo>
                  <a:pt x="291" y="36"/>
                </a:lnTo>
                <a:lnTo>
                  <a:pt x="292" y="37"/>
                </a:lnTo>
                <a:lnTo>
                  <a:pt x="293" y="38"/>
                </a:lnTo>
                <a:lnTo>
                  <a:pt x="292" y="38"/>
                </a:lnTo>
                <a:lnTo>
                  <a:pt x="293" y="37"/>
                </a:lnTo>
                <a:lnTo>
                  <a:pt x="295" y="38"/>
                </a:lnTo>
                <a:lnTo>
                  <a:pt x="296" y="38"/>
                </a:lnTo>
                <a:lnTo>
                  <a:pt x="295" y="39"/>
                </a:lnTo>
                <a:lnTo>
                  <a:pt x="293" y="41"/>
                </a:lnTo>
                <a:lnTo>
                  <a:pt x="292" y="42"/>
                </a:lnTo>
                <a:lnTo>
                  <a:pt x="291" y="40"/>
                </a:lnTo>
                <a:lnTo>
                  <a:pt x="290" y="40"/>
                </a:lnTo>
                <a:lnTo>
                  <a:pt x="290" y="39"/>
                </a:lnTo>
                <a:lnTo>
                  <a:pt x="290" y="38"/>
                </a:lnTo>
                <a:lnTo>
                  <a:pt x="290" y="37"/>
                </a:lnTo>
                <a:lnTo>
                  <a:pt x="290" y="36"/>
                </a:lnTo>
                <a:lnTo>
                  <a:pt x="292" y="33"/>
                </a:lnTo>
                <a:lnTo>
                  <a:pt x="291" y="32"/>
                </a:lnTo>
                <a:lnTo>
                  <a:pt x="292" y="30"/>
                </a:lnTo>
                <a:lnTo>
                  <a:pt x="292" y="29"/>
                </a:lnTo>
                <a:lnTo>
                  <a:pt x="293" y="28"/>
                </a:lnTo>
                <a:lnTo>
                  <a:pt x="292" y="28"/>
                </a:lnTo>
                <a:lnTo>
                  <a:pt x="292" y="29"/>
                </a:lnTo>
                <a:lnTo>
                  <a:pt x="290" y="29"/>
                </a:lnTo>
                <a:lnTo>
                  <a:pt x="290" y="30"/>
                </a:lnTo>
                <a:lnTo>
                  <a:pt x="289" y="30"/>
                </a:lnTo>
                <a:lnTo>
                  <a:pt x="287" y="30"/>
                </a:lnTo>
                <a:lnTo>
                  <a:pt x="286" y="32"/>
                </a:lnTo>
                <a:lnTo>
                  <a:pt x="287" y="32"/>
                </a:lnTo>
                <a:lnTo>
                  <a:pt x="288" y="31"/>
                </a:lnTo>
                <a:lnTo>
                  <a:pt x="289" y="31"/>
                </a:lnTo>
                <a:lnTo>
                  <a:pt x="290" y="31"/>
                </a:lnTo>
                <a:lnTo>
                  <a:pt x="290" y="32"/>
                </a:lnTo>
                <a:lnTo>
                  <a:pt x="290" y="34"/>
                </a:lnTo>
                <a:lnTo>
                  <a:pt x="289" y="35"/>
                </a:lnTo>
                <a:lnTo>
                  <a:pt x="288" y="35"/>
                </a:lnTo>
                <a:lnTo>
                  <a:pt x="288" y="36"/>
                </a:lnTo>
                <a:lnTo>
                  <a:pt x="289" y="37"/>
                </a:lnTo>
                <a:lnTo>
                  <a:pt x="288" y="37"/>
                </a:lnTo>
                <a:lnTo>
                  <a:pt x="287" y="36"/>
                </a:lnTo>
                <a:lnTo>
                  <a:pt x="287" y="37"/>
                </a:lnTo>
                <a:lnTo>
                  <a:pt x="288" y="37"/>
                </a:lnTo>
                <a:lnTo>
                  <a:pt x="288" y="39"/>
                </a:lnTo>
                <a:lnTo>
                  <a:pt x="287" y="39"/>
                </a:lnTo>
                <a:lnTo>
                  <a:pt x="287" y="40"/>
                </a:lnTo>
                <a:lnTo>
                  <a:pt x="288" y="40"/>
                </a:lnTo>
                <a:lnTo>
                  <a:pt x="289" y="40"/>
                </a:lnTo>
                <a:lnTo>
                  <a:pt x="289" y="41"/>
                </a:lnTo>
                <a:lnTo>
                  <a:pt x="289" y="42"/>
                </a:lnTo>
                <a:lnTo>
                  <a:pt x="289" y="43"/>
                </a:lnTo>
                <a:lnTo>
                  <a:pt x="288" y="43"/>
                </a:lnTo>
                <a:lnTo>
                  <a:pt x="288" y="44"/>
                </a:lnTo>
                <a:lnTo>
                  <a:pt x="287" y="44"/>
                </a:lnTo>
                <a:lnTo>
                  <a:pt x="287" y="45"/>
                </a:lnTo>
                <a:lnTo>
                  <a:pt x="287" y="46"/>
                </a:lnTo>
                <a:lnTo>
                  <a:pt x="287" y="47"/>
                </a:lnTo>
                <a:lnTo>
                  <a:pt x="286" y="47"/>
                </a:lnTo>
                <a:lnTo>
                  <a:pt x="286" y="46"/>
                </a:lnTo>
                <a:lnTo>
                  <a:pt x="286" y="45"/>
                </a:lnTo>
                <a:lnTo>
                  <a:pt x="286" y="44"/>
                </a:lnTo>
                <a:lnTo>
                  <a:pt x="285" y="43"/>
                </a:lnTo>
                <a:lnTo>
                  <a:pt x="286" y="42"/>
                </a:lnTo>
                <a:lnTo>
                  <a:pt x="286" y="41"/>
                </a:lnTo>
                <a:lnTo>
                  <a:pt x="285" y="41"/>
                </a:lnTo>
                <a:lnTo>
                  <a:pt x="284" y="41"/>
                </a:lnTo>
                <a:lnTo>
                  <a:pt x="284" y="40"/>
                </a:lnTo>
                <a:lnTo>
                  <a:pt x="283" y="40"/>
                </a:lnTo>
                <a:lnTo>
                  <a:pt x="283" y="41"/>
                </a:lnTo>
                <a:lnTo>
                  <a:pt x="283" y="40"/>
                </a:lnTo>
                <a:lnTo>
                  <a:pt x="283" y="39"/>
                </a:lnTo>
                <a:lnTo>
                  <a:pt x="280" y="37"/>
                </a:lnTo>
                <a:lnTo>
                  <a:pt x="280" y="36"/>
                </a:lnTo>
                <a:lnTo>
                  <a:pt x="279" y="38"/>
                </a:lnTo>
                <a:lnTo>
                  <a:pt x="277" y="38"/>
                </a:lnTo>
                <a:lnTo>
                  <a:pt x="276" y="38"/>
                </a:lnTo>
                <a:lnTo>
                  <a:pt x="275" y="38"/>
                </a:lnTo>
                <a:lnTo>
                  <a:pt x="276" y="38"/>
                </a:lnTo>
                <a:lnTo>
                  <a:pt x="276" y="39"/>
                </a:lnTo>
                <a:lnTo>
                  <a:pt x="277" y="39"/>
                </a:lnTo>
                <a:lnTo>
                  <a:pt x="279" y="39"/>
                </a:lnTo>
                <a:lnTo>
                  <a:pt x="280" y="39"/>
                </a:lnTo>
                <a:lnTo>
                  <a:pt x="279" y="39"/>
                </a:lnTo>
                <a:lnTo>
                  <a:pt x="280" y="39"/>
                </a:lnTo>
                <a:lnTo>
                  <a:pt x="280" y="38"/>
                </a:lnTo>
                <a:lnTo>
                  <a:pt x="281" y="39"/>
                </a:lnTo>
                <a:lnTo>
                  <a:pt x="282" y="40"/>
                </a:lnTo>
                <a:lnTo>
                  <a:pt x="281" y="41"/>
                </a:lnTo>
                <a:lnTo>
                  <a:pt x="283" y="43"/>
                </a:lnTo>
                <a:lnTo>
                  <a:pt x="282" y="43"/>
                </a:lnTo>
                <a:lnTo>
                  <a:pt x="281" y="42"/>
                </a:lnTo>
                <a:lnTo>
                  <a:pt x="280" y="42"/>
                </a:lnTo>
                <a:lnTo>
                  <a:pt x="280" y="41"/>
                </a:lnTo>
                <a:lnTo>
                  <a:pt x="280" y="42"/>
                </a:lnTo>
                <a:lnTo>
                  <a:pt x="279" y="41"/>
                </a:lnTo>
                <a:lnTo>
                  <a:pt x="280" y="42"/>
                </a:lnTo>
                <a:lnTo>
                  <a:pt x="280" y="43"/>
                </a:lnTo>
                <a:lnTo>
                  <a:pt x="279" y="42"/>
                </a:lnTo>
                <a:lnTo>
                  <a:pt x="278" y="42"/>
                </a:lnTo>
                <a:lnTo>
                  <a:pt x="278" y="43"/>
                </a:lnTo>
                <a:lnTo>
                  <a:pt x="279" y="43"/>
                </a:lnTo>
                <a:lnTo>
                  <a:pt x="280" y="43"/>
                </a:lnTo>
                <a:lnTo>
                  <a:pt x="280" y="44"/>
                </a:lnTo>
                <a:lnTo>
                  <a:pt x="281" y="43"/>
                </a:lnTo>
                <a:lnTo>
                  <a:pt x="281" y="44"/>
                </a:lnTo>
                <a:lnTo>
                  <a:pt x="282" y="44"/>
                </a:lnTo>
                <a:lnTo>
                  <a:pt x="283" y="45"/>
                </a:lnTo>
                <a:lnTo>
                  <a:pt x="284" y="45"/>
                </a:lnTo>
                <a:lnTo>
                  <a:pt x="283" y="46"/>
                </a:lnTo>
                <a:lnTo>
                  <a:pt x="283" y="45"/>
                </a:lnTo>
                <a:lnTo>
                  <a:pt x="282" y="46"/>
                </a:lnTo>
                <a:lnTo>
                  <a:pt x="282" y="47"/>
                </a:lnTo>
                <a:lnTo>
                  <a:pt x="281" y="46"/>
                </a:lnTo>
                <a:lnTo>
                  <a:pt x="282" y="45"/>
                </a:lnTo>
                <a:lnTo>
                  <a:pt x="281" y="45"/>
                </a:lnTo>
                <a:lnTo>
                  <a:pt x="281" y="46"/>
                </a:lnTo>
                <a:lnTo>
                  <a:pt x="280" y="45"/>
                </a:lnTo>
                <a:lnTo>
                  <a:pt x="280" y="44"/>
                </a:lnTo>
                <a:lnTo>
                  <a:pt x="280" y="45"/>
                </a:lnTo>
                <a:lnTo>
                  <a:pt x="279" y="45"/>
                </a:lnTo>
                <a:lnTo>
                  <a:pt x="278" y="44"/>
                </a:lnTo>
                <a:lnTo>
                  <a:pt x="277" y="45"/>
                </a:lnTo>
                <a:lnTo>
                  <a:pt x="279" y="45"/>
                </a:lnTo>
                <a:lnTo>
                  <a:pt x="280" y="46"/>
                </a:lnTo>
                <a:lnTo>
                  <a:pt x="279" y="47"/>
                </a:lnTo>
                <a:lnTo>
                  <a:pt x="278" y="47"/>
                </a:lnTo>
                <a:lnTo>
                  <a:pt x="278" y="46"/>
                </a:lnTo>
                <a:lnTo>
                  <a:pt x="277" y="46"/>
                </a:lnTo>
                <a:lnTo>
                  <a:pt x="277" y="45"/>
                </a:lnTo>
                <a:lnTo>
                  <a:pt x="277" y="44"/>
                </a:lnTo>
                <a:lnTo>
                  <a:pt x="276" y="44"/>
                </a:lnTo>
                <a:lnTo>
                  <a:pt x="276" y="43"/>
                </a:lnTo>
                <a:lnTo>
                  <a:pt x="275" y="44"/>
                </a:lnTo>
                <a:lnTo>
                  <a:pt x="276" y="45"/>
                </a:lnTo>
                <a:lnTo>
                  <a:pt x="275" y="46"/>
                </a:lnTo>
                <a:lnTo>
                  <a:pt x="274" y="45"/>
                </a:lnTo>
                <a:lnTo>
                  <a:pt x="273" y="44"/>
                </a:lnTo>
                <a:lnTo>
                  <a:pt x="272" y="44"/>
                </a:lnTo>
                <a:lnTo>
                  <a:pt x="273" y="45"/>
                </a:lnTo>
                <a:lnTo>
                  <a:pt x="272" y="45"/>
                </a:lnTo>
                <a:lnTo>
                  <a:pt x="273" y="46"/>
                </a:lnTo>
                <a:lnTo>
                  <a:pt x="274" y="46"/>
                </a:lnTo>
                <a:lnTo>
                  <a:pt x="275" y="46"/>
                </a:lnTo>
                <a:lnTo>
                  <a:pt x="273" y="46"/>
                </a:lnTo>
                <a:lnTo>
                  <a:pt x="274" y="47"/>
                </a:lnTo>
                <a:lnTo>
                  <a:pt x="275" y="46"/>
                </a:lnTo>
                <a:lnTo>
                  <a:pt x="275" y="47"/>
                </a:lnTo>
                <a:lnTo>
                  <a:pt x="276" y="47"/>
                </a:lnTo>
                <a:lnTo>
                  <a:pt x="277" y="48"/>
                </a:lnTo>
                <a:lnTo>
                  <a:pt x="275" y="48"/>
                </a:lnTo>
                <a:lnTo>
                  <a:pt x="275" y="49"/>
                </a:lnTo>
                <a:lnTo>
                  <a:pt x="276" y="48"/>
                </a:lnTo>
                <a:lnTo>
                  <a:pt x="276" y="49"/>
                </a:lnTo>
                <a:lnTo>
                  <a:pt x="277" y="49"/>
                </a:lnTo>
                <a:lnTo>
                  <a:pt x="278" y="49"/>
                </a:lnTo>
                <a:lnTo>
                  <a:pt x="276" y="49"/>
                </a:lnTo>
                <a:lnTo>
                  <a:pt x="276" y="51"/>
                </a:lnTo>
                <a:lnTo>
                  <a:pt x="277" y="50"/>
                </a:lnTo>
                <a:lnTo>
                  <a:pt x="276" y="52"/>
                </a:lnTo>
                <a:lnTo>
                  <a:pt x="276" y="53"/>
                </a:lnTo>
                <a:lnTo>
                  <a:pt x="275" y="53"/>
                </a:lnTo>
                <a:lnTo>
                  <a:pt x="274" y="52"/>
                </a:lnTo>
                <a:lnTo>
                  <a:pt x="273" y="52"/>
                </a:lnTo>
                <a:lnTo>
                  <a:pt x="273" y="51"/>
                </a:lnTo>
                <a:lnTo>
                  <a:pt x="273" y="49"/>
                </a:lnTo>
                <a:lnTo>
                  <a:pt x="272" y="49"/>
                </a:lnTo>
                <a:lnTo>
                  <a:pt x="271" y="48"/>
                </a:lnTo>
                <a:lnTo>
                  <a:pt x="271" y="47"/>
                </a:lnTo>
                <a:lnTo>
                  <a:pt x="272" y="47"/>
                </a:lnTo>
                <a:lnTo>
                  <a:pt x="272" y="46"/>
                </a:lnTo>
                <a:lnTo>
                  <a:pt x="271" y="47"/>
                </a:lnTo>
                <a:lnTo>
                  <a:pt x="270" y="46"/>
                </a:lnTo>
                <a:lnTo>
                  <a:pt x="270" y="48"/>
                </a:lnTo>
                <a:lnTo>
                  <a:pt x="269" y="47"/>
                </a:lnTo>
                <a:lnTo>
                  <a:pt x="269" y="46"/>
                </a:lnTo>
                <a:lnTo>
                  <a:pt x="269" y="48"/>
                </a:lnTo>
                <a:lnTo>
                  <a:pt x="272" y="50"/>
                </a:lnTo>
                <a:lnTo>
                  <a:pt x="271" y="51"/>
                </a:lnTo>
                <a:lnTo>
                  <a:pt x="272" y="52"/>
                </a:lnTo>
                <a:lnTo>
                  <a:pt x="272" y="53"/>
                </a:lnTo>
                <a:lnTo>
                  <a:pt x="273" y="54"/>
                </a:lnTo>
                <a:lnTo>
                  <a:pt x="274" y="54"/>
                </a:lnTo>
                <a:lnTo>
                  <a:pt x="275" y="55"/>
                </a:lnTo>
                <a:lnTo>
                  <a:pt x="277" y="54"/>
                </a:lnTo>
                <a:lnTo>
                  <a:pt x="276" y="54"/>
                </a:lnTo>
                <a:lnTo>
                  <a:pt x="277" y="55"/>
                </a:lnTo>
                <a:lnTo>
                  <a:pt x="276" y="55"/>
                </a:lnTo>
                <a:lnTo>
                  <a:pt x="274" y="57"/>
                </a:lnTo>
                <a:lnTo>
                  <a:pt x="273" y="57"/>
                </a:lnTo>
                <a:lnTo>
                  <a:pt x="273" y="58"/>
                </a:lnTo>
                <a:lnTo>
                  <a:pt x="272" y="58"/>
                </a:lnTo>
                <a:lnTo>
                  <a:pt x="272" y="57"/>
                </a:lnTo>
                <a:lnTo>
                  <a:pt x="272" y="55"/>
                </a:lnTo>
                <a:lnTo>
                  <a:pt x="272" y="56"/>
                </a:lnTo>
                <a:lnTo>
                  <a:pt x="271" y="56"/>
                </a:lnTo>
                <a:lnTo>
                  <a:pt x="271" y="55"/>
                </a:lnTo>
                <a:lnTo>
                  <a:pt x="270" y="55"/>
                </a:lnTo>
                <a:lnTo>
                  <a:pt x="270" y="56"/>
                </a:lnTo>
                <a:lnTo>
                  <a:pt x="269" y="57"/>
                </a:lnTo>
                <a:lnTo>
                  <a:pt x="268" y="58"/>
                </a:lnTo>
                <a:lnTo>
                  <a:pt x="268" y="57"/>
                </a:lnTo>
                <a:lnTo>
                  <a:pt x="268" y="55"/>
                </a:lnTo>
                <a:lnTo>
                  <a:pt x="268" y="54"/>
                </a:lnTo>
                <a:lnTo>
                  <a:pt x="269" y="53"/>
                </a:lnTo>
                <a:lnTo>
                  <a:pt x="270" y="52"/>
                </a:lnTo>
                <a:lnTo>
                  <a:pt x="269" y="51"/>
                </a:lnTo>
                <a:lnTo>
                  <a:pt x="269" y="52"/>
                </a:lnTo>
                <a:lnTo>
                  <a:pt x="268" y="52"/>
                </a:lnTo>
                <a:lnTo>
                  <a:pt x="268" y="51"/>
                </a:lnTo>
                <a:lnTo>
                  <a:pt x="268" y="52"/>
                </a:lnTo>
                <a:lnTo>
                  <a:pt x="268" y="53"/>
                </a:lnTo>
                <a:lnTo>
                  <a:pt x="267" y="52"/>
                </a:lnTo>
                <a:lnTo>
                  <a:pt x="266" y="52"/>
                </a:lnTo>
                <a:lnTo>
                  <a:pt x="267" y="52"/>
                </a:lnTo>
                <a:lnTo>
                  <a:pt x="268" y="53"/>
                </a:lnTo>
                <a:lnTo>
                  <a:pt x="267" y="53"/>
                </a:lnTo>
                <a:lnTo>
                  <a:pt x="267" y="54"/>
                </a:lnTo>
                <a:lnTo>
                  <a:pt x="267" y="55"/>
                </a:lnTo>
                <a:lnTo>
                  <a:pt x="266" y="55"/>
                </a:lnTo>
                <a:lnTo>
                  <a:pt x="266" y="54"/>
                </a:lnTo>
                <a:lnTo>
                  <a:pt x="266" y="53"/>
                </a:lnTo>
                <a:lnTo>
                  <a:pt x="265" y="53"/>
                </a:lnTo>
                <a:lnTo>
                  <a:pt x="264" y="53"/>
                </a:lnTo>
                <a:lnTo>
                  <a:pt x="264" y="52"/>
                </a:lnTo>
                <a:lnTo>
                  <a:pt x="263" y="51"/>
                </a:lnTo>
                <a:lnTo>
                  <a:pt x="262" y="52"/>
                </a:lnTo>
                <a:lnTo>
                  <a:pt x="261" y="52"/>
                </a:lnTo>
                <a:lnTo>
                  <a:pt x="261" y="51"/>
                </a:lnTo>
                <a:lnTo>
                  <a:pt x="261" y="50"/>
                </a:lnTo>
                <a:lnTo>
                  <a:pt x="260" y="49"/>
                </a:lnTo>
                <a:lnTo>
                  <a:pt x="259" y="49"/>
                </a:lnTo>
                <a:lnTo>
                  <a:pt x="257" y="48"/>
                </a:lnTo>
                <a:lnTo>
                  <a:pt x="258" y="49"/>
                </a:lnTo>
                <a:lnTo>
                  <a:pt x="258" y="50"/>
                </a:lnTo>
                <a:lnTo>
                  <a:pt x="259" y="50"/>
                </a:lnTo>
                <a:lnTo>
                  <a:pt x="260" y="51"/>
                </a:lnTo>
                <a:lnTo>
                  <a:pt x="259" y="51"/>
                </a:lnTo>
                <a:lnTo>
                  <a:pt x="258" y="51"/>
                </a:lnTo>
                <a:lnTo>
                  <a:pt x="257" y="52"/>
                </a:lnTo>
                <a:lnTo>
                  <a:pt x="257" y="51"/>
                </a:lnTo>
                <a:lnTo>
                  <a:pt x="257" y="50"/>
                </a:lnTo>
                <a:lnTo>
                  <a:pt x="256" y="50"/>
                </a:lnTo>
                <a:lnTo>
                  <a:pt x="256" y="51"/>
                </a:lnTo>
                <a:lnTo>
                  <a:pt x="256" y="52"/>
                </a:lnTo>
                <a:lnTo>
                  <a:pt x="257" y="52"/>
                </a:lnTo>
                <a:lnTo>
                  <a:pt x="257" y="53"/>
                </a:lnTo>
                <a:lnTo>
                  <a:pt x="257" y="54"/>
                </a:lnTo>
                <a:lnTo>
                  <a:pt x="258" y="53"/>
                </a:lnTo>
                <a:lnTo>
                  <a:pt x="259" y="53"/>
                </a:lnTo>
                <a:lnTo>
                  <a:pt x="260" y="53"/>
                </a:lnTo>
                <a:lnTo>
                  <a:pt x="261" y="53"/>
                </a:lnTo>
                <a:lnTo>
                  <a:pt x="261" y="54"/>
                </a:lnTo>
                <a:lnTo>
                  <a:pt x="262" y="54"/>
                </a:lnTo>
                <a:lnTo>
                  <a:pt x="262" y="55"/>
                </a:lnTo>
                <a:lnTo>
                  <a:pt x="261" y="55"/>
                </a:lnTo>
                <a:lnTo>
                  <a:pt x="260" y="55"/>
                </a:lnTo>
                <a:lnTo>
                  <a:pt x="260" y="57"/>
                </a:lnTo>
                <a:lnTo>
                  <a:pt x="261" y="57"/>
                </a:lnTo>
                <a:lnTo>
                  <a:pt x="261" y="56"/>
                </a:lnTo>
                <a:lnTo>
                  <a:pt x="261" y="57"/>
                </a:lnTo>
                <a:lnTo>
                  <a:pt x="262" y="57"/>
                </a:lnTo>
                <a:lnTo>
                  <a:pt x="263" y="57"/>
                </a:lnTo>
                <a:lnTo>
                  <a:pt x="264" y="57"/>
                </a:lnTo>
                <a:lnTo>
                  <a:pt x="264" y="58"/>
                </a:lnTo>
                <a:lnTo>
                  <a:pt x="265" y="58"/>
                </a:lnTo>
                <a:lnTo>
                  <a:pt x="265" y="59"/>
                </a:lnTo>
                <a:lnTo>
                  <a:pt x="265" y="60"/>
                </a:lnTo>
                <a:lnTo>
                  <a:pt x="266" y="61"/>
                </a:lnTo>
                <a:lnTo>
                  <a:pt x="265" y="62"/>
                </a:lnTo>
                <a:lnTo>
                  <a:pt x="264" y="62"/>
                </a:lnTo>
                <a:lnTo>
                  <a:pt x="263" y="62"/>
                </a:lnTo>
                <a:lnTo>
                  <a:pt x="264" y="62"/>
                </a:lnTo>
                <a:lnTo>
                  <a:pt x="264" y="63"/>
                </a:lnTo>
                <a:lnTo>
                  <a:pt x="265" y="63"/>
                </a:lnTo>
                <a:lnTo>
                  <a:pt x="264" y="63"/>
                </a:lnTo>
                <a:lnTo>
                  <a:pt x="263" y="64"/>
                </a:lnTo>
                <a:lnTo>
                  <a:pt x="263" y="63"/>
                </a:lnTo>
                <a:lnTo>
                  <a:pt x="263" y="64"/>
                </a:lnTo>
                <a:lnTo>
                  <a:pt x="262" y="64"/>
                </a:lnTo>
                <a:lnTo>
                  <a:pt x="263" y="64"/>
                </a:lnTo>
                <a:lnTo>
                  <a:pt x="264" y="64"/>
                </a:lnTo>
                <a:lnTo>
                  <a:pt x="264" y="63"/>
                </a:lnTo>
                <a:lnTo>
                  <a:pt x="265" y="63"/>
                </a:lnTo>
                <a:lnTo>
                  <a:pt x="265" y="62"/>
                </a:lnTo>
                <a:lnTo>
                  <a:pt x="266" y="62"/>
                </a:lnTo>
                <a:lnTo>
                  <a:pt x="266" y="61"/>
                </a:lnTo>
                <a:lnTo>
                  <a:pt x="268" y="63"/>
                </a:lnTo>
                <a:lnTo>
                  <a:pt x="267" y="63"/>
                </a:lnTo>
                <a:lnTo>
                  <a:pt x="266" y="63"/>
                </a:lnTo>
                <a:lnTo>
                  <a:pt x="266" y="64"/>
                </a:lnTo>
                <a:lnTo>
                  <a:pt x="267" y="64"/>
                </a:lnTo>
                <a:lnTo>
                  <a:pt x="268" y="64"/>
                </a:lnTo>
                <a:lnTo>
                  <a:pt x="268" y="63"/>
                </a:lnTo>
                <a:lnTo>
                  <a:pt x="269" y="62"/>
                </a:lnTo>
                <a:lnTo>
                  <a:pt x="270" y="62"/>
                </a:lnTo>
                <a:lnTo>
                  <a:pt x="269" y="63"/>
                </a:lnTo>
                <a:lnTo>
                  <a:pt x="271" y="64"/>
                </a:lnTo>
                <a:lnTo>
                  <a:pt x="271" y="65"/>
                </a:lnTo>
                <a:lnTo>
                  <a:pt x="272" y="65"/>
                </a:lnTo>
                <a:lnTo>
                  <a:pt x="272" y="66"/>
                </a:lnTo>
                <a:lnTo>
                  <a:pt x="271" y="66"/>
                </a:lnTo>
                <a:lnTo>
                  <a:pt x="272" y="66"/>
                </a:lnTo>
                <a:lnTo>
                  <a:pt x="271" y="66"/>
                </a:lnTo>
                <a:lnTo>
                  <a:pt x="270" y="66"/>
                </a:lnTo>
                <a:lnTo>
                  <a:pt x="269" y="67"/>
                </a:lnTo>
                <a:lnTo>
                  <a:pt x="270" y="66"/>
                </a:lnTo>
                <a:lnTo>
                  <a:pt x="271" y="67"/>
                </a:lnTo>
                <a:lnTo>
                  <a:pt x="271" y="66"/>
                </a:lnTo>
                <a:lnTo>
                  <a:pt x="272" y="67"/>
                </a:lnTo>
                <a:lnTo>
                  <a:pt x="271" y="67"/>
                </a:lnTo>
                <a:lnTo>
                  <a:pt x="273" y="68"/>
                </a:lnTo>
                <a:lnTo>
                  <a:pt x="272" y="67"/>
                </a:lnTo>
                <a:lnTo>
                  <a:pt x="272" y="66"/>
                </a:lnTo>
                <a:lnTo>
                  <a:pt x="273" y="66"/>
                </a:lnTo>
                <a:lnTo>
                  <a:pt x="274" y="66"/>
                </a:lnTo>
                <a:lnTo>
                  <a:pt x="273" y="66"/>
                </a:lnTo>
                <a:lnTo>
                  <a:pt x="273" y="67"/>
                </a:lnTo>
                <a:lnTo>
                  <a:pt x="273" y="68"/>
                </a:lnTo>
                <a:lnTo>
                  <a:pt x="274" y="69"/>
                </a:lnTo>
                <a:lnTo>
                  <a:pt x="274" y="70"/>
                </a:lnTo>
                <a:lnTo>
                  <a:pt x="274" y="71"/>
                </a:lnTo>
                <a:lnTo>
                  <a:pt x="274" y="74"/>
                </a:lnTo>
                <a:lnTo>
                  <a:pt x="273" y="74"/>
                </a:lnTo>
                <a:lnTo>
                  <a:pt x="273" y="73"/>
                </a:lnTo>
                <a:lnTo>
                  <a:pt x="272" y="72"/>
                </a:lnTo>
                <a:lnTo>
                  <a:pt x="272" y="71"/>
                </a:lnTo>
                <a:lnTo>
                  <a:pt x="273" y="70"/>
                </a:lnTo>
                <a:lnTo>
                  <a:pt x="273" y="71"/>
                </a:lnTo>
                <a:lnTo>
                  <a:pt x="274" y="71"/>
                </a:lnTo>
                <a:lnTo>
                  <a:pt x="274" y="70"/>
                </a:lnTo>
                <a:lnTo>
                  <a:pt x="273" y="70"/>
                </a:lnTo>
                <a:lnTo>
                  <a:pt x="272" y="69"/>
                </a:lnTo>
                <a:lnTo>
                  <a:pt x="272" y="70"/>
                </a:lnTo>
                <a:lnTo>
                  <a:pt x="271" y="70"/>
                </a:lnTo>
                <a:lnTo>
                  <a:pt x="271" y="71"/>
                </a:lnTo>
                <a:lnTo>
                  <a:pt x="270" y="70"/>
                </a:lnTo>
                <a:lnTo>
                  <a:pt x="270" y="71"/>
                </a:lnTo>
                <a:lnTo>
                  <a:pt x="270" y="72"/>
                </a:lnTo>
                <a:lnTo>
                  <a:pt x="269" y="72"/>
                </a:lnTo>
                <a:lnTo>
                  <a:pt x="269" y="70"/>
                </a:lnTo>
                <a:lnTo>
                  <a:pt x="269" y="71"/>
                </a:lnTo>
                <a:lnTo>
                  <a:pt x="269" y="72"/>
                </a:lnTo>
                <a:lnTo>
                  <a:pt x="269" y="71"/>
                </a:lnTo>
                <a:lnTo>
                  <a:pt x="268" y="72"/>
                </a:lnTo>
                <a:lnTo>
                  <a:pt x="268" y="71"/>
                </a:lnTo>
                <a:lnTo>
                  <a:pt x="267" y="71"/>
                </a:lnTo>
                <a:lnTo>
                  <a:pt x="268" y="71"/>
                </a:lnTo>
                <a:lnTo>
                  <a:pt x="267" y="72"/>
                </a:lnTo>
                <a:lnTo>
                  <a:pt x="267" y="71"/>
                </a:lnTo>
                <a:lnTo>
                  <a:pt x="266" y="71"/>
                </a:lnTo>
                <a:lnTo>
                  <a:pt x="266" y="70"/>
                </a:lnTo>
                <a:lnTo>
                  <a:pt x="266" y="69"/>
                </a:lnTo>
                <a:lnTo>
                  <a:pt x="265" y="70"/>
                </a:lnTo>
                <a:lnTo>
                  <a:pt x="265" y="69"/>
                </a:lnTo>
                <a:lnTo>
                  <a:pt x="263" y="68"/>
                </a:lnTo>
                <a:lnTo>
                  <a:pt x="265" y="69"/>
                </a:lnTo>
                <a:lnTo>
                  <a:pt x="264" y="70"/>
                </a:lnTo>
                <a:lnTo>
                  <a:pt x="265" y="70"/>
                </a:lnTo>
                <a:lnTo>
                  <a:pt x="265" y="71"/>
                </a:lnTo>
                <a:lnTo>
                  <a:pt x="266" y="72"/>
                </a:lnTo>
                <a:lnTo>
                  <a:pt x="265" y="72"/>
                </a:lnTo>
                <a:lnTo>
                  <a:pt x="266" y="73"/>
                </a:lnTo>
                <a:lnTo>
                  <a:pt x="265" y="73"/>
                </a:lnTo>
                <a:lnTo>
                  <a:pt x="266" y="74"/>
                </a:lnTo>
                <a:lnTo>
                  <a:pt x="266" y="73"/>
                </a:lnTo>
                <a:lnTo>
                  <a:pt x="267" y="74"/>
                </a:lnTo>
                <a:lnTo>
                  <a:pt x="267" y="73"/>
                </a:lnTo>
                <a:lnTo>
                  <a:pt x="266" y="73"/>
                </a:lnTo>
                <a:lnTo>
                  <a:pt x="266" y="72"/>
                </a:lnTo>
                <a:lnTo>
                  <a:pt x="268" y="72"/>
                </a:lnTo>
                <a:lnTo>
                  <a:pt x="268" y="73"/>
                </a:lnTo>
                <a:lnTo>
                  <a:pt x="268" y="74"/>
                </a:lnTo>
                <a:lnTo>
                  <a:pt x="269" y="74"/>
                </a:lnTo>
                <a:lnTo>
                  <a:pt x="269" y="73"/>
                </a:lnTo>
                <a:lnTo>
                  <a:pt x="270" y="74"/>
                </a:lnTo>
                <a:lnTo>
                  <a:pt x="271" y="74"/>
                </a:lnTo>
                <a:lnTo>
                  <a:pt x="271" y="75"/>
                </a:lnTo>
                <a:lnTo>
                  <a:pt x="272" y="75"/>
                </a:lnTo>
                <a:lnTo>
                  <a:pt x="275" y="76"/>
                </a:lnTo>
                <a:lnTo>
                  <a:pt x="277" y="78"/>
                </a:lnTo>
                <a:lnTo>
                  <a:pt x="277" y="79"/>
                </a:lnTo>
                <a:lnTo>
                  <a:pt x="276" y="79"/>
                </a:lnTo>
                <a:lnTo>
                  <a:pt x="276" y="80"/>
                </a:lnTo>
                <a:lnTo>
                  <a:pt x="275" y="80"/>
                </a:lnTo>
                <a:lnTo>
                  <a:pt x="275" y="81"/>
                </a:lnTo>
                <a:lnTo>
                  <a:pt x="274" y="81"/>
                </a:lnTo>
                <a:lnTo>
                  <a:pt x="274" y="82"/>
                </a:lnTo>
                <a:lnTo>
                  <a:pt x="274" y="81"/>
                </a:lnTo>
                <a:lnTo>
                  <a:pt x="275" y="80"/>
                </a:lnTo>
                <a:lnTo>
                  <a:pt x="275" y="79"/>
                </a:lnTo>
                <a:lnTo>
                  <a:pt x="274" y="79"/>
                </a:lnTo>
                <a:lnTo>
                  <a:pt x="274" y="80"/>
                </a:lnTo>
                <a:lnTo>
                  <a:pt x="273" y="80"/>
                </a:lnTo>
                <a:lnTo>
                  <a:pt x="274" y="79"/>
                </a:lnTo>
                <a:lnTo>
                  <a:pt x="273" y="78"/>
                </a:lnTo>
                <a:lnTo>
                  <a:pt x="272" y="78"/>
                </a:lnTo>
                <a:lnTo>
                  <a:pt x="273" y="79"/>
                </a:lnTo>
                <a:lnTo>
                  <a:pt x="272" y="79"/>
                </a:lnTo>
                <a:lnTo>
                  <a:pt x="273" y="79"/>
                </a:lnTo>
                <a:lnTo>
                  <a:pt x="273" y="80"/>
                </a:lnTo>
                <a:lnTo>
                  <a:pt x="273" y="81"/>
                </a:lnTo>
                <a:lnTo>
                  <a:pt x="272" y="81"/>
                </a:lnTo>
                <a:lnTo>
                  <a:pt x="272" y="80"/>
                </a:lnTo>
                <a:lnTo>
                  <a:pt x="272" y="81"/>
                </a:lnTo>
                <a:lnTo>
                  <a:pt x="271" y="80"/>
                </a:lnTo>
                <a:lnTo>
                  <a:pt x="271" y="79"/>
                </a:lnTo>
                <a:lnTo>
                  <a:pt x="270" y="79"/>
                </a:lnTo>
                <a:lnTo>
                  <a:pt x="271" y="80"/>
                </a:lnTo>
                <a:lnTo>
                  <a:pt x="271" y="81"/>
                </a:lnTo>
                <a:lnTo>
                  <a:pt x="272" y="81"/>
                </a:lnTo>
                <a:lnTo>
                  <a:pt x="272" y="82"/>
                </a:lnTo>
                <a:lnTo>
                  <a:pt x="272" y="83"/>
                </a:lnTo>
                <a:lnTo>
                  <a:pt x="271" y="83"/>
                </a:lnTo>
                <a:lnTo>
                  <a:pt x="271" y="82"/>
                </a:lnTo>
                <a:lnTo>
                  <a:pt x="271" y="81"/>
                </a:lnTo>
                <a:lnTo>
                  <a:pt x="271" y="82"/>
                </a:lnTo>
                <a:lnTo>
                  <a:pt x="269" y="82"/>
                </a:lnTo>
                <a:lnTo>
                  <a:pt x="269" y="83"/>
                </a:lnTo>
                <a:lnTo>
                  <a:pt x="269" y="84"/>
                </a:lnTo>
                <a:lnTo>
                  <a:pt x="269" y="83"/>
                </a:lnTo>
                <a:lnTo>
                  <a:pt x="269" y="84"/>
                </a:lnTo>
                <a:lnTo>
                  <a:pt x="269" y="85"/>
                </a:lnTo>
                <a:lnTo>
                  <a:pt x="270" y="85"/>
                </a:lnTo>
                <a:lnTo>
                  <a:pt x="270" y="87"/>
                </a:lnTo>
                <a:lnTo>
                  <a:pt x="271" y="87"/>
                </a:lnTo>
                <a:lnTo>
                  <a:pt x="272" y="87"/>
                </a:lnTo>
                <a:lnTo>
                  <a:pt x="272" y="88"/>
                </a:lnTo>
                <a:lnTo>
                  <a:pt x="271" y="88"/>
                </a:lnTo>
                <a:lnTo>
                  <a:pt x="271" y="90"/>
                </a:lnTo>
                <a:lnTo>
                  <a:pt x="270" y="90"/>
                </a:lnTo>
                <a:lnTo>
                  <a:pt x="270" y="89"/>
                </a:lnTo>
                <a:lnTo>
                  <a:pt x="270" y="90"/>
                </a:lnTo>
                <a:lnTo>
                  <a:pt x="270" y="91"/>
                </a:lnTo>
                <a:lnTo>
                  <a:pt x="271" y="91"/>
                </a:lnTo>
                <a:lnTo>
                  <a:pt x="270" y="91"/>
                </a:lnTo>
                <a:lnTo>
                  <a:pt x="270" y="90"/>
                </a:lnTo>
                <a:lnTo>
                  <a:pt x="269" y="90"/>
                </a:lnTo>
                <a:lnTo>
                  <a:pt x="269" y="89"/>
                </a:lnTo>
                <a:lnTo>
                  <a:pt x="269" y="88"/>
                </a:lnTo>
                <a:lnTo>
                  <a:pt x="268" y="89"/>
                </a:lnTo>
                <a:lnTo>
                  <a:pt x="268" y="88"/>
                </a:lnTo>
                <a:lnTo>
                  <a:pt x="267" y="89"/>
                </a:lnTo>
                <a:lnTo>
                  <a:pt x="266" y="88"/>
                </a:lnTo>
                <a:lnTo>
                  <a:pt x="266" y="87"/>
                </a:lnTo>
                <a:lnTo>
                  <a:pt x="265" y="87"/>
                </a:lnTo>
                <a:lnTo>
                  <a:pt x="266" y="87"/>
                </a:lnTo>
                <a:lnTo>
                  <a:pt x="265" y="87"/>
                </a:lnTo>
                <a:lnTo>
                  <a:pt x="265" y="86"/>
                </a:lnTo>
                <a:lnTo>
                  <a:pt x="266" y="85"/>
                </a:lnTo>
                <a:lnTo>
                  <a:pt x="265" y="85"/>
                </a:lnTo>
                <a:lnTo>
                  <a:pt x="264" y="85"/>
                </a:lnTo>
                <a:lnTo>
                  <a:pt x="264" y="84"/>
                </a:lnTo>
                <a:lnTo>
                  <a:pt x="263" y="85"/>
                </a:lnTo>
                <a:lnTo>
                  <a:pt x="263" y="86"/>
                </a:lnTo>
                <a:lnTo>
                  <a:pt x="263" y="85"/>
                </a:lnTo>
                <a:lnTo>
                  <a:pt x="262" y="85"/>
                </a:lnTo>
                <a:lnTo>
                  <a:pt x="262" y="84"/>
                </a:lnTo>
                <a:lnTo>
                  <a:pt x="262" y="85"/>
                </a:lnTo>
                <a:lnTo>
                  <a:pt x="261" y="85"/>
                </a:lnTo>
                <a:lnTo>
                  <a:pt x="260" y="85"/>
                </a:lnTo>
                <a:lnTo>
                  <a:pt x="261" y="83"/>
                </a:lnTo>
                <a:lnTo>
                  <a:pt x="260" y="84"/>
                </a:lnTo>
                <a:lnTo>
                  <a:pt x="260" y="85"/>
                </a:lnTo>
                <a:lnTo>
                  <a:pt x="259" y="84"/>
                </a:lnTo>
                <a:lnTo>
                  <a:pt x="258" y="83"/>
                </a:lnTo>
                <a:lnTo>
                  <a:pt x="258" y="84"/>
                </a:lnTo>
                <a:lnTo>
                  <a:pt x="259" y="85"/>
                </a:lnTo>
                <a:lnTo>
                  <a:pt x="260" y="85"/>
                </a:lnTo>
                <a:lnTo>
                  <a:pt x="261" y="86"/>
                </a:lnTo>
                <a:lnTo>
                  <a:pt x="260" y="87"/>
                </a:lnTo>
                <a:lnTo>
                  <a:pt x="259" y="87"/>
                </a:lnTo>
                <a:lnTo>
                  <a:pt x="260" y="88"/>
                </a:lnTo>
                <a:lnTo>
                  <a:pt x="261" y="86"/>
                </a:lnTo>
                <a:lnTo>
                  <a:pt x="262" y="86"/>
                </a:lnTo>
                <a:lnTo>
                  <a:pt x="262" y="87"/>
                </a:lnTo>
                <a:lnTo>
                  <a:pt x="263" y="87"/>
                </a:lnTo>
                <a:lnTo>
                  <a:pt x="264" y="87"/>
                </a:lnTo>
                <a:lnTo>
                  <a:pt x="263" y="88"/>
                </a:lnTo>
                <a:lnTo>
                  <a:pt x="263" y="89"/>
                </a:lnTo>
                <a:lnTo>
                  <a:pt x="264" y="88"/>
                </a:lnTo>
                <a:lnTo>
                  <a:pt x="265" y="89"/>
                </a:lnTo>
                <a:lnTo>
                  <a:pt x="265" y="88"/>
                </a:lnTo>
                <a:lnTo>
                  <a:pt x="265" y="89"/>
                </a:lnTo>
                <a:lnTo>
                  <a:pt x="265" y="90"/>
                </a:lnTo>
                <a:lnTo>
                  <a:pt x="266" y="89"/>
                </a:lnTo>
                <a:lnTo>
                  <a:pt x="267" y="90"/>
                </a:lnTo>
                <a:lnTo>
                  <a:pt x="266" y="91"/>
                </a:lnTo>
                <a:lnTo>
                  <a:pt x="267" y="91"/>
                </a:lnTo>
                <a:lnTo>
                  <a:pt x="268" y="90"/>
                </a:lnTo>
                <a:lnTo>
                  <a:pt x="267" y="90"/>
                </a:lnTo>
                <a:lnTo>
                  <a:pt x="268" y="90"/>
                </a:lnTo>
                <a:lnTo>
                  <a:pt x="268" y="92"/>
                </a:lnTo>
                <a:lnTo>
                  <a:pt x="268" y="93"/>
                </a:lnTo>
                <a:lnTo>
                  <a:pt x="268" y="94"/>
                </a:lnTo>
                <a:lnTo>
                  <a:pt x="267" y="94"/>
                </a:lnTo>
                <a:lnTo>
                  <a:pt x="266" y="95"/>
                </a:lnTo>
                <a:lnTo>
                  <a:pt x="265" y="93"/>
                </a:lnTo>
                <a:lnTo>
                  <a:pt x="266" y="92"/>
                </a:lnTo>
                <a:lnTo>
                  <a:pt x="265" y="92"/>
                </a:lnTo>
                <a:lnTo>
                  <a:pt x="264" y="91"/>
                </a:lnTo>
                <a:lnTo>
                  <a:pt x="265" y="93"/>
                </a:lnTo>
                <a:lnTo>
                  <a:pt x="264" y="92"/>
                </a:lnTo>
                <a:lnTo>
                  <a:pt x="263" y="93"/>
                </a:lnTo>
                <a:lnTo>
                  <a:pt x="263" y="94"/>
                </a:lnTo>
                <a:lnTo>
                  <a:pt x="265" y="94"/>
                </a:lnTo>
                <a:lnTo>
                  <a:pt x="265" y="95"/>
                </a:lnTo>
                <a:lnTo>
                  <a:pt x="266" y="95"/>
                </a:lnTo>
                <a:lnTo>
                  <a:pt x="265" y="96"/>
                </a:lnTo>
                <a:lnTo>
                  <a:pt x="265" y="95"/>
                </a:lnTo>
                <a:lnTo>
                  <a:pt x="265" y="96"/>
                </a:lnTo>
                <a:lnTo>
                  <a:pt x="264" y="95"/>
                </a:lnTo>
                <a:lnTo>
                  <a:pt x="264" y="96"/>
                </a:lnTo>
                <a:lnTo>
                  <a:pt x="263" y="96"/>
                </a:lnTo>
                <a:lnTo>
                  <a:pt x="263" y="97"/>
                </a:lnTo>
                <a:lnTo>
                  <a:pt x="263" y="98"/>
                </a:lnTo>
                <a:lnTo>
                  <a:pt x="263" y="99"/>
                </a:lnTo>
                <a:lnTo>
                  <a:pt x="264" y="99"/>
                </a:lnTo>
                <a:lnTo>
                  <a:pt x="265" y="99"/>
                </a:lnTo>
                <a:lnTo>
                  <a:pt x="265" y="97"/>
                </a:lnTo>
                <a:lnTo>
                  <a:pt x="266" y="97"/>
                </a:lnTo>
                <a:lnTo>
                  <a:pt x="267" y="98"/>
                </a:lnTo>
                <a:lnTo>
                  <a:pt x="268" y="97"/>
                </a:lnTo>
                <a:lnTo>
                  <a:pt x="268" y="98"/>
                </a:lnTo>
                <a:lnTo>
                  <a:pt x="268" y="99"/>
                </a:lnTo>
                <a:lnTo>
                  <a:pt x="268" y="100"/>
                </a:lnTo>
                <a:lnTo>
                  <a:pt x="267" y="100"/>
                </a:lnTo>
                <a:lnTo>
                  <a:pt x="268" y="101"/>
                </a:lnTo>
                <a:lnTo>
                  <a:pt x="267" y="102"/>
                </a:lnTo>
                <a:lnTo>
                  <a:pt x="267" y="101"/>
                </a:lnTo>
                <a:lnTo>
                  <a:pt x="267" y="102"/>
                </a:lnTo>
                <a:lnTo>
                  <a:pt x="266" y="102"/>
                </a:lnTo>
                <a:lnTo>
                  <a:pt x="266" y="101"/>
                </a:lnTo>
                <a:lnTo>
                  <a:pt x="266" y="102"/>
                </a:lnTo>
                <a:lnTo>
                  <a:pt x="265" y="102"/>
                </a:lnTo>
                <a:lnTo>
                  <a:pt x="266" y="102"/>
                </a:lnTo>
                <a:lnTo>
                  <a:pt x="266" y="103"/>
                </a:lnTo>
                <a:lnTo>
                  <a:pt x="265" y="103"/>
                </a:lnTo>
                <a:lnTo>
                  <a:pt x="265" y="104"/>
                </a:lnTo>
                <a:lnTo>
                  <a:pt x="264" y="105"/>
                </a:lnTo>
                <a:lnTo>
                  <a:pt x="264" y="104"/>
                </a:lnTo>
                <a:lnTo>
                  <a:pt x="264" y="105"/>
                </a:lnTo>
                <a:lnTo>
                  <a:pt x="264" y="106"/>
                </a:lnTo>
                <a:lnTo>
                  <a:pt x="263" y="105"/>
                </a:lnTo>
                <a:lnTo>
                  <a:pt x="262" y="106"/>
                </a:lnTo>
                <a:lnTo>
                  <a:pt x="262" y="105"/>
                </a:lnTo>
                <a:lnTo>
                  <a:pt x="262" y="104"/>
                </a:lnTo>
                <a:lnTo>
                  <a:pt x="262" y="102"/>
                </a:lnTo>
                <a:lnTo>
                  <a:pt x="262" y="104"/>
                </a:lnTo>
                <a:lnTo>
                  <a:pt x="262" y="105"/>
                </a:lnTo>
                <a:lnTo>
                  <a:pt x="261" y="106"/>
                </a:lnTo>
                <a:lnTo>
                  <a:pt x="262" y="106"/>
                </a:lnTo>
                <a:lnTo>
                  <a:pt x="262" y="107"/>
                </a:lnTo>
                <a:lnTo>
                  <a:pt x="262" y="108"/>
                </a:lnTo>
                <a:lnTo>
                  <a:pt x="262" y="109"/>
                </a:lnTo>
                <a:lnTo>
                  <a:pt x="263" y="110"/>
                </a:lnTo>
                <a:lnTo>
                  <a:pt x="263" y="111"/>
                </a:lnTo>
                <a:lnTo>
                  <a:pt x="264" y="111"/>
                </a:lnTo>
                <a:lnTo>
                  <a:pt x="265" y="111"/>
                </a:lnTo>
                <a:lnTo>
                  <a:pt x="265" y="112"/>
                </a:lnTo>
                <a:lnTo>
                  <a:pt x="265" y="113"/>
                </a:lnTo>
                <a:lnTo>
                  <a:pt x="265" y="114"/>
                </a:lnTo>
                <a:lnTo>
                  <a:pt x="265" y="115"/>
                </a:lnTo>
                <a:lnTo>
                  <a:pt x="265" y="116"/>
                </a:lnTo>
                <a:lnTo>
                  <a:pt x="265" y="119"/>
                </a:lnTo>
                <a:lnTo>
                  <a:pt x="265" y="120"/>
                </a:lnTo>
                <a:lnTo>
                  <a:pt x="266" y="121"/>
                </a:lnTo>
                <a:lnTo>
                  <a:pt x="266" y="122"/>
                </a:lnTo>
                <a:lnTo>
                  <a:pt x="266" y="123"/>
                </a:lnTo>
                <a:lnTo>
                  <a:pt x="266" y="126"/>
                </a:lnTo>
                <a:lnTo>
                  <a:pt x="266" y="127"/>
                </a:lnTo>
                <a:lnTo>
                  <a:pt x="266" y="130"/>
                </a:lnTo>
                <a:lnTo>
                  <a:pt x="266" y="131"/>
                </a:lnTo>
                <a:lnTo>
                  <a:pt x="266" y="132"/>
                </a:lnTo>
                <a:lnTo>
                  <a:pt x="266" y="134"/>
                </a:lnTo>
                <a:lnTo>
                  <a:pt x="267" y="135"/>
                </a:lnTo>
                <a:lnTo>
                  <a:pt x="268" y="138"/>
                </a:lnTo>
                <a:lnTo>
                  <a:pt x="271" y="141"/>
                </a:lnTo>
                <a:lnTo>
                  <a:pt x="271" y="142"/>
                </a:lnTo>
                <a:lnTo>
                  <a:pt x="272" y="142"/>
                </a:lnTo>
                <a:lnTo>
                  <a:pt x="272" y="143"/>
                </a:lnTo>
                <a:lnTo>
                  <a:pt x="273" y="143"/>
                </a:lnTo>
                <a:lnTo>
                  <a:pt x="274" y="144"/>
                </a:lnTo>
                <a:lnTo>
                  <a:pt x="274" y="145"/>
                </a:lnTo>
                <a:lnTo>
                  <a:pt x="275" y="145"/>
                </a:lnTo>
                <a:lnTo>
                  <a:pt x="275" y="146"/>
                </a:lnTo>
                <a:lnTo>
                  <a:pt x="276" y="147"/>
                </a:lnTo>
                <a:lnTo>
                  <a:pt x="276" y="148"/>
                </a:lnTo>
                <a:lnTo>
                  <a:pt x="277" y="148"/>
                </a:lnTo>
                <a:lnTo>
                  <a:pt x="278" y="148"/>
                </a:lnTo>
                <a:lnTo>
                  <a:pt x="277" y="149"/>
                </a:lnTo>
                <a:lnTo>
                  <a:pt x="277" y="150"/>
                </a:lnTo>
                <a:lnTo>
                  <a:pt x="277" y="151"/>
                </a:lnTo>
                <a:lnTo>
                  <a:pt x="277" y="152"/>
                </a:lnTo>
                <a:lnTo>
                  <a:pt x="275" y="154"/>
                </a:lnTo>
                <a:lnTo>
                  <a:pt x="274" y="156"/>
                </a:lnTo>
                <a:lnTo>
                  <a:pt x="272" y="156"/>
                </a:lnTo>
                <a:lnTo>
                  <a:pt x="270" y="155"/>
                </a:lnTo>
                <a:lnTo>
                  <a:pt x="269" y="155"/>
                </a:lnTo>
                <a:lnTo>
                  <a:pt x="270" y="154"/>
                </a:lnTo>
                <a:lnTo>
                  <a:pt x="270" y="153"/>
                </a:lnTo>
                <a:lnTo>
                  <a:pt x="271" y="153"/>
                </a:lnTo>
                <a:lnTo>
                  <a:pt x="271" y="152"/>
                </a:lnTo>
                <a:lnTo>
                  <a:pt x="270" y="153"/>
                </a:lnTo>
                <a:lnTo>
                  <a:pt x="269" y="153"/>
                </a:lnTo>
                <a:lnTo>
                  <a:pt x="270" y="151"/>
                </a:lnTo>
                <a:lnTo>
                  <a:pt x="270" y="150"/>
                </a:lnTo>
                <a:lnTo>
                  <a:pt x="271" y="150"/>
                </a:lnTo>
                <a:lnTo>
                  <a:pt x="269" y="150"/>
                </a:lnTo>
                <a:lnTo>
                  <a:pt x="269" y="151"/>
                </a:lnTo>
                <a:lnTo>
                  <a:pt x="269" y="152"/>
                </a:lnTo>
                <a:lnTo>
                  <a:pt x="269" y="151"/>
                </a:lnTo>
                <a:lnTo>
                  <a:pt x="269" y="150"/>
                </a:lnTo>
                <a:lnTo>
                  <a:pt x="268" y="150"/>
                </a:lnTo>
                <a:lnTo>
                  <a:pt x="268" y="149"/>
                </a:lnTo>
                <a:lnTo>
                  <a:pt x="267" y="148"/>
                </a:lnTo>
                <a:lnTo>
                  <a:pt x="266" y="148"/>
                </a:lnTo>
                <a:lnTo>
                  <a:pt x="266" y="147"/>
                </a:lnTo>
                <a:lnTo>
                  <a:pt x="265" y="146"/>
                </a:lnTo>
                <a:lnTo>
                  <a:pt x="264" y="145"/>
                </a:lnTo>
                <a:lnTo>
                  <a:pt x="265" y="144"/>
                </a:lnTo>
                <a:lnTo>
                  <a:pt x="264" y="144"/>
                </a:lnTo>
                <a:lnTo>
                  <a:pt x="264" y="146"/>
                </a:lnTo>
                <a:lnTo>
                  <a:pt x="263" y="147"/>
                </a:lnTo>
                <a:lnTo>
                  <a:pt x="263" y="146"/>
                </a:lnTo>
                <a:lnTo>
                  <a:pt x="263" y="145"/>
                </a:lnTo>
                <a:lnTo>
                  <a:pt x="262" y="145"/>
                </a:lnTo>
                <a:lnTo>
                  <a:pt x="261" y="144"/>
                </a:lnTo>
                <a:lnTo>
                  <a:pt x="260" y="144"/>
                </a:lnTo>
                <a:lnTo>
                  <a:pt x="259" y="143"/>
                </a:lnTo>
                <a:lnTo>
                  <a:pt x="259" y="144"/>
                </a:lnTo>
                <a:lnTo>
                  <a:pt x="259" y="142"/>
                </a:lnTo>
                <a:lnTo>
                  <a:pt x="259" y="140"/>
                </a:lnTo>
                <a:lnTo>
                  <a:pt x="259" y="139"/>
                </a:lnTo>
                <a:lnTo>
                  <a:pt x="259" y="141"/>
                </a:lnTo>
                <a:lnTo>
                  <a:pt x="258" y="141"/>
                </a:lnTo>
                <a:lnTo>
                  <a:pt x="258" y="142"/>
                </a:lnTo>
                <a:lnTo>
                  <a:pt x="257" y="141"/>
                </a:lnTo>
                <a:lnTo>
                  <a:pt x="255" y="140"/>
                </a:lnTo>
                <a:lnTo>
                  <a:pt x="255" y="139"/>
                </a:lnTo>
                <a:lnTo>
                  <a:pt x="254" y="137"/>
                </a:lnTo>
                <a:lnTo>
                  <a:pt x="253" y="137"/>
                </a:lnTo>
                <a:lnTo>
                  <a:pt x="253" y="136"/>
                </a:lnTo>
                <a:lnTo>
                  <a:pt x="253" y="135"/>
                </a:lnTo>
                <a:lnTo>
                  <a:pt x="254" y="135"/>
                </a:lnTo>
                <a:lnTo>
                  <a:pt x="254" y="133"/>
                </a:lnTo>
                <a:lnTo>
                  <a:pt x="253" y="132"/>
                </a:lnTo>
                <a:lnTo>
                  <a:pt x="253" y="131"/>
                </a:lnTo>
                <a:lnTo>
                  <a:pt x="253" y="130"/>
                </a:lnTo>
                <a:lnTo>
                  <a:pt x="254" y="130"/>
                </a:lnTo>
                <a:lnTo>
                  <a:pt x="254" y="129"/>
                </a:lnTo>
                <a:lnTo>
                  <a:pt x="255" y="129"/>
                </a:lnTo>
                <a:lnTo>
                  <a:pt x="256" y="129"/>
                </a:lnTo>
                <a:lnTo>
                  <a:pt x="254" y="129"/>
                </a:lnTo>
                <a:lnTo>
                  <a:pt x="254" y="128"/>
                </a:lnTo>
                <a:lnTo>
                  <a:pt x="253" y="129"/>
                </a:lnTo>
                <a:lnTo>
                  <a:pt x="252" y="129"/>
                </a:lnTo>
                <a:lnTo>
                  <a:pt x="252" y="128"/>
                </a:lnTo>
                <a:lnTo>
                  <a:pt x="252" y="127"/>
                </a:lnTo>
                <a:lnTo>
                  <a:pt x="253" y="127"/>
                </a:lnTo>
                <a:lnTo>
                  <a:pt x="252" y="126"/>
                </a:lnTo>
                <a:lnTo>
                  <a:pt x="253" y="125"/>
                </a:lnTo>
                <a:lnTo>
                  <a:pt x="252" y="125"/>
                </a:lnTo>
                <a:lnTo>
                  <a:pt x="252" y="126"/>
                </a:lnTo>
                <a:lnTo>
                  <a:pt x="251" y="127"/>
                </a:lnTo>
                <a:lnTo>
                  <a:pt x="251" y="128"/>
                </a:lnTo>
                <a:lnTo>
                  <a:pt x="251" y="129"/>
                </a:lnTo>
                <a:lnTo>
                  <a:pt x="252" y="129"/>
                </a:lnTo>
                <a:lnTo>
                  <a:pt x="252" y="130"/>
                </a:lnTo>
                <a:lnTo>
                  <a:pt x="252" y="131"/>
                </a:lnTo>
                <a:lnTo>
                  <a:pt x="252" y="132"/>
                </a:lnTo>
                <a:lnTo>
                  <a:pt x="251" y="132"/>
                </a:lnTo>
                <a:lnTo>
                  <a:pt x="250" y="132"/>
                </a:lnTo>
                <a:lnTo>
                  <a:pt x="250" y="131"/>
                </a:lnTo>
                <a:lnTo>
                  <a:pt x="249" y="131"/>
                </a:lnTo>
                <a:lnTo>
                  <a:pt x="251" y="132"/>
                </a:lnTo>
                <a:lnTo>
                  <a:pt x="252" y="133"/>
                </a:lnTo>
                <a:lnTo>
                  <a:pt x="251" y="133"/>
                </a:lnTo>
                <a:lnTo>
                  <a:pt x="252" y="135"/>
                </a:lnTo>
                <a:lnTo>
                  <a:pt x="251" y="136"/>
                </a:lnTo>
                <a:lnTo>
                  <a:pt x="251" y="135"/>
                </a:lnTo>
                <a:lnTo>
                  <a:pt x="251" y="136"/>
                </a:lnTo>
                <a:lnTo>
                  <a:pt x="251" y="137"/>
                </a:lnTo>
                <a:lnTo>
                  <a:pt x="251" y="138"/>
                </a:lnTo>
                <a:lnTo>
                  <a:pt x="250" y="138"/>
                </a:lnTo>
                <a:lnTo>
                  <a:pt x="251" y="138"/>
                </a:lnTo>
                <a:lnTo>
                  <a:pt x="252" y="138"/>
                </a:lnTo>
                <a:lnTo>
                  <a:pt x="252" y="139"/>
                </a:lnTo>
                <a:lnTo>
                  <a:pt x="253" y="140"/>
                </a:lnTo>
                <a:lnTo>
                  <a:pt x="252" y="140"/>
                </a:lnTo>
                <a:lnTo>
                  <a:pt x="251" y="139"/>
                </a:lnTo>
                <a:lnTo>
                  <a:pt x="251" y="140"/>
                </a:lnTo>
                <a:lnTo>
                  <a:pt x="252" y="141"/>
                </a:lnTo>
                <a:lnTo>
                  <a:pt x="253" y="141"/>
                </a:lnTo>
                <a:lnTo>
                  <a:pt x="253" y="142"/>
                </a:lnTo>
                <a:lnTo>
                  <a:pt x="254" y="142"/>
                </a:lnTo>
                <a:lnTo>
                  <a:pt x="254" y="143"/>
                </a:lnTo>
                <a:lnTo>
                  <a:pt x="254" y="144"/>
                </a:lnTo>
                <a:lnTo>
                  <a:pt x="256" y="145"/>
                </a:lnTo>
                <a:lnTo>
                  <a:pt x="257" y="146"/>
                </a:lnTo>
                <a:lnTo>
                  <a:pt x="259" y="147"/>
                </a:lnTo>
                <a:lnTo>
                  <a:pt x="259" y="148"/>
                </a:lnTo>
                <a:lnTo>
                  <a:pt x="264" y="149"/>
                </a:lnTo>
                <a:lnTo>
                  <a:pt x="264" y="150"/>
                </a:lnTo>
                <a:lnTo>
                  <a:pt x="265" y="151"/>
                </a:lnTo>
                <a:lnTo>
                  <a:pt x="266" y="151"/>
                </a:lnTo>
                <a:lnTo>
                  <a:pt x="267" y="152"/>
                </a:lnTo>
                <a:lnTo>
                  <a:pt x="267" y="153"/>
                </a:lnTo>
                <a:lnTo>
                  <a:pt x="266" y="153"/>
                </a:lnTo>
                <a:lnTo>
                  <a:pt x="265" y="151"/>
                </a:lnTo>
                <a:lnTo>
                  <a:pt x="265" y="153"/>
                </a:lnTo>
                <a:lnTo>
                  <a:pt x="265" y="152"/>
                </a:lnTo>
                <a:lnTo>
                  <a:pt x="264" y="152"/>
                </a:lnTo>
                <a:lnTo>
                  <a:pt x="265" y="153"/>
                </a:lnTo>
                <a:lnTo>
                  <a:pt x="264" y="153"/>
                </a:lnTo>
                <a:lnTo>
                  <a:pt x="265" y="153"/>
                </a:lnTo>
                <a:lnTo>
                  <a:pt x="266" y="153"/>
                </a:lnTo>
                <a:lnTo>
                  <a:pt x="266" y="154"/>
                </a:lnTo>
                <a:lnTo>
                  <a:pt x="265" y="154"/>
                </a:lnTo>
                <a:lnTo>
                  <a:pt x="266" y="155"/>
                </a:lnTo>
                <a:lnTo>
                  <a:pt x="266" y="156"/>
                </a:lnTo>
                <a:lnTo>
                  <a:pt x="266" y="155"/>
                </a:lnTo>
                <a:lnTo>
                  <a:pt x="267" y="156"/>
                </a:lnTo>
                <a:lnTo>
                  <a:pt x="267" y="154"/>
                </a:lnTo>
                <a:lnTo>
                  <a:pt x="268" y="154"/>
                </a:lnTo>
                <a:lnTo>
                  <a:pt x="268" y="155"/>
                </a:lnTo>
                <a:lnTo>
                  <a:pt x="267" y="156"/>
                </a:lnTo>
                <a:lnTo>
                  <a:pt x="269" y="156"/>
                </a:lnTo>
                <a:lnTo>
                  <a:pt x="269" y="157"/>
                </a:lnTo>
                <a:lnTo>
                  <a:pt x="268" y="158"/>
                </a:lnTo>
                <a:lnTo>
                  <a:pt x="269" y="157"/>
                </a:lnTo>
                <a:lnTo>
                  <a:pt x="270" y="158"/>
                </a:lnTo>
                <a:lnTo>
                  <a:pt x="271" y="159"/>
                </a:lnTo>
                <a:lnTo>
                  <a:pt x="273" y="159"/>
                </a:lnTo>
                <a:lnTo>
                  <a:pt x="274" y="159"/>
                </a:lnTo>
                <a:lnTo>
                  <a:pt x="275" y="157"/>
                </a:lnTo>
                <a:lnTo>
                  <a:pt x="275" y="158"/>
                </a:lnTo>
                <a:lnTo>
                  <a:pt x="275" y="159"/>
                </a:lnTo>
                <a:lnTo>
                  <a:pt x="275" y="158"/>
                </a:lnTo>
                <a:lnTo>
                  <a:pt x="276" y="159"/>
                </a:lnTo>
                <a:lnTo>
                  <a:pt x="277" y="158"/>
                </a:lnTo>
                <a:lnTo>
                  <a:pt x="276" y="157"/>
                </a:lnTo>
                <a:lnTo>
                  <a:pt x="278" y="159"/>
                </a:lnTo>
                <a:lnTo>
                  <a:pt x="277" y="161"/>
                </a:lnTo>
                <a:lnTo>
                  <a:pt x="276" y="162"/>
                </a:lnTo>
                <a:lnTo>
                  <a:pt x="276" y="164"/>
                </a:lnTo>
                <a:lnTo>
                  <a:pt x="277" y="167"/>
                </a:lnTo>
                <a:lnTo>
                  <a:pt x="279" y="169"/>
                </a:lnTo>
                <a:lnTo>
                  <a:pt x="280" y="171"/>
                </a:lnTo>
                <a:lnTo>
                  <a:pt x="283" y="176"/>
                </a:lnTo>
                <a:lnTo>
                  <a:pt x="282" y="178"/>
                </a:lnTo>
                <a:lnTo>
                  <a:pt x="282" y="179"/>
                </a:lnTo>
                <a:lnTo>
                  <a:pt x="283" y="180"/>
                </a:lnTo>
                <a:lnTo>
                  <a:pt x="283" y="183"/>
                </a:lnTo>
                <a:lnTo>
                  <a:pt x="283" y="185"/>
                </a:lnTo>
                <a:lnTo>
                  <a:pt x="284" y="186"/>
                </a:lnTo>
                <a:lnTo>
                  <a:pt x="284" y="187"/>
                </a:lnTo>
                <a:lnTo>
                  <a:pt x="283" y="186"/>
                </a:lnTo>
                <a:lnTo>
                  <a:pt x="281" y="185"/>
                </a:lnTo>
                <a:lnTo>
                  <a:pt x="283" y="185"/>
                </a:lnTo>
                <a:lnTo>
                  <a:pt x="282" y="185"/>
                </a:lnTo>
                <a:lnTo>
                  <a:pt x="282" y="184"/>
                </a:lnTo>
                <a:lnTo>
                  <a:pt x="281" y="185"/>
                </a:lnTo>
                <a:lnTo>
                  <a:pt x="280" y="185"/>
                </a:lnTo>
                <a:lnTo>
                  <a:pt x="279" y="182"/>
                </a:lnTo>
                <a:lnTo>
                  <a:pt x="278" y="181"/>
                </a:lnTo>
                <a:lnTo>
                  <a:pt x="278" y="180"/>
                </a:lnTo>
                <a:lnTo>
                  <a:pt x="277" y="181"/>
                </a:lnTo>
                <a:lnTo>
                  <a:pt x="277" y="180"/>
                </a:lnTo>
                <a:lnTo>
                  <a:pt x="276" y="180"/>
                </a:lnTo>
                <a:lnTo>
                  <a:pt x="276" y="179"/>
                </a:lnTo>
                <a:lnTo>
                  <a:pt x="277" y="179"/>
                </a:lnTo>
                <a:lnTo>
                  <a:pt x="277" y="178"/>
                </a:lnTo>
                <a:lnTo>
                  <a:pt x="277" y="177"/>
                </a:lnTo>
                <a:lnTo>
                  <a:pt x="277" y="176"/>
                </a:lnTo>
                <a:lnTo>
                  <a:pt x="276" y="176"/>
                </a:lnTo>
                <a:lnTo>
                  <a:pt x="276" y="178"/>
                </a:lnTo>
                <a:lnTo>
                  <a:pt x="275" y="177"/>
                </a:lnTo>
                <a:lnTo>
                  <a:pt x="275" y="176"/>
                </a:lnTo>
                <a:lnTo>
                  <a:pt x="275" y="180"/>
                </a:lnTo>
                <a:lnTo>
                  <a:pt x="274" y="180"/>
                </a:lnTo>
                <a:lnTo>
                  <a:pt x="274" y="178"/>
                </a:lnTo>
                <a:lnTo>
                  <a:pt x="274" y="177"/>
                </a:lnTo>
                <a:lnTo>
                  <a:pt x="273" y="177"/>
                </a:lnTo>
                <a:lnTo>
                  <a:pt x="273" y="176"/>
                </a:lnTo>
                <a:lnTo>
                  <a:pt x="273" y="175"/>
                </a:lnTo>
                <a:lnTo>
                  <a:pt x="272" y="175"/>
                </a:lnTo>
                <a:lnTo>
                  <a:pt x="274" y="174"/>
                </a:lnTo>
                <a:lnTo>
                  <a:pt x="274" y="175"/>
                </a:lnTo>
                <a:lnTo>
                  <a:pt x="274" y="174"/>
                </a:lnTo>
                <a:lnTo>
                  <a:pt x="274" y="173"/>
                </a:lnTo>
                <a:lnTo>
                  <a:pt x="275" y="174"/>
                </a:lnTo>
                <a:lnTo>
                  <a:pt x="275" y="173"/>
                </a:lnTo>
                <a:lnTo>
                  <a:pt x="275" y="172"/>
                </a:lnTo>
                <a:lnTo>
                  <a:pt x="274" y="173"/>
                </a:lnTo>
                <a:lnTo>
                  <a:pt x="274" y="172"/>
                </a:lnTo>
                <a:lnTo>
                  <a:pt x="274" y="173"/>
                </a:lnTo>
                <a:lnTo>
                  <a:pt x="274" y="174"/>
                </a:lnTo>
                <a:lnTo>
                  <a:pt x="273" y="174"/>
                </a:lnTo>
                <a:lnTo>
                  <a:pt x="272" y="173"/>
                </a:lnTo>
                <a:lnTo>
                  <a:pt x="273" y="172"/>
                </a:lnTo>
                <a:lnTo>
                  <a:pt x="273" y="171"/>
                </a:lnTo>
                <a:lnTo>
                  <a:pt x="273" y="170"/>
                </a:lnTo>
                <a:lnTo>
                  <a:pt x="273" y="169"/>
                </a:lnTo>
                <a:lnTo>
                  <a:pt x="272" y="170"/>
                </a:lnTo>
                <a:lnTo>
                  <a:pt x="272" y="169"/>
                </a:lnTo>
                <a:lnTo>
                  <a:pt x="272" y="168"/>
                </a:lnTo>
                <a:lnTo>
                  <a:pt x="271" y="168"/>
                </a:lnTo>
                <a:lnTo>
                  <a:pt x="272" y="168"/>
                </a:lnTo>
                <a:lnTo>
                  <a:pt x="271" y="168"/>
                </a:lnTo>
                <a:lnTo>
                  <a:pt x="270" y="167"/>
                </a:lnTo>
                <a:lnTo>
                  <a:pt x="269" y="167"/>
                </a:lnTo>
                <a:lnTo>
                  <a:pt x="269" y="168"/>
                </a:lnTo>
                <a:lnTo>
                  <a:pt x="270" y="169"/>
                </a:lnTo>
                <a:lnTo>
                  <a:pt x="271" y="169"/>
                </a:lnTo>
                <a:lnTo>
                  <a:pt x="271" y="170"/>
                </a:lnTo>
                <a:lnTo>
                  <a:pt x="272" y="171"/>
                </a:lnTo>
                <a:lnTo>
                  <a:pt x="272" y="170"/>
                </a:lnTo>
                <a:lnTo>
                  <a:pt x="272" y="171"/>
                </a:lnTo>
                <a:lnTo>
                  <a:pt x="271" y="171"/>
                </a:lnTo>
                <a:lnTo>
                  <a:pt x="271" y="172"/>
                </a:lnTo>
                <a:lnTo>
                  <a:pt x="270" y="172"/>
                </a:lnTo>
                <a:lnTo>
                  <a:pt x="272" y="174"/>
                </a:lnTo>
                <a:lnTo>
                  <a:pt x="271" y="174"/>
                </a:lnTo>
                <a:lnTo>
                  <a:pt x="270" y="174"/>
                </a:lnTo>
                <a:lnTo>
                  <a:pt x="269" y="172"/>
                </a:lnTo>
                <a:lnTo>
                  <a:pt x="269" y="174"/>
                </a:lnTo>
                <a:lnTo>
                  <a:pt x="270" y="175"/>
                </a:lnTo>
                <a:lnTo>
                  <a:pt x="271" y="176"/>
                </a:lnTo>
                <a:lnTo>
                  <a:pt x="271" y="177"/>
                </a:lnTo>
                <a:lnTo>
                  <a:pt x="270" y="177"/>
                </a:lnTo>
                <a:lnTo>
                  <a:pt x="270" y="176"/>
                </a:lnTo>
                <a:lnTo>
                  <a:pt x="270" y="175"/>
                </a:lnTo>
                <a:lnTo>
                  <a:pt x="269" y="176"/>
                </a:lnTo>
                <a:lnTo>
                  <a:pt x="268" y="175"/>
                </a:lnTo>
                <a:lnTo>
                  <a:pt x="267" y="174"/>
                </a:lnTo>
                <a:lnTo>
                  <a:pt x="268" y="174"/>
                </a:lnTo>
                <a:lnTo>
                  <a:pt x="267" y="174"/>
                </a:lnTo>
                <a:lnTo>
                  <a:pt x="266" y="174"/>
                </a:lnTo>
                <a:lnTo>
                  <a:pt x="267" y="174"/>
                </a:lnTo>
                <a:lnTo>
                  <a:pt x="267" y="173"/>
                </a:lnTo>
                <a:lnTo>
                  <a:pt x="266" y="173"/>
                </a:lnTo>
                <a:lnTo>
                  <a:pt x="265" y="173"/>
                </a:lnTo>
                <a:lnTo>
                  <a:pt x="267" y="176"/>
                </a:lnTo>
                <a:lnTo>
                  <a:pt x="266" y="176"/>
                </a:lnTo>
                <a:lnTo>
                  <a:pt x="265" y="176"/>
                </a:lnTo>
                <a:lnTo>
                  <a:pt x="265" y="177"/>
                </a:lnTo>
                <a:lnTo>
                  <a:pt x="264" y="176"/>
                </a:lnTo>
                <a:lnTo>
                  <a:pt x="265" y="175"/>
                </a:lnTo>
                <a:lnTo>
                  <a:pt x="265" y="174"/>
                </a:lnTo>
                <a:lnTo>
                  <a:pt x="264" y="175"/>
                </a:lnTo>
                <a:lnTo>
                  <a:pt x="264" y="174"/>
                </a:lnTo>
                <a:lnTo>
                  <a:pt x="263" y="172"/>
                </a:lnTo>
                <a:lnTo>
                  <a:pt x="264" y="172"/>
                </a:lnTo>
                <a:lnTo>
                  <a:pt x="265" y="171"/>
                </a:lnTo>
                <a:lnTo>
                  <a:pt x="265" y="170"/>
                </a:lnTo>
                <a:lnTo>
                  <a:pt x="265" y="171"/>
                </a:lnTo>
                <a:lnTo>
                  <a:pt x="264" y="170"/>
                </a:lnTo>
                <a:lnTo>
                  <a:pt x="264" y="171"/>
                </a:lnTo>
                <a:lnTo>
                  <a:pt x="263" y="171"/>
                </a:lnTo>
                <a:lnTo>
                  <a:pt x="262" y="169"/>
                </a:lnTo>
                <a:lnTo>
                  <a:pt x="261" y="169"/>
                </a:lnTo>
                <a:lnTo>
                  <a:pt x="260" y="169"/>
                </a:lnTo>
                <a:lnTo>
                  <a:pt x="259" y="168"/>
                </a:lnTo>
                <a:lnTo>
                  <a:pt x="258" y="167"/>
                </a:lnTo>
                <a:lnTo>
                  <a:pt x="255" y="166"/>
                </a:lnTo>
                <a:lnTo>
                  <a:pt x="253" y="166"/>
                </a:lnTo>
                <a:lnTo>
                  <a:pt x="252" y="165"/>
                </a:lnTo>
                <a:lnTo>
                  <a:pt x="250" y="166"/>
                </a:lnTo>
                <a:lnTo>
                  <a:pt x="250" y="165"/>
                </a:lnTo>
                <a:lnTo>
                  <a:pt x="251" y="164"/>
                </a:lnTo>
                <a:lnTo>
                  <a:pt x="252" y="164"/>
                </a:lnTo>
                <a:lnTo>
                  <a:pt x="253" y="164"/>
                </a:lnTo>
                <a:lnTo>
                  <a:pt x="254" y="163"/>
                </a:lnTo>
                <a:lnTo>
                  <a:pt x="254" y="162"/>
                </a:lnTo>
                <a:lnTo>
                  <a:pt x="255" y="162"/>
                </a:lnTo>
                <a:lnTo>
                  <a:pt x="256" y="162"/>
                </a:lnTo>
                <a:lnTo>
                  <a:pt x="256" y="161"/>
                </a:lnTo>
                <a:lnTo>
                  <a:pt x="256" y="160"/>
                </a:lnTo>
                <a:lnTo>
                  <a:pt x="255" y="159"/>
                </a:lnTo>
                <a:lnTo>
                  <a:pt x="254" y="160"/>
                </a:lnTo>
                <a:lnTo>
                  <a:pt x="255" y="160"/>
                </a:lnTo>
                <a:lnTo>
                  <a:pt x="255" y="161"/>
                </a:lnTo>
                <a:lnTo>
                  <a:pt x="255" y="162"/>
                </a:lnTo>
                <a:lnTo>
                  <a:pt x="254" y="162"/>
                </a:lnTo>
                <a:lnTo>
                  <a:pt x="253" y="162"/>
                </a:lnTo>
                <a:lnTo>
                  <a:pt x="252" y="163"/>
                </a:lnTo>
                <a:lnTo>
                  <a:pt x="250" y="163"/>
                </a:lnTo>
                <a:lnTo>
                  <a:pt x="249" y="164"/>
                </a:lnTo>
                <a:lnTo>
                  <a:pt x="249" y="165"/>
                </a:lnTo>
                <a:lnTo>
                  <a:pt x="248" y="165"/>
                </a:lnTo>
                <a:lnTo>
                  <a:pt x="247" y="165"/>
                </a:lnTo>
                <a:lnTo>
                  <a:pt x="248" y="165"/>
                </a:lnTo>
                <a:lnTo>
                  <a:pt x="248" y="163"/>
                </a:lnTo>
                <a:lnTo>
                  <a:pt x="249" y="162"/>
                </a:lnTo>
                <a:lnTo>
                  <a:pt x="248" y="161"/>
                </a:lnTo>
                <a:lnTo>
                  <a:pt x="248" y="159"/>
                </a:lnTo>
                <a:lnTo>
                  <a:pt x="248" y="157"/>
                </a:lnTo>
                <a:lnTo>
                  <a:pt x="247" y="157"/>
                </a:lnTo>
                <a:lnTo>
                  <a:pt x="247" y="158"/>
                </a:lnTo>
                <a:lnTo>
                  <a:pt x="247" y="159"/>
                </a:lnTo>
                <a:lnTo>
                  <a:pt x="246" y="159"/>
                </a:lnTo>
                <a:lnTo>
                  <a:pt x="245" y="159"/>
                </a:lnTo>
                <a:lnTo>
                  <a:pt x="246" y="159"/>
                </a:lnTo>
                <a:lnTo>
                  <a:pt x="248" y="160"/>
                </a:lnTo>
                <a:lnTo>
                  <a:pt x="247" y="161"/>
                </a:lnTo>
                <a:lnTo>
                  <a:pt x="248" y="162"/>
                </a:lnTo>
                <a:lnTo>
                  <a:pt x="247" y="162"/>
                </a:lnTo>
                <a:lnTo>
                  <a:pt x="247" y="163"/>
                </a:lnTo>
                <a:lnTo>
                  <a:pt x="246" y="162"/>
                </a:lnTo>
                <a:lnTo>
                  <a:pt x="246" y="163"/>
                </a:lnTo>
                <a:lnTo>
                  <a:pt x="246" y="164"/>
                </a:lnTo>
                <a:lnTo>
                  <a:pt x="247" y="163"/>
                </a:lnTo>
                <a:lnTo>
                  <a:pt x="245" y="165"/>
                </a:lnTo>
                <a:lnTo>
                  <a:pt x="244" y="165"/>
                </a:lnTo>
                <a:lnTo>
                  <a:pt x="244" y="166"/>
                </a:lnTo>
                <a:lnTo>
                  <a:pt x="245" y="166"/>
                </a:lnTo>
                <a:lnTo>
                  <a:pt x="244" y="167"/>
                </a:lnTo>
                <a:lnTo>
                  <a:pt x="244" y="166"/>
                </a:lnTo>
                <a:lnTo>
                  <a:pt x="242" y="166"/>
                </a:lnTo>
                <a:lnTo>
                  <a:pt x="242" y="165"/>
                </a:lnTo>
                <a:lnTo>
                  <a:pt x="242" y="164"/>
                </a:lnTo>
                <a:lnTo>
                  <a:pt x="241" y="164"/>
                </a:lnTo>
                <a:lnTo>
                  <a:pt x="241" y="163"/>
                </a:lnTo>
                <a:lnTo>
                  <a:pt x="242" y="163"/>
                </a:lnTo>
                <a:lnTo>
                  <a:pt x="241" y="163"/>
                </a:lnTo>
                <a:lnTo>
                  <a:pt x="241" y="162"/>
                </a:lnTo>
                <a:lnTo>
                  <a:pt x="241" y="163"/>
                </a:lnTo>
                <a:lnTo>
                  <a:pt x="240" y="164"/>
                </a:lnTo>
                <a:lnTo>
                  <a:pt x="240" y="163"/>
                </a:lnTo>
                <a:lnTo>
                  <a:pt x="239" y="162"/>
                </a:lnTo>
                <a:lnTo>
                  <a:pt x="240" y="161"/>
                </a:lnTo>
                <a:lnTo>
                  <a:pt x="240" y="160"/>
                </a:lnTo>
                <a:lnTo>
                  <a:pt x="239" y="160"/>
                </a:lnTo>
                <a:lnTo>
                  <a:pt x="239" y="159"/>
                </a:lnTo>
                <a:lnTo>
                  <a:pt x="238" y="159"/>
                </a:lnTo>
                <a:lnTo>
                  <a:pt x="239" y="158"/>
                </a:lnTo>
                <a:lnTo>
                  <a:pt x="238" y="158"/>
                </a:lnTo>
                <a:lnTo>
                  <a:pt x="238" y="156"/>
                </a:lnTo>
                <a:lnTo>
                  <a:pt x="237" y="156"/>
                </a:lnTo>
                <a:lnTo>
                  <a:pt x="237" y="155"/>
                </a:lnTo>
                <a:lnTo>
                  <a:pt x="236" y="154"/>
                </a:lnTo>
                <a:lnTo>
                  <a:pt x="237" y="154"/>
                </a:lnTo>
                <a:lnTo>
                  <a:pt x="238" y="154"/>
                </a:lnTo>
                <a:lnTo>
                  <a:pt x="238" y="153"/>
                </a:lnTo>
                <a:lnTo>
                  <a:pt x="240" y="152"/>
                </a:lnTo>
                <a:lnTo>
                  <a:pt x="239" y="152"/>
                </a:lnTo>
                <a:lnTo>
                  <a:pt x="238" y="152"/>
                </a:lnTo>
                <a:lnTo>
                  <a:pt x="237" y="153"/>
                </a:lnTo>
                <a:lnTo>
                  <a:pt x="237" y="152"/>
                </a:lnTo>
                <a:lnTo>
                  <a:pt x="236" y="150"/>
                </a:lnTo>
                <a:lnTo>
                  <a:pt x="235" y="150"/>
                </a:lnTo>
                <a:lnTo>
                  <a:pt x="234" y="150"/>
                </a:lnTo>
                <a:lnTo>
                  <a:pt x="234" y="149"/>
                </a:lnTo>
                <a:lnTo>
                  <a:pt x="233" y="148"/>
                </a:lnTo>
                <a:lnTo>
                  <a:pt x="232" y="148"/>
                </a:lnTo>
                <a:lnTo>
                  <a:pt x="231" y="148"/>
                </a:lnTo>
                <a:lnTo>
                  <a:pt x="230" y="148"/>
                </a:lnTo>
                <a:lnTo>
                  <a:pt x="229" y="147"/>
                </a:lnTo>
                <a:lnTo>
                  <a:pt x="229" y="145"/>
                </a:lnTo>
                <a:lnTo>
                  <a:pt x="228" y="144"/>
                </a:lnTo>
                <a:lnTo>
                  <a:pt x="228" y="145"/>
                </a:lnTo>
                <a:lnTo>
                  <a:pt x="229" y="147"/>
                </a:lnTo>
                <a:lnTo>
                  <a:pt x="229" y="148"/>
                </a:lnTo>
                <a:lnTo>
                  <a:pt x="231" y="150"/>
                </a:lnTo>
                <a:lnTo>
                  <a:pt x="232" y="149"/>
                </a:lnTo>
                <a:lnTo>
                  <a:pt x="233" y="150"/>
                </a:lnTo>
                <a:lnTo>
                  <a:pt x="234" y="150"/>
                </a:lnTo>
                <a:lnTo>
                  <a:pt x="235" y="151"/>
                </a:lnTo>
                <a:lnTo>
                  <a:pt x="236" y="152"/>
                </a:lnTo>
                <a:lnTo>
                  <a:pt x="235" y="152"/>
                </a:lnTo>
                <a:lnTo>
                  <a:pt x="235" y="153"/>
                </a:lnTo>
                <a:lnTo>
                  <a:pt x="234" y="154"/>
                </a:lnTo>
                <a:lnTo>
                  <a:pt x="235" y="154"/>
                </a:lnTo>
                <a:lnTo>
                  <a:pt x="234" y="154"/>
                </a:lnTo>
                <a:lnTo>
                  <a:pt x="234" y="155"/>
                </a:lnTo>
                <a:lnTo>
                  <a:pt x="235" y="154"/>
                </a:lnTo>
                <a:lnTo>
                  <a:pt x="235" y="155"/>
                </a:lnTo>
                <a:lnTo>
                  <a:pt x="236" y="156"/>
                </a:lnTo>
                <a:lnTo>
                  <a:pt x="236" y="157"/>
                </a:lnTo>
                <a:lnTo>
                  <a:pt x="235" y="157"/>
                </a:lnTo>
                <a:lnTo>
                  <a:pt x="236" y="157"/>
                </a:lnTo>
                <a:lnTo>
                  <a:pt x="236" y="158"/>
                </a:lnTo>
                <a:lnTo>
                  <a:pt x="236" y="159"/>
                </a:lnTo>
                <a:lnTo>
                  <a:pt x="235" y="159"/>
                </a:lnTo>
                <a:lnTo>
                  <a:pt x="236" y="160"/>
                </a:lnTo>
                <a:lnTo>
                  <a:pt x="236" y="159"/>
                </a:lnTo>
                <a:lnTo>
                  <a:pt x="237" y="160"/>
                </a:lnTo>
                <a:lnTo>
                  <a:pt x="238" y="161"/>
                </a:lnTo>
                <a:lnTo>
                  <a:pt x="237" y="162"/>
                </a:lnTo>
                <a:lnTo>
                  <a:pt x="236" y="162"/>
                </a:lnTo>
                <a:lnTo>
                  <a:pt x="235" y="161"/>
                </a:lnTo>
                <a:lnTo>
                  <a:pt x="233" y="161"/>
                </a:lnTo>
                <a:lnTo>
                  <a:pt x="234" y="161"/>
                </a:lnTo>
                <a:lnTo>
                  <a:pt x="232" y="160"/>
                </a:lnTo>
                <a:lnTo>
                  <a:pt x="230" y="159"/>
                </a:lnTo>
                <a:lnTo>
                  <a:pt x="230" y="158"/>
                </a:lnTo>
                <a:lnTo>
                  <a:pt x="230" y="159"/>
                </a:lnTo>
                <a:lnTo>
                  <a:pt x="229" y="159"/>
                </a:lnTo>
                <a:lnTo>
                  <a:pt x="230" y="157"/>
                </a:lnTo>
                <a:lnTo>
                  <a:pt x="231" y="157"/>
                </a:lnTo>
                <a:lnTo>
                  <a:pt x="231" y="158"/>
                </a:lnTo>
                <a:lnTo>
                  <a:pt x="232" y="159"/>
                </a:lnTo>
                <a:lnTo>
                  <a:pt x="232" y="158"/>
                </a:lnTo>
                <a:lnTo>
                  <a:pt x="232" y="157"/>
                </a:lnTo>
                <a:lnTo>
                  <a:pt x="231" y="157"/>
                </a:lnTo>
                <a:lnTo>
                  <a:pt x="231" y="156"/>
                </a:lnTo>
                <a:lnTo>
                  <a:pt x="231" y="157"/>
                </a:lnTo>
                <a:lnTo>
                  <a:pt x="230" y="157"/>
                </a:lnTo>
                <a:lnTo>
                  <a:pt x="230" y="156"/>
                </a:lnTo>
                <a:lnTo>
                  <a:pt x="229" y="157"/>
                </a:lnTo>
                <a:lnTo>
                  <a:pt x="229" y="156"/>
                </a:lnTo>
                <a:lnTo>
                  <a:pt x="228" y="155"/>
                </a:lnTo>
                <a:lnTo>
                  <a:pt x="229" y="154"/>
                </a:lnTo>
                <a:lnTo>
                  <a:pt x="227" y="154"/>
                </a:lnTo>
                <a:lnTo>
                  <a:pt x="228" y="154"/>
                </a:lnTo>
                <a:lnTo>
                  <a:pt x="227" y="155"/>
                </a:lnTo>
                <a:lnTo>
                  <a:pt x="226" y="154"/>
                </a:lnTo>
                <a:lnTo>
                  <a:pt x="225" y="153"/>
                </a:lnTo>
                <a:lnTo>
                  <a:pt x="224" y="154"/>
                </a:lnTo>
                <a:lnTo>
                  <a:pt x="225" y="153"/>
                </a:lnTo>
                <a:lnTo>
                  <a:pt x="225" y="152"/>
                </a:lnTo>
                <a:lnTo>
                  <a:pt x="224" y="151"/>
                </a:lnTo>
                <a:lnTo>
                  <a:pt x="224" y="149"/>
                </a:lnTo>
                <a:lnTo>
                  <a:pt x="224" y="148"/>
                </a:lnTo>
                <a:lnTo>
                  <a:pt x="223" y="147"/>
                </a:lnTo>
                <a:lnTo>
                  <a:pt x="223" y="145"/>
                </a:lnTo>
                <a:lnTo>
                  <a:pt x="221" y="142"/>
                </a:lnTo>
                <a:lnTo>
                  <a:pt x="221" y="141"/>
                </a:lnTo>
                <a:lnTo>
                  <a:pt x="220" y="141"/>
                </a:lnTo>
                <a:lnTo>
                  <a:pt x="220" y="140"/>
                </a:lnTo>
                <a:lnTo>
                  <a:pt x="220" y="139"/>
                </a:lnTo>
                <a:lnTo>
                  <a:pt x="221" y="138"/>
                </a:lnTo>
                <a:lnTo>
                  <a:pt x="221" y="137"/>
                </a:lnTo>
                <a:lnTo>
                  <a:pt x="221" y="136"/>
                </a:lnTo>
                <a:lnTo>
                  <a:pt x="220" y="137"/>
                </a:lnTo>
                <a:lnTo>
                  <a:pt x="220" y="138"/>
                </a:lnTo>
                <a:lnTo>
                  <a:pt x="219" y="138"/>
                </a:lnTo>
                <a:lnTo>
                  <a:pt x="219" y="139"/>
                </a:lnTo>
                <a:lnTo>
                  <a:pt x="219" y="140"/>
                </a:lnTo>
                <a:lnTo>
                  <a:pt x="219" y="141"/>
                </a:lnTo>
                <a:lnTo>
                  <a:pt x="217" y="141"/>
                </a:lnTo>
                <a:lnTo>
                  <a:pt x="217" y="142"/>
                </a:lnTo>
                <a:lnTo>
                  <a:pt x="218" y="141"/>
                </a:lnTo>
                <a:lnTo>
                  <a:pt x="219" y="141"/>
                </a:lnTo>
                <a:lnTo>
                  <a:pt x="219" y="142"/>
                </a:lnTo>
                <a:lnTo>
                  <a:pt x="217" y="144"/>
                </a:lnTo>
                <a:lnTo>
                  <a:pt x="216" y="144"/>
                </a:lnTo>
                <a:lnTo>
                  <a:pt x="215" y="145"/>
                </a:lnTo>
                <a:lnTo>
                  <a:pt x="215" y="146"/>
                </a:lnTo>
                <a:lnTo>
                  <a:pt x="214" y="146"/>
                </a:lnTo>
                <a:lnTo>
                  <a:pt x="213" y="147"/>
                </a:lnTo>
                <a:lnTo>
                  <a:pt x="213" y="146"/>
                </a:lnTo>
                <a:lnTo>
                  <a:pt x="213" y="145"/>
                </a:lnTo>
                <a:lnTo>
                  <a:pt x="213" y="144"/>
                </a:lnTo>
                <a:lnTo>
                  <a:pt x="213" y="143"/>
                </a:lnTo>
                <a:lnTo>
                  <a:pt x="213" y="142"/>
                </a:lnTo>
                <a:lnTo>
                  <a:pt x="214" y="142"/>
                </a:lnTo>
                <a:lnTo>
                  <a:pt x="214" y="141"/>
                </a:lnTo>
                <a:lnTo>
                  <a:pt x="213" y="141"/>
                </a:lnTo>
                <a:lnTo>
                  <a:pt x="211" y="141"/>
                </a:lnTo>
                <a:lnTo>
                  <a:pt x="211" y="142"/>
                </a:lnTo>
                <a:lnTo>
                  <a:pt x="210" y="142"/>
                </a:lnTo>
                <a:lnTo>
                  <a:pt x="210" y="141"/>
                </a:lnTo>
                <a:lnTo>
                  <a:pt x="211" y="140"/>
                </a:lnTo>
                <a:lnTo>
                  <a:pt x="209" y="141"/>
                </a:lnTo>
                <a:lnTo>
                  <a:pt x="211" y="142"/>
                </a:lnTo>
                <a:lnTo>
                  <a:pt x="212" y="142"/>
                </a:lnTo>
                <a:lnTo>
                  <a:pt x="212" y="143"/>
                </a:lnTo>
                <a:lnTo>
                  <a:pt x="212" y="144"/>
                </a:lnTo>
                <a:lnTo>
                  <a:pt x="211" y="145"/>
                </a:lnTo>
                <a:lnTo>
                  <a:pt x="212" y="145"/>
                </a:lnTo>
                <a:lnTo>
                  <a:pt x="211" y="147"/>
                </a:lnTo>
                <a:lnTo>
                  <a:pt x="210" y="148"/>
                </a:lnTo>
                <a:lnTo>
                  <a:pt x="209" y="148"/>
                </a:lnTo>
                <a:lnTo>
                  <a:pt x="208" y="148"/>
                </a:lnTo>
                <a:lnTo>
                  <a:pt x="208" y="150"/>
                </a:lnTo>
                <a:lnTo>
                  <a:pt x="207" y="150"/>
                </a:lnTo>
                <a:lnTo>
                  <a:pt x="204" y="151"/>
                </a:lnTo>
                <a:lnTo>
                  <a:pt x="202" y="150"/>
                </a:lnTo>
                <a:lnTo>
                  <a:pt x="201" y="150"/>
                </a:lnTo>
                <a:lnTo>
                  <a:pt x="200" y="148"/>
                </a:lnTo>
                <a:lnTo>
                  <a:pt x="200" y="147"/>
                </a:lnTo>
                <a:lnTo>
                  <a:pt x="199" y="145"/>
                </a:lnTo>
                <a:lnTo>
                  <a:pt x="200" y="144"/>
                </a:lnTo>
                <a:lnTo>
                  <a:pt x="199" y="143"/>
                </a:lnTo>
                <a:lnTo>
                  <a:pt x="199" y="142"/>
                </a:lnTo>
                <a:lnTo>
                  <a:pt x="198" y="140"/>
                </a:lnTo>
                <a:lnTo>
                  <a:pt x="199" y="139"/>
                </a:lnTo>
                <a:lnTo>
                  <a:pt x="198" y="138"/>
                </a:lnTo>
                <a:lnTo>
                  <a:pt x="198" y="137"/>
                </a:lnTo>
                <a:lnTo>
                  <a:pt x="200" y="133"/>
                </a:lnTo>
                <a:lnTo>
                  <a:pt x="202" y="132"/>
                </a:lnTo>
                <a:lnTo>
                  <a:pt x="202" y="131"/>
                </a:lnTo>
                <a:lnTo>
                  <a:pt x="202" y="132"/>
                </a:lnTo>
                <a:lnTo>
                  <a:pt x="201" y="132"/>
                </a:lnTo>
                <a:lnTo>
                  <a:pt x="202" y="130"/>
                </a:lnTo>
                <a:lnTo>
                  <a:pt x="203" y="129"/>
                </a:lnTo>
                <a:lnTo>
                  <a:pt x="205" y="130"/>
                </a:lnTo>
                <a:lnTo>
                  <a:pt x="205" y="129"/>
                </a:lnTo>
                <a:lnTo>
                  <a:pt x="206" y="129"/>
                </a:lnTo>
                <a:lnTo>
                  <a:pt x="206" y="128"/>
                </a:lnTo>
                <a:lnTo>
                  <a:pt x="208" y="128"/>
                </a:lnTo>
                <a:lnTo>
                  <a:pt x="208" y="127"/>
                </a:lnTo>
                <a:lnTo>
                  <a:pt x="209" y="127"/>
                </a:lnTo>
                <a:lnTo>
                  <a:pt x="209" y="126"/>
                </a:lnTo>
                <a:lnTo>
                  <a:pt x="208" y="127"/>
                </a:lnTo>
                <a:lnTo>
                  <a:pt x="207" y="127"/>
                </a:lnTo>
                <a:lnTo>
                  <a:pt x="206" y="127"/>
                </a:lnTo>
                <a:lnTo>
                  <a:pt x="206" y="128"/>
                </a:lnTo>
                <a:lnTo>
                  <a:pt x="205" y="129"/>
                </a:lnTo>
                <a:lnTo>
                  <a:pt x="204" y="129"/>
                </a:lnTo>
                <a:lnTo>
                  <a:pt x="204" y="128"/>
                </a:lnTo>
                <a:lnTo>
                  <a:pt x="205" y="127"/>
                </a:lnTo>
                <a:lnTo>
                  <a:pt x="206" y="126"/>
                </a:lnTo>
                <a:lnTo>
                  <a:pt x="206" y="125"/>
                </a:lnTo>
                <a:lnTo>
                  <a:pt x="207" y="124"/>
                </a:lnTo>
                <a:lnTo>
                  <a:pt x="208" y="124"/>
                </a:lnTo>
                <a:lnTo>
                  <a:pt x="209" y="124"/>
                </a:lnTo>
                <a:lnTo>
                  <a:pt x="211" y="124"/>
                </a:lnTo>
                <a:lnTo>
                  <a:pt x="211" y="123"/>
                </a:lnTo>
                <a:lnTo>
                  <a:pt x="213" y="122"/>
                </a:lnTo>
                <a:lnTo>
                  <a:pt x="214" y="121"/>
                </a:lnTo>
                <a:lnTo>
                  <a:pt x="213" y="121"/>
                </a:lnTo>
                <a:lnTo>
                  <a:pt x="212" y="117"/>
                </a:lnTo>
                <a:lnTo>
                  <a:pt x="214" y="115"/>
                </a:lnTo>
                <a:lnTo>
                  <a:pt x="215" y="115"/>
                </a:lnTo>
                <a:lnTo>
                  <a:pt x="216" y="114"/>
                </a:lnTo>
                <a:lnTo>
                  <a:pt x="217" y="114"/>
                </a:lnTo>
                <a:lnTo>
                  <a:pt x="218" y="114"/>
                </a:lnTo>
                <a:lnTo>
                  <a:pt x="219" y="113"/>
                </a:lnTo>
                <a:lnTo>
                  <a:pt x="219" y="114"/>
                </a:lnTo>
                <a:lnTo>
                  <a:pt x="220" y="114"/>
                </a:lnTo>
                <a:lnTo>
                  <a:pt x="221" y="114"/>
                </a:lnTo>
                <a:lnTo>
                  <a:pt x="222" y="114"/>
                </a:lnTo>
                <a:lnTo>
                  <a:pt x="223" y="114"/>
                </a:lnTo>
                <a:lnTo>
                  <a:pt x="222" y="114"/>
                </a:lnTo>
                <a:lnTo>
                  <a:pt x="221" y="114"/>
                </a:lnTo>
                <a:lnTo>
                  <a:pt x="220" y="114"/>
                </a:lnTo>
                <a:lnTo>
                  <a:pt x="220" y="112"/>
                </a:lnTo>
                <a:lnTo>
                  <a:pt x="220" y="103"/>
                </a:lnTo>
                <a:lnTo>
                  <a:pt x="221" y="102"/>
                </a:lnTo>
                <a:lnTo>
                  <a:pt x="231" y="92"/>
                </a:lnTo>
                <a:lnTo>
                  <a:pt x="219" y="81"/>
                </a:lnTo>
                <a:lnTo>
                  <a:pt x="212" y="88"/>
                </a:lnTo>
                <a:lnTo>
                  <a:pt x="211" y="87"/>
                </a:lnTo>
                <a:lnTo>
                  <a:pt x="210" y="85"/>
                </a:lnTo>
                <a:lnTo>
                  <a:pt x="209" y="84"/>
                </a:lnTo>
                <a:lnTo>
                  <a:pt x="204" y="84"/>
                </a:lnTo>
                <a:lnTo>
                  <a:pt x="202" y="83"/>
                </a:lnTo>
                <a:lnTo>
                  <a:pt x="201" y="82"/>
                </a:lnTo>
                <a:lnTo>
                  <a:pt x="200" y="82"/>
                </a:lnTo>
                <a:lnTo>
                  <a:pt x="200" y="81"/>
                </a:lnTo>
                <a:lnTo>
                  <a:pt x="201" y="79"/>
                </a:lnTo>
                <a:lnTo>
                  <a:pt x="202" y="79"/>
                </a:lnTo>
                <a:lnTo>
                  <a:pt x="200" y="78"/>
                </a:lnTo>
                <a:lnTo>
                  <a:pt x="198" y="77"/>
                </a:lnTo>
                <a:lnTo>
                  <a:pt x="197" y="76"/>
                </a:lnTo>
                <a:lnTo>
                  <a:pt x="196" y="75"/>
                </a:lnTo>
                <a:lnTo>
                  <a:pt x="195" y="75"/>
                </a:lnTo>
                <a:lnTo>
                  <a:pt x="194" y="75"/>
                </a:lnTo>
                <a:lnTo>
                  <a:pt x="193" y="74"/>
                </a:lnTo>
                <a:lnTo>
                  <a:pt x="188" y="74"/>
                </a:lnTo>
                <a:lnTo>
                  <a:pt x="184" y="73"/>
                </a:lnTo>
                <a:lnTo>
                  <a:pt x="182" y="72"/>
                </a:lnTo>
                <a:lnTo>
                  <a:pt x="180" y="69"/>
                </a:lnTo>
                <a:lnTo>
                  <a:pt x="177" y="68"/>
                </a:lnTo>
                <a:lnTo>
                  <a:pt x="177" y="67"/>
                </a:lnTo>
                <a:lnTo>
                  <a:pt x="176" y="64"/>
                </a:lnTo>
                <a:lnTo>
                  <a:pt x="177" y="62"/>
                </a:lnTo>
                <a:lnTo>
                  <a:pt x="178" y="61"/>
                </a:lnTo>
                <a:lnTo>
                  <a:pt x="181" y="60"/>
                </a:lnTo>
                <a:lnTo>
                  <a:pt x="181" y="58"/>
                </a:lnTo>
                <a:lnTo>
                  <a:pt x="182" y="57"/>
                </a:lnTo>
                <a:lnTo>
                  <a:pt x="182" y="56"/>
                </a:lnTo>
                <a:lnTo>
                  <a:pt x="182" y="55"/>
                </a:lnTo>
                <a:lnTo>
                  <a:pt x="179" y="53"/>
                </a:lnTo>
                <a:lnTo>
                  <a:pt x="176" y="52"/>
                </a:lnTo>
                <a:lnTo>
                  <a:pt x="174" y="50"/>
                </a:lnTo>
                <a:lnTo>
                  <a:pt x="172" y="47"/>
                </a:lnTo>
                <a:lnTo>
                  <a:pt x="170" y="47"/>
                </a:lnTo>
                <a:lnTo>
                  <a:pt x="169" y="47"/>
                </a:lnTo>
                <a:lnTo>
                  <a:pt x="165" y="46"/>
                </a:lnTo>
                <a:lnTo>
                  <a:pt x="163" y="45"/>
                </a:lnTo>
                <a:lnTo>
                  <a:pt x="161" y="45"/>
                </a:lnTo>
                <a:lnTo>
                  <a:pt x="158" y="45"/>
                </a:lnTo>
                <a:lnTo>
                  <a:pt x="156" y="44"/>
                </a:lnTo>
                <a:lnTo>
                  <a:pt x="155" y="43"/>
                </a:lnTo>
                <a:lnTo>
                  <a:pt x="156" y="42"/>
                </a:lnTo>
                <a:lnTo>
                  <a:pt x="157" y="42"/>
                </a:lnTo>
                <a:lnTo>
                  <a:pt x="157" y="40"/>
                </a:lnTo>
                <a:lnTo>
                  <a:pt x="156" y="39"/>
                </a:lnTo>
                <a:lnTo>
                  <a:pt x="157" y="38"/>
                </a:lnTo>
                <a:lnTo>
                  <a:pt x="157" y="37"/>
                </a:lnTo>
                <a:lnTo>
                  <a:pt x="157" y="36"/>
                </a:lnTo>
                <a:lnTo>
                  <a:pt x="156" y="34"/>
                </a:lnTo>
                <a:lnTo>
                  <a:pt x="155" y="33"/>
                </a:lnTo>
                <a:lnTo>
                  <a:pt x="152" y="33"/>
                </a:lnTo>
                <a:lnTo>
                  <a:pt x="152" y="32"/>
                </a:lnTo>
                <a:lnTo>
                  <a:pt x="153" y="31"/>
                </a:lnTo>
                <a:lnTo>
                  <a:pt x="152" y="30"/>
                </a:lnTo>
                <a:lnTo>
                  <a:pt x="154" y="29"/>
                </a:lnTo>
                <a:lnTo>
                  <a:pt x="152" y="28"/>
                </a:lnTo>
                <a:lnTo>
                  <a:pt x="152" y="27"/>
                </a:lnTo>
                <a:lnTo>
                  <a:pt x="153" y="27"/>
                </a:lnTo>
                <a:lnTo>
                  <a:pt x="155" y="27"/>
                </a:lnTo>
                <a:lnTo>
                  <a:pt x="155" y="26"/>
                </a:lnTo>
                <a:lnTo>
                  <a:pt x="155" y="25"/>
                </a:lnTo>
                <a:lnTo>
                  <a:pt x="154" y="25"/>
                </a:lnTo>
                <a:lnTo>
                  <a:pt x="152" y="26"/>
                </a:lnTo>
                <a:lnTo>
                  <a:pt x="150" y="26"/>
                </a:lnTo>
                <a:lnTo>
                  <a:pt x="148" y="26"/>
                </a:lnTo>
                <a:lnTo>
                  <a:pt x="148" y="25"/>
                </a:lnTo>
                <a:lnTo>
                  <a:pt x="149" y="24"/>
                </a:lnTo>
                <a:lnTo>
                  <a:pt x="149" y="22"/>
                </a:lnTo>
                <a:lnTo>
                  <a:pt x="148" y="22"/>
                </a:lnTo>
                <a:lnTo>
                  <a:pt x="148" y="23"/>
                </a:lnTo>
                <a:lnTo>
                  <a:pt x="148" y="24"/>
                </a:lnTo>
                <a:lnTo>
                  <a:pt x="146" y="24"/>
                </a:lnTo>
                <a:lnTo>
                  <a:pt x="146" y="23"/>
                </a:lnTo>
                <a:lnTo>
                  <a:pt x="146" y="21"/>
                </a:lnTo>
                <a:lnTo>
                  <a:pt x="145" y="20"/>
                </a:lnTo>
                <a:lnTo>
                  <a:pt x="144" y="19"/>
                </a:lnTo>
                <a:lnTo>
                  <a:pt x="145" y="19"/>
                </a:lnTo>
                <a:lnTo>
                  <a:pt x="149" y="18"/>
                </a:lnTo>
                <a:lnTo>
                  <a:pt x="149" y="15"/>
                </a:lnTo>
                <a:lnTo>
                  <a:pt x="149" y="14"/>
                </a:lnTo>
                <a:lnTo>
                  <a:pt x="146" y="13"/>
                </a:lnTo>
                <a:lnTo>
                  <a:pt x="144" y="13"/>
                </a:lnTo>
                <a:lnTo>
                  <a:pt x="144" y="14"/>
                </a:lnTo>
                <a:lnTo>
                  <a:pt x="142" y="14"/>
                </a:lnTo>
                <a:lnTo>
                  <a:pt x="141" y="13"/>
                </a:lnTo>
                <a:lnTo>
                  <a:pt x="140" y="12"/>
                </a:lnTo>
                <a:lnTo>
                  <a:pt x="139" y="12"/>
                </a:lnTo>
                <a:lnTo>
                  <a:pt x="140" y="14"/>
                </a:lnTo>
                <a:lnTo>
                  <a:pt x="140" y="15"/>
                </a:lnTo>
                <a:lnTo>
                  <a:pt x="139" y="16"/>
                </a:lnTo>
                <a:lnTo>
                  <a:pt x="138" y="13"/>
                </a:lnTo>
                <a:lnTo>
                  <a:pt x="137" y="13"/>
                </a:lnTo>
                <a:lnTo>
                  <a:pt x="136" y="14"/>
                </a:lnTo>
                <a:lnTo>
                  <a:pt x="134" y="14"/>
                </a:lnTo>
                <a:lnTo>
                  <a:pt x="133" y="13"/>
                </a:lnTo>
                <a:lnTo>
                  <a:pt x="132" y="12"/>
                </a:lnTo>
                <a:lnTo>
                  <a:pt x="131" y="10"/>
                </a:lnTo>
                <a:lnTo>
                  <a:pt x="127" y="7"/>
                </a:lnTo>
                <a:lnTo>
                  <a:pt x="125" y="6"/>
                </a:lnTo>
                <a:lnTo>
                  <a:pt x="122" y="4"/>
                </a:lnTo>
                <a:lnTo>
                  <a:pt x="118" y="4"/>
                </a:lnTo>
                <a:lnTo>
                  <a:pt x="117" y="4"/>
                </a:lnTo>
                <a:lnTo>
                  <a:pt x="116" y="6"/>
                </a:lnTo>
                <a:lnTo>
                  <a:pt x="113" y="6"/>
                </a:lnTo>
                <a:lnTo>
                  <a:pt x="113" y="7"/>
                </a:lnTo>
                <a:lnTo>
                  <a:pt x="113" y="8"/>
                </a:lnTo>
                <a:lnTo>
                  <a:pt x="111" y="10"/>
                </a:lnTo>
                <a:lnTo>
                  <a:pt x="110" y="11"/>
                </a:lnTo>
                <a:lnTo>
                  <a:pt x="110" y="12"/>
                </a:lnTo>
                <a:lnTo>
                  <a:pt x="107" y="12"/>
                </a:lnTo>
                <a:lnTo>
                  <a:pt x="105" y="10"/>
                </a:lnTo>
                <a:lnTo>
                  <a:pt x="103" y="10"/>
                </a:lnTo>
                <a:lnTo>
                  <a:pt x="102" y="10"/>
                </a:lnTo>
                <a:lnTo>
                  <a:pt x="102" y="11"/>
                </a:lnTo>
                <a:lnTo>
                  <a:pt x="100" y="11"/>
                </a:lnTo>
                <a:lnTo>
                  <a:pt x="100" y="12"/>
                </a:lnTo>
                <a:lnTo>
                  <a:pt x="100" y="13"/>
                </a:lnTo>
                <a:lnTo>
                  <a:pt x="97" y="12"/>
                </a:lnTo>
                <a:lnTo>
                  <a:pt x="96" y="12"/>
                </a:lnTo>
                <a:lnTo>
                  <a:pt x="95" y="12"/>
                </a:lnTo>
                <a:lnTo>
                  <a:pt x="96" y="13"/>
                </a:lnTo>
                <a:lnTo>
                  <a:pt x="97" y="15"/>
                </a:lnTo>
                <a:lnTo>
                  <a:pt x="98" y="15"/>
                </a:lnTo>
                <a:lnTo>
                  <a:pt x="98" y="16"/>
                </a:lnTo>
                <a:lnTo>
                  <a:pt x="97" y="16"/>
                </a:lnTo>
                <a:lnTo>
                  <a:pt x="95" y="15"/>
                </a:lnTo>
                <a:lnTo>
                  <a:pt x="94" y="15"/>
                </a:lnTo>
                <a:lnTo>
                  <a:pt x="93" y="16"/>
                </a:lnTo>
                <a:lnTo>
                  <a:pt x="93" y="17"/>
                </a:lnTo>
                <a:lnTo>
                  <a:pt x="94" y="18"/>
                </a:lnTo>
                <a:lnTo>
                  <a:pt x="96" y="19"/>
                </a:lnTo>
                <a:lnTo>
                  <a:pt x="97" y="20"/>
                </a:lnTo>
                <a:lnTo>
                  <a:pt x="96" y="20"/>
                </a:lnTo>
                <a:lnTo>
                  <a:pt x="95" y="19"/>
                </a:lnTo>
                <a:lnTo>
                  <a:pt x="95" y="20"/>
                </a:lnTo>
                <a:lnTo>
                  <a:pt x="95" y="21"/>
                </a:lnTo>
                <a:lnTo>
                  <a:pt x="94" y="21"/>
                </a:lnTo>
                <a:lnTo>
                  <a:pt x="93" y="20"/>
                </a:lnTo>
                <a:lnTo>
                  <a:pt x="93" y="22"/>
                </a:lnTo>
                <a:lnTo>
                  <a:pt x="92" y="23"/>
                </a:lnTo>
                <a:lnTo>
                  <a:pt x="90" y="23"/>
                </a:lnTo>
                <a:lnTo>
                  <a:pt x="88" y="22"/>
                </a:lnTo>
                <a:lnTo>
                  <a:pt x="84" y="23"/>
                </a:lnTo>
                <a:lnTo>
                  <a:pt x="83" y="23"/>
                </a:lnTo>
                <a:lnTo>
                  <a:pt x="79" y="21"/>
                </a:lnTo>
                <a:lnTo>
                  <a:pt x="78" y="21"/>
                </a:lnTo>
                <a:lnTo>
                  <a:pt x="75" y="21"/>
                </a:lnTo>
                <a:lnTo>
                  <a:pt x="74" y="21"/>
                </a:lnTo>
                <a:lnTo>
                  <a:pt x="70" y="19"/>
                </a:lnTo>
                <a:lnTo>
                  <a:pt x="69" y="18"/>
                </a:lnTo>
                <a:lnTo>
                  <a:pt x="68" y="16"/>
                </a:lnTo>
                <a:lnTo>
                  <a:pt x="67" y="16"/>
                </a:lnTo>
                <a:lnTo>
                  <a:pt x="65" y="15"/>
                </a:lnTo>
                <a:lnTo>
                  <a:pt x="65" y="14"/>
                </a:lnTo>
                <a:lnTo>
                  <a:pt x="66" y="13"/>
                </a:lnTo>
                <a:lnTo>
                  <a:pt x="67" y="13"/>
                </a:lnTo>
                <a:lnTo>
                  <a:pt x="68" y="13"/>
                </a:lnTo>
                <a:lnTo>
                  <a:pt x="68" y="12"/>
                </a:lnTo>
                <a:lnTo>
                  <a:pt x="67" y="11"/>
                </a:lnTo>
                <a:lnTo>
                  <a:pt x="66" y="11"/>
                </a:lnTo>
                <a:lnTo>
                  <a:pt x="65" y="12"/>
                </a:lnTo>
                <a:lnTo>
                  <a:pt x="64" y="12"/>
                </a:lnTo>
                <a:lnTo>
                  <a:pt x="64" y="11"/>
                </a:lnTo>
                <a:lnTo>
                  <a:pt x="65" y="9"/>
                </a:lnTo>
                <a:lnTo>
                  <a:pt x="64" y="10"/>
                </a:lnTo>
                <a:lnTo>
                  <a:pt x="63" y="10"/>
                </a:lnTo>
                <a:lnTo>
                  <a:pt x="62" y="10"/>
                </a:lnTo>
                <a:lnTo>
                  <a:pt x="62" y="11"/>
                </a:lnTo>
                <a:lnTo>
                  <a:pt x="62" y="13"/>
                </a:lnTo>
                <a:lnTo>
                  <a:pt x="61" y="14"/>
                </a:lnTo>
                <a:lnTo>
                  <a:pt x="60" y="15"/>
                </a:lnTo>
                <a:lnTo>
                  <a:pt x="60" y="16"/>
                </a:lnTo>
                <a:lnTo>
                  <a:pt x="60" y="18"/>
                </a:lnTo>
                <a:lnTo>
                  <a:pt x="59" y="18"/>
                </a:lnTo>
                <a:lnTo>
                  <a:pt x="58" y="18"/>
                </a:lnTo>
                <a:lnTo>
                  <a:pt x="57" y="19"/>
                </a:lnTo>
                <a:lnTo>
                  <a:pt x="55" y="22"/>
                </a:lnTo>
                <a:lnTo>
                  <a:pt x="52" y="24"/>
                </a:lnTo>
                <a:lnTo>
                  <a:pt x="52" y="26"/>
                </a:lnTo>
                <a:lnTo>
                  <a:pt x="51" y="27"/>
                </a:lnTo>
                <a:lnTo>
                  <a:pt x="50" y="27"/>
                </a:lnTo>
                <a:lnTo>
                  <a:pt x="48" y="30"/>
                </a:lnTo>
                <a:lnTo>
                  <a:pt x="47" y="31"/>
                </a:lnTo>
                <a:lnTo>
                  <a:pt x="46" y="31"/>
                </a:lnTo>
                <a:lnTo>
                  <a:pt x="43" y="29"/>
                </a:lnTo>
                <a:lnTo>
                  <a:pt x="42" y="29"/>
                </a:lnTo>
                <a:lnTo>
                  <a:pt x="41" y="28"/>
                </a:lnTo>
                <a:lnTo>
                  <a:pt x="40" y="27"/>
                </a:lnTo>
                <a:lnTo>
                  <a:pt x="38" y="28"/>
                </a:lnTo>
                <a:lnTo>
                  <a:pt x="36" y="28"/>
                </a:lnTo>
                <a:lnTo>
                  <a:pt x="35" y="28"/>
                </a:lnTo>
                <a:lnTo>
                  <a:pt x="34" y="28"/>
                </a:lnTo>
                <a:lnTo>
                  <a:pt x="34" y="30"/>
                </a:lnTo>
                <a:lnTo>
                  <a:pt x="31" y="36"/>
                </a:lnTo>
                <a:lnTo>
                  <a:pt x="30" y="34"/>
                </a:lnTo>
                <a:lnTo>
                  <a:pt x="29" y="34"/>
                </a:lnTo>
                <a:lnTo>
                  <a:pt x="29" y="36"/>
                </a:lnTo>
                <a:lnTo>
                  <a:pt x="29" y="37"/>
                </a:lnTo>
                <a:lnTo>
                  <a:pt x="28" y="37"/>
                </a:lnTo>
                <a:lnTo>
                  <a:pt x="26" y="37"/>
                </a:lnTo>
                <a:lnTo>
                  <a:pt x="25" y="39"/>
                </a:lnTo>
                <a:lnTo>
                  <a:pt x="24" y="40"/>
                </a:lnTo>
                <a:lnTo>
                  <a:pt x="21" y="41"/>
                </a:lnTo>
                <a:lnTo>
                  <a:pt x="21" y="43"/>
                </a:lnTo>
                <a:lnTo>
                  <a:pt x="20" y="43"/>
                </a:lnTo>
                <a:lnTo>
                  <a:pt x="19" y="45"/>
                </a:lnTo>
                <a:lnTo>
                  <a:pt x="18" y="46"/>
                </a:lnTo>
                <a:lnTo>
                  <a:pt x="18" y="47"/>
                </a:lnTo>
                <a:lnTo>
                  <a:pt x="17" y="47"/>
                </a:lnTo>
                <a:lnTo>
                  <a:pt x="16" y="47"/>
                </a:lnTo>
                <a:lnTo>
                  <a:pt x="15" y="47"/>
                </a:lnTo>
                <a:lnTo>
                  <a:pt x="14" y="47"/>
                </a:lnTo>
                <a:lnTo>
                  <a:pt x="13" y="48"/>
                </a:lnTo>
                <a:lnTo>
                  <a:pt x="13" y="49"/>
                </a:lnTo>
                <a:lnTo>
                  <a:pt x="13" y="50"/>
                </a:lnTo>
                <a:lnTo>
                  <a:pt x="10" y="50"/>
                </a:lnTo>
                <a:lnTo>
                  <a:pt x="9" y="51"/>
                </a:lnTo>
                <a:lnTo>
                  <a:pt x="7" y="54"/>
                </a:lnTo>
                <a:lnTo>
                  <a:pt x="3" y="58"/>
                </a:lnTo>
                <a:lnTo>
                  <a:pt x="0" y="58"/>
                </a:lnTo>
                <a:lnTo>
                  <a:pt x="0" y="57"/>
                </a:lnTo>
                <a:lnTo>
                  <a:pt x="0" y="41"/>
                </a:lnTo>
                <a:lnTo>
                  <a:pt x="1" y="1"/>
                </a:lnTo>
                <a:lnTo>
                  <a:pt x="34" y="1"/>
                </a:lnTo>
                <a:lnTo>
                  <a:pt x="41" y="1"/>
                </a:lnTo>
                <a:lnTo>
                  <a:pt x="245" y="1"/>
                </a:lnTo>
                <a:lnTo>
                  <a:pt x="248" y="1"/>
                </a:lnTo>
                <a:lnTo>
                  <a:pt x="275" y="0"/>
                </a:lnTo>
                <a:lnTo>
                  <a:pt x="331" y="0"/>
                </a:lnTo>
                <a:close/>
                <a:moveTo>
                  <a:pt x="379" y="189"/>
                </a:moveTo>
                <a:lnTo>
                  <a:pt x="378" y="189"/>
                </a:lnTo>
                <a:lnTo>
                  <a:pt x="379" y="187"/>
                </a:lnTo>
                <a:lnTo>
                  <a:pt x="380" y="187"/>
                </a:lnTo>
                <a:lnTo>
                  <a:pt x="380" y="185"/>
                </a:lnTo>
                <a:lnTo>
                  <a:pt x="382" y="183"/>
                </a:lnTo>
                <a:lnTo>
                  <a:pt x="381" y="182"/>
                </a:lnTo>
                <a:lnTo>
                  <a:pt x="383" y="179"/>
                </a:lnTo>
                <a:lnTo>
                  <a:pt x="385" y="174"/>
                </a:lnTo>
                <a:lnTo>
                  <a:pt x="391" y="161"/>
                </a:lnTo>
                <a:lnTo>
                  <a:pt x="383" y="183"/>
                </a:lnTo>
                <a:lnTo>
                  <a:pt x="379" y="189"/>
                </a:lnTo>
                <a:close/>
                <a:moveTo>
                  <a:pt x="312" y="195"/>
                </a:moveTo>
                <a:lnTo>
                  <a:pt x="312" y="194"/>
                </a:lnTo>
                <a:lnTo>
                  <a:pt x="312" y="193"/>
                </a:lnTo>
                <a:lnTo>
                  <a:pt x="311" y="192"/>
                </a:lnTo>
                <a:lnTo>
                  <a:pt x="312" y="191"/>
                </a:lnTo>
                <a:lnTo>
                  <a:pt x="311" y="190"/>
                </a:lnTo>
                <a:lnTo>
                  <a:pt x="311" y="191"/>
                </a:lnTo>
                <a:lnTo>
                  <a:pt x="309" y="189"/>
                </a:lnTo>
                <a:lnTo>
                  <a:pt x="309" y="190"/>
                </a:lnTo>
                <a:lnTo>
                  <a:pt x="308" y="189"/>
                </a:lnTo>
                <a:lnTo>
                  <a:pt x="308" y="190"/>
                </a:lnTo>
                <a:lnTo>
                  <a:pt x="307" y="190"/>
                </a:lnTo>
                <a:lnTo>
                  <a:pt x="308" y="187"/>
                </a:lnTo>
                <a:lnTo>
                  <a:pt x="308" y="188"/>
                </a:lnTo>
                <a:lnTo>
                  <a:pt x="310" y="187"/>
                </a:lnTo>
                <a:lnTo>
                  <a:pt x="311" y="187"/>
                </a:lnTo>
                <a:lnTo>
                  <a:pt x="310" y="187"/>
                </a:lnTo>
                <a:lnTo>
                  <a:pt x="310" y="188"/>
                </a:lnTo>
                <a:lnTo>
                  <a:pt x="311" y="189"/>
                </a:lnTo>
                <a:lnTo>
                  <a:pt x="312" y="190"/>
                </a:lnTo>
                <a:lnTo>
                  <a:pt x="312" y="189"/>
                </a:lnTo>
                <a:lnTo>
                  <a:pt x="313" y="189"/>
                </a:lnTo>
                <a:lnTo>
                  <a:pt x="313" y="190"/>
                </a:lnTo>
                <a:lnTo>
                  <a:pt x="313" y="191"/>
                </a:lnTo>
                <a:lnTo>
                  <a:pt x="314" y="192"/>
                </a:lnTo>
                <a:lnTo>
                  <a:pt x="314" y="193"/>
                </a:lnTo>
                <a:lnTo>
                  <a:pt x="313" y="192"/>
                </a:lnTo>
                <a:lnTo>
                  <a:pt x="313" y="193"/>
                </a:lnTo>
                <a:lnTo>
                  <a:pt x="313" y="194"/>
                </a:lnTo>
                <a:lnTo>
                  <a:pt x="312" y="195"/>
                </a:lnTo>
                <a:close/>
                <a:moveTo>
                  <a:pt x="308" y="168"/>
                </a:moveTo>
                <a:lnTo>
                  <a:pt x="308" y="169"/>
                </a:lnTo>
                <a:lnTo>
                  <a:pt x="309" y="169"/>
                </a:lnTo>
                <a:lnTo>
                  <a:pt x="308" y="170"/>
                </a:lnTo>
                <a:lnTo>
                  <a:pt x="308" y="171"/>
                </a:lnTo>
                <a:lnTo>
                  <a:pt x="309" y="170"/>
                </a:lnTo>
                <a:lnTo>
                  <a:pt x="309" y="171"/>
                </a:lnTo>
                <a:lnTo>
                  <a:pt x="310" y="171"/>
                </a:lnTo>
                <a:lnTo>
                  <a:pt x="310" y="172"/>
                </a:lnTo>
                <a:lnTo>
                  <a:pt x="309" y="172"/>
                </a:lnTo>
                <a:lnTo>
                  <a:pt x="308" y="172"/>
                </a:lnTo>
                <a:lnTo>
                  <a:pt x="309" y="172"/>
                </a:lnTo>
                <a:lnTo>
                  <a:pt x="308" y="172"/>
                </a:lnTo>
                <a:lnTo>
                  <a:pt x="308" y="173"/>
                </a:lnTo>
                <a:lnTo>
                  <a:pt x="309" y="173"/>
                </a:lnTo>
                <a:lnTo>
                  <a:pt x="310" y="174"/>
                </a:lnTo>
                <a:lnTo>
                  <a:pt x="309" y="175"/>
                </a:lnTo>
                <a:lnTo>
                  <a:pt x="308" y="174"/>
                </a:lnTo>
                <a:lnTo>
                  <a:pt x="308" y="175"/>
                </a:lnTo>
                <a:lnTo>
                  <a:pt x="307" y="174"/>
                </a:lnTo>
                <a:lnTo>
                  <a:pt x="307" y="172"/>
                </a:lnTo>
                <a:lnTo>
                  <a:pt x="305" y="171"/>
                </a:lnTo>
                <a:lnTo>
                  <a:pt x="306" y="172"/>
                </a:lnTo>
                <a:lnTo>
                  <a:pt x="305" y="172"/>
                </a:lnTo>
                <a:lnTo>
                  <a:pt x="304" y="171"/>
                </a:lnTo>
                <a:lnTo>
                  <a:pt x="304" y="170"/>
                </a:lnTo>
                <a:lnTo>
                  <a:pt x="305" y="170"/>
                </a:lnTo>
                <a:lnTo>
                  <a:pt x="306" y="170"/>
                </a:lnTo>
                <a:lnTo>
                  <a:pt x="307" y="170"/>
                </a:lnTo>
                <a:lnTo>
                  <a:pt x="307" y="169"/>
                </a:lnTo>
                <a:lnTo>
                  <a:pt x="306" y="168"/>
                </a:lnTo>
                <a:lnTo>
                  <a:pt x="307" y="169"/>
                </a:lnTo>
                <a:lnTo>
                  <a:pt x="308" y="168"/>
                </a:lnTo>
                <a:close/>
                <a:moveTo>
                  <a:pt x="310" y="184"/>
                </a:moveTo>
                <a:lnTo>
                  <a:pt x="310" y="182"/>
                </a:lnTo>
                <a:lnTo>
                  <a:pt x="309" y="182"/>
                </a:lnTo>
                <a:lnTo>
                  <a:pt x="309" y="183"/>
                </a:lnTo>
                <a:lnTo>
                  <a:pt x="308" y="183"/>
                </a:lnTo>
                <a:lnTo>
                  <a:pt x="307" y="182"/>
                </a:lnTo>
                <a:lnTo>
                  <a:pt x="307" y="181"/>
                </a:lnTo>
                <a:lnTo>
                  <a:pt x="308" y="181"/>
                </a:lnTo>
                <a:lnTo>
                  <a:pt x="308" y="182"/>
                </a:lnTo>
                <a:lnTo>
                  <a:pt x="309" y="181"/>
                </a:lnTo>
                <a:lnTo>
                  <a:pt x="308" y="181"/>
                </a:lnTo>
                <a:lnTo>
                  <a:pt x="308" y="180"/>
                </a:lnTo>
                <a:lnTo>
                  <a:pt x="307" y="179"/>
                </a:lnTo>
                <a:lnTo>
                  <a:pt x="308" y="179"/>
                </a:lnTo>
                <a:lnTo>
                  <a:pt x="308" y="178"/>
                </a:lnTo>
                <a:lnTo>
                  <a:pt x="309" y="179"/>
                </a:lnTo>
                <a:lnTo>
                  <a:pt x="309" y="180"/>
                </a:lnTo>
                <a:lnTo>
                  <a:pt x="311" y="180"/>
                </a:lnTo>
                <a:lnTo>
                  <a:pt x="311" y="181"/>
                </a:lnTo>
                <a:lnTo>
                  <a:pt x="311" y="182"/>
                </a:lnTo>
                <a:lnTo>
                  <a:pt x="311" y="183"/>
                </a:lnTo>
                <a:lnTo>
                  <a:pt x="310" y="184"/>
                </a:lnTo>
                <a:close/>
                <a:moveTo>
                  <a:pt x="324" y="200"/>
                </a:moveTo>
                <a:lnTo>
                  <a:pt x="322" y="199"/>
                </a:lnTo>
                <a:lnTo>
                  <a:pt x="322" y="197"/>
                </a:lnTo>
                <a:lnTo>
                  <a:pt x="322" y="196"/>
                </a:lnTo>
                <a:lnTo>
                  <a:pt x="322" y="197"/>
                </a:lnTo>
                <a:lnTo>
                  <a:pt x="323" y="196"/>
                </a:lnTo>
                <a:lnTo>
                  <a:pt x="323" y="197"/>
                </a:lnTo>
                <a:lnTo>
                  <a:pt x="322" y="198"/>
                </a:lnTo>
                <a:lnTo>
                  <a:pt x="323" y="198"/>
                </a:lnTo>
                <a:lnTo>
                  <a:pt x="323" y="197"/>
                </a:lnTo>
                <a:lnTo>
                  <a:pt x="324" y="197"/>
                </a:lnTo>
                <a:lnTo>
                  <a:pt x="325" y="198"/>
                </a:lnTo>
                <a:lnTo>
                  <a:pt x="324" y="198"/>
                </a:lnTo>
                <a:lnTo>
                  <a:pt x="325" y="199"/>
                </a:lnTo>
                <a:lnTo>
                  <a:pt x="325" y="200"/>
                </a:lnTo>
                <a:lnTo>
                  <a:pt x="324" y="200"/>
                </a:lnTo>
                <a:close/>
                <a:moveTo>
                  <a:pt x="308" y="196"/>
                </a:moveTo>
                <a:lnTo>
                  <a:pt x="308" y="196"/>
                </a:lnTo>
                <a:lnTo>
                  <a:pt x="308" y="194"/>
                </a:lnTo>
                <a:lnTo>
                  <a:pt x="308" y="193"/>
                </a:lnTo>
                <a:lnTo>
                  <a:pt x="308" y="192"/>
                </a:lnTo>
                <a:lnTo>
                  <a:pt x="308" y="191"/>
                </a:lnTo>
                <a:lnTo>
                  <a:pt x="310" y="192"/>
                </a:lnTo>
                <a:lnTo>
                  <a:pt x="310" y="193"/>
                </a:lnTo>
                <a:lnTo>
                  <a:pt x="310" y="194"/>
                </a:lnTo>
                <a:lnTo>
                  <a:pt x="309" y="193"/>
                </a:lnTo>
                <a:lnTo>
                  <a:pt x="309" y="194"/>
                </a:lnTo>
                <a:lnTo>
                  <a:pt x="310" y="195"/>
                </a:lnTo>
                <a:lnTo>
                  <a:pt x="310" y="196"/>
                </a:lnTo>
                <a:lnTo>
                  <a:pt x="309" y="196"/>
                </a:lnTo>
                <a:lnTo>
                  <a:pt x="308" y="194"/>
                </a:lnTo>
                <a:lnTo>
                  <a:pt x="309" y="196"/>
                </a:lnTo>
                <a:lnTo>
                  <a:pt x="308" y="196"/>
                </a:lnTo>
                <a:close/>
                <a:moveTo>
                  <a:pt x="304" y="30"/>
                </a:moveTo>
                <a:lnTo>
                  <a:pt x="304" y="28"/>
                </a:lnTo>
                <a:lnTo>
                  <a:pt x="304" y="27"/>
                </a:lnTo>
                <a:lnTo>
                  <a:pt x="305" y="27"/>
                </a:lnTo>
                <a:lnTo>
                  <a:pt x="305" y="28"/>
                </a:lnTo>
                <a:lnTo>
                  <a:pt x="306" y="28"/>
                </a:lnTo>
                <a:lnTo>
                  <a:pt x="307" y="30"/>
                </a:lnTo>
                <a:lnTo>
                  <a:pt x="306" y="31"/>
                </a:lnTo>
                <a:lnTo>
                  <a:pt x="305" y="32"/>
                </a:lnTo>
                <a:lnTo>
                  <a:pt x="305" y="31"/>
                </a:lnTo>
                <a:lnTo>
                  <a:pt x="304" y="31"/>
                </a:lnTo>
                <a:lnTo>
                  <a:pt x="304" y="30"/>
                </a:lnTo>
                <a:lnTo>
                  <a:pt x="304" y="31"/>
                </a:lnTo>
                <a:lnTo>
                  <a:pt x="304" y="30"/>
                </a:lnTo>
                <a:close/>
                <a:moveTo>
                  <a:pt x="316" y="174"/>
                </a:moveTo>
                <a:lnTo>
                  <a:pt x="317" y="174"/>
                </a:lnTo>
                <a:lnTo>
                  <a:pt x="317" y="175"/>
                </a:lnTo>
                <a:lnTo>
                  <a:pt x="318" y="177"/>
                </a:lnTo>
                <a:lnTo>
                  <a:pt x="317" y="177"/>
                </a:lnTo>
                <a:lnTo>
                  <a:pt x="316" y="177"/>
                </a:lnTo>
                <a:lnTo>
                  <a:pt x="316" y="178"/>
                </a:lnTo>
                <a:lnTo>
                  <a:pt x="315" y="178"/>
                </a:lnTo>
                <a:lnTo>
                  <a:pt x="315" y="176"/>
                </a:lnTo>
                <a:lnTo>
                  <a:pt x="315" y="175"/>
                </a:lnTo>
                <a:lnTo>
                  <a:pt x="316" y="175"/>
                </a:lnTo>
                <a:lnTo>
                  <a:pt x="316" y="174"/>
                </a:lnTo>
                <a:close/>
                <a:moveTo>
                  <a:pt x="312" y="196"/>
                </a:moveTo>
                <a:lnTo>
                  <a:pt x="312" y="195"/>
                </a:lnTo>
                <a:lnTo>
                  <a:pt x="311" y="196"/>
                </a:lnTo>
                <a:lnTo>
                  <a:pt x="310" y="195"/>
                </a:lnTo>
                <a:lnTo>
                  <a:pt x="310" y="194"/>
                </a:lnTo>
                <a:lnTo>
                  <a:pt x="311" y="193"/>
                </a:lnTo>
                <a:lnTo>
                  <a:pt x="311" y="195"/>
                </a:lnTo>
                <a:lnTo>
                  <a:pt x="313" y="195"/>
                </a:lnTo>
                <a:lnTo>
                  <a:pt x="313" y="196"/>
                </a:lnTo>
                <a:lnTo>
                  <a:pt x="312" y="196"/>
                </a:lnTo>
                <a:close/>
                <a:moveTo>
                  <a:pt x="268" y="177"/>
                </a:moveTo>
                <a:lnTo>
                  <a:pt x="269" y="177"/>
                </a:lnTo>
                <a:lnTo>
                  <a:pt x="269" y="178"/>
                </a:lnTo>
                <a:lnTo>
                  <a:pt x="270" y="178"/>
                </a:lnTo>
                <a:lnTo>
                  <a:pt x="270" y="179"/>
                </a:lnTo>
                <a:lnTo>
                  <a:pt x="271" y="180"/>
                </a:lnTo>
                <a:lnTo>
                  <a:pt x="270" y="180"/>
                </a:lnTo>
                <a:lnTo>
                  <a:pt x="269" y="180"/>
                </a:lnTo>
                <a:lnTo>
                  <a:pt x="269" y="178"/>
                </a:lnTo>
                <a:lnTo>
                  <a:pt x="268" y="177"/>
                </a:lnTo>
                <a:close/>
                <a:moveTo>
                  <a:pt x="300" y="165"/>
                </a:moveTo>
                <a:lnTo>
                  <a:pt x="299" y="165"/>
                </a:lnTo>
                <a:lnTo>
                  <a:pt x="298" y="165"/>
                </a:lnTo>
                <a:lnTo>
                  <a:pt x="299" y="165"/>
                </a:lnTo>
                <a:lnTo>
                  <a:pt x="299" y="164"/>
                </a:lnTo>
                <a:lnTo>
                  <a:pt x="298" y="164"/>
                </a:lnTo>
                <a:lnTo>
                  <a:pt x="299" y="163"/>
                </a:lnTo>
                <a:lnTo>
                  <a:pt x="300" y="164"/>
                </a:lnTo>
                <a:lnTo>
                  <a:pt x="301" y="165"/>
                </a:lnTo>
                <a:lnTo>
                  <a:pt x="300" y="165"/>
                </a:lnTo>
                <a:close/>
                <a:moveTo>
                  <a:pt x="278" y="106"/>
                </a:moveTo>
                <a:lnTo>
                  <a:pt x="278" y="105"/>
                </a:lnTo>
                <a:lnTo>
                  <a:pt x="279" y="106"/>
                </a:lnTo>
                <a:lnTo>
                  <a:pt x="280" y="108"/>
                </a:lnTo>
                <a:lnTo>
                  <a:pt x="279" y="108"/>
                </a:lnTo>
                <a:lnTo>
                  <a:pt x="278" y="108"/>
                </a:lnTo>
                <a:lnTo>
                  <a:pt x="278" y="107"/>
                </a:lnTo>
                <a:lnTo>
                  <a:pt x="278" y="106"/>
                </a:lnTo>
                <a:close/>
                <a:moveTo>
                  <a:pt x="310" y="177"/>
                </a:moveTo>
                <a:lnTo>
                  <a:pt x="310" y="177"/>
                </a:lnTo>
                <a:lnTo>
                  <a:pt x="311" y="177"/>
                </a:lnTo>
                <a:lnTo>
                  <a:pt x="310" y="178"/>
                </a:lnTo>
                <a:lnTo>
                  <a:pt x="310" y="179"/>
                </a:lnTo>
                <a:lnTo>
                  <a:pt x="309" y="179"/>
                </a:lnTo>
                <a:lnTo>
                  <a:pt x="309" y="178"/>
                </a:lnTo>
                <a:lnTo>
                  <a:pt x="310" y="177"/>
                </a:lnTo>
                <a:close/>
                <a:moveTo>
                  <a:pt x="289" y="155"/>
                </a:moveTo>
                <a:lnTo>
                  <a:pt x="289" y="156"/>
                </a:lnTo>
                <a:lnTo>
                  <a:pt x="290" y="157"/>
                </a:lnTo>
                <a:lnTo>
                  <a:pt x="289" y="157"/>
                </a:lnTo>
                <a:lnTo>
                  <a:pt x="289" y="156"/>
                </a:lnTo>
                <a:lnTo>
                  <a:pt x="289" y="154"/>
                </a:lnTo>
                <a:lnTo>
                  <a:pt x="288" y="154"/>
                </a:lnTo>
                <a:lnTo>
                  <a:pt x="288" y="153"/>
                </a:lnTo>
                <a:lnTo>
                  <a:pt x="289" y="154"/>
                </a:lnTo>
                <a:lnTo>
                  <a:pt x="289" y="155"/>
                </a:lnTo>
                <a:close/>
                <a:moveTo>
                  <a:pt x="236" y="162"/>
                </a:moveTo>
                <a:lnTo>
                  <a:pt x="237" y="162"/>
                </a:lnTo>
                <a:lnTo>
                  <a:pt x="237" y="163"/>
                </a:lnTo>
                <a:lnTo>
                  <a:pt x="235" y="162"/>
                </a:lnTo>
                <a:lnTo>
                  <a:pt x="236" y="162"/>
                </a:lnTo>
                <a:close/>
                <a:moveTo>
                  <a:pt x="323" y="201"/>
                </a:moveTo>
                <a:lnTo>
                  <a:pt x="322" y="201"/>
                </a:lnTo>
                <a:lnTo>
                  <a:pt x="322" y="200"/>
                </a:lnTo>
                <a:lnTo>
                  <a:pt x="321" y="199"/>
                </a:lnTo>
                <a:lnTo>
                  <a:pt x="322" y="199"/>
                </a:lnTo>
                <a:lnTo>
                  <a:pt x="323" y="201"/>
                </a:lnTo>
                <a:close/>
                <a:moveTo>
                  <a:pt x="304" y="177"/>
                </a:moveTo>
                <a:lnTo>
                  <a:pt x="304" y="177"/>
                </a:lnTo>
                <a:lnTo>
                  <a:pt x="304" y="176"/>
                </a:lnTo>
                <a:lnTo>
                  <a:pt x="305" y="177"/>
                </a:lnTo>
                <a:lnTo>
                  <a:pt x="305" y="178"/>
                </a:lnTo>
                <a:lnTo>
                  <a:pt x="304" y="177"/>
                </a:lnTo>
                <a:lnTo>
                  <a:pt x="304" y="178"/>
                </a:lnTo>
                <a:lnTo>
                  <a:pt x="304" y="177"/>
                </a:lnTo>
                <a:close/>
                <a:moveTo>
                  <a:pt x="288" y="50"/>
                </a:moveTo>
                <a:lnTo>
                  <a:pt x="288" y="49"/>
                </a:lnTo>
                <a:lnTo>
                  <a:pt x="288" y="48"/>
                </a:lnTo>
                <a:lnTo>
                  <a:pt x="289" y="48"/>
                </a:lnTo>
                <a:lnTo>
                  <a:pt x="290" y="48"/>
                </a:lnTo>
                <a:lnTo>
                  <a:pt x="289" y="49"/>
                </a:lnTo>
                <a:lnTo>
                  <a:pt x="288" y="50"/>
                </a:lnTo>
                <a:close/>
                <a:moveTo>
                  <a:pt x="277" y="55"/>
                </a:moveTo>
                <a:lnTo>
                  <a:pt x="277" y="54"/>
                </a:lnTo>
                <a:lnTo>
                  <a:pt x="278" y="54"/>
                </a:lnTo>
                <a:lnTo>
                  <a:pt x="278" y="52"/>
                </a:lnTo>
                <a:lnTo>
                  <a:pt x="279" y="52"/>
                </a:lnTo>
                <a:lnTo>
                  <a:pt x="278" y="53"/>
                </a:lnTo>
                <a:lnTo>
                  <a:pt x="277" y="54"/>
                </a:lnTo>
                <a:lnTo>
                  <a:pt x="277" y="55"/>
                </a:lnTo>
                <a:close/>
                <a:moveTo>
                  <a:pt x="304" y="173"/>
                </a:moveTo>
                <a:lnTo>
                  <a:pt x="304" y="172"/>
                </a:lnTo>
                <a:lnTo>
                  <a:pt x="305" y="172"/>
                </a:lnTo>
                <a:lnTo>
                  <a:pt x="306" y="173"/>
                </a:lnTo>
                <a:lnTo>
                  <a:pt x="305" y="173"/>
                </a:lnTo>
                <a:lnTo>
                  <a:pt x="304" y="172"/>
                </a:lnTo>
                <a:lnTo>
                  <a:pt x="304" y="174"/>
                </a:lnTo>
                <a:lnTo>
                  <a:pt x="304" y="173"/>
                </a:lnTo>
                <a:close/>
                <a:moveTo>
                  <a:pt x="304" y="174"/>
                </a:moveTo>
                <a:lnTo>
                  <a:pt x="304" y="174"/>
                </a:lnTo>
                <a:lnTo>
                  <a:pt x="304" y="175"/>
                </a:lnTo>
                <a:lnTo>
                  <a:pt x="304" y="174"/>
                </a:lnTo>
                <a:close/>
                <a:moveTo>
                  <a:pt x="282" y="135"/>
                </a:moveTo>
                <a:lnTo>
                  <a:pt x="282" y="135"/>
                </a:lnTo>
                <a:lnTo>
                  <a:pt x="282" y="136"/>
                </a:lnTo>
                <a:lnTo>
                  <a:pt x="281" y="135"/>
                </a:lnTo>
                <a:lnTo>
                  <a:pt x="282" y="135"/>
                </a:lnTo>
                <a:close/>
                <a:moveTo>
                  <a:pt x="287" y="132"/>
                </a:moveTo>
                <a:lnTo>
                  <a:pt x="287" y="133"/>
                </a:lnTo>
                <a:lnTo>
                  <a:pt x="287" y="132"/>
                </a:lnTo>
                <a:close/>
                <a:moveTo>
                  <a:pt x="283" y="126"/>
                </a:moveTo>
                <a:lnTo>
                  <a:pt x="283" y="124"/>
                </a:lnTo>
                <a:lnTo>
                  <a:pt x="283" y="126"/>
                </a:lnTo>
                <a:close/>
                <a:moveTo>
                  <a:pt x="291" y="90"/>
                </a:moveTo>
                <a:lnTo>
                  <a:pt x="290" y="91"/>
                </a:lnTo>
                <a:lnTo>
                  <a:pt x="290" y="90"/>
                </a:lnTo>
                <a:lnTo>
                  <a:pt x="291" y="90"/>
                </a:lnTo>
                <a:close/>
                <a:moveTo>
                  <a:pt x="287" y="150"/>
                </a:moveTo>
                <a:lnTo>
                  <a:pt x="287" y="151"/>
                </a:lnTo>
                <a:lnTo>
                  <a:pt x="287" y="150"/>
                </a:lnTo>
                <a:close/>
                <a:moveTo>
                  <a:pt x="282" y="134"/>
                </a:moveTo>
                <a:lnTo>
                  <a:pt x="281" y="134"/>
                </a:lnTo>
                <a:lnTo>
                  <a:pt x="282" y="133"/>
                </a:lnTo>
                <a:lnTo>
                  <a:pt x="282" y="134"/>
                </a:lnTo>
                <a:close/>
                <a:moveTo>
                  <a:pt x="241" y="165"/>
                </a:moveTo>
                <a:lnTo>
                  <a:pt x="241" y="165"/>
                </a:lnTo>
                <a:lnTo>
                  <a:pt x="240" y="165"/>
                </a:lnTo>
                <a:lnTo>
                  <a:pt x="241" y="165"/>
                </a:lnTo>
                <a:close/>
                <a:moveTo>
                  <a:pt x="315" y="191"/>
                </a:moveTo>
                <a:lnTo>
                  <a:pt x="314" y="190"/>
                </a:lnTo>
                <a:lnTo>
                  <a:pt x="315" y="190"/>
                </a:lnTo>
                <a:lnTo>
                  <a:pt x="315" y="191"/>
                </a:lnTo>
                <a:close/>
                <a:moveTo>
                  <a:pt x="245" y="168"/>
                </a:moveTo>
                <a:lnTo>
                  <a:pt x="245" y="168"/>
                </a:lnTo>
                <a:close/>
                <a:moveTo>
                  <a:pt x="306" y="177"/>
                </a:moveTo>
                <a:lnTo>
                  <a:pt x="306" y="176"/>
                </a:lnTo>
                <a:lnTo>
                  <a:pt x="307" y="177"/>
                </a:lnTo>
                <a:lnTo>
                  <a:pt x="306" y="177"/>
                </a:lnTo>
                <a:close/>
                <a:moveTo>
                  <a:pt x="305" y="173"/>
                </a:moveTo>
                <a:lnTo>
                  <a:pt x="305" y="173"/>
                </a:lnTo>
                <a:close/>
                <a:moveTo>
                  <a:pt x="280" y="51"/>
                </a:moveTo>
                <a:lnTo>
                  <a:pt x="280" y="52"/>
                </a:lnTo>
                <a:lnTo>
                  <a:pt x="280" y="51"/>
                </a:lnTo>
                <a:close/>
                <a:moveTo>
                  <a:pt x="378" y="189"/>
                </a:moveTo>
                <a:lnTo>
                  <a:pt x="377" y="189"/>
                </a:lnTo>
                <a:lnTo>
                  <a:pt x="378" y="189"/>
                </a:lnTo>
                <a:close/>
                <a:moveTo>
                  <a:pt x="314" y="189"/>
                </a:moveTo>
                <a:lnTo>
                  <a:pt x="314" y="189"/>
                </a:lnTo>
                <a:close/>
                <a:moveTo>
                  <a:pt x="265" y="183"/>
                </a:moveTo>
                <a:lnTo>
                  <a:pt x="265" y="18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2" name="Freeform 508"/>
          <p:cNvSpPr>
            <a:spLocks/>
          </p:cNvSpPr>
          <p:nvPr/>
        </p:nvSpPr>
        <p:spPr bwMode="auto">
          <a:xfrm>
            <a:off x="7086600" y="3352800"/>
            <a:ext cx="630238" cy="315913"/>
          </a:xfrm>
          <a:custGeom>
            <a:avLst/>
            <a:gdLst>
              <a:gd name="T0" fmla="*/ 2147483647 w 397"/>
              <a:gd name="T1" fmla="*/ 2147483647 h 199"/>
              <a:gd name="T2" fmla="*/ 2147483647 w 397"/>
              <a:gd name="T3" fmla="*/ 2147483647 h 199"/>
              <a:gd name="T4" fmla="*/ 2147483647 w 397"/>
              <a:gd name="T5" fmla="*/ 2147483647 h 199"/>
              <a:gd name="T6" fmla="*/ 2147483647 w 397"/>
              <a:gd name="T7" fmla="*/ 2147483647 h 199"/>
              <a:gd name="T8" fmla="*/ 2147483647 w 397"/>
              <a:gd name="T9" fmla="*/ 2147483647 h 199"/>
              <a:gd name="T10" fmla="*/ 2147483647 w 397"/>
              <a:gd name="T11" fmla="*/ 2147483647 h 199"/>
              <a:gd name="T12" fmla="*/ 2147483647 w 397"/>
              <a:gd name="T13" fmla="*/ 2147483647 h 199"/>
              <a:gd name="T14" fmla="*/ 2147483647 w 397"/>
              <a:gd name="T15" fmla="*/ 2147483647 h 199"/>
              <a:gd name="T16" fmla="*/ 2147483647 w 397"/>
              <a:gd name="T17" fmla="*/ 2147483647 h 199"/>
              <a:gd name="T18" fmla="*/ 2147483647 w 397"/>
              <a:gd name="T19" fmla="*/ 2147483647 h 199"/>
              <a:gd name="T20" fmla="*/ 2147483647 w 397"/>
              <a:gd name="T21" fmla="*/ 2147483647 h 199"/>
              <a:gd name="T22" fmla="*/ 2147483647 w 397"/>
              <a:gd name="T23" fmla="*/ 2147483647 h 199"/>
              <a:gd name="T24" fmla="*/ 2147483647 w 397"/>
              <a:gd name="T25" fmla="*/ 2147483647 h 199"/>
              <a:gd name="T26" fmla="*/ 2147483647 w 397"/>
              <a:gd name="T27" fmla="*/ 2147483647 h 199"/>
              <a:gd name="T28" fmla="*/ 2147483647 w 397"/>
              <a:gd name="T29" fmla="*/ 2147483647 h 199"/>
              <a:gd name="T30" fmla="*/ 2147483647 w 397"/>
              <a:gd name="T31" fmla="*/ 2147483647 h 199"/>
              <a:gd name="T32" fmla="*/ 2147483647 w 397"/>
              <a:gd name="T33" fmla="*/ 2147483647 h 199"/>
              <a:gd name="T34" fmla="*/ 2147483647 w 397"/>
              <a:gd name="T35" fmla="*/ 2147483647 h 199"/>
              <a:gd name="T36" fmla="*/ 2147483647 w 397"/>
              <a:gd name="T37" fmla="*/ 2147483647 h 199"/>
              <a:gd name="T38" fmla="*/ 2147483647 w 397"/>
              <a:gd name="T39" fmla="*/ 2147483647 h 199"/>
              <a:gd name="T40" fmla="*/ 2147483647 w 397"/>
              <a:gd name="T41" fmla="*/ 2147483647 h 199"/>
              <a:gd name="T42" fmla="*/ 2147483647 w 397"/>
              <a:gd name="T43" fmla="*/ 2147483647 h 199"/>
              <a:gd name="T44" fmla="*/ 2147483647 w 397"/>
              <a:gd name="T45" fmla="*/ 2147483647 h 199"/>
              <a:gd name="T46" fmla="*/ 2147483647 w 397"/>
              <a:gd name="T47" fmla="*/ 2147483647 h 199"/>
              <a:gd name="T48" fmla="*/ 2147483647 w 397"/>
              <a:gd name="T49" fmla="*/ 2147483647 h 199"/>
              <a:gd name="T50" fmla="*/ 2147483647 w 397"/>
              <a:gd name="T51" fmla="*/ 2147483647 h 199"/>
              <a:gd name="T52" fmla="*/ 2147483647 w 397"/>
              <a:gd name="T53" fmla="*/ 2147483647 h 199"/>
              <a:gd name="T54" fmla="*/ 2147483647 w 397"/>
              <a:gd name="T55" fmla="*/ 2147483647 h 199"/>
              <a:gd name="T56" fmla="*/ 2147483647 w 397"/>
              <a:gd name="T57" fmla="*/ 2147483647 h 199"/>
              <a:gd name="T58" fmla="*/ 2147483647 w 397"/>
              <a:gd name="T59" fmla="*/ 2147483647 h 199"/>
              <a:gd name="T60" fmla="*/ 2147483647 w 397"/>
              <a:gd name="T61" fmla="*/ 2147483647 h 199"/>
              <a:gd name="T62" fmla="*/ 2147483647 w 397"/>
              <a:gd name="T63" fmla="*/ 2147483647 h 199"/>
              <a:gd name="T64" fmla="*/ 2147483647 w 397"/>
              <a:gd name="T65" fmla="*/ 2147483647 h 199"/>
              <a:gd name="T66" fmla="*/ 2147483647 w 397"/>
              <a:gd name="T67" fmla="*/ 2147483647 h 199"/>
              <a:gd name="T68" fmla="*/ 2147483647 w 397"/>
              <a:gd name="T69" fmla="*/ 2147483647 h 199"/>
              <a:gd name="T70" fmla="*/ 2147483647 w 397"/>
              <a:gd name="T71" fmla="*/ 2147483647 h 199"/>
              <a:gd name="T72" fmla="*/ 2147483647 w 397"/>
              <a:gd name="T73" fmla="*/ 2147483647 h 199"/>
              <a:gd name="T74" fmla="*/ 2147483647 w 397"/>
              <a:gd name="T75" fmla="*/ 2147483647 h 199"/>
              <a:gd name="T76" fmla="*/ 2147483647 w 397"/>
              <a:gd name="T77" fmla="*/ 2147483647 h 199"/>
              <a:gd name="T78" fmla="*/ 2147483647 w 397"/>
              <a:gd name="T79" fmla="*/ 2147483647 h 199"/>
              <a:gd name="T80" fmla="*/ 2147483647 w 397"/>
              <a:gd name="T81" fmla="*/ 2147483647 h 199"/>
              <a:gd name="T82" fmla="*/ 2147483647 w 397"/>
              <a:gd name="T83" fmla="*/ 2147483647 h 199"/>
              <a:gd name="T84" fmla="*/ 2147483647 w 397"/>
              <a:gd name="T85" fmla="*/ 2147483647 h 199"/>
              <a:gd name="T86" fmla="*/ 2147483647 w 397"/>
              <a:gd name="T87" fmla="*/ 2147483647 h 199"/>
              <a:gd name="T88" fmla="*/ 2147483647 w 397"/>
              <a:gd name="T89" fmla="*/ 2147483647 h 199"/>
              <a:gd name="T90" fmla="*/ 2147483647 w 397"/>
              <a:gd name="T91" fmla="*/ 2147483647 h 199"/>
              <a:gd name="T92" fmla="*/ 2147483647 w 397"/>
              <a:gd name="T93" fmla="*/ 2147483647 h 199"/>
              <a:gd name="T94" fmla="*/ 2147483647 w 397"/>
              <a:gd name="T95" fmla="*/ 2147483647 h 199"/>
              <a:gd name="T96" fmla="*/ 2147483647 w 397"/>
              <a:gd name="T97" fmla="*/ 2147483647 h 199"/>
              <a:gd name="T98" fmla="*/ 2147483647 w 397"/>
              <a:gd name="T99" fmla="*/ 2147483647 h 199"/>
              <a:gd name="T100" fmla="*/ 2147483647 w 397"/>
              <a:gd name="T101" fmla="*/ 2147483647 h 199"/>
              <a:gd name="T102" fmla="*/ 2147483647 w 397"/>
              <a:gd name="T103" fmla="*/ 2147483647 h 199"/>
              <a:gd name="T104" fmla="*/ 2147483647 w 397"/>
              <a:gd name="T105" fmla="*/ 2147483647 h 199"/>
              <a:gd name="T106" fmla="*/ 2147483647 w 397"/>
              <a:gd name="T107" fmla="*/ 2147483647 h 199"/>
              <a:gd name="T108" fmla="*/ 2147483647 w 397"/>
              <a:gd name="T109" fmla="*/ 2147483647 h 199"/>
              <a:gd name="T110" fmla="*/ 2147483647 w 397"/>
              <a:gd name="T111" fmla="*/ 2147483647 h 199"/>
              <a:gd name="T112" fmla="*/ 2147483647 w 397"/>
              <a:gd name="T113" fmla="*/ 2147483647 h 199"/>
              <a:gd name="T114" fmla="*/ 2147483647 w 397"/>
              <a:gd name="T115" fmla="*/ 2147483647 h 199"/>
              <a:gd name="T116" fmla="*/ 2147483647 w 397"/>
              <a:gd name="T117" fmla="*/ 2147483647 h 199"/>
              <a:gd name="T118" fmla="*/ 2147483647 w 397"/>
              <a:gd name="T119" fmla="*/ 2147483647 h 199"/>
              <a:gd name="T120" fmla="*/ 2147483647 w 397"/>
              <a:gd name="T121" fmla="*/ 2147483647 h 199"/>
              <a:gd name="T122" fmla="*/ 2147483647 w 397"/>
              <a:gd name="T123" fmla="*/ 2147483647 h 199"/>
              <a:gd name="T124" fmla="*/ 2147483647 w 397"/>
              <a:gd name="T125" fmla="*/ 2147483647 h 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 h="199">
                <a:moveTo>
                  <a:pt x="331" y="0"/>
                </a:moveTo>
                <a:lnTo>
                  <a:pt x="331" y="7"/>
                </a:lnTo>
                <a:lnTo>
                  <a:pt x="332" y="7"/>
                </a:lnTo>
                <a:lnTo>
                  <a:pt x="331" y="9"/>
                </a:lnTo>
                <a:lnTo>
                  <a:pt x="332" y="10"/>
                </a:lnTo>
                <a:lnTo>
                  <a:pt x="331" y="11"/>
                </a:lnTo>
                <a:lnTo>
                  <a:pt x="332" y="13"/>
                </a:lnTo>
                <a:lnTo>
                  <a:pt x="332" y="15"/>
                </a:lnTo>
                <a:lnTo>
                  <a:pt x="332" y="25"/>
                </a:lnTo>
                <a:lnTo>
                  <a:pt x="333" y="37"/>
                </a:lnTo>
                <a:lnTo>
                  <a:pt x="333" y="39"/>
                </a:lnTo>
                <a:lnTo>
                  <a:pt x="333" y="40"/>
                </a:lnTo>
                <a:lnTo>
                  <a:pt x="335" y="68"/>
                </a:lnTo>
                <a:lnTo>
                  <a:pt x="335" y="74"/>
                </a:lnTo>
                <a:lnTo>
                  <a:pt x="336" y="87"/>
                </a:lnTo>
                <a:lnTo>
                  <a:pt x="338" y="117"/>
                </a:lnTo>
                <a:lnTo>
                  <a:pt x="338" y="118"/>
                </a:lnTo>
                <a:lnTo>
                  <a:pt x="340" y="141"/>
                </a:lnTo>
                <a:lnTo>
                  <a:pt x="369" y="142"/>
                </a:lnTo>
                <a:lnTo>
                  <a:pt x="371" y="142"/>
                </a:lnTo>
                <a:lnTo>
                  <a:pt x="375" y="142"/>
                </a:lnTo>
                <a:lnTo>
                  <a:pt x="376" y="142"/>
                </a:lnTo>
                <a:lnTo>
                  <a:pt x="383" y="142"/>
                </a:lnTo>
                <a:lnTo>
                  <a:pt x="386" y="142"/>
                </a:lnTo>
                <a:lnTo>
                  <a:pt x="397" y="142"/>
                </a:lnTo>
                <a:lnTo>
                  <a:pt x="397" y="143"/>
                </a:lnTo>
                <a:lnTo>
                  <a:pt x="395" y="153"/>
                </a:lnTo>
                <a:lnTo>
                  <a:pt x="394" y="156"/>
                </a:lnTo>
                <a:lnTo>
                  <a:pt x="393" y="155"/>
                </a:lnTo>
                <a:lnTo>
                  <a:pt x="395" y="151"/>
                </a:lnTo>
                <a:lnTo>
                  <a:pt x="395" y="143"/>
                </a:lnTo>
                <a:lnTo>
                  <a:pt x="393" y="142"/>
                </a:lnTo>
                <a:lnTo>
                  <a:pt x="392" y="143"/>
                </a:lnTo>
                <a:lnTo>
                  <a:pt x="393" y="145"/>
                </a:lnTo>
                <a:lnTo>
                  <a:pt x="391" y="143"/>
                </a:lnTo>
                <a:lnTo>
                  <a:pt x="389" y="144"/>
                </a:lnTo>
                <a:lnTo>
                  <a:pt x="391" y="145"/>
                </a:lnTo>
                <a:lnTo>
                  <a:pt x="393" y="148"/>
                </a:lnTo>
                <a:lnTo>
                  <a:pt x="391" y="149"/>
                </a:lnTo>
                <a:lnTo>
                  <a:pt x="391" y="148"/>
                </a:lnTo>
                <a:lnTo>
                  <a:pt x="387" y="147"/>
                </a:lnTo>
                <a:lnTo>
                  <a:pt x="390" y="150"/>
                </a:lnTo>
                <a:lnTo>
                  <a:pt x="389" y="150"/>
                </a:lnTo>
                <a:lnTo>
                  <a:pt x="390" y="151"/>
                </a:lnTo>
                <a:lnTo>
                  <a:pt x="389" y="152"/>
                </a:lnTo>
                <a:lnTo>
                  <a:pt x="387" y="153"/>
                </a:lnTo>
                <a:lnTo>
                  <a:pt x="389" y="153"/>
                </a:lnTo>
                <a:lnTo>
                  <a:pt x="390" y="154"/>
                </a:lnTo>
                <a:lnTo>
                  <a:pt x="391" y="151"/>
                </a:lnTo>
                <a:lnTo>
                  <a:pt x="393" y="153"/>
                </a:lnTo>
                <a:lnTo>
                  <a:pt x="392" y="156"/>
                </a:lnTo>
                <a:lnTo>
                  <a:pt x="389" y="161"/>
                </a:lnTo>
                <a:lnTo>
                  <a:pt x="388" y="165"/>
                </a:lnTo>
                <a:lnTo>
                  <a:pt x="384" y="168"/>
                </a:lnTo>
                <a:lnTo>
                  <a:pt x="383" y="165"/>
                </a:lnTo>
                <a:lnTo>
                  <a:pt x="386" y="162"/>
                </a:lnTo>
                <a:lnTo>
                  <a:pt x="385" y="158"/>
                </a:lnTo>
                <a:lnTo>
                  <a:pt x="385" y="161"/>
                </a:lnTo>
                <a:lnTo>
                  <a:pt x="384" y="163"/>
                </a:lnTo>
                <a:lnTo>
                  <a:pt x="380" y="166"/>
                </a:lnTo>
                <a:lnTo>
                  <a:pt x="377" y="174"/>
                </a:lnTo>
                <a:lnTo>
                  <a:pt x="376" y="175"/>
                </a:lnTo>
                <a:lnTo>
                  <a:pt x="375" y="180"/>
                </a:lnTo>
                <a:lnTo>
                  <a:pt x="374" y="179"/>
                </a:lnTo>
                <a:lnTo>
                  <a:pt x="373" y="180"/>
                </a:lnTo>
                <a:lnTo>
                  <a:pt x="371" y="180"/>
                </a:lnTo>
                <a:lnTo>
                  <a:pt x="371" y="183"/>
                </a:lnTo>
                <a:lnTo>
                  <a:pt x="370" y="182"/>
                </a:lnTo>
                <a:lnTo>
                  <a:pt x="369" y="183"/>
                </a:lnTo>
                <a:lnTo>
                  <a:pt x="369" y="188"/>
                </a:lnTo>
                <a:lnTo>
                  <a:pt x="368" y="188"/>
                </a:lnTo>
                <a:lnTo>
                  <a:pt x="367" y="190"/>
                </a:lnTo>
                <a:lnTo>
                  <a:pt x="345" y="193"/>
                </a:lnTo>
                <a:lnTo>
                  <a:pt x="344" y="194"/>
                </a:lnTo>
                <a:lnTo>
                  <a:pt x="343" y="195"/>
                </a:lnTo>
                <a:lnTo>
                  <a:pt x="343" y="196"/>
                </a:lnTo>
                <a:lnTo>
                  <a:pt x="343" y="195"/>
                </a:lnTo>
                <a:lnTo>
                  <a:pt x="341" y="195"/>
                </a:lnTo>
                <a:lnTo>
                  <a:pt x="338" y="193"/>
                </a:lnTo>
                <a:lnTo>
                  <a:pt x="338" y="192"/>
                </a:lnTo>
                <a:lnTo>
                  <a:pt x="337" y="193"/>
                </a:lnTo>
                <a:lnTo>
                  <a:pt x="337" y="194"/>
                </a:lnTo>
                <a:lnTo>
                  <a:pt x="337" y="195"/>
                </a:lnTo>
                <a:lnTo>
                  <a:pt x="336" y="195"/>
                </a:lnTo>
                <a:lnTo>
                  <a:pt x="335" y="195"/>
                </a:lnTo>
                <a:lnTo>
                  <a:pt x="336" y="194"/>
                </a:lnTo>
                <a:lnTo>
                  <a:pt x="336" y="193"/>
                </a:lnTo>
                <a:lnTo>
                  <a:pt x="335" y="193"/>
                </a:lnTo>
                <a:lnTo>
                  <a:pt x="335" y="194"/>
                </a:lnTo>
                <a:lnTo>
                  <a:pt x="334" y="194"/>
                </a:lnTo>
                <a:lnTo>
                  <a:pt x="335" y="195"/>
                </a:lnTo>
                <a:lnTo>
                  <a:pt x="333" y="194"/>
                </a:lnTo>
                <a:lnTo>
                  <a:pt x="332" y="194"/>
                </a:lnTo>
                <a:lnTo>
                  <a:pt x="331" y="195"/>
                </a:lnTo>
                <a:lnTo>
                  <a:pt x="329" y="196"/>
                </a:lnTo>
                <a:lnTo>
                  <a:pt x="329" y="195"/>
                </a:lnTo>
                <a:lnTo>
                  <a:pt x="328" y="195"/>
                </a:lnTo>
                <a:lnTo>
                  <a:pt x="328" y="197"/>
                </a:lnTo>
                <a:lnTo>
                  <a:pt x="328" y="198"/>
                </a:lnTo>
                <a:lnTo>
                  <a:pt x="327" y="199"/>
                </a:lnTo>
                <a:lnTo>
                  <a:pt x="326" y="199"/>
                </a:lnTo>
                <a:lnTo>
                  <a:pt x="326" y="198"/>
                </a:lnTo>
                <a:lnTo>
                  <a:pt x="325" y="198"/>
                </a:lnTo>
                <a:lnTo>
                  <a:pt x="325" y="196"/>
                </a:lnTo>
                <a:lnTo>
                  <a:pt x="326" y="195"/>
                </a:lnTo>
                <a:lnTo>
                  <a:pt x="325" y="196"/>
                </a:lnTo>
                <a:lnTo>
                  <a:pt x="324" y="196"/>
                </a:lnTo>
                <a:lnTo>
                  <a:pt x="324" y="195"/>
                </a:lnTo>
                <a:lnTo>
                  <a:pt x="324" y="194"/>
                </a:lnTo>
                <a:lnTo>
                  <a:pt x="325" y="192"/>
                </a:lnTo>
                <a:lnTo>
                  <a:pt x="325" y="191"/>
                </a:lnTo>
                <a:lnTo>
                  <a:pt x="325" y="192"/>
                </a:lnTo>
                <a:lnTo>
                  <a:pt x="324" y="192"/>
                </a:lnTo>
                <a:lnTo>
                  <a:pt x="323" y="192"/>
                </a:lnTo>
                <a:lnTo>
                  <a:pt x="324" y="192"/>
                </a:lnTo>
                <a:lnTo>
                  <a:pt x="324" y="193"/>
                </a:lnTo>
                <a:lnTo>
                  <a:pt x="323" y="195"/>
                </a:lnTo>
                <a:lnTo>
                  <a:pt x="322" y="194"/>
                </a:lnTo>
                <a:lnTo>
                  <a:pt x="322" y="195"/>
                </a:lnTo>
                <a:lnTo>
                  <a:pt x="321" y="194"/>
                </a:lnTo>
                <a:lnTo>
                  <a:pt x="323" y="191"/>
                </a:lnTo>
                <a:lnTo>
                  <a:pt x="323" y="190"/>
                </a:lnTo>
                <a:lnTo>
                  <a:pt x="325" y="190"/>
                </a:lnTo>
                <a:lnTo>
                  <a:pt x="323" y="189"/>
                </a:lnTo>
                <a:lnTo>
                  <a:pt x="324" y="188"/>
                </a:lnTo>
                <a:lnTo>
                  <a:pt x="323" y="188"/>
                </a:lnTo>
                <a:lnTo>
                  <a:pt x="323" y="187"/>
                </a:lnTo>
                <a:lnTo>
                  <a:pt x="325" y="187"/>
                </a:lnTo>
                <a:lnTo>
                  <a:pt x="326" y="187"/>
                </a:lnTo>
                <a:lnTo>
                  <a:pt x="325" y="188"/>
                </a:lnTo>
                <a:lnTo>
                  <a:pt x="326" y="188"/>
                </a:lnTo>
                <a:lnTo>
                  <a:pt x="326" y="189"/>
                </a:lnTo>
                <a:lnTo>
                  <a:pt x="327" y="188"/>
                </a:lnTo>
                <a:lnTo>
                  <a:pt x="326" y="188"/>
                </a:lnTo>
                <a:lnTo>
                  <a:pt x="327" y="187"/>
                </a:lnTo>
                <a:lnTo>
                  <a:pt x="328" y="188"/>
                </a:lnTo>
                <a:lnTo>
                  <a:pt x="326" y="187"/>
                </a:lnTo>
                <a:lnTo>
                  <a:pt x="329" y="186"/>
                </a:lnTo>
                <a:lnTo>
                  <a:pt x="331" y="187"/>
                </a:lnTo>
                <a:lnTo>
                  <a:pt x="330" y="186"/>
                </a:lnTo>
                <a:lnTo>
                  <a:pt x="332" y="184"/>
                </a:lnTo>
                <a:lnTo>
                  <a:pt x="332" y="183"/>
                </a:lnTo>
                <a:lnTo>
                  <a:pt x="333" y="183"/>
                </a:lnTo>
                <a:lnTo>
                  <a:pt x="332" y="182"/>
                </a:lnTo>
                <a:lnTo>
                  <a:pt x="332" y="183"/>
                </a:lnTo>
                <a:lnTo>
                  <a:pt x="330" y="183"/>
                </a:lnTo>
                <a:lnTo>
                  <a:pt x="329" y="183"/>
                </a:lnTo>
                <a:lnTo>
                  <a:pt x="329" y="185"/>
                </a:lnTo>
                <a:lnTo>
                  <a:pt x="328" y="184"/>
                </a:lnTo>
                <a:lnTo>
                  <a:pt x="327" y="183"/>
                </a:lnTo>
                <a:lnTo>
                  <a:pt x="327" y="184"/>
                </a:lnTo>
                <a:lnTo>
                  <a:pt x="326" y="184"/>
                </a:lnTo>
                <a:lnTo>
                  <a:pt x="325" y="184"/>
                </a:lnTo>
                <a:lnTo>
                  <a:pt x="325" y="185"/>
                </a:lnTo>
                <a:lnTo>
                  <a:pt x="323" y="184"/>
                </a:lnTo>
                <a:lnTo>
                  <a:pt x="324" y="183"/>
                </a:lnTo>
                <a:lnTo>
                  <a:pt x="323" y="183"/>
                </a:lnTo>
                <a:lnTo>
                  <a:pt x="323" y="182"/>
                </a:lnTo>
                <a:lnTo>
                  <a:pt x="324" y="183"/>
                </a:lnTo>
                <a:lnTo>
                  <a:pt x="325" y="183"/>
                </a:lnTo>
                <a:lnTo>
                  <a:pt x="324" y="183"/>
                </a:lnTo>
                <a:lnTo>
                  <a:pt x="324" y="182"/>
                </a:lnTo>
                <a:lnTo>
                  <a:pt x="323" y="182"/>
                </a:lnTo>
                <a:lnTo>
                  <a:pt x="323" y="181"/>
                </a:lnTo>
                <a:lnTo>
                  <a:pt x="324" y="181"/>
                </a:lnTo>
                <a:lnTo>
                  <a:pt x="326" y="179"/>
                </a:lnTo>
                <a:lnTo>
                  <a:pt x="326" y="180"/>
                </a:lnTo>
                <a:lnTo>
                  <a:pt x="326" y="181"/>
                </a:lnTo>
                <a:lnTo>
                  <a:pt x="326" y="180"/>
                </a:lnTo>
                <a:lnTo>
                  <a:pt x="327" y="180"/>
                </a:lnTo>
                <a:lnTo>
                  <a:pt x="326" y="178"/>
                </a:lnTo>
                <a:lnTo>
                  <a:pt x="327" y="177"/>
                </a:lnTo>
                <a:lnTo>
                  <a:pt x="328" y="178"/>
                </a:lnTo>
                <a:lnTo>
                  <a:pt x="328" y="177"/>
                </a:lnTo>
                <a:lnTo>
                  <a:pt x="329" y="177"/>
                </a:lnTo>
                <a:lnTo>
                  <a:pt x="329" y="178"/>
                </a:lnTo>
                <a:lnTo>
                  <a:pt x="330" y="177"/>
                </a:lnTo>
                <a:lnTo>
                  <a:pt x="331" y="177"/>
                </a:lnTo>
                <a:lnTo>
                  <a:pt x="332" y="177"/>
                </a:lnTo>
                <a:lnTo>
                  <a:pt x="331" y="176"/>
                </a:lnTo>
                <a:lnTo>
                  <a:pt x="331" y="175"/>
                </a:lnTo>
                <a:lnTo>
                  <a:pt x="332" y="174"/>
                </a:lnTo>
                <a:lnTo>
                  <a:pt x="334" y="175"/>
                </a:lnTo>
                <a:lnTo>
                  <a:pt x="334" y="174"/>
                </a:lnTo>
                <a:lnTo>
                  <a:pt x="335" y="174"/>
                </a:lnTo>
                <a:lnTo>
                  <a:pt x="335" y="173"/>
                </a:lnTo>
                <a:lnTo>
                  <a:pt x="334" y="174"/>
                </a:lnTo>
                <a:lnTo>
                  <a:pt x="332" y="174"/>
                </a:lnTo>
                <a:lnTo>
                  <a:pt x="331" y="174"/>
                </a:lnTo>
                <a:lnTo>
                  <a:pt x="331" y="175"/>
                </a:lnTo>
                <a:lnTo>
                  <a:pt x="330" y="175"/>
                </a:lnTo>
                <a:lnTo>
                  <a:pt x="330" y="176"/>
                </a:lnTo>
                <a:lnTo>
                  <a:pt x="329" y="176"/>
                </a:lnTo>
                <a:lnTo>
                  <a:pt x="328" y="176"/>
                </a:lnTo>
                <a:lnTo>
                  <a:pt x="328" y="175"/>
                </a:lnTo>
                <a:lnTo>
                  <a:pt x="327" y="175"/>
                </a:lnTo>
                <a:lnTo>
                  <a:pt x="327" y="174"/>
                </a:lnTo>
                <a:lnTo>
                  <a:pt x="326" y="174"/>
                </a:lnTo>
                <a:lnTo>
                  <a:pt x="326" y="175"/>
                </a:lnTo>
                <a:lnTo>
                  <a:pt x="325" y="175"/>
                </a:lnTo>
                <a:lnTo>
                  <a:pt x="325" y="176"/>
                </a:lnTo>
                <a:lnTo>
                  <a:pt x="324" y="176"/>
                </a:lnTo>
                <a:lnTo>
                  <a:pt x="323" y="176"/>
                </a:lnTo>
                <a:lnTo>
                  <a:pt x="324" y="177"/>
                </a:lnTo>
                <a:lnTo>
                  <a:pt x="323" y="177"/>
                </a:lnTo>
                <a:lnTo>
                  <a:pt x="322" y="176"/>
                </a:lnTo>
                <a:lnTo>
                  <a:pt x="323" y="176"/>
                </a:lnTo>
                <a:lnTo>
                  <a:pt x="323" y="175"/>
                </a:lnTo>
                <a:lnTo>
                  <a:pt x="322" y="175"/>
                </a:lnTo>
                <a:lnTo>
                  <a:pt x="321" y="175"/>
                </a:lnTo>
                <a:lnTo>
                  <a:pt x="320" y="176"/>
                </a:lnTo>
                <a:lnTo>
                  <a:pt x="321" y="176"/>
                </a:lnTo>
                <a:lnTo>
                  <a:pt x="320" y="176"/>
                </a:lnTo>
                <a:lnTo>
                  <a:pt x="320" y="175"/>
                </a:lnTo>
                <a:lnTo>
                  <a:pt x="319" y="175"/>
                </a:lnTo>
                <a:lnTo>
                  <a:pt x="318" y="175"/>
                </a:lnTo>
                <a:lnTo>
                  <a:pt x="318" y="174"/>
                </a:lnTo>
                <a:lnTo>
                  <a:pt x="317" y="173"/>
                </a:lnTo>
                <a:lnTo>
                  <a:pt x="317" y="172"/>
                </a:lnTo>
                <a:lnTo>
                  <a:pt x="317" y="173"/>
                </a:lnTo>
                <a:lnTo>
                  <a:pt x="316" y="172"/>
                </a:lnTo>
                <a:lnTo>
                  <a:pt x="317" y="171"/>
                </a:lnTo>
                <a:lnTo>
                  <a:pt x="319" y="171"/>
                </a:lnTo>
                <a:lnTo>
                  <a:pt x="319" y="170"/>
                </a:lnTo>
                <a:lnTo>
                  <a:pt x="320" y="170"/>
                </a:lnTo>
                <a:lnTo>
                  <a:pt x="322" y="169"/>
                </a:lnTo>
                <a:lnTo>
                  <a:pt x="322" y="171"/>
                </a:lnTo>
                <a:lnTo>
                  <a:pt x="323" y="171"/>
                </a:lnTo>
                <a:lnTo>
                  <a:pt x="322" y="170"/>
                </a:lnTo>
                <a:lnTo>
                  <a:pt x="323" y="170"/>
                </a:lnTo>
                <a:lnTo>
                  <a:pt x="324" y="170"/>
                </a:lnTo>
                <a:lnTo>
                  <a:pt x="324" y="169"/>
                </a:lnTo>
                <a:lnTo>
                  <a:pt x="325" y="169"/>
                </a:lnTo>
                <a:lnTo>
                  <a:pt x="326" y="169"/>
                </a:lnTo>
                <a:lnTo>
                  <a:pt x="326" y="168"/>
                </a:lnTo>
                <a:lnTo>
                  <a:pt x="327" y="168"/>
                </a:lnTo>
                <a:lnTo>
                  <a:pt x="328" y="168"/>
                </a:lnTo>
                <a:lnTo>
                  <a:pt x="328" y="167"/>
                </a:lnTo>
                <a:lnTo>
                  <a:pt x="328" y="166"/>
                </a:lnTo>
                <a:lnTo>
                  <a:pt x="327" y="166"/>
                </a:lnTo>
                <a:lnTo>
                  <a:pt x="326" y="166"/>
                </a:lnTo>
                <a:lnTo>
                  <a:pt x="325" y="167"/>
                </a:lnTo>
                <a:lnTo>
                  <a:pt x="324" y="167"/>
                </a:lnTo>
                <a:lnTo>
                  <a:pt x="324" y="166"/>
                </a:lnTo>
                <a:lnTo>
                  <a:pt x="325" y="166"/>
                </a:lnTo>
                <a:lnTo>
                  <a:pt x="327" y="165"/>
                </a:lnTo>
                <a:lnTo>
                  <a:pt x="327" y="164"/>
                </a:lnTo>
                <a:lnTo>
                  <a:pt x="328" y="163"/>
                </a:lnTo>
                <a:lnTo>
                  <a:pt x="328" y="162"/>
                </a:lnTo>
                <a:lnTo>
                  <a:pt x="326" y="163"/>
                </a:lnTo>
                <a:lnTo>
                  <a:pt x="325" y="163"/>
                </a:lnTo>
                <a:lnTo>
                  <a:pt x="325" y="164"/>
                </a:lnTo>
                <a:lnTo>
                  <a:pt x="323" y="164"/>
                </a:lnTo>
                <a:lnTo>
                  <a:pt x="323" y="165"/>
                </a:lnTo>
                <a:lnTo>
                  <a:pt x="323" y="164"/>
                </a:lnTo>
                <a:lnTo>
                  <a:pt x="323" y="163"/>
                </a:lnTo>
                <a:lnTo>
                  <a:pt x="322" y="163"/>
                </a:lnTo>
                <a:lnTo>
                  <a:pt x="322" y="164"/>
                </a:lnTo>
                <a:lnTo>
                  <a:pt x="322" y="165"/>
                </a:lnTo>
                <a:lnTo>
                  <a:pt x="321" y="165"/>
                </a:lnTo>
                <a:lnTo>
                  <a:pt x="321" y="166"/>
                </a:lnTo>
                <a:lnTo>
                  <a:pt x="322" y="166"/>
                </a:lnTo>
                <a:lnTo>
                  <a:pt x="321" y="166"/>
                </a:lnTo>
                <a:lnTo>
                  <a:pt x="320" y="166"/>
                </a:lnTo>
                <a:lnTo>
                  <a:pt x="320" y="165"/>
                </a:lnTo>
                <a:lnTo>
                  <a:pt x="320" y="164"/>
                </a:lnTo>
                <a:lnTo>
                  <a:pt x="320" y="163"/>
                </a:lnTo>
                <a:lnTo>
                  <a:pt x="319" y="162"/>
                </a:lnTo>
                <a:lnTo>
                  <a:pt x="319" y="161"/>
                </a:lnTo>
                <a:lnTo>
                  <a:pt x="320" y="161"/>
                </a:lnTo>
                <a:lnTo>
                  <a:pt x="320" y="159"/>
                </a:lnTo>
                <a:lnTo>
                  <a:pt x="320" y="158"/>
                </a:lnTo>
                <a:lnTo>
                  <a:pt x="321" y="157"/>
                </a:lnTo>
                <a:lnTo>
                  <a:pt x="322" y="155"/>
                </a:lnTo>
                <a:lnTo>
                  <a:pt x="323" y="155"/>
                </a:lnTo>
                <a:lnTo>
                  <a:pt x="323" y="154"/>
                </a:lnTo>
                <a:lnTo>
                  <a:pt x="323" y="153"/>
                </a:lnTo>
                <a:lnTo>
                  <a:pt x="324" y="153"/>
                </a:lnTo>
                <a:lnTo>
                  <a:pt x="325" y="151"/>
                </a:lnTo>
                <a:lnTo>
                  <a:pt x="324" y="150"/>
                </a:lnTo>
                <a:lnTo>
                  <a:pt x="325" y="151"/>
                </a:lnTo>
                <a:lnTo>
                  <a:pt x="324" y="152"/>
                </a:lnTo>
                <a:lnTo>
                  <a:pt x="322" y="153"/>
                </a:lnTo>
                <a:lnTo>
                  <a:pt x="320" y="153"/>
                </a:lnTo>
                <a:lnTo>
                  <a:pt x="320" y="154"/>
                </a:lnTo>
                <a:lnTo>
                  <a:pt x="319" y="155"/>
                </a:lnTo>
                <a:lnTo>
                  <a:pt x="319" y="156"/>
                </a:lnTo>
                <a:lnTo>
                  <a:pt x="317" y="157"/>
                </a:lnTo>
                <a:lnTo>
                  <a:pt x="318" y="157"/>
                </a:lnTo>
                <a:lnTo>
                  <a:pt x="318" y="159"/>
                </a:lnTo>
                <a:lnTo>
                  <a:pt x="318" y="160"/>
                </a:lnTo>
                <a:lnTo>
                  <a:pt x="317" y="162"/>
                </a:lnTo>
                <a:lnTo>
                  <a:pt x="317" y="161"/>
                </a:lnTo>
                <a:lnTo>
                  <a:pt x="316" y="162"/>
                </a:lnTo>
                <a:lnTo>
                  <a:pt x="317" y="163"/>
                </a:lnTo>
                <a:lnTo>
                  <a:pt x="318" y="164"/>
                </a:lnTo>
                <a:lnTo>
                  <a:pt x="317" y="165"/>
                </a:lnTo>
                <a:lnTo>
                  <a:pt x="315" y="165"/>
                </a:lnTo>
                <a:lnTo>
                  <a:pt x="316" y="164"/>
                </a:lnTo>
                <a:lnTo>
                  <a:pt x="316" y="163"/>
                </a:lnTo>
                <a:lnTo>
                  <a:pt x="314" y="162"/>
                </a:lnTo>
                <a:lnTo>
                  <a:pt x="314" y="160"/>
                </a:lnTo>
                <a:lnTo>
                  <a:pt x="313" y="160"/>
                </a:lnTo>
                <a:lnTo>
                  <a:pt x="312" y="158"/>
                </a:lnTo>
                <a:lnTo>
                  <a:pt x="311" y="158"/>
                </a:lnTo>
                <a:lnTo>
                  <a:pt x="311" y="157"/>
                </a:lnTo>
                <a:lnTo>
                  <a:pt x="310" y="157"/>
                </a:lnTo>
                <a:lnTo>
                  <a:pt x="311" y="156"/>
                </a:lnTo>
                <a:lnTo>
                  <a:pt x="313" y="157"/>
                </a:lnTo>
                <a:lnTo>
                  <a:pt x="313" y="156"/>
                </a:lnTo>
                <a:lnTo>
                  <a:pt x="314" y="156"/>
                </a:lnTo>
                <a:lnTo>
                  <a:pt x="315" y="155"/>
                </a:lnTo>
                <a:lnTo>
                  <a:pt x="316" y="154"/>
                </a:lnTo>
                <a:lnTo>
                  <a:pt x="316" y="153"/>
                </a:lnTo>
                <a:lnTo>
                  <a:pt x="315" y="153"/>
                </a:lnTo>
                <a:lnTo>
                  <a:pt x="314" y="150"/>
                </a:lnTo>
                <a:lnTo>
                  <a:pt x="313" y="150"/>
                </a:lnTo>
                <a:lnTo>
                  <a:pt x="312" y="150"/>
                </a:lnTo>
                <a:lnTo>
                  <a:pt x="311" y="150"/>
                </a:lnTo>
                <a:lnTo>
                  <a:pt x="311" y="149"/>
                </a:lnTo>
                <a:lnTo>
                  <a:pt x="311" y="150"/>
                </a:lnTo>
                <a:lnTo>
                  <a:pt x="311" y="152"/>
                </a:lnTo>
                <a:lnTo>
                  <a:pt x="311" y="154"/>
                </a:lnTo>
                <a:lnTo>
                  <a:pt x="309" y="155"/>
                </a:lnTo>
                <a:lnTo>
                  <a:pt x="308" y="156"/>
                </a:lnTo>
                <a:lnTo>
                  <a:pt x="307" y="157"/>
                </a:lnTo>
                <a:lnTo>
                  <a:pt x="308" y="158"/>
                </a:lnTo>
                <a:lnTo>
                  <a:pt x="310" y="160"/>
                </a:lnTo>
                <a:lnTo>
                  <a:pt x="309" y="161"/>
                </a:lnTo>
                <a:lnTo>
                  <a:pt x="307" y="161"/>
                </a:lnTo>
                <a:lnTo>
                  <a:pt x="308" y="162"/>
                </a:lnTo>
                <a:lnTo>
                  <a:pt x="309" y="161"/>
                </a:lnTo>
                <a:lnTo>
                  <a:pt x="309" y="162"/>
                </a:lnTo>
                <a:lnTo>
                  <a:pt x="308" y="162"/>
                </a:lnTo>
                <a:lnTo>
                  <a:pt x="309" y="163"/>
                </a:lnTo>
                <a:lnTo>
                  <a:pt x="308" y="164"/>
                </a:lnTo>
                <a:lnTo>
                  <a:pt x="307" y="163"/>
                </a:lnTo>
                <a:lnTo>
                  <a:pt x="308" y="164"/>
                </a:lnTo>
                <a:lnTo>
                  <a:pt x="309" y="167"/>
                </a:lnTo>
                <a:lnTo>
                  <a:pt x="308" y="167"/>
                </a:lnTo>
                <a:lnTo>
                  <a:pt x="308" y="166"/>
                </a:lnTo>
                <a:lnTo>
                  <a:pt x="307" y="166"/>
                </a:lnTo>
                <a:lnTo>
                  <a:pt x="306" y="165"/>
                </a:lnTo>
                <a:lnTo>
                  <a:pt x="305" y="163"/>
                </a:lnTo>
                <a:lnTo>
                  <a:pt x="303" y="163"/>
                </a:lnTo>
                <a:lnTo>
                  <a:pt x="302" y="162"/>
                </a:lnTo>
                <a:lnTo>
                  <a:pt x="303" y="162"/>
                </a:lnTo>
                <a:lnTo>
                  <a:pt x="305" y="162"/>
                </a:lnTo>
                <a:lnTo>
                  <a:pt x="305" y="161"/>
                </a:lnTo>
                <a:lnTo>
                  <a:pt x="304" y="161"/>
                </a:lnTo>
                <a:lnTo>
                  <a:pt x="304" y="160"/>
                </a:lnTo>
                <a:lnTo>
                  <a:pt x="303" y="160"/>
                </a:lnTo>
                <a:lnTo>
                  <a:pt x="303" y="159"/>
                </a:lnTo>
                <a:lnTo>
                  <a:pt x="302" y="159"/>
                </a:lnTo>
                <a:lnTo>
                  <a:pt x="303" y="158"/>
                </a:lnTo>
                <a:lnTo>
                  <a:pt x="302" y="158"/>
                </a:lnTo>
                <a:lnTo>
                  <a:pt x="301" y="158"/>
                </a:lnTo>
                <a:lnTo>
                  <a:pt x="300" y="159"/>
                </a:lnTo>
                <a:lnTo>
                  <a:pt x="300" y="160"/>
                </a:lnTo>
                <a:lnTo>
                  <a:pt x="299" y="160"/>
                </a:lnTo>
                <a:lnTo>
                  <a:pt x="299" y="161"/>
                </a:lnTo>
                <a:lnTo>
                  <a:pt x="299" y="160"/>
                </a:lnTo>
                <a:lnTo>
                  <a:pt x="299" y="159"/>
                </a:lnTo>
                <a:lnTo>
                  <a:pt x="300" y="157"/>
                </a:lnTo>
                <a:lnTo>
                  <a:pt x="299" y="156"/>
                </a:lnTo>
                <a:lnTo>
                  <a:pt x="299" y="157"/>
                </a:lnTo>
                <a:lnTo>
                  <a:pt x="297" y="156"/>
                </a:lnTo>
                <a:lnTo>
                  <a:pt x="296" y="155"/>
                </a:lnTo>
                <a:lnTo>
                  <a:pt x="294" y="157"/>
                </a:lnTo>
                <a:lnTo>
                  <a:pt x="294" y="155"/>
                </a:lnTo>
                <a:lnTo>
                  <a:pt x="295" y="155"/>
                </a:lnTo>
                <a:lnTo>
                  <a:pt x="295" y="154"/>
                </a:lnTo>
                <a:lnTo>
                  <a:pt x="296" y="154"/>
                </a:lnTo>
                <a:lnTo>
                  <a:pt x="297" y="155"/>
                </a:lnTo>
                <a:lnTo>
                  <a:pt x="297" y="156"/>
                </a:lnTo>
                <a:lnTo>
                  <a:pt x="298" y="156"/>
                </a:lnTo>
                <a:lnTo>
                  <a:pt x="298" y="155"/>
                </a:lnTo>
                <a:lnTo>
                  <a:pt x="298" y="153"/>
                </a:lnTo>
                <a:lnTo>
                  <a:pt x="297" y="154"/>
                </a:lnTo>
                <a:lnTo>
                  <a:pt x="295" y="151"/>
                </a:lnTo>
                <a:lnTo>
                  <a:pt x="294" y="151"/>
                </a:lnTo>
                <a:lnTo>
                  <a:pt x="293" y="149"/>
                </a:lnTo>
                <a:lnTo>
                  <a:pt x="293" y="150"/>
                </a:lnTo>
                <a:lnTo>
                  <a:pt x="293" y="151"/>
                </a:lnTo>
                <a:lnTo>
                  <a:pt x="292" y="151"/>
                </a:lnTo>
                <a:lnTo>
                  <a:pt x="293" y="150"/>
                </a:lnTo>
                <a:lnTo>
                  <a:pt x="293" y="149"/>
                </a:lnTo>
                <a:lnTo>
                  <a:pt x="292" y="148"/>
                </a:lnTo>
                <a:lnTo>
                  <a:pt x="291" y="148"/>
                </a:lnTo>
                <a:lnTo>
                  <a:pt x="292" y="149"/>
                </a:lnTo>
                <a:lnTo>
                  <a:pt x="291" y="150"/>
                </a:lnTo>
                <a:lnTo>
                  <a:pt x="291" y="151"/>
                </a:lnTo>
                <a:lnTo>
                  <a:pt x="292" y="153"/>
                </a:lnTo>
                <a:lnTo>
                  <a:pt x="293" y="154"/>
                </a:lnTo>
                <a:lnTo>
                  <a:pt x="293" y="155"/>
                </a:lnTo>
                <a:lnTo>
                  <a:pt x="292" y="154"/>
                </a:lnTo>
                <a:lnTo>
                  <a:pt x="292" y="156"/>
                </a:lnTo>
                <a:lnTo>
                  <a:pt x="293" y="158"/>
                </a:lnTo>
                <a:lnTo>
                  <a:pt x="294" y="159"/>
                </a:lnTo>
                <a:lnTo>
                  <a:pt x="295" y="159"/>
                </a:lnTo>
                <a:lnTo>
                  <a:pt x="296" y="159"/>
                </a:lnTo>
                <a:lnTo>
                  <a:pt x="298" y="159"/>
                </a:lnTo>
                <a:lnTo>
                  <a:pt x="296" y="159"/>
                </a:lnTo>
                <a:lnTo>
                  <a:pt x="296" y="160"/>
                </a:lnTo>
                <a:lnTo>
                  <a:pt x="297" y="162"/>
                </a:lnTo>
                <a:lnTo>
                  <a:pt x="296" y="162"/>
                </a:lnTo>
                <a:lnTo>
                  <a:pt x="296" y="163"/>
                </a:lnTo>
                <a:lnTo>
                  <a:pt x="297" y="163"/>
                </a:lnTo>
                <a:lnTo>
                  <a:pt x="298" y="163"/>
                </a:lnTo>
                <a:lnTo>
                  <a:pt x="298" y="165"/>
                </a:lnTo>
                <a:lnTo>
                  <a:pt x="296" y="164"/>
                </a:lnTo>
                <a:lnTo>
                  <a:pt x="295" y="162"/>
                </a:lnTo>
                <a:lnTo>
                  <a:pt x="295" y="160"/>
                </a:lnTo>
                <a:lnTo>
                  <a:pt x="294" y="160"/>
                </a:lnTo>
                <a:lnTo>
                  <a:pt x="293" y="159"/>
                </a:lnTo>
                <a:lnTo>
                  <a:pt x="292" y="157"/>
                </a:lnTo>
                <a:lnTo>
                  <a:pt x="291" y="153"/>
                </a:lnTo>
                <a:lnTo>
                  <a:pt x="290" y="151"/>
                </a:lnTo>
                <a:lnTo>
                  <a:pt x="289" y="151"/>
                </a:lnTo>
                <a:lnTo>
                  <a:pt x="288" y="150"/>
                </a:lnTo>
                <a:lnTo>
                  <a:pt x="288" y="149"/>
                </a:lnTo>
                <a:lnTo>
                  <a:pt x="287" y="149"/>
                </a:lnTo>
                <a:lnTo>
                  <a:pt x="287" y="150"/>
                </a:lnTo>
                <a:lnTo>
                  <a:pt x="287" y="149"/>
                </a:lnTo>
                <a:lnTo>
                  <a:pt x="286" y="145"/>
                </a:lnTo>
                <a:lnTo>
                  <a:pt x="283" y="141"/>
                </a:lnTo>
                <a:lnTo>
                  <a:pt x="283" y="140"/>
                </a:lnTo>
                <a:lnTo>
                  <a:pt x="282" y="139"/>
                </a:lnTo>
                <a:lnTo>
                  <a:pt x="282" y="136"/>
                </a:lnTo>
                <a:lnTo>
                  <a:pt x="282" y="138"/>
                </a:lnTo>
                <a:lnTo>
                  <a:pt x="283" y="138"/>
                </a:lnTo>
                <a:lnTo>
                  <a:pt x="283" y="137"/>
                </a:lnTo>
                <a:lnTo>
                  <a:pt x="283" y="136"/>
                </a:lnTo>
                <a:lnTo>
                  <a:pt x="284" y="137"/>
                </a:lnTo>
                <a:lnTo>
                  <a:pt x="287" y="136"/>
                </a:lnTo>
                <a:lnTo>
                  <a:pt x="286" y="136"/>
                </a:lnTo>
                <a:lnTo>
                  <a:pt x="287" y="136"/>
                </a:lnTo>
                <a:lnTo>
                  <a:pt x="286" y="139"/>
                </a:lnTo>
                <a:lnTo>
                  <a:pt x="285" y="139"/>
                </a:lnTo>
                <a:lnTo>
                  <a:pt x="286" y="140"/>
                </a:lnTo>
                <a:lnTo>
                  <a:pt x="286" y="141"/>
                </a:lnTo>
                <a:lnTo>
                  <a:pt x="287" y="141"/>
                </a:lnTo>
                <a:lnTo>
                  <a:pt x="287" y="142"/>
                </a:lnTo>
                <a:lnTo>
                  <a:pt x="288" y="142"/>
                </a:lnTo>
                <a:lnTo>
                  <a:pt x="289" y="142"/>
                </a:lnTo>
                <a:lnTo>
                  <a:pt x="290" y="142"/>
                </a:lnTo>
                <a:lnTo>
                  <a:pt x="289" y="141"/>
                </a:lnTo>
                <a:lnTo>
                  <a:pt x="287" y="141"/>
                </a:lnTo>
                <a:lnTo>
                  <a:pt x="286" y="139"/>
                </a:lnTo>
                <a:lnTo>
                  <a:pt x="288" y="137"/>
                </a:lnTo>
                <a:lnTo>
                  <a:pt x="289" y="137"/>
                </a:lnTo>
                <a:lnTo>
                  <a:pt x="289" y="136"/>
                </a:lnTo>
                <a:lnTo>
                  <a:pt x="289" y="135"/>
                </a:lnTo>
                <a:lnTo>
                  <a:pt x="290" y="133"/>
                </a:lnTo>
                <a:lnTo>
                  <a:pt x="290" y="135"/>
                </a:lnTo>
                <a:lnTo>
                  <a:pt x="291" y="135"/>
                </a:lnTo>
                <a:lnTo>
                  <a:pt x="291" y="134"/>
                </a:lnTo>
                <a:lnTo>
                  <a:pt x="292" y="133"/>
                </a:lnTo>
                <a:lnTo>
                  <a:pt x="292" y="135"/>
                </a:lnTo>
                <a:lnTo>
                  <a:pt x="293" y="135"/>
                </a:lnTo>
                <a:lnTo>
                  <a:pt x="293" y="133"/>
                </a:lnTo>
                <a:lnTo>
                  <a:pt x="292" y="132"/>
                </a:lnTo>
                <a:lnTo>
                  <a:pt x="293" y="133"/>
                </a:lnTo>
                <a:lnTo>
                  <a:pt x="294" y="133"/>
                </a:lnTo>
                <a:lnTo>
                  <a:pt x="293" y="133"/>
                </a:lnTo>
                <a:lnTo>
                  <a:pt x="294" y="133"/>
                </a:lnTo>
                <a:lnTo>
                  <a:pt x="294" y="134"/>
                </a:lnTo>
                <a:lnTo>
                  <a:pt x="295" y="134"/>
                </a:lnTo>
                <a:lnTo>
                  <a:pt x="295" y="133"/>
                </a:lnTo>
                <a:lnTo>
                  <a:pt x="296" y="133"/>
                </a:lnTo>
                <a:lnTo>
                  <a:pt x="296" y="134"/>
                </a:lnTo>
                <a:lnTo>
                  <a:pt x="296" y="135"/>
                </a:lnTo>
                <a:lnTo>
                  <a:pt x="296" y="136"/>
                </a:lnTo>
                <a:lnTo>
                  <a:pt x="298" y="136"/>
                </a:lnTo>
                <a:lnTo>
                  <a:pt x="296" y="135"/>
                </a:lnTo>
                <a:lnTo>
                  <a:pt x="296" y="134"/>
                </a:lnTo>
                <a:lnTo>
                  <a:pt x="297" y="134"/>
                </a:lnTo>
                <a:lnTo>
                  <a:pt x="296" y="133"/>
                </a:lnTo>
                <a:lnTo>
                  <a:pt x="299" y="133"/>
                </a:lnTo>
                <a:lnTo>
                  <a:pt x="299" y="132"/>
                </a:lnTo>
                <a:lnTo>
                  <a:pt x="298" y="132"/>
                </a:lnTo>
                <a:lnTo>
                  <a:pt x="296" y="133"/>
                </a:lnTo>
                <a:lnTo>
                  <a:pt x="293" y="132"/>
                </a:lnTo>
                <a:lnTo>
                  <a:pt x="294" y="132"/>
                </a:lnTo>
                <a:lnTo>
                  <a:pt x="293" y="131"/>
                </a:lnTo>
                <a:lnTo>
                  <a:pt x="295" y="130"/>
                </a:lnTo>
                <a:lnTo>
                  <a:pt x="296" y="131"/>
                </a:lnTo>
                <a:lnTo>
                  <a:pt x="296" y="130"/>
                </a:lnTo>
                <a:lnTo>
                  <a:pt x="297" y="131"/>
                </a:lnTo>
                <a:lnTo>
                  <a:pt x="297" y="130"/>
                </a:lnTo>
                <a:lnTo>
                  <a:pt x="296" y="130"/>
                </a:lnTo>
                <a:lnTo>
                  <a:pt x="296" y="129"/>
                </a:lnTo>
                <a:lnTo>
                  <a:pt x="296" y="128"/>
                </a:lnTo>
                <a:lnTo>
                  <a:pt x="298" y="128"/>
                </a:lnTo>
                <a:lnTo>
                  <a:pt x="297" y="127"/>
                </a:lnTo>
                <a:lnTo>
                  <a:pt x="296" y="128"/>
                </a:lnTo>
                <a:lnTo>
                  <a:pt x="296" y="127"/>
                </a:lnTo>
                <a:lnTo>
                  <a:pt x="295" y="127"/>
                </a:lnTo>
                <a:lnTo>
                  <a:pt x="296" y="128"/>
                </a:lnTo>
                <a:lnTo>
                  <a:pt x="295" y="130"/>
                </a:lnTo>
                <a:lnTo>
                  <a:pt x="294" y="129"/>
                </a:lnTo>
                <a:lnTo>
                  <a:pt x="293" y="130"/>
                </a:lnTo>
                <a:lnTo>
                  <a:pt x="294" y="128"/>
                </a:lnTo>
                <a:lnTo>
                  <a:pt x="294" y="126"/>
                </a:lnTo>
                <a:lnTo>
                  <a:pt x="293" y="129"/>
                </a:lnTo>
                <a:lnTo>
                  <a:pt x="292" y="129"/>
                </a:lnTo>
                <a:lnTo>
                  <a:pt x="292" y="128"/>
                </a:lnTo>
                <a:lnTo>
                  <a:pt x="293" y="127"/>
                </a:lnTo>
                <a:lnTo>
                  <a:pt x="292" y="127"/>
                </a:lnTo>
                <a:lnTo>
                  <a:pt x="292" y="128"/>
                </a:lnTo>
                <a:lnTo>
                  <a:pt x="292" y="129"/>
                </a:lnTo>
                <a:lnTo>
                  <a:pt x="292" y="130"/>
                </a:lnTo>
                <a:lnTo>
                  <a:pt x="291" y="131"/>
                </a:lnTo>
                <a:lnTo>
                  <a:pt x="290" y="131"/>
                </a:lnTo>
                <a:lnTo>
                  <a:pt x="290" y="129"/>
                </a:lnTo>
                <a:lnTo>
                  <a:pt x="290" y="127"/>
                </a:lnTo>
                <a:lnTo>
                  <a:pt x="291" y="126"/>
                </a:lnTo>
                <a:lnTo>
                  <a:pt x="291" y="125"/>
                </a:lnTo>
                <a:lnTo>
                  <a:pt x="290" y="125"/>
                </a:lnTo>
                <a:lnTo>
                  <a:pt x="290" y="126"/>
                </a:lnTo>
                <a:lnTo>
                  <a:pt x="289" y="126"/>
                </a:lnTo>
                <a:lnTo>
                  <a:pt x="290" y="127"/>
                </a:lnTo>
                <a:lnTo>
                  <a:pt x="290" y="128"/>
                </a:lnTo>
                <a:lnTo>
                  <a:pt x="290" y="129"/>
                </a:lnTo>
                <a:lnTo>
                  <a:pt x="289" y="129"/>
                </a:lnTo>
                <a:lnTo>
                  <a:pt x="290" y="130"/>
                </a:lnTo>
                <a:lnTo>
                  <a:pt x="289" y="130"/>
                </a:lnTo>
                <a:lnTo>
                  <a:pt x="290" y="131"/>
                </a:lnTo>
                <a:lnTo>
                  <a:pt x="290" y="132"/>
                </a:lnTo>
                <a:lnTo>
                  <a:pt x="289" y="132"/>
                </a:lnTo>
                <a:lnTo>
                  <a:pt x="289" y="130"/>
                </a:lnTo>
                <a:lnTo>
                  <a:pt x="288" y="130"/>
                </a:lnTo>
                <a:lnTo>
                  <a:pt x="289" y="128"/>
                </a:lnTo>
                <a:lnTo>
                  <a:pt x="288" y="128"/>
                </a:lnTo>
                <a:lnTo>
                  <a:pt x="288" y="129"/>
                </a:lnTo>
                <a:lnTo>
                  <a:pt x="287" y="129"/>
                </a:lnTo>
                <a:lnTo>
                  <a:pt x="288" y="130"/>
                </a:lnTo>
                <a:lnTo>
                  <a:pt x="288" y="131"/>
                </a:lnTo>
                <a:lnTo>
                  <a:pt x="288" y="132"/>
                </a:lnTo>
                <a:lnTo>
                  <a:pt x="287" y="131"/>
                </a:lnTo>
                <a:lnTo>
                  <a:pt x="287" y="130"/>
                </a:lnTo>
                <a:lnTo>
                  <a:pt x="286" y="130"/>
                </a:lnTo>
                <a:lnTo>
                  <a:pt x="286" y="129"/>
                </a:lnTo>
                <a:lnTo>
                  <a:pt x="285" y="129"/>
                </a:lnTo>
                <a:lnTo>
                  <a:pt x="284" y="128"/>
                </a:lnTo>
                <a:lnTo>
                  <a:pt x="285" y="128"/>
                </a:lnTo>
                <a:lnTo>
                  <a:pt x="286" y="127"/>
                </a:lnTo>
                <a:lnTo>
                  <a:pt x="286" y="128"/>
                </a:lnTo>
                <a:lnTo>
                  <a:pt x="287" y="128"/>
                </a:lnTo>
                <a:lnTo>
                  <a:pt x="287" y="127"/>
                </a:lnTo>
                <a:lnTo>
                  <a:pt x="288" y="127"/>
                </a:lnTo>
                <a:lnTo>
                  <a:pt x="289" y="126"/>
                </a:lnTo>
                <a:lnTo>
                  <a:pt x="287" y="126"/>
                </a:lnTo>
                <a:lnTo>
                  <a:pt x="288" y="126"/>
                </a:lnTo>
                <a:lnTo>
                  <a:pt x="289" y="125"/>
                </a:lnTo>
                <a:lnTo>
                  <a:pt x="287" y="125"/>
                </a:lnTo>
                <a:lnTo>
                  <a:pt x="287" y="123"/>
                </a:lnTo>
                <a:lnTo>
                  <a:pt x="286" y="122"/>
                </a:lnTo>
                <a:lnTo>
                  <a:pt x="287" y="124"/>
                </a:lnTo>
                <a:lnTo>
                  <a:pt x="288" y="125"/>
                </a:lnTo>
                <a:lnTo>
                  <a:pt x="289" y="124"/>
                </a:lnTo>
                <a:lnTo>
                  <a:pt x="290" y="124"/>
                </a:lnTo>
                <a:lnTo>
                  <a:pt x="289" y="123"/>
                </a:lnTo>
                <a:lnTo>
                  <a:pt x="290" y="123"/>
                </a:lnTo>
                <a:lnTo>
                  <a:pt x="291" y="122"/>
                </a:lnTo>
                <a:lnTo>
                  <a:pt x="291" y="123"/>
                </a:lnTo>
                <a:lnTo>
                  <a:pt x="291" y="124"/>
                </a:lnTo>
                <a:lnTo>
                  <a:pt x="293" y="124"/>
                </a:lnTo>
                <a:lnTo>
                  <a:pt x="296" y="122"/>
                </a:lnTo>
                <a:lnTo>
                  <a:pt x="297" y="122"/>
                </a:lnTo>
                <a:lnTo>
                  <a:pt x="298" y="123"/>
                </a:lnTo>
                <a:lnTo>
                  <a:pt x="296" y="123"/>
                </a:lnTo>
                <a:lnTo>
                  <a:pt x="297" y="123"/>
                </a:lnTo>
                <a:lnTo>
                  <a:pt x="297" y="124"/>
                </a:lnTo>
                <a:lnTo>
                  <a:pt x="296" y="124"/>
                </a:lnTo>
                <a:lnTo>
                  <a:pt x="296" y="125"/>
                </a:lnTo>
                <a:lnTo>
                  <a:pt x="297" y="125"/>
                </a:lnTo>
                <a:lnTo>
                  <a:pt x="297" y="126"/>
                </a:lnTo>
                <a:lnTo>
                  <a:pt x="299" y="125"/>
                </a:lnTo>
                <a:lnTo>
                  <a:pt x="300" y="126"/>
                </a:lnTo>
                <a:lnTo>
                  <a:pt x="301" y="127"/>
                </a:lnTo>
                <a:lnTo>
                  <a:pt x="302" y="128"/>
                </a:lnTo>
                <a:lnTo>
                  <a:pt x="302" y="127"/>
                </a:lnTo>
                <a:lnTo>
                  <a:pt x="303" y="126"/>
                </a:lnTo>
                <a:lnTo>
                  <a:pt x="304" y="126"/>
                </a:lnTo>
                <a:lnTo>
                  <a:pt x="305" y="126"/>
                </a:lnTo>
                <a:lnTo>
                  <a:pt x="304" y="126"/>
                </a:lnTo>
                <a:lnTo>
                  <a:pt x="304" y="127"/>
                </a:lnTo>
                <a:lnTo>
                  <a:pt x="305" y="127"/>
                </a:lnTo>
                <a:lnTo>
                  <a:pt x="305" y="128"/>
                </a:lnTo>
                <a:lnTo>
                  <a:pt x="305" y="129"/>
                </a:lnTo>
                <a:lnTo>
                  <a:pt x="306" y="128"/>
                </a:lnTo>
                <a:lnTo>
                  <a:pt x="307" y="129"/>
                </a:lnTo>
                <a:lnTo>
                  <a:pt x="308" y="129"/>
                </a:lnTo>
                <a:lnTo>
                  <a:pt x="309" y="129"/>
                </a:lnTo>
                <a:lnTo>
                  <a:pt x="310" y="129"/>
                </a:lnTo>
                <a:lnTo>
                  <a:pt x="311" y="129"/>
                </a:lnTo>
                <a:lnTo>
                  <a:pt x="311" y="128"/>
                </a:lnTo>
                <a:lnTo>
                  <a:pt x="311" y="129"/>
                </a:lnTo>
                <a:lnTo>
                  <a:pt x="311" y="128"/>
                </a:lnTo>
                <a:lnTo>
                  <a:pt x="311" y="127"/>
                </a:lnTo>
                <a:lnTo>
                  <a:pt x="312" y="127"/>
                </a:lnTo>
                <a:lnTo>
                  <a:pt x="313" y="127"/>
                </a:lnTo>
                <a:lnTo>
                  <a:pt x="314" y="127"/>
                </a:lnTo>
                <a:lnTo>
                  <a:pt x="315" y="127"/>
                </a:lnTo>
                <a:lnTo>
                  <a:pt x="315" y="126"/>
                </a:lnTo>
                <a:lnTo>
                  <a:pt x="314" y="126"/>
                </a:lnTo>
                <a:lnTo>
                  <a:pt x="314" y="125"/>
                </a:lnTo>
                <a:lnTo>
                  <a:pt x="315" y="126"/>
                </a:lnTo>
                <a:lnTo>
                  <a:pt x="315" y="125"/>
                </a:lnTo>
                <a:lnTo>
                  <a:pt x="315" y="124"/>
                </a:lnTo>
                <a:lnTo>
                  <a:pt x="316" y="124"/>
                </a:lnTo>
                <a:lnTo>
                  <a:pt x="316" y="123"/>
                </a:lnTo>
                <a:lnTo>
                  <a:pt x="315" y="124"/>
                </a:lnTo>
                <a:lnTo>
                  <a:pt x="315" y="121"/>
                </a:lnTo>
                <a:lnTo>
                  <a:pt x="318" y="122"/>
                </a:lnTo>
                <a:lnTo>
                  <a:pt x="319" y="122"/>
                </a:lnTo>
                <a:lnTo>
                  <a:pt x="319" y="121"/>
                </a:lnTo>
                <a:lnTo>
                  <a:pt x="316" y="121"/>
                </a:lnTo>
                <a:lnTo>
                  <a:pt x="317" y="120"/>
                </a:lnTo>
                <a:lnTo>
                  <a:pt x="317" y="118"/>
                </a:lnTo>
                <a:lnTo>
                  <a:pt x="317" y="117"/>
                </a:lnTo>
                <a:lnTo>
                  <a:pt x="316" y="117"/>
                </a:lnTo>
                <a:lnTo>
                  <a:pt x="316" y="118"/>
                </a:lnTo>
                <a:lnTo>
                  <a:pt x="315" y="120"/>
                </a:lnTo>
                <a:lnTo>
                  <a:pt x="314" y="121"/>
                </a:lnTo>
                <a:lnTo>
                  <a:pt x="313" y="122"/>
                </a:lnTo>
                <a:lnTo>
                  <a:pt x="313" y="123"/>
                </a:lnTo>
                <a:lnTo>
                  <a:pt x="314" y="123"/>
                </a:lnTo>
                <a:lnTo>
                  <a:pt x="314" y="124"/>
                </a:lnTo>
                <a:lnTo>
                  <a:pt x="313" y="124"/>
                </a:lnTo>
                <a:lnTo>
                  <a:pt x="313" y="125"/>
                </a:lnTo>
                <a:lnTo>
                  <a:pt x="312" y="126"/>
                </a:lnTo>
                <a:lnTo>
                  <a:pt x="311" y="126"/>
                </a:lnTo>
                <a:lnTo>
                  <a:pt x="310" y="126"/>
                </a:lnTo>
                <a:lnTo>
                  <a:pt x="310" y="127"/>
                </a:lnTo>
                <a:lnTo>
                  <a:pt x="309" y="127"/>
                </a:lnTo>
                <a:lnTo>
                  <a:pt x="310" y="127"/>
                </a:lnTo>
                <a:lnTo>
                  <a:pt x="310" y="126"/>
                </a:lnTo>
                <a:lnTo>
                  <a:pt x="309" y="126"/>
                </a:lnTo>
                <a:lnTo>
                  <a:pt x="310" y="126"/>
                </a:lnTo>
                <a:lnTo>
                  <a:pt x="310" y="125"/>
                </a:lnTo>
                <a:lnTo>
                  <a:pt x="310" y="124"/>
                </a:lnTo>
                <a:lnTo>
                  <a:pt x="310" y="123"/>
                </a:lnTo>
                <a:lnTo>
                  <a:pt x="309" y="123"/>
                </a:lnTo>
                <a:lnTo>
                  <a:pt x="309" y="124"/>
                </a:lnTo>
                <a:lnTo>
                  <a:pt x="310" y="124"/>
                </a:lnTo>
                <a:lnTo>
                  <a:pt x="310" y="125"/>
                </a:lnTo>
                <a:lnTo>
                  <a:pt x="309" y="125"/>
                </a:lnTo>
                <a:lnTo>
                  <a:pt x="308" y="126"/>
                </a:lnTo>
                <a:lnTo>
                  <a:pt x="308" y="127"/>
                </a:lnTo>
                <a:lnTo>
                  <a:pt x="308" y="126"/>
                </a:lnTo>
                <a:lnTo>
                  <a:pt x="307" y="126"/>
                </a:lnTo>
                <a:lnTo>
                  <a:pt x="307" y="125"/>
                </a:lnTo>
                <a:lnTo>
                  <a:pt x="307" y="124"/>
                </a:lnTo>
                <a:lnTo>
                  <a:pt x="306" y="124"/>
                </a:lnTo>
                <a:lnTo>
                  <a:pt x="305" y="124"/>
                </a:lnTo>
                <a:lnTo>
                  <a:pt x="305" y="123"/>
                </a:lnTo>
                <a:lnTo>
                  <a:pt x="306" y="123"/>
                </a:lnTo>
                <a:lnTo>
                  <a:pt x="305" y="123"/>
                </a:lnTo>
                <a:lnTo>
                  <a:pt x="305" y="122"/>
                </a:lnTo>
                <a:lnTo>
                  <a:pt x="304" y="123"/>
                </a:lnTo>
                <a:lnTo>
                  <a:pt x="304" y="122"/>
                </a:lnTo>
                <a:lnTo>
                  <a:pt x="304" y="121"/>
                </a:lnTo>
                <a:lnTo>
                  <a:pt x="303" y="122"/>
                </a:lnTo>
                <a:lnTo>
                  <a:pt x="303" y="123"/>
                </a:lnTo>
                <a:lnTo>
                  <a:pt x="302" y="123"/>
                </a:lnTo>
                <a:lnTo>
                  <a:pt x="302" y="124"/>
                </a:lnTo>
                <a:lnTo>
                  <a:pt x="302" y="123"/>
                </a:lnTo>
                <a:lnTo>
                  <a:pt x="302" y="122"/>
                </a:lnTo>
                <a:lnTo>
                  <a:pt x="302" y="121"/>
                </a:lnTo>
                <a:lnTo>
                  <a:pt x="303" y="121"/>
                </a:lnTo>
                <a:lnTo>
                  <a:pt x="304" y="120"/>
                </a:lnTo>
                <a:lnTo>
                  <a:pt x="305" y="120"/>
                </a:lnTo>
                <a:lnTo>
                  <a:pt x="304" y="119"/>
                </a:lnTo>
                <a:lnTo>
                  <a:pt x="303" y="119"/>
                </a:lnTo>
                <a:lnTo>
                  <a:pt x="303" y="120"/>
                </a:lnTo>
                <a:lnTo>
                  <a:pt x="302" y="120"/>
                </a:lnTo>
                <a:lnTo>
                  <a:pt x="301" y="120"/>
                </a:lnTo>
                <a:lnTo>
                  <a:pt x="302" y="120"/>
                </a:lnTo>
                <a:lnTo>
                  <a:pt x="302" y="121"/>
                </a:lnTo>
                <a:lnTo>
                  <a:pt x="301" y="121"/>
                </a:lnTo>
                <a:lnTo>
                  <a:pt x="300" y="121"/>
                </a:lnTo>
                <a:lnTo>
                  <a:pt x="299" y="121"/>
                </a:lnTo>
                <a:lnTo>
                  <a:pt x="298" y="120"/>
                </a:lnTo>
                <a:lnTo>
                  <a:pt x="298" y="119"/>
                </a:lnTo>
                <a:lnTo>
                  <a:pt x="298" y="118"/>
                </a:lnTo>
                <a:lnTo>
                  <a:pt x="299" y="118"/>
                </a:lnTo>
                <a:lnTo>
                  <a:pt x="300" y="118"/>
                </a:lnTo>
                <a:lnTo>
                  <a:pt x="300" y="119"/>
                </a:lnTo>
                <a:lnTo>
                  <a:pt x="301" y="118"/>
                </a:lnTo>
                <a:lnTo>
                  <a:pt x="300" y="118"/>
                </a:lnTo>
                <a:lnTo>
                  <a:pt x="301" y="117"/>
                </a:lnTo>
                <a:lnTo>
                  <a:pt x="301" y="118"/>
                </a:lnTo>
                <a:lnTo>
                  <a:pt x="302" y="118"/>
                </a:lnTo>
                <a:lnTo>
                  <a:pt x="302" y="117"/>
                </a:lnTo>
                <a:lnTo>
                  <a:pt x="303" y="117"/>
                </a:lnTo>
                <a:lnTo>
                  <a:pt x="304" y="116"/>
                </a:lnTo>
                <a:lnTo>
                  <a:pt x="304" y="115"/>
                </a:lnTo>
                <a:lnTo>
                  <a:pt x="303" y="115"/>
                </a:lnTo>
                <a:lnTo>
                  <a:pt x="302" y="116"/>
                </a:lnTo>
                <a:lnTo>
                  <a:pt x="302" y="117"/>
                </a:lnTo>
                <a:lnTo>
                  <a:pt x="301" y="117"/>
                </a:lnTo>
                <a:lnTo>
                  <a:pt x="300" y="117"/>
                </a:lnTo>
                <a:lnTo>
                  <a:pt x="300" y="116"/>
                </a:lnTo>
                <a:lnTo>
                  <a:pt x="299" y="117"/>
                </a:lnTo>
                <a:lnTo>
                  <a:pt x="299" y="118"/>
                </a:lnTo>
                <a:lnTo>
                  <a:pt x="299" y="117"/>
                </a:lnTo>
                <a:lnTo>
                  <a:pt x="299" y="118"/>
                </a:lnTo>
                <a:lnTo>
                  <a:pt x="298" y="118"/>
                </a:lnTo>
                <a:lnTo>
                  <a:pt x="298" y="117"/>
                </a:lnTo>
                <a:lnTo>
                  <a:pt x="297" y="117"/>
                </a:lnTo>
                <a:lnTo>
                  <a:pt x="297" y="118"/>
                </a:lnTo>
                <a:lnTo>
                  <a:pt x="296" y="117"/>
                </a:lnTo>
                <a:lnTo>
                  <a:pt x="296" y="116"/>
                </a:lnTo>
                <a:lnTo>
                  <a:pt x="297" y="115"/>
                </a:lnTo>
                <a:lnTo>
                  <a:pt x="298" y="114"/>
                </a:lnTo>
                <a:lnTo>
                  <a:pt x="299" y="115"/>
                </a:lnTo>
                <a:lnTo>
                  <a:pt x="300" y="115"/>
                </a:lnTo>
                <a:lnTo>
                  <a:pt x="301" y="115"/>
                </a:lnTo>
                <a:lnTo>
                  <a:pt x="302" y="115"/>
                </a:lnTo>
                <a:lnTo>
                  <a:pt x="301" y="114"/>
                </a:lnTo>
                <a:lnTo>
                  <a:pt x="300" y="114"/>
                </a:lnTo>
                <a:lnTo>
                  <a:pt x="299" y="114"/>
                </a:lnTo>
                <a:lnTo>
                  <a:pt x="300" y="113"/>
                </a:lnTo>
                <a:lnTo>
                  <a:pt x="301" y="113"/>
                </a:lnTo>
                <a:lnTo>
                  <a:pt x="301" y="114"/>
                </a:lnTo>
                <a:lnTo>
                  <a:pt x="302" y="113"/>
                </a:lnTo>
                <a:lnTo>
                  <a:pt x="302" y="114"/>
                </a:lnTo>
                <a:lnTo>
                  <a:pt x="303" y="113"/>
                </a:lnTo>
                <a:lnTo>
                  <a:pt x="304" y="113"/>
                </a:lnTo>
                <a:lnTo>
                  <a:pt x="304" y="112"/>
                </a:lnTo>
                <a:lnTo>
                  <a:pt x="303" y="112"/>
                </a:lnTo>
                <a:lnTo>
                  <a:pt x="302" y="112"/>
                </a:lnTo>
                <a:lnTo>
                  <a:pt x="301" y="112"/>
                </a:lnTo>
                <a:lnTo>
                  <a:pt x="300" y="112"/>
                </a:lnTo>
                <a:lnTo>
                  <a:pt x="299" y="113"/>
                </a:lnTo>
                <a:lnTo>
                  <a:pt x="299" y="112"/>
                </a:lnTo>
                <a:lnTo>
                  <a:pt x="300" y="111"/>
                </a:lnTo>
                <a:lnTo>
                  <a:pt x="302" y="111"/>
                </a:lnTo>
                <a:lnTo>
                  <a:pt x="303" y="111"/>
                </a:lnTo>
                <a:lnTo>
                  <a:pt x="305" y="111"/>
                </a:lnTo>
                <a:lnTo>
                  <a:pt x="304" y="110"/>
                </a:lnTo>
                <a:lnTo>
                  <a:pt x="303" y="110"/>
                </a:lnTo>
                <a:lnTo>
                  <a:pt x="304" y="109"/>
                </a:lnTo>
                <a:lnTo>
                  <a:pt x="303" y="109"/>
                </a:lnTo>
                <a:lnTo>
                  <a:pt x="302" y="110"/>
                </a:lnTo>
                <a:lnTo>
                  <a:pt x="302" y="109"/>
                </a:lnTo>
                <a:lnTo>
                  <a:pt x="302" y="108"/>
                </a:lnTo>
                <a:lnTo>
                  <a:pt x="303" y="108"/>
                </a:lnTo>
                <a:lnTo>
                  <a:pt x="304" y="108"/>
                </a:lnTo>
                <a:lnTo>
                  <a:pt x="305" y="108"/>
                </a:lnTo>
                <a:lnTo>
                  <a:pt x="304" y="107"/>
                </a:lnTo>
                <a:lnTo>
                  <a:pt x="304" y="106"/>
                </a:lnTo>
                <a:lnTo>
                  <a:pt x="303" y="106"/>
                </a:lnTo>
                <a:lnTo>
                  <a:pt x="302" y="108"/>
                </a:lnTo>
                <a:lnTo>
                  <a:pt x="302" y="107"/>
                </a:lnTo>
                <a:lnTo>
                  <a:pt x="302" y="106"/>
                </a:lnTo>
                <a:lnTo>
                  <a:pt x="302" y="105"/>
                </a:lnTo>
                <a:lnTo>
                  <a:pt x="302" y="107"/>
                </a:lnTo>
                <a:lnTo>
                  <a:pt x="301" y="107"/>
                </a:lnTo>
                <a:lnTo>
                  <a:pt x="301" y="108"/>
                </a:lnTo>
                <a:lnTo>
                  <a:pt x="301" y="109"/>
                </a:lnTo>
                <a:lnTo>
                  <a:pt x="301" y="110"/>
                </a:lnTo>
                <a:lnTo>
                  <a:pt x="300" y="109"/>
                </a:lnTo>
                <a:lnTo>
                  <a:pt x="299" y="109"/>
                </a:lnTo>
                <a:lnTo>
                  <a:pt x="299" y="110"/>
                </a:lnTo>
                <a:lnTo>
                  <a:pt x="299" y="111"/>
                </a:lnTo>
                <a:lnTo>
                  <a:pt x="298" y="111"/>
                </a:lnTo>
                <a:lnTo>
                  <a:pt x="298" y="112"/>
                </a:lnTo>
                <a:lnTo>
                  <a:pt x="298" y="113"/>
                </a:lnTo>
                <a:lnTo>
                  <a:pt x="297" y="113"/>
                </a:lnTo>
                <a:lnTo>
                  <a:pt x="297" y="112"/>
                </a:lnTo>
                <a:lnTo>
                  <a:pt x="297" y="111"/>
                </a:lnTo>
                <a:lnTo>
                  <a:pt x="298" y="111"/>
                </a:lnTo>
                <a:lnTo>
                  <a:pt x="298" y="110"/>
                </a:lnTo>
                <a:lnTo>
                  <a:pt x="297" y="111"/>
                </a:lnTo>
                <a:lnTo>
                  <a:pt x="296" y="111"/>
                </a:lnTo>
                <a:lnTo>
                  <a:pt x="296" y="112"/>
                </a:lnTo>
                <a:lnTo>
                  <a:pt x="295" y="112"/>
                </a:lnTo>
                <a:lnTo>
                  <a:pt x="295" y="113"/>
                </a:lnTo>
                <a:lnTo>
                  <a:pt x="296" y="113"/>
                </a:lnTo>
                <a:lnTo>
                  <a:pt x="296" y="114"/>
                </a:lnTo>
                <a:lnTo>
                  <a:pt x="295" y="115"/>
                </a:lnTo>
                <a:lnTo>
                  <a:pt x="295" y="116"/>
                </a:lnTo>
                <a:lnTo>
                  <a:pt x="294" y="115"/>
                </a:lnTo>
                <a:lnTo>
                  <a:pt x="294" y="116"/>
                </a:lnTo>
                <a:lnTo>
                  <a:pt x="294" y="117"/>
                </a:lnTo>
                <a:lnTo>
                  <a:pt x="295" y="117"/>
                </a:lnTo>
                <a:lnTo>
                  <a:pt x="294" y="117"/>
                </a:lnTo>
                <a:lnTo>
                  <a:pt x="293" y="115"/>
                </a:lnTo>
                <a:lnTo>
                  <a:pt x="293" y="114"/>
                </a:lnTo>
                <a:lnTo>
                  <a:pt x="294" y="114"/>
                </a:lnTo>
                <a:lnTo>
                  <a:pt x="295" y="113"/>
                </a:lnTo>
                <a:lnTo>
                  <a:pt x="294" y="113"/>
                </a:lnTo>
                <a:lnTo>
                  <a:pt x="293" y="113"/>
                </a:lnTo>
                <a:lnTo>
                  <a:pt x="293" y="112"/>
                </a:lnTo>
                <a:lnTo>
                  <a:pt x="293" y="113"/>
                </a:lnTo>
                <a:lnTo>
                  <a:pt x="292" y="112"/>
                </a:lnTo>
                <a:lnTo>
                  <a:pt x="292" y="114"/>
                </a:lnTo>
                <a:lnTo>
                  <a:pt x="291" y="113"/>
                </a:lnTo>
                <a:lnTo>
                  <a:pt x="290" y="112"/>
                </a:lnTo>
                <a:lnTo>
                  <a:pt x="291" y="111"/>
                </a:lnTo>
                <a:lnTo>
                  <a:pt x="292" y="112"/>
                </a:lnTo>
                <a:lnTo>
                  <a:pt x="292" y="111"/>
                </a:lnTo>
                <a:lnTo>
                  <a:pt x="291" y="111"/>
                </a:lnTo>
                <a:lnTo>
                  <a:pt x="290" y="110"/>
                </a:lnTo>
                <a:lnTo>
                  <a:pt x="291" y="110"/>
                </a:lnTo>
                <a:lnTo>
                  <a:pt x="292" y="110"/>
                </a:lnTo>
                <a:lnTo>
                  <a:pt x="292" y="111"/>
                </a:lnTo>
                <a:lnTo>
                  <a:pt x="293" y="112"/>
                </a:lnTo>
                <a:lnTo>
                  <a:pt x="293" y="111"/>
                </a:lnTo>
                <a:lnTo>
                  <a:pt x="293" y="110"/>
                </a:lnTo>
                <a:lnTo>
                  <a:pt x="294" y="111"/>
                </a:lnTo>
                <a:lnTo>
                  <a:pt x="295" y="111"/>
                </a:lnTo>
                <a:lnTo>
                  <a:pt x="296" y="111"/>
                </a:lnTo>
                <a:lnTo>
                  <a:pt x="295" y="111"/>
                </a:lnTo>
                <a:lnTo>
                  <a:pt x="296" y="110"/>
                </a:lnTo>
                <a:lnTo>
                  <a:pt x="295" y="110"/>
                </a:lnTo>
                <a:lnTo>
                  <a:pt x="295" y="109"/>
                </a:lnTo>
                <a:lnTo>
                  <a:pt x="294" y="108"/>
                </a:lnTo>
                <a:lnTo>
                  <a:pt x="294" y="109"/>
                </a:lnTo>
                <a:lnTo>
                  <a:pt x="294" y="110"/>
                </a:lnTo>
                <a:lnTo>
                  <a:pt x="293" y="109"/>
                </a:lnTo>
                <a:lnTo>
                  <a:pt x="293" y="108"/>
                </a:lnTo>
                <a:lnTo>
                  <a:pt x="293" y="109"/>
                </a:lnTo>
                <a:lnTo>
                  <a:pt x="292" y="109"/>
                </a:lnTo>
                <a:lnTo>
                  <a:pt x="292" y="108"/>
                </a:lnTo>
                <a:lnTo>
                  <a:pt x="292" y="107"/>
                </a:lnTo>
                <a:lnTo>
                  <a:pt x="293" y="107"/>
                </a:lnTo>
                <a:lnTo>
                  <a:pt x="293" y="106"/>
                </a:lnTo>
                <a:lnTo>
                  <a:pt x="292" y="106"/>
                </a:lnTo>
                <a:lnTo>
                  <a:pt x="292" y="105"/>
                </a:lnTo>
                <a:lnTo>
                  <a:pt x="291" y="105"/>
                </a:lnTo>
                <a:lnTo>
                  <a:pt x="291" y="106"/>
                </a:lnTo>
                <a:lnTo>
                  <a:pt x="292" y="106"/>
                </a:lnTo>
                <a:lnTo>
                  <a:pt x="291" y="107"/>
                </a:lnTo>
                <a:lnTo>
                  <a:pt x="290" y="106"/>
                </a:lnTo>
                <a:lnTo>
                  <a:pt x="289" y="105"/>
                </a:lnTo>
                <a:lnTo>
                  <a:pt x="290" y="105"/>
                </a:lnTo>
                <a:lnTo>
                  <a:pt x="289" y="105"/>
                </a:lnTo>
                <a:lnTo>
                  <a:pt x="290" y="104"/>
                </a:lnTo>
                <a:lnTo>
                  <a:pt x="290" y="103"/>
                </a:lnTo>
                <a:lnTo>
                  <a:pt x="289" y="103"/>
                </a:lnTo>
                <a:lnTo>
                  <a:pt x="289" y="104"/>
                </a:lnTo>
                <a:lnTo>
                  <a:pt x="289" y="105"/>
                </a:lnTo>
                <a:lnTo>
                  <a:pt x="289" y="106"/>
                </a:lnTo>
                <a:lnTo>
                  <a:pt x="289" y="107"/>
                </a:lnTo>
                <a:lnTo>
                  <a:pt x="288" y="107"/>
                </a:lnTo>
                <a:lnTo>
                  <a:pt x="289" y="108"/>
                </a:lnTo>
                <a:lnTo>
                  <a:pt x="289" y="109"/>
                </a:lnTo>
                <a:lnTo>
                  <a:pt x="288" y="108"/>
                </a:lnTo>
                <a:lnTo>
                  <a:pt x="288" y="109"/>
                </a:lnTo>
                <a:lnTo>
                  <a:pt x="287" y="108"/>
                </a:lnTo>
                <a:lnTo>
                  <a:pt x="286" y="108"/>
                </a:lnTo>
                <a:lnTo>
                  <a:pt x="286" y="109"/>
                </a:lnTo>
                <a:lnTo>
                  <a:pt x="287" y="109"/>
                </a:lnTo>
                <a:lnTo>
                  <a:pt x="288" y="109"/>
                </a:lnTo>
                <a:lnTo>
                  <a:pt x="289" y="109"/>
                </a:lnTo>
                <a:lnTo>
                  <a:pt x="289" y="110"/>
                </a:lnTo>
                <a:lnTo>
                  <a:pt x="289" y="111"/>
                </a:lnTo>
                <a:lnTo>
                  <a:pt x="288" y="110"/>
                </a:lnTo>
                <a:lnTo>
                  <a:pt x="288" y="111"/>
                </a:lnTo>
                <a:lnTo>
                  <a:pt x="287" y="111"/>
                </a:lnTo>
                <a:lnTo>
                  <a:pt x="287" y="110"/>
                </a:lnTo>
                <a:lnTo>
                  <a:pt x="287" y="111"/>
                </a:lnTo>
                <a:lnTo>
                  <a:pt x="287" y="110"/>
                </a:lnTo>
                <a:lnTo>
                  <a:pt x="287" y="111"/>
                </a:lnTo>
                <a:lnTo>
                  <a:pt x="287" y="112"/>
                </a:lnTo>
                <a:lnTo>
                  <a:pt x="288" y="112"/>
                </a:lnTo>
                <a:lnTo>
                  <a:pt x="288" y="113"/>
                </a:lnTo>
                <a:lnTo>
                  <a:pt x="287" y="113"/>
                </a:lnTo>
                <a:lnTo>
                  <a:pt x="287" y="112"/>
                </a:lnTo>
                <a:lnTo>
                  <a:pt x="286" y="111"/>
                </a:lnTo>
                <a:lnTo>
                  <a:pt x="286" y="112"/>
                </a:lnTo>
                <a:lnTo>
                  <a:pt x="285" y="112"/>
                </a:lnTo>
                <a:lnTo>
                  <a:pt x="285" y="111"/>
                </a:lnTo>
                <a:lnTo>
                  <a:pt x="285" y="110"/>
                </a:lnTo>
                <a:lnTo>
                  <a:pt x="286" y="110"/>
                </a:lnTo>
                <a:lnTo>
                  <a:pt x="286" y="109"/>
                </a:lnTo>
                <a:lnTo>
                  <a:pt x="285" y="108"/>
                </a:lnTo>
                <a:lnTo>
                  <a:pt x="286" y="107"/>
                </a:lnTo>
                <a:lnTo>
                  <a:pt x="286" y="106"/>
                </a:lnTo>
                <a:lnTo>
                  <a:pt x="287" y="106"/>
                </a:lnTo>
                <a:lnTo>
                  <a:pt x="288" y="106"/>
                </a:lnTo>
                <a:lnTo>
                  <a:pt x="288" y="105"/>
                </a:lnTo>
                <a:lnTo>
                  <a:pt x="288" y="103"/>
                </a:lnTo>
                <a:lnTo>
                  <a:pt x="287" y="103"/>
                </a:lnTo>
                <a:lnTo>
                  <a:pt x="286" y="103"/>
                </a:lnTo>
                <a:lnTo>
                  <a:pt x="287" y="103"/>
                </a:lnTo>
                <a:lnTo>
                  <a:pt x="287" y="104"/>
                </a:lnTo>
                <a:lnTo>
                  <a:pt x="287" y="105"/>
                </a:lnTo>
                <a:lnTo>
                  <a:pt x="286" y="105"/>
                </a:lnTo>
                <a:lnTo>
                  <a:pt x="287" y="105"/>
                </a:lnTo>
                <a:lnTo>
                  <a:pt x="286" y="104"/>
                </a:lnTo>
                <a:lnTo>
                  <a:pt x="286" y="105"/>
                </a:lnTo>
                <a:lnTo>
                  <a:pt x="286" y="104"/>
                </a:lnTo>
                <a:lnTo>
                  <a:pt x="285" y="104"/>
                </a:lnTo>
                <a:lnTo>
                  <a:pt x="285" y="105"/>
                </a:lnTo>
                <a:lnTo>
                  <a:pt x="286" y="106"/>
                </a:lnTo>
                <a:lnTo>
                  <a:pt x="285" y="106"/>
                </a:lnTo>
                <a:lnTo>
                  <a:pt x="284" y="105"/>
                </a:lnTo>
                <a:lnTo>
                  <a:pt x="284" y="106"/>
                </a:lnTo>
                <a:lnTo>
                  <a:pt x="284" y="107"/>
                </a:lnTo>
                <a:lnTo>
                  <a:pt x="284" y="108"/>
                </a:lnTo>
                <a:lnTo>
                  <a:pt x="284" y="109"/>
                </a:lnTo>
                <a:lnTo>
                  <a:pt x="283" y="108"/>
                </a:lnTo>
                <a:lnTo>
                  <a:pt x="283" y="109"/>
                </a:lnTo>
                <a:lnTo>
                  <a:pt x="284" y="109"/>
                </a:lnTo>
                <a:lnTo>
                  <a:pt x="284" y="110"/>
                </a:lnTo>
                <a:lnTo>
                  <a:pt x="283" y="111"/>
                </a:lnTo>
                <a:lnTo>
                  <a:pt x="283" y="112"/>
                </a:lnTo>
                <a:lnTo>
                  <a:pt x="282" y="112"/>
                </a:lnTo>
                <a:lnTo>
                  <a:pt x="282" y="113"/>
                </a:lnTo>
                <a:lnTo>
                  <a:pt x="283" y="113"/>
                </a:lnTo>
                <a:lnTo>
                  <a:pt x="283" y="114"/>
                </a:lnTo>
                <a:lnTo>
                  <a:pt x="283" y="115"/>
                </a:lnTo>
                <a:lnTo>
                  <a:pt x="283" y="116"/>
                </a:lnTo>
                <a:lnTo>
                  <a:pt x="282" y="116"/>
                </a:lnTo>
                <a:lnTo>
                  <a:pt x="282" y="115"/>
                </a:lnTo>
                <a:lnTo>
                  <a:pt x="281" y="115"/>
                </a:lnTo>
                <a:lnTo>
                  <a:pt x="282" y="116"/>
                </a:lnTo>
                <a:lnTo>
                  <a:pt x="282" y="117"/>
                </a:lnTo>
                <a:lnTo>
                  <a:pt x="281" y="117"/>
                </a:lnTo>
                <a:lnTo>
                  <a:pt x="281" y="115"/>
                </a:lnTo>
                <a:lnTo>
                  <a:pt x="281" y="114"/>
                </a:lnTo>
                <a:lnTo>
                  <a:pt x="281" y="113"/>
                </a:lnTo>
                <a:lnTo>
                  <a:pt x="281" y="112"/>
                </a:lnTo>
                <a:lnTo>
                  <a:pt x="281" y="111"/>
                </a:lnTo>
                <a:lnTo>
                  <a:pt x="281" y="110"/>
                </a:lnTo>
                <a:lnTo>
                  <a:pt x="281" y="109"/>
                </a:lnTo>
                <a:lnTo>
                  <a:pt x="281" y="108"/>
                </a:lnTo>
                <a:lnTo>
                  <a:pt x="282" y="107"/>
                </a:lnTo>
                <a:lnTo>
                  <a:pt x="283" y="108"/>
                </a:lnTo>
                <a:lnTo>
                  <a:pt x="283" y="107"/>
                </a:lnTo>
                <a:lnTo>
                  <a:pt x="283" y="106"/>
                </a:lnTo>
                <a:lnTo>
                  <a:pt x="282" y="106"/>
                </a:lnTo>
                <a:lnTo>
                  <a:pt x="282" y="105"/>
                </a:lnTo>
                <a:lnTo>
                  <a:pt x="283" y="105"/>
                </a:lnTo>
                <a:lnTo>
                  <a:pt x="283" y="106"/>
                </a:lnTo>
                <a:lnTo>
                  <a:pt x="283" y="105"/>
                </a:lnTo>
                <a:lnTo>
                  <a:pt x="284" y="104"/>
                </a:lnTo>
                <a:lnTo>
                  <a:pt x="284" y="103"/>
                </a:lnTo>
                <a:lnTo>
                  <a:pt x="284" y="102"/>
                </a:lnTo>
                <a:lnTo>
                  <a:pt x="284" y="101"/>
                </a:lnTo>
                <a:lnTo>
                  <a:pt x="285" y="100"/>
                </a:lnTo>
                <a:lnTo>
                  <a:pt x="286" y="100"/>
                </a:lnTo>
                <a:lnTo>
                  <a:pt x="287" y="100"/>
                </a:lnTo>
                <a:lnTo>
                  <a:pt x="287" y="99"/>
                </a:lnTo>
                <a:lnTo>
                  <a:pt x="287" y="98"/>
                </a:lnTo>
                <a:lnTo>
                  <a:pt x="288" y="97"/>
                </a:lnTo>
                <a:lnTo>
                  <a:pt x="289" y="97"/>
                </a:lnTo>
                <a:lnTo>
                  <a:pt x="289" y="96"/>
                </a:lnTo>
                <a:lnTo>
                  <a:pt x="290" y="97"/>
                </a:lnTo>
                <a:lnTo>
                  <a:pt x="289" y="97"/>
                </a:lnTo>
                <a:lnTo>
                  <a:pt x="288" y="98"/>
                </a:lnTo>
                <a:lnTo>
                  <a:pt x="288" y="99"/>
                </a:lnTo>
                <a:lnTo>
                  <a:pt x="289" y="99"/>
                </a:lnTo>
                <a:lnTo>
                  <a:pt x="289" y="98"/>
                </a:lnTo>
                <a:lnTo>
                  <a:pt x="289" y="99"/>
                </a:lnTo>
                <a:lnTo>
                  <a:pt x="289" y="100"/>
                </a:lnTo>
                <a:lnTo>
                  <a:pt x="289" y="99"/>
                </a:lnTo>
                <a:lnTo>
                  <a:pt x="290" y="100"/>
                </a:lnTo>
                <a:lnTo>
                  <a:pt x="290" y="101"/>
                </a:lnTo>
                <a:lnTo>
                  <a:pt x="291" y="101"/>
                </a:lnTo>
                <a:lnTo>
                  <a:pt x="292" y="101"/>
                </a:lnTo>
                <a:lnTo>
                  <a:pt x="292" y="102"/>
                </a:lnTo>
                <a:lnTo>
                  <a:pt x="292" y="101"/>
                </a:lnTo>
                <a:lnTo>
                  <a:pt x="292" y="102"/>
                </a:lnTo>
                <a:lnTo>
                  <a:pt x="293" y="102"/>
                </a:lnTo>
                <a:lnTo>
                  <a:pt x="293" y="103"/>
                </a:lnTo>
                <a:lnTo>
                  <a:pt x="292" y="102"/>
                </a:lnTo>
                <a:lnTo>
                  <a:pt x="292" y="103"/>
                </a:lnTo>
                <a:lnTo>
                  <a:pt x="293" y="105"/>
                </a:lnTo>
                <a:lnTo>
                  <a:pt x="294" y="105"/>
                </a:lnTo>
                <a:lnTo>
                  <a:pt x="294" y="106"/>
                </a:lnTo>
                <a:lnTo>
                  <a:pt x="295" y="106"/>
                </a:lnTo>
                <a:lnTo>
                  <a:pt x="296" y="107"/>
                </a:lnTo>
                <a:lnTo>
                  <a:pt x="296" y="108"/>
                </a:lnTo>
                <a:lnTo>
                  <a:pt x="296" y="109"/>
                </a:lnTo>
                <a:lnTo>
                  <a:pt x="297" y="109"/>
                </a:lnTo>
                <a:lnTo>
                  <a:pt x="297" y="108"/>
                </a:lnTo>
                <a:lnTo>
                  <a:pt x="298" y="107"/>
                </a:lnTo>
                <a:lnTo>
                  <a:pt x="298" y="106"/>
                </a:lnTo>
                <a:lnTo>
                  <a:pt x="299" y="106"/>
                </a:lnTo>
                <a:lnTo>
                  <a:pt x="299" y="105"/>
                </a:lnTo>
                <a:lnTo>
                  <a:pt x="300" y="105"/>
                </a:lnTo>
                <a:lnTo>
                  <a:pt x="301" y="105"/>
                </a:lnTo>
                <a:lnTo>
                  <a:pt x="301" y="104"/>
                </a:lnTo>
                <a:lnTo>
                  <a:pt x="302" y="104"/>
                </a:lnTo>
                <a:lnTo>
                  <a:pt x="301" y="103"/>
                </a:lnTo>
                <a:lnTo>
                  <a:pt x="302" y="103"/>
                </a:lnTo>
                <a:lnTo>
                  <a:pt x="302" y="102"/>
                </a:lnTo>
                <a:lnTo>
                  <a:pt x="301" y="103"/>
                </a:lnTo>
                <a:lnTo>
                  <a:pt x="301" y="102"/>
                </a:lnTo>
                <a:lnTo>
                  <a:pt x="301" y="103"/>
                </a:lnTo>
                <a:lnTo>
                  <a:pt x="300" y="103"/>
                </a:lnTo>
                <a:lnTo>
                  <a:pt x="300" y="104"/>
                </a:lnTo>
                <a:lnTo>
                  <a:pt x="299" y="104"/>
                </a:lnTo>
                <a:lnTo>
                  <a:pt x="299" y="105"/>
                </a:lnTo>
                <a:lnTo>
                  <a:pt x="298" y="105"/>
                </a:lnTo>
                <a:lnTo>
                  <a:pt x="298" y="106"/>
                </a:lnTo>
                <a:lnTo>
                  <a:pt x="297" y="106"/>
                </a:lnTo>
                <a:lnTo>
                  <a:pt x="298" y="105"/>
                </a:lnTo>
                <a:lnTo>
                  <a:pt x="297" y="105"/>
                </a:lnTo>
                <a:lnTo>
                  <a:pt x="297" y="104"/>
                </a:lnTo>
                <a:lnTo>
                  <a:pt x="298" y="104"/>
                </a:lnTo>
                <a:lnTo>
                  <a:pt x="298" y="103"/>
                </a:lnTo>
                <a:lnTo>
                  <a:pt x="297" y="103"/>
                </a:lnTo>
                <a:lnTo>
                  <a:pt x="296" y="104"/>
                </a:lnTo>
                <a:lnTo>
                  <a:pt x="296" y="105"/>
                </a:lnTo>
                <a:lnTo>
                  <a:pt x="297" y="106"/>
                </a:lnTo>
                <a:lnTo>
                  <a:pt x="296" y="106"/>
                </a:lnTo>
                <a:lnTo>
                  <a:pt x="296" y="105"/>
                </a:lnTo>
                <a:lnTo>
                  <a:pt x="295" y="104"/>
                </a:lnTo>
                <a:lnTo>
                  <a:pt x="295" y="103"/>
                </a:lnTo>
                <a:lnTo>
                  <a:pt x="296" y="103"/>
                </a:lnTo>
                <a:lnTo>
                  <a:pt x="296" y="102"/>
                </a:lnTo>
                <a:lnTo>
                  <a:pt x="297" y="102"/>
                </a:lnTo>
                <a:lnTo>
                  <a:pt x="297" y="101"/>
                </a:lnTo>
                <a:lnTo>
                  <a:pt x="296" y="102"/>
                </a:lnTo>
                <a:lnTo>
                  <a:pt x="295" y="102"/>
                </a:lnTo>
                <a:lnTo>
                  <a:pt x="295" y="103"/>
                </a:lnTo>
                <a:lnTo>
                  <a:pt x="294" y="103"/>
                </a:lnTo>
                <a:lnTo>
                  <a:pt x="294" y="102"/>
                </a:lnTo>
                <a:lnTo>
                  <a:pt x="295" y="101"/>
                </a:lnTo>
                <a:lnTo>
                  <a:pt x="295" y="100"/>
                </a:lnTo>
                <a:lnTo>
                  <a:pt x="296" y="99"/>
                </a:lnTo>
                <a:lnTo>
                  <a:pt x="296" y="100"/>
                </a:lnTo>
                <a:lnTo>
                  <a:pt x="296" y="99"/>
                </a:lnTo>
                <a:lnTo>
                  <a:pt x="295" y="99"/>
                </a:lnTo>
                <a:lnTo>
                  <a:pt x="295" y="98"/>
                </a:lnTo>
                <a:lnTo>
                  <a:pt x="295" y="97"/>
                </a:lnTo>
                <a:lnTo>
                  <a:pt x="296" y="97"/>
                </a:lnTo>
                <a:lnTo>
                  <a:pt x="297" y="97"/>
                </a:lnTo>
                <a:lnTo>
                  <a:pt x="298" y="97"/>
                </a:lnTo>
                <a:lnTo>
                  <a:pt x="298" y="98"/>
                </a:lnTo>
                <a:lnTo>
                  <a:pt x="299" y="97"/>
                </a:lnTo>
                <a:lnTo>
                  <a:pt x="298" y="97"/>
                </a:lnTo>
                <a:lnTo>
                  <a:pt x="299" y="97"/>
                </a:lnTo>
                <a:lnTo>
                  <a:pt x="299" y="96"/>
                </a:lnTo>
                <a:lnTo>
                  <a:pt x="298" y="96"/>
                </a:lnTo>
                <a:lnTo>
                  <a:pt x="297" y="95"/>
                </a:lnTo>
                <a:lnTo>
                  <a:pt x="296" y="95"/>
                </a:lnTo>
                <a:lnTo>
                  <a:pt x="295" y="95"/>
                </a:lnTo>
                <a:lnTo>
                  <a:pt x="296" y="93"/>
                </a:lnTo>
                <a:lnTo>
                  <a:pt x="296" y="94"/>
                </a:lnTo>
                <a:lnTo>
                  <a:pt x="298" y="92"/>
                </a:lnTo>
                <a:lnTo>
                  <a:pt x="297" y="92"/>
                </a:lnTo>
                <a:lnTo>
                  <a:pt x="296" y="92"/>
                </a:lnTo>
                <a:lnTo>
                  <a:pt x="295" y="92"/>
                </a:lnTo>
                <a:lnTo>
                  <a:pt x="295" y="93"/>
                </a:lnTo>
                <a:lnTo>
                  <a:pt x="295" y="94"/>
                </a:lnTo>
                <a:lnTo>
                  <a:pt x="295" y="95"/>
                </a:lnTo>
                <a:lnTo>
                  <a:pt x="295" y="96"/>
                </a:lnTo>
                <a:lnTo>
                  <a:pt x="294" y="96"/>
                </a:lnTo>
                <a:lnTo>
                  <a:pt x="295" y="95"/>
                </a:lnTo>
                <a:lnTo>
                  <a:pt x="294" y="95"/>
                </a:lnTo>
                <a:lnTo>
                  <a:pt x="295" y="92"/>
                </a:lnTo>
                <a:lnTo>
                  <a:pt x="295" y="91"/>
                </a:lnTo>
                <a:lnTo>
                  <a:pt x="295" y="90"/>
                </a:lnTo>
                <a:lnTo>
                  <a:pt x="295" y="91"/>
                </a:lnTo>
                <a:lnTo>
                  <a:pt x="294" y="92"/>
                </a:lnTo>
                <a:lnTo>
                  <a:pt x="294" y="88"/>
                </a:lnTo>
                <a:lnTo>
                  <a:pt x="293" y="88"/>
                </a:lnTo>
                <a:lnTo>
                  <a:pt x="293" y="87"/>
                </a:lnTo>
                <a:lnTo>
                  <a:pt x="293" y="86"/>
                </a:lnTo>
                <a:lnTo>
                  <a:pt x="292" y="86"/>
                </a:lnTo>
                <a:lnTo>
                  <a:pt x="292" y="87"/>
                </a:lnTo>
                <a:lnTo>
                  <a:pt x="291" y="86"/>
                </a:lnTo>
                <a:lnTo>
                  <a:pt x="291" y="85"/>
                </a:lnTo>
                <a:lnTo>
                  <a:pt x="292" y="85"/>
                </a:lnTo>
                <a:lnTo>
                  <a:pt x="292" y="86"/>
                </a:lnTo>
                <a:lnTo>
                  <a:pt x="293" y="85"/>
                </a:lnTo>
                <a:lnTo>
                  <a:pt x="292" y="84"/>
                </a:lnTo>
                <a:lnTo>
                  <a:pt x="292" y="85"/>
                </a:lnTo>
                <a:lnTo>
                  <a:pt x="291" y="84"/>
                </a:lnTo>
                <a:lnTo>
                  <a:pt x="290" y="84"/>
                </a:lnTo>
                <a:lnTo>
                  <a:pt x="289" y="84"/>
                </a:lnTo>
                <a:lnTo>
                  <a:pt x="289" y="85"/>
                </a:lnTo>
                <a:lnTo>
                  <a:pt x="288" y="84"/>
                </a:lnTo>
                <a:lnTo>
                  <a:pt x="288" y="85"/>
                </a:lnTo>
                <a:lnTo>
                  <a:pt x="287" y="85"/>
                </a:lnTo>
                <a:lnTo>
                  <a:pt x="288" y="86"/>
                </a:lnTo>
                <a:lnTo>
                  <a:pt x="289" y="86"/>
                </a:lnTo>
                <a:lnTo>
                  <a:pt x="289" y="85"/>
                </a:lnTo>
                <a:lnTo>
                  <a:pt x="290" y="85"/>
                </a:lnTo>
                <a:lnTo>
                  <a:pt x="290" y="86"/>
                </a:lnTo>
                <a:lnTo>
                  <a:pt x="290" y="87"/>
                </a:lnTo>
                <a:lnTo>
                  <a:pt x="289" y="87"/>
                </a:lnTo>
                <a:lnTo>
                  <a:pt x="289" y="88"/>
                </a:lnTo>
                <a:lnTo>
                  <a:pt x="290" y="88"/>
                </a:lnTo>
                <a:lnTo>
                  <a:pt x="290" y="89"/>
                </a:lnTo>
                <a:lnTo>
                  <a:pt x="289" y="89"/>
                </a:lnTo>
                <a:lnTo>
                  <a:pt x="288" y="87"/>
                </a:lnTo>
                <a:lnTo>
                  <a:pt x="287" y="88"/>
                </a:lnTo>
                <a:lnTo>
                  <a:pt x="287" y="87"/>
                </a:lnTo>
                <a:lnTo>
                  <a:pt x="287" y="85"/>
                </a:lnTo>
                <a:lnTo>
                  <a:pt x="287" y="84"/>
                </a:lnTo>
                <a:lnTo>
                  <a:pt x="287" y="85"/>
                </a:lnTo>
                <a:lnTo>
                  <a:pt x="286" y="86"/>
                </a:lnTo>
                <a:lnTo>
                  <a:pt x="287" y="86"/>
                </a:lnTo>
                <a:lnTo>
                  <a:pt x="286" y="87"/>
                </a:lnTo>
                <a:lnTo>
                  <a:pt x="286" y="88"/>
                </a:lnTo>
                <a:lnTo>
                  <a:pt x="286" y="89"/>
                </a:lnTo>
                <a:lnTo>
                  <a:pt x="286" y="90"/>
                </a:lnTo>
                <a:lnTo>
                  <a:pt x="286" y="91"/>
                </a:lnTo>
                <a:lnTo>
                  <a:pt x="285" y="89"/>
                </a:lnTo>
                <a:lnTo>
                  <a:pt x="285" y="88"/>
                </a:lnTo>
                <a:lnTo>
                  <a:pt x="285" y="87"/>
                </a:lnTo>
                <a:lnTo>
                  <a:pt x="286" y="87"/>
                </a:lnTo>
                <a:lnTo>
                  <a:pt x="285" y="87"/>
                </a:lnTo>
                <a:lnTo>
                  <a:pt x="285" y="86"/>
                </a:lnTo>
                <a:lnTo>
                  <a:pt x="285" y="85"/>
                </a:lnTo>
                <a:lnTo>
                  <a:pt x="286" y="85"/>
                </a:lnTo>
                <a:lnTo>
                  <a:pt x="286" y="84"/>
                </a:lnTo>
                <a:lnTo>
                  <a:pt x="286" y="83"/>
                </a:lnTo>
                <a:lnTo>
                  <a:pt x="286" y="82"/>
                </a:lnTo>
                <a:lnTo>
                  <a:pt x="285" y="83"/>
                </a:lnTo>
                <a:lnTo>
                  <a:pt x="286" y="84"/>
                </a:lnTo>
                <a:lnTo>
                  <a:pt x="285" y="85"/>
                </a:lnTo>
                <a:lnTo>
                  <a:pt x="285" y="84"/>
                </a:lnTo>
                <a:lnTo>
                  <a:pt x="284" y="83"/>
                </a:lnTo>
                <a:lnTo>
                  <a:pt x="284" y="85"/>
                </a:lnTo>
                <a:lnTo>
                  <a:pt x="284" y="86"/>
                </a:lnTo>
                <a:lnTo>
                  <a:pt x="284" y="87"/>
                </a:lnTo>
                <a:lnTo>
                  <a:pt x="283" y="86"/>
                </a:lnTo>
                <a:lnTo>
                  <a:pt x="283" y="85"/>
                </a:lnTo>
                <a:lnTo>
                  <a:pt x="283" y="87"/>
                </a:lnTo>
                <a:lnTo>
                  <a:pt x="284" y="87"/>
                </a:lnTo>
                <a:lnTo>
                  <a:pt x="284" y="88"/>
                </a:lnTo>
                <a:lnTo>
                  <a:pt x="284" y="89"/>
                </a:lnTo>
                <a:lnTo>
                  <a:pt x="284" y="90"/>
                </a:lnTo>
                <a:lnTo>
                  <a:pt x="283" y="90"/>
                </a:lnTo>
                <a:lnTo>
                  <a:pt x="283" y="88"/>
                </a:lnTo>
                <a:lnTo>
                  <a:pt x="283" y="89"/>
                </a:lnTo>
                <a:lnTo>
                  <a:pt x="282" y="90"/>
                </a:lnTo>
                <a:lnTo>
                  <a:pt x="282" y="89"/>
                </a:lnTo>
                <a:lnTo>
                  <a:pt x="282" y="90"/>
                </a:lnTo>
                <a:lnTo>
                  <a:pt x="283" y="90"/>
                </a:lnTo>
                <a:lnTo>
                  <a:pt x="282" y="92"/>
                </a:lnTo>
                <a:lnTo>
                  <a:pt x="282" y="91"/>
                </a:lnTo>
                <a:lnTo>
                  <a:pt x="282" y="93"/>
                </a:lnTo>
                <a:lnTo>
                  <a:pt x="283" y="92"/>
                </a:lnTo>
                <a:lnTo>
                  <a:pt x="283" y="94"/>
                </a:lnTo>
                <a:lnTo>
                  <a:pt x="283" y="96"/>
                </a:lnTo>
                <a:lnTo>
                  <a:pt x="282" y="96"/>
                </a:lnTo>
                <a:lnTo>
                  <a:pt x="281" y="94"/>
                </a:lnTo>
                <a:lnTo>
                  <a:pt x="282" y="96"/>
                </a:lnTo>
                <a:lnTo>
                  <a:pt x="281" y="96"/>
                </a:lnTo>
                <a:lnTo>
                  <a:pt x="280" y="96"/>
                </a:lnTo>
                <a:lnTo>
                  <a:pt x="280" y="98"/>
                </a:lnTo>
                <a:lnTo>
                  <a:pt x="279" y="98"/>
                </a:lnTo>
                <a:lnTo>
                  <a:pt x="279" y="97"/>
                </a:lnTo>
                <a:lnTo>
                  <a:pt x="280" y="96"/>
                </a:lnTo>
                <a:lnTo>
                  <a:pt x="280" y="91"/>
                </a:lnTo>
                <a:lnTo>
                  <a:pt x="280" y="89"/>
                </a:lnTo>
                <a:lnTo>
                  <a:pt x="280" y="87"/>
                </a:lnTo>
                <a:lnTo>
                  <a:pt x="282" y="83"/>
                </a:lnTo>
                <a:lnTo>
                  <a:pt x="283" y="83"/>
                </a:lnTo>
                <a:lnTo>
                  <a:pt x="283" y="84"/>
                </a:lnTo>
                <a:lnTo>
                  <a:pt x="283" y="83"/>
                </a:lnTo>
                <a:lnTo>
                  <a:pt x="283" y="82"/>
                </a:lnTo>
                <a:lnTo>
                  <a:pt x="284" y="80"/>
                </a:lnTo>
                <a:lnTo>
                  <a:pt x="284" y="78"/>
                </a:lnTo>
                <a:lnTo>
                  <a:pt x="285" y="76"/>
                </a:lnTo>
                <a:lnTo>
                  <a:pt x="286" y="76"/>
                </a:lnTo>
                <a:lnTo>
                  <a:pt x="286" y="77"/>
                </a:lnTo>
                <a:lnTo>
                  <a:pt x="286" y="78"/>
                </a:lnTo>
                <a:lnTo>
                  <a:pt x="286" y="79"/>
                </a:lnTo>
                <a:lnTo>
                  <a:pt x="287" y="82"/>
                </a:lnTo>
                <a:lnTo>
                  <a:pt x="289" y="82"/>
                </a:lnTo>
                <a:lnTo>
                  <a:pt x="289" y="83"/>
                </a:lnTo>
                <a:lnTo>
                  <a:pt x="290" y="83"/>
                </a:lnTo>
                <a:lnTo>
                  <a:pt x="290" y="82"/>
                </a:lnTo>
                <a:lnTo>
                  <a:pt x="290" y="83"/>
                </a:lnTo>
                <a:lnTo>
                  <a:pt x="290" y="84"/>
                </a:lnTo>
                <a:lnTo>
                  <a:pt x="291" y="83"/>
                </a:lnTo>
                <a:lnTo>
                  <a:pt x="291" y="84"/>
                </a:lnTo>
                <a:lnTo>
                  <a:pt x="292" y="83"/>
                </a:lnTo>
                <a:lnTo>
                  <a:pt x="292" y="84"/>
                </a:lnTo>
                <a:lnTo>
                  <a:pt x="295" y="83"/>
                </a:lnTo>
                <a:lnTo>
                  <a:pt x="296" y="82"/>
                </a:lnTo>
                <a:lnTo>
                  <a:pt x="297" y="81"/>
                </a:lnTo>
                <a:lnTo>
                  <a:pt x="298" y="81"/>
                </a:lnTo>
                <a:lnTo>
                  <a:pt x="299" y="80"/>
                </a:lnTo>
                <a:lnTo>
                  <a:pt x="299" y="79"/>
                </a:lnTo>
                <a:lnTo>
                  <a:pt x="298" y="80"/>
                </a:lnTo>
                <a:lnTo>
                  <a:pt x="298" y="81"/>
                </a:lnTo>
                <a:lnTo>
                  <a:pt x="298" y="79"/>
                </a:lnTo>
                <a:lnTo>
                  <a:pt x="297" y="78"/>
                </a:lnTo>
                <a:lnTo>
                  <a:pt x="298" y="77"/>
                </a:lnTo>
                <a:lnTo>
                  <a:pt x="297" y="77"/>
                </a:lnTo>
                <a:lnTo>
                  <a:pt x="296" y="76"/>
                </a:lnTo>
                <a:lnTo>
                  <a:pt x="296" y="75"/>
                </a:lnTo>
                <a:lnTo>
                  <a:pt x="297" y="73"/>
                </a:lnTo>
                <a:lnTo>
                  <a:pt x="298" y="75"/>
                </a:lnTo>
                <a:lnTo>
                  <a:pt x="300" y="76"/>
                </a:lnTo>
                <a:lnTo>
                  <a:pt x="298" y="74"/>
                </a:lnTo>
                <a:lnTo>
                  <a:pt x="299" y="74"/>
                </a:lnTo>
                <a:lnTo>
                  <a:pt x="299" y="75"/>
                </a:lnTo>
                <a:lnTo>
                  <a:pt x="300" y="75"/>
                </a:lnTo>
                <a:lnTo>
                  <a:pt x="300" y="74"/>
                </a:lnTo>
                <a:lnTo>
                  <a:pt x="298" y="73"/>
                </a:lnTo>
                <a:lnTo>
                  <a:pt x="299" y="72"/>
                </a:lnTo>
                <a:lnTo>
                  <a:pt x="300" y="72"/>
                </a:lnTo>
                <a:lnTo>
                  <a:pt x="301" y="72"/>
                </a:lnTo>
                <a:lnTo>
                  <a:pt x="302" y="72"/>
                </a:lnTo>
                <a:lnTo>
                  <a:pt x="303" y="71"/>
                </a:lnTo>
                <a:lnTo>
                  <a:pt x="304" y="72"/>
                </a:lnTo>
                <a:lnTo>
                  <a:pt x="305" y="73"/>
                </a:lnTo>
                <a:lnTo>
                  <a:pt x="305" y="74"/>
                </a:lnTo>
                <a:lnTo>
                  <a:pt x="305" y="73"/>
                </a:lnTo>
                <a:lnTo>
                  <a:pt x="305" y="72"/>
                </a:lnTo>
                <a:lnTo>
                  <a:pt x="304" y="72"/>
                </a:lnTo>
                <a:lnTo>
                  <a:pt x="303" y="71"/>
                </a:lnTo>
                <a:lnTo>
                  <a:pt x="302" y="71"/>
                </a:lnTo>
                <a:lnTo>
                  <a:pt x="299" y="71"/>
                </a:lnTo>
                <a:lnTo>
                  <a:pt x="299" y="70"/>
                </a:lnTo>
                <a:lnTo>
                  <a:pt x="300" y="69"/>
                </a:lnTo>
                <a:lnTo>
                  <a:pt x="302" y="69"/>
                </a:lnTo>
                <a:lnTo>
                  <a:pt x="303" y="68"/>
                </a:lnTo>
                <a:lnTo>
                  <a:pt x="304" y="68"/>
                </a:lnTo>
                <a:lnTo>
                  <a:pt x="304" y="67"/>
                </a:lnTo>
                <a:lnTo>
                  <a:pt x="304" y="66"/>
                </a:lnTo>
                <a:lnTo>
                  <a:pt x="305" y="66"/>
                </a:lnTo>
                <a:lnTo>
                  <a:pt x="306" y="65"/>
                </a:lnTo>
                <a:lnTo>
                  <a:pt x="306" y="64"/>
                </a:lnTo>
                <a:lnTo>
                  <a:pt x="307" y="63"/>
                </a:lnTo>
                <a:lnTo>
                  <a:pt x="308" y="63"/>
                </a:lnTo>
                <a:lnTo>
                  <a:pt x="309" y="63"/>
                </a:lnTo>
                <a:lnTo>
                  <a:pt x="310" y="63"/>
                </a:lnTo>
                <a:lnTo>
                  <a:pt x="311" y="63"/>
                </a:lnTo>
                <a:lnTo>
                  <a:pt x="311" y="64"/>
                </a:lnTo>
                <a:lnTo>
                  <a:pt x="312" y="64"/>
                </a:lnTo>
                <a:lnTo>
                  <a:pt x="311" y="63"/>
                </a:lnTo>
                <a:lnTo>
                  <a:pt x="312" y="63"/>
                </a:lnTo>
                <a:lnTo>
                  <a:pt x="308" y="61"/>
                </a:lnTo>
                <a:lnTo>
                  <a:pt x="308" y="62"/>
                </a:lnTo>
                <a:lnTo>
                  <a:pt x="307" y="63"/>
                </a:lnTo>
                <a:lnTo>
                  <a:pt x="306" y="63"/>
                </a:lnTo>
                <a:lnTo>
                  <a:pt x="304" y="63"/>
                </a:lnTo>
                <a:lnTo>
                  <a:pt x="304" y="64"/>
                </a:lnTo>
                <a:lnTo>
                  <a:pt x="305" y="64"/>
                </a:lnTo>
                <a:lnTo>
                  <a:pt x="305" y="65"/>
                </a:lnTo>
                <a:lnTo>
                  <a:pt x="304" y="65"/>
                </a:lnTo>
                <a:lnTo>
                  <a:pt x="303" y="66"/>
                </a:lnTo>
                <a:lnTo>
                  <a:pt x="302" y="66"/>
                </a:lnTo>
                <a:lnTo>
                  <a:pt x="302" y="67"/>
                </a:lnTo>
                <a:lnTo>
                  <a:pt x="301" y="68"/>
                </a:lnTo>
                <a:lnTo>
                  <a:pt x="301" y="67"/>
                </a:lnTo>
                <a:lnTo>
                  <a:pt x="300" y="67"/>
                </a:lnTo>
                <a:lnTo>
                  <a:pt x="299" y="69"/>
                </a:lnTo>
                <a:lnTo>
                  <a:pt x="298" y="69"/>
                </a:lnTo>
                <a:lnTo>
                  <a:pt x="297" y="70"/>
                </a:lnTo>
                <a:lnTo>
                  <a:pt x="297" y="69"/>
                </a:lnTo>
                <a:lnTo>
                  <a:pt x="298" y="68"/>
                </a:lnTo>
                <a:lnTo>
                  <a:pt x="297" y="67"/>
                </a:lnTo>
                <a:lnTo>
                  <a:pt x="298" y="67"/>
                </a:lnTo>
                <a:lnTo>
                  <a:pt x="299" y="66"/>
                </a:lnTo>
                <a:lnTo>
                  <a:pt x="299" y="64"/>
                </a:lnTo>
                <a:lnTo>
                  <a:pt x="300" y="64"/>
                </a:lnTo>
                <a:lnTo>
                  <a:pt x="301" y="64"/>
                </a:lnTo>
                <a:lnTo>
                  <a:pt x="300" y="64"/>
                </a:lnTo>
                <a:lnTo>
                  <a:pt x="299" y="64"/>
                </a:lnTo>
                <a:lnTo>
                  <a:pt x="299" y="63"/>
                </a:lnTo>
                <a:lnTo>
                  <a:pt x="298" y="63"/>
                </a:lnTo>
                <a:lnTo>
                  <a:pt x="299" y="63"/>
                </a:lnTo>
                <a:lnTo>
                  <a:pt x="298" y="64"/>
                </a:lnTo>
                <a:lnTo>
                  <a:pt x="299" y="64"/>
                </a:lnTo>
                <a:lnTo>
                  <a:pt x="299" y="65"/>
                </a:lnTo>
                <a:lnTo>
                  <a:pt x="298" y="65"/>
                </a:lnTo>
                <a:lnTo>
                  <a:pt x="298" y="66"/>
                </a:lnTo>
                <a:lnTo>
                  <a:pt x="297" y="66"/>
                </a:lnTo>
                <a:lnTo>
                  <a:pt x="297" y="65"/>
                </a:lnTo>
                <a:lnTo>
                  <a:pt x="296" y="63"/>
                </a:lnTo>
                <a:lnTo>
                  <a:pt x="296" y="62"/>
                </a:lnTo>
                <a:lnTo>
                  <a:pt x="297" y="61"/>
                </a:lnTo>
                <a:lnTo>
                  <a:pt x="297" y="60"/>
                </a:lnTo>
                <a:lnTo>
                  <a:pt x="296" y="63"/>
                </a:lnTo>
                <a:lnTo>
                  <a:pt x="295" y="61"/>
                </a:lnTo>
                <a:lnTo>
                  <a:pt x="295" y="62"/>
                </a:lnTo>
                <a:lnTo>
                  <a:pt x="295" y="63"/>
                </a:lnTo>
                <a:lnTo>
                  <a:pt x="296" y="63"/>
                </a:lnTo>
                <a:lnTo>
                  <a:pt x="296" y="64"/>
                </a:lnTo>
                <a:lnTo>
                  <a:pt x="295" y="64"/>
                </a:lnTo>
                <a:lnTo>
                  <a:pt x="296" y="65"/>
                </a:lnTo>
                <a:lnTo>
                  <a:pt x="296" y="64"/>
                </a:lnTo>
                <a:lnTo>
                  <a:pt x="296" y="66"/>
                </a:lnTo>
                <a:lnTo>
                  <a:pt x="297" y="66"/>
                </a:lnTo>
                <a:lnTo>
                  <a:pt x="297" y="67"/>
                </a:lnTo>
                <a:lnTo>
                  <a:pt x="296" y="67"/>
                </a:lnTo>
                <a:lnTo>
                  <a:pt x="295" y="66"/>
                </a:lnTo>
                <a:lnTo>
                  <a:pt x="296" y="67"/>
                </a:lnTo>
                <a:lnTo>
                  <a:pt x="296" y="68"/>
                </a:lnTo>
                <a:lnTo>
                  <a:pt x="296" y="69"/>
                </a:lnTo>
                <a:lnTo>
                  <a:pt x="295" y="69"/>
                </a:lnTo>
                <a:lnTo>
                  <a:pt x="296" y="69"/>
                </a:lnTo>
                <a:lnTo>
                  <a:pt x="295" y="70"/>
                </a:lnTo>
                <a:lnTo>
                  <a:pt x="294" y="70"/>
                </a:lnTo>
                <a:lnTo>
                  <a:pt x="294" y="69"/>
                </a:lnTo>
                <a:lnTo>
                  <a:pt x="293" y="69"/>
                </a:lnTo>
                <a:lnTo>
                  <a:pt x="293" y="68"/>
                </a:lnTo>
                <a:lnTo>
                  <a:pt x="294" y="68"/>
                </a:lnTo>
                <a:lnTo>
                  <a:pt x="294" y="67"/>
                </a:lnTo>
                <a:lnTo>
                  <a:pt x="293" y="68"/>
                </a:lnTo>
                <a:lnTo>
                  <a:pt x="292" y="67"/>
                </a:lnTo>
                <a:lnTo>
                  <a:pt x="292" y="66"/>
                </a:lnTo>
                <a:lnTo>
                  <a:pt x="292" y="67"/>
                </a:lnTo>
                <a:lnTo>
                  <a:pt x="292" y="69"/>
                </a:lnTo>
                <a:lnTo>
                  <a:pt x="293" y="69"/>
                </a:lnTo>
                <a:lnTo>
                  <a:pt x="294" y="70"/>
                </a:lnTo>
                <a:lnTo>
                  <a:pt x="294" y="72"/>
                </a:lnTo>
                <a:lnTo>
                  <a:pt x="293" y="73"/>
                </a:lnTo>
                <a:lnTo>
                  <a:pt x="293" y="74"/>
                </a:lnTo>
                <a:lnTo>
                  <a:pt x="293" y="73"/>
                </a:lnTo>
                <a:lnTo>
                  <a:pt x="293" y="72"/>
                </a:lnTo>
                <a:lnTo>
                  <a:pt x="293" y="71"/>
                </a:lnTo>
                <a:lnTo>
                  <a:pt x="292" y="71"/>
                </a:lnTo>
                <a:lnTo>
                  <a:pt x="293" y="72"/>
                </a:lnTo>
                <a:lnTo>
                  <a:pt x="293" y="73"/>
                </a:lnTo>
                <a:lnTo>
                  <a:pt x="293" y="74"/>
                </a:lnTo>
                <a:lnTo>
                  <a:pt x="293" y="75"/>
                </a:lnTo>
                <a:lnTo>
                  <a:pt x="293" y="76"/>
                </a:lnTo>
                <a:lnTo>
                  <a:pt x="293" y="77"/>
                </a:lnTo>
                <a:lnTo>
                  <a:pt x="295" y="79"/>
                </a:lnTo>
                <a:lnTo>
                  <a:pt x="294" y="79"/>
                </a:lnTo>
                <a:lnTo>
                  <a:pt x="293" y="78"/>
                </a:lnTo>
                <a:lnTo>
                  <a:pt x="293" y="79"/>
                </a:lnTo>
                <a:lnTo>
                  <a:pt x="291" y="77"/>
                </a:lnTo>
                <a:lnTo>
                  <a:pt x="291" y="76"/>
                </a:lnTo>
                <a:lnTo>
                  <a:pt x="292" y="75"/>
                </a:lnTo>
                <a:lnTo>
                  <a:pt x="292" y="74"/>
                </a:lnTo>
                <a:lnTo>
                  <a:pt x="291" y="73"/>
                </a:lnTo>
                <a:lnTo>
                  <a:pt x="292" y="70"/>
                </a:lnTo>
                <a:lnTo>
                  <a:pt x="290" y="67"/>
                </a:lnTo>
                <a:lnTo>
                  <a:pt x="291" y="67"/>
                </a:lnTo>
                <a:lnTo>
                  <a:pt x="290" y="66"/>
                </a:lnTo>
                <a:lnTo>
                  <a:pt x="289" y="65"/>
                </a:lnTo>
                <a:lnTo>
                  <a:pt x="289" y="64"/>
                </a:lnTo>
                <a:lnTo>
                  <a:pt x="290" y="64"/>
                </a:lnTo>
                <a:lnTo>
                  <a:pt x="290" y="63"/>
                </a:lnTo>
                <a:lnTo>
                  <a:pt x="290" y="61"/>
                </a:lnTo>
                <a:lnTo>
                  <a:pt x="291" y="61"/>
                </a:lnTo>
                <a:lnTo>
                  <a:pt x="290" y="61"/>
                </a:lnTo>
                <a:lnTo>
                  <a:pt x="289" y="62"/>
                </a:lnTo>
                <a:lnTo>
                  <a:pt x="289" y="63"/>
                </a:lnTo>
                <a:lnTo>
                  <a:pt x="289" y="64"/>
                </a:lnTo>
                <a:lnTo>
                  <a:pt x="289" y="62"/>
                </a:lnTo>
                <a:lnTo>
                  <a:pt x="288" y="63"/>
                </a:lnTo>
                <a:lnTo>
                  <a:pt x="288" y="64"/>
                </a:lnTo>
                <a:lnTo>
                  <a:pt x="287" y="64"/>
                </a:lnTo>
                <a:lnTo>
                  <a:pt x="288" y="62"/>
                </a:lnTo>
                <a:lnTo>
                  <a:pt x="288" y="61"/>
                </a:lnTo>
                <a:lnTo>
                  <a:pt x="288" y="60"/>
                </a:lnTo>
                <a:lnTo>
                  <a:pt x="289" y="60"/>
                </a:lnTo>
                <a:lnTo>
                  <a:pt x="290" y="56"/>
                </a:lnTo>
                <a:lnTo>
                  <a:pt x="292" y="55"/>
                </a:lnTo>
                <a:lnTo>
                  <a:pt x="292" y="52"/>
                </a:lnTo>
                <a:lnTo>
                  <a:pt x="293" y="51"/>
                </a:lnTo>
                <a:lnTo>
                  <a:pt x="293" y="52"/>
                </a:lnTo>
                <a:lnTo>
                  <a:pt x="294" y="52"/>
                </a:lnTo>
                <a:lnTo>
                  <a:pt x="294" y="53"/>
                </a:lnTo>
                <a:lnTo>
                  <a:pt x="294" y="52"/>
                </a:lnTo>
                <a:lnTo>
                  <a:pt x="295" y="53"/>
                </a:lnTo>
                <a:lnTo>
                  <a:pt x="296" y="54"/>
                </a:lnTo>
                <a:lnTo>
                  <a:pt x="296" y="53"/>
                </a:lnTo>
                <a:lnTo>
                  <a:pt x="297" y="53"/>
                </a:lnTo>
                <a:lnTo>
                  <a:pt x="295" y="53"/>
                </a:lnTo>
                <a:lnTo>
                  <a:pt x="295" y="52"/>
                </a:lnTo>
                <a:lnTo>
                  <a:pt x="294" y="52"/>
                </a:lnTo>
                <a:lnTo>
                  <a:pt x="294" y="51"/>
                </a:lnTo>
                <a:lnTo>
                  <a:pt x="295" y="49"/>
                </a:lnTo>
                <a:lnTo>
                  <a:pt x="296" y="49"/>
                </a:lnTo>
                <a:lnTo>
                  <a:pt x="296" y="48"/>
                </a:lnTo>
                <a:lnTo>
                  <a:pt x="297" y="48"/>
                </a:lnTo>
                <a:lnTo>
                  <a:pt x="297" y="49"/>
                </a:lnTo>
                <a:lnTo>
                  <a:pt x="297" y="50"/>
                </a:lnTo>
                <a:lnTo>
                  <a:pt x="297" y="51"/>
                </a:lnTo>
                <a:lnTo>
                  <a:pt x="297" y="50"/>
                </a:lnTo>
                <a:lnTo>
                  <a:pt x="297" y="49"/>
                </a:lnTo>
                <a:lnTo>
                  <a:pt x="298" y="50"/>
                </a:lnTo>
                <a:lnTo>
                  <a:pt x="298" y="49"/>
                </a:lnTo>
                <a:lnTo>
                  <a:pt x="297" y="49"/>
                </a:lnTo>
                <a:lnTo>
                  <a:pt x="298" y="48"/>
                </a:lnTo>
                <a:lnTo>
                  <a:pt x="297" y="48"/>
                </a:lnTo>
                <a:lnTo>
                  <a:pt x="297" y="47"/>
                </a:lnTo>
                <a:lnTo>
                  <a:pt x="296" y="48"/>
                </a:lnTo>
                <a:lnTo>
                  <a:pt x="296" y="46"/>
                </a:lnTo>
                <a:lnTo>
                  <a:pt x="295" y="46"/>
                </a:lnTo>
                <a:lnTo>
                  <a:pt x="295" y="45"/>
                </a:lnTo>
                <a:lnTo>
                  <a:pt x="296" y="45"/>
                </a:lnTo>
                <a:lnTo>
                  <a:pt x="297" y="44"/>
                </a:lnTo>
                <a:lnTo>
                  <a:pt x="297" y="43"/>
                </a:lnTo>
                <a:lnTo>
                  <a:pt x="298" y="43"/>
                </a:lnTo>
                <a:lnTo>
                  <a:pt x="299" y="43"/>
                </a:lnTo>
                <a:lnTo>
                  <a:pt x="299" y="44"/>
                </a:lnTo>
                <a:lnTo>
                  <a:pt x="299" y="45"/>
                </a:lnTo>
                <a:lnTo>
                  <a:pt x="300" y="45"/>
                </a:lnTo>
                <a:lnTo>
                  <a:pt x="299" y="44"/>
                </a:lnTo>
                <a:lnTo>
                  <a:pt x="299" y="43"/>
                </a:lnTo>
                <a:lnTo>
                  <a:pt x="301" y="43"/>
                </a:lnTo>
                <a:lnTo>
                  <a:pt x="301" y="44"/>
                </a:lnTo>
                <a:lnTo>
                  <a:pt x="302" y="45"/>
                </a:lnTo>
                <a:lnTo>
                  <a:pt x="302" y="44"/>
                </a:lnTo>
                <a:lnTo>
                  <a:pt x="303" y="45"/>
                </a:lnTo>
                <a:lnTo>
                  <a:pt x="304" y="45"/>
                </a:lnTo>
                <a:lnTo>
                  <a:pt x="304" y="44"/>
                </a:lnTo>
                <a:lnTo>
                  <a:pt x="304" y="43"/>
                </a:lnTo>
                <a:lnTo>
                  <a:pt x="303" y="44"/>
                </a:lnTo>
                <a:lnTo>
                  <a:pt x="302" y="44"/>
                </a:lnTo>
                <a:lnTo>
                  <a:pt x="301" y="43"/>
                </a:lnTo>
                <a:lnTo>
                  <a:pt x="300" y="42"/>
                </a:lnTo>
                <a:lnTo>
                  <a:pt x="301" y="41"/>
                </a:lnTo>
                <a:lnTo>
                  <a:pt x="302" y="39"/>
                </a:lnTo>
                <a:lnTo>
                  <a:pt x="304" y="39"/>
                </a:lnTo>
                <a:lnTo>
                  <a:pt x="305" y="39"/>
                </a:lnTo>
                <a:lnTo>
                  <a:pt x="307" y="39"/>
                </a:lnTo>
                <a:lnTo>
                  <a:pt x="309" y="40"/>
                </a:lnTo>
                <a:lnTo>
                  <a:pt x="310" y="40"/>
                </a:lnTo>
                <a:lnTo>
                  <a:pt x="309" y="40"/>
                </a:lnTo>
                <a:lnTo>
                  <a:pt x="309" y="41"/>
                </a:lnTo>
                <a:lnTo>
                  <a:pt x="310" y="41"/>
                </a:lnTo>
                <a:lnTo>
                  <a:pt x="310" y="40"/>
                </a:lnTo>
                <a:lnTo>
                  <a:pt x="311" y="40"/>
                </a:lnTo>
                <a:lnTo>
                  <a:pt x="312" y="39"/>
                </a:lnTo>
                <a:lnTo>
                  <a:pt x="313" y="39"/>
                </a:lnTo>
                <a:lnTo>
                  <a:pt x="313" y="40"/>
                </a:lnTo>
                <a:lnTo>
                  <a:pt x="313" y="41"/>
                </a:lnTo>
                <a:lnTo>
                  <a:pt x="314" y="41"/>
                </a:lnTo>
                <a:lnTo>
                  <a:pt x="314" y="42"/>
                </a:lnTo>
                <a:lnTo>
                  <a:pt x="314" y="41"/>
                </a:lnTo>
                <a:lnTo>
                  <a:pt x="314" y="40"/>
                </a:lnTo>
                <a:lnTo>
                  <a:pt x="316" y="39"/>
                </a:lnTo>
                <a:lnTo>
                  <a:pt x="317" y="40"/>
                </a:lnTo>
                <a:lnTo>
                  <a:pt x="317" y="41"/>
                </a:lnTo>
                <a:lnTo>
                  <a:pt x="317" y="40"/>
                </a:lnTo>
                <a:lnTo>
                  <a:pt x="318" y="40"/>
                </a:lnTo>
                <a:lnTo>
                  <a:pt x="319" y="40"/>
                </a:lnTo>
                <a:lnTo>
                  <a:pt x="319" y="41"/>
                </a:lnTo>
                <a:lnTo>
                  <a:pt x="319" y="42"/>
                </a:lnTo>
                <a:lnTo>
                  <a:pt x="320" y="40"/>
                </a:lnTo>
                <a:lnTo>
                  <a:pt x="320" y="39"/>
                </a:lnTo>
                <a:lnTo>
                  <a:pt x="319" y="39"/>
                </a:lnTo>
                <a:lnTo>
                  <a:pt x="318" y="38"/>
                </a:lnTo>
                <a:lnTo>
                  <a:pt x="317" y="38"/>
                </a:lnTo>
                <a:lnTo>
                  <a:pt x="317" y="37"/>
                </a:lnTo>
                <a:lnTo>
                  <a:pt x="318" y="38"/>
                </a:lnTo>
                <a:lnTo>
                  <a:pt x="319" y="38"/>
                </a:lnTo>
                <a:lnTo>
                  <a:pt x="319" y="37"/>
                </a:lnTo>
                <a:lnTo>
                  <a:pt x="318" y="36"/>
                </a:lnTo>
                <a:lnTo>
                  <a:pt x="318" y="37"/>
                </a:lnTo>
                <a:lnTo>
                  <a:pt x="317" y="37"/>
                </a:lnTo>
                <a:lnTo>
                  <a:pt x="317" y="36"/>
                </a:lnTo>
                <a:lnTo>
                  <a:pt x="317" y="37"/>
                </a:lnTo>
                <a:lnTo>
                  <a:pt x="316" y="37"/>
                </a:lnTo>
                <a:lnTo>
                  <a:pt x="315" y="37"/>
                </a:lnTo>
                <a:lnTo>
                  <a:pt x="314" y="38"/>
                </a:lnTo>
                <a:lnTo>
                  <a:pt x="314" y="37"/>
                </a:lnTo>
                <a:lnTo>
                  <a:pt x="314" y="38"/>
                </a:lnTo>
                <a:lnTo>
                  <a:pt x="313" y="37"/>
                </a:lnTo>
                <a:lnTo>
                  <a:pt x="311" y="36"/>
                </a:lnTo>
                <a:lnTo>
                  <a:pt x="311" y="37"/>
                </a:lnTo>
                <a:lnTo>
                  <a:pt x="311" y="36"/>
                </a:lnTo>
                <a:lnTo>
                  <a:pt x="309" y="36"/>
                </a:lnTo>
                <a:lnTo>
                  <a:pt x="309" y="35"/>
                </a:lnTo>
                <a:lnTo>
                  <a:pt x="310" y="34"/>
                </a:lnTo>
                <a:lnTo>
                  <a:pt x="312" y="33"/>
                </a:lnTo>
                <a:lnTo>
                  <a:pt x="312" y="32"/>
                </a:lnTo>
                <a:lnTo>
                  <a:pt x="313" y="31"/>
                </a:lnTo>
                <a:lnTo>
                  <a:pt x="314" y="31"/>
                </a:lnTo>
                <a:lnTo>
                  <a:pt x="314" y="29"/>
                </a:lnTo>
                <a:lnTo>
                  <a:pt x="315" y="28"/>
                </a:lnTo>
                <a:lnTo>
                  <a:pt x="316" y="29"/>
                </a:lnTo>
                <a:lnTo>
                  <a:pt x="317" y="30"/>
                </a:lnTo>
                <a:lnTo>
                  <a:pt x="318" y="29"/>
                </a:lnTo>
                <a:lnTo>
                  <a:pt x="316" y="28"/>
                </a:lnTo>
                <a:lnTo>
                  <a:pt x="317" y="27"/>
                </a:lnTo>
                <a:lnTo>
                  <a:pt x="318" y="27"/>
                </a:lnTo>
                <a:lnTo>
                  <a:pt x="319" y="27"/>
                </a:lnTo>
                <a:lnTo>
                  <a:pt x="319" y="28"/>
                </a:lnTo>
                <a:lnTo>
                  <a:pt x="320" y="28"/>
                </a:lnTo>
                <a:lnTo>
                  <a:pt x="320" y="27"/>
                </a:lnTo>
                <a:lnTo>
                  <a:pt x="322" y="27"/>
                </a:lnTo>
                <a:lnTo>
                  <a:pt x="322" y="28"/>
                </a:lnTo>
                <a:lnTo>
                  <a:pt x="323" y="28"/>
                </a:lnTo>
                <a:lnTo>
                  <a:pt x="323" y="29"/>
                </a:lnTo>
                <a:lnTo>
                  <a:pt x="324" y="29"/>
                </a:lnTo>
                <a:lnTo>
                  <a:pt x="325" y="28"/>
                </a:lnTo>
                <a:lnTo>
                  <a:pt x="324" y="28"/>
                </a:lnTo>
                <a:lnTo>
                  <a:pt x="322" y="27"/>
                </a:lnTo>
                <a:lnTo>
                  <a:pt x="322" y="26"/>
                </a:lnTo>
                <a:lnTo>
                  <a:pt x="321" y="26"/>
                </a:lnTo>
                <a:lnTo>
                  <a:pt x="320" y="26"/>
                </a:lnTo>
                <a:lnTo>
                  <a:pt x="319" y="26"/>
                </a:lnTo>
                <a:lnTo>
                  <a:pt x="319" y="25"/>
                </a:lnTo>
                <a:lnTo>
                  <a:pt x="319" y="24"/>
                </a:lnTo>
                <a:lnTo>
                  <a:pt x="321" y="24"/>
                </a:lnTo>
                <a:lnTo>
                  <a:pt x="322" y="24"/>
                </a:lnTo>
                <a:lnTo>
                  <a:pt x="322" y="23"/>
                </a:lnTo>
                <a:lnTo>
                  <a:pt x="323" y="23"/>
                </a:lnTo>
                <a:lnTo>
                  <a:pt x="322" y="23"/>
                </a:lnTo>
                <a:lnTo>
                  <a:pt x="323" y="23"/>
                </a:lnTo>
                <a:lnTo>
                  <a:pt x="325" y="23"/>
                </a:lnTo>
                <a:lnTo>
                  <a:pt x="325" y="22"/>
                </a:lnTo>
                <a:lnTo>
                  <a:pt x="323" y="22"/>
                </a:lnTo>
                <a:lnTo>
                  <a:pt x="324" y="21"/>
                </a:lnTo>
                <a:lnTo>
                  <a:pt x="323" y="21"/>
                </a:lnTo>
                <a:lnTo>
                  <a:pt x="325" y="20"/>
                </a:lnTo>
                <a:lnTo>
                  <a:pt x="325" y="19"/>
                </a:lnTo>
                <a:lnTo>
                  <a:pt x="325" y="18"/>
                </a:lnTo>
                <a:lnTo>
                  <a:pt x="326" y="18"/>
                </a:lnTo>
                <a:lnTo>
                  <a:pt x="325" y="17"/>
                </a:lnTo>
                <a:lnTo>
                  <a:pt x="326" y="17"/>
                </a:lnTo>
                <a:lnTo>
                  <a:pt x="327" y="17"/>
                </a:lnTo>
                <a:lnTo>
                  <a:pt x="328" y="17"/>
                </a:lnTo>
                <a:lnTo>
                  <a:pt x="327" y="16"/>
                </a:lnTo>
                <a:lnTo>
                  <a:pt x="326" y="16"/>
                </a:lnTo>
                <a:lnTo>
                  <a:pt x="326" y="15"/>
                </a:lnTo>
                <a:lnTo>
                  <a:pt x="325" y="15"/>
                </a:lnTo>
                <a:lnTo>
                  <a:pt x="326" y="16"/>
                </a:lnTo>
                <a:lnTo>
                  <a:pt x="325" y="16"/>
                </a:lnTo>
                <a:lnTo>
                  <a:pt x="325" y="17"/>
                </a:lnTo>
                <a:lnTo>
                  <a:pt x="324" y="18"/>
                </a:lnTo>
                <a:lnTo>
                  <a:pt x="323" y="19"/>
                </a:lnTo>
                <a:lnTo>
                  <a:pt x="322" y="20"/>
                </a:lnTo>
                <a:lnTo>
                  <a:pt x="321" y="23"/>
                </a:lnTo>
                <a:lnTo>
                  <a:pt x="320" y="22"/>
                </a:lnTo>
                <a:lnTo>
                  <a:pt x="319" y="22"/>
                </a:lnTo>
                <a:lnTo>
                  <a:pt x="318" y="22"/>
                </a:lnTo>
                <a:lnTo>
                  <a:pt x="317" y="22"/>
                </a:lnTo>
                <a:lnTo>
                  <a:pt x="318" y="23"/>
                </a:lnTo>
                <a:lnTo>
                  <a:pt x="319" y="23"/>
                </a:lnTo>
                <a:lnTo>
                  <a:pt x="319" y="24"/>
                </a:lnTo>
                <a:lnTo>
                  <a:pt x="318" y="24"/>
                </a:lnTo>
                <a:lnTo>
                  <a:pt x="318" y="25"/>
                </a:lnTo>
                <a:lnTo>
                  <a:pt x="317" y="24"/>
                </a:lnTo>
                <a:lnTo>
                  <a:pt x="317" y="25"/>
                </a:lnTo>
                <a:lnTo>
                  <a:pt x="316" y="25"/>
                </a:lnTo>
                <a:lnTo>
                  <a:pt x="316" y="26"/>
                </a:lnTo>
                <a:lnTo>
                  <a:pt x="315" y="26"/>
                </a:lnTo>
                <a:lnTo>
                  <a:pt x="315" y="27"/>
                </a:lnTo>
                <a:lnTo>
                  <a:pt x="314" y="27"/>
                </a:lnTo>
                <a:lnTo>
                  <a:pt x="313" y="28"/>
                </a:lnTo>
                <a:lnTo>
                  <a:pt x="313" y="29"/>
                </a:lnTo>
                <a:lnTo>
                  <a:pt x="311" y="29"/>
                </a:lnTo>
                <a:lnTo>
                  <a:pt x="312" y="28"/>
                </a:lnTo>
                <a:lnTo>
                  <a:pt x="313" y="27"/>
                </a:lnTo>
                <a:lnTo>
                  <a:pt x="313" y="25"/>
                </a:lnTo>
                <a:lnTo>
                  <a:pt x="313" y="24"/>
                </a:lnTo>
                <a:lnTo>
                  <a:pt x="313" y="23"/>
                </a:lnTo>
                <a:lnTo>
                  <a:pt x="314" y="22"/>
                </a:lnTo>
                <a:lnTo>
                  <a:pt x="314" y="21"/>
                </a:lnTo>
                <a:lnTo>
                  <a:pt x="316" y="20"/>
                </a:lnTo>
                <a:lnTo>
                  <a:pt x="315" y="19"/>
                </a:lnTo>
                <a:lnTo>
                  <a:pt x="315" y="18"/>
                </a:lnTo>
                <a:lnTo>
                  <a:pt x="316" y="18"/>
                </a:lnTo>
                <a:lnTo>
                  <a:pt x="316" y="17"/>
                </a:lnTo>
                <a:lnTo>
                  <a:pt x="316" y="16"/>
                </a:lnTo>
                <a:lnTo>
                  <a:pt x="317" y="16"/>
                </a:lnTo>
                <a:lnTo>
                  <a:pt x="317" y="15"/>
                </a:lnTo>
                <a:lnTo>
                  <a:pt x="317" y="14"/>
                </a:lnTo>
                <a:lnTo>
                  <a:pt x="316" y="14"/>
                </a:lnTo>
                <a:lnTo>
                  <a:pt x="315" y="15"/>
                </a:lnTo>
                <a:lnTo>
                  <a:pt x="314" y="16"/>
                </a:lnTo>
                <a:lnTo>
                  <a:pt x="313" y="17"/>
                </a:lnTo>
                <a:lnTo>
                  <a:pt x="312" y="17"/>
                </a:lnTo>
                <a:lnTo>
                  <a:pt x="311" y="18"/>
                </a:lnTo>
                <a:lnTo>
                  <a:pt x="312" y="19"/>
                </a:lnTo>
                <a:lnTo>
                  <a:pt x="311" y="20"/>
                </a:lnTo>
                <a:lnTo>
                  <a:pt x="311" y="19"/>
                </a:lnTo>
                <a:lnTo>
                  <a:pt x="310" y="18"/>
                </a:lnTo>
                <a:lnTo>
                  <a:pt x="309" y="16"/>
                </a:lnTo>
                <a:lnTo>
                  <a:pt x="308" y="18"/>
                </a:lnTo>
                <a:lnTo>
                  <a:pt x="307" y="18"/>
                </a:lnTo>
                <a:lnTo>
                  <a:pt x="308" y="19"/>
                </a:lnTo>
                <a:lnTo>
                  <a:pt x="306" y="18"/>
                </a:lnTo>
                <a:lnTo>
                  <a:pt x="305" y="18"/>
                </a:lnTo>
                <a:lnTo>
                  <a:pt x="304" y="15"/>
                </a:lnTo>
                <a:lnTo>
                  <a:pt x="302" y="15"/>
                </a:lnTo>
                <a:lnTo>
                  <a:pt x="300" y="12"/>
                </a:lnTo>
                <a:lnTo>
                  <a:pt x="299" y="11"/>
                </a:lnTo>
                <a:lnTo>
                  <a:pt x="300" y="13"/>
                </a:lnTo>
                <a:lnTo>
                  <a:pt x="301" y="15"/>
                </a:lnTo>
                <a:lnTo>
                  <a:pt x="302" y="16"/>
                </a:lnTo>
                <a:lnTo>
                  <a:pt x="303" y="18"/>
                </a:lnTo>
                <a:lnTo>
                  <a:pt x="304" y="18"/>
                </a:lnTo>
                <a:lnTo>
                  <a:pt x="304" y="19"/>
                </a:lnTo>
                <a:lnTo>
                  <a:pt x="304" y="20"/>
                </a:lnTo>
                <a:lnTo>
                  <a:pt x="304" y="21"/>
                </a:lnTo>
                <a:lnTo>
                  <a:pt x="303" y="21"/>
                </a:lnTo>
                <a:lnTo>
                  <a:pt x="302" y="24"/>
                </a:lnTo>
                <a:lnTo>
                  <a:pt x="301" y="25"/>
                </a:lnTo>
                <a:lnTo>
                  <a:pt x="302" y="26"/>
                </a:lnTo>
                <a:lnTo>
                  <a:pt x="302" y="27"/>
                </a:lnTo>
                <a:lnTo>
                  <a:pt x="303" y="28"/>
                </a:lnTo>
                <a:lnTo>
                  <a:pt x="303" y="31"/>
                </a:lnTo>
                <a:lnTo>
                  <a:pt x="303" y="32"/>
                </a:lnTo>
                <a:lnTo>
                  <a:pt x="302" y="33"/>
                </a:lnTo>
                <a:lnTo>
                  <a:pt x="301" y="34"/>
                </a:lnTo>
                <a:lnTo>
                  <a:pt x="300" y="34"/>
                </a:lnTo>
                <a:lnTo>
                  <a:pt x="299" y="35"/>
                </a:lnTo>
                <a:lnTo>
                  <a:pt x="298" y="35"/>
                </a:lnTo>
                <a:lnTo>
                  <a:pt x="297" y="37"/>
                </a:lnTo>
                <a:lnTo>
                  <a:pt x="296" y="38"/>
                </a:lnTo>
                <a:lnTo>
                  <a:pt x="296" y="37"/>
                </a:lnTo>
                <a:lnTo>
                  <a:pt x="297" y="36"/>
                </a:lnTo>
                <a:lnTo>
                  <a:pt x="296" y="36"/>
                </a:lnTo>
                <a:lnTo>
                  <a:pt x="296" y="37"/>
                </a:lnTo>
                <a:lnTo>
                  <a:pt x="294" y="37"/>
                </a:lnTo>
                <a:lnTo>
                  <a:pt x="293" y="37"/>
                </a:lnTo>
                <a:lnTo>
                  <a:pt x="294" y="36"/>
                </a:lnTo>
                <a:lnTo>
                  <a:pt x="293" y="36"/>
                </a:lnTo>
                <a:lnTo>
                  <a:pt x="293" y="37"/>
                </a:lnTo>
                <a:lnTo>
                  <a:pt x="292" y="37"/>
                </a:lnTo>
                <a:lnTo>
                  <a:pt x="292" y="36"/>
                </a:lnTo>
                <a:lnTo>
                  <a:pt x="292" y="35"/>
                </a:lnTo>
                <a:lnTo>
                  <a:pt x="291" y="36"/>
                </a:lnTo>
                <a:lnTo>
                  <a:pt x="292" y="37"/>
                </a:lnTo>
                <a:lnTo>
                  <a:pt x="293" y="38"/>
                </a:lnTo>
                <a:lnTo>
                  <a:pt x="292" y="38"/>
                </a:lnTo>
                <a:lnTo>
                  <a:pt x="293" y="37"/>
                </a:lnTo>
                <a:lnTo>
                  <a:pt x="295" y="38"/>
                </a:lnTo>
                <a:lnTo>
                  <a:pt x="296" y="38"/>
                </a:lnTo>
                <a:lnTo>
                  <a:pt x="295" y="39"/>
                </a:lnTo>
                <a:lnTo>
                  <a:pt x="293" y="41"/>
                </a:lnTo>
                <a:lnTo>
                  <a:pt x="292" y="42"/>
                </a:lnTo>
                <a:lnTo>
                  <a:pt x="291" y="40"/>
                </a:lnTo>
                <a:lnTo>
                  <a:pt x="290" y="40"/>
                </a:lnTo>
                <a:lnTo>
                  <a:pt x="290" y="39"/>
                </a:lnTo>
                <a:lnTo>
                  <a:pt x="290" y="38"/>
                </a:lnTo>
                <a:lnTo>
                  <a:pt x="290" y="37"/>
                </a:lnTo>
                <a:lnTo>
                  <a:pt x="290" y="36"/>
                </a:lnTo>
                <a:lnTo>
                  <a:pt x="292" y="33"/>
                </a:lnTo>
                <a:lnTo>
                  <a:pt x="291" y="32"/>
                </a:lnTo>
                <a:lnTo>
                  <a:pt x="292" y="30"/>
                </a:lnTo>
                <a:lnTo>
                  <a:pt x="292" y="29"/>
                </a:lnTo>
                <a:lnTo>
                  <a:pt x="293" y="28"/>
                </a:lnTo>
                <a:lnTo>
                  <a:pt x="292" y="28"/>
                </a:lnTo>
                <a:lnTo>
                  <a:pt x="292" y="29"/>
                </a:lnTo>
                <a:lnTo>
                  <a:pt x="290" y="29"/>
                </a:lnTo>
                <a:lnTo>
                  <a:pt x="290" y="30"/>
                </a:lnTo>
                <a:lnTo>
                  <a:pt x="289" y="30"/>
                </a:lnTo>
                <a:lnTo>
                  <a:pt x="287" y="30"/>
                </a:lnTo>
                <a:lnTo>
                  <a:pt x="286" y="32"/>
                </a:lnTo>
                <a:lnTo>
                  <a:pt x="287" y="32"/>
                </a:lnTo>
                <a:lnTo>
                  <a:pt x="288" y="31"/>
                </a:lnTo>
                <a:lnTo>
                  <a:pt x="289" y="31"/>
                </a:lnTo>
                <a:lnTo>
                  <a:pt x="290" y="31"/>
                </a:lnTo>
                <a:lnTo>
                  <a:pt x="290" y="32"/>
                </a:lnTo>
                <a:lnTo>
                  <a:pt x="290" y="34"/>
                </a:lnTo>
                <a:lnTo>
                  <a:pt x="289" y="35"/>
                </a:lnTo>
                <a:lnTo>
                  <a:pt x="288" y="35"/>
                </a:lnTo>
                <a:lnTo>
                  <a:pt x="288" y="36"/>
                </a:lnTo>
                <a:lnTo>
                  <a:pt x="289" y="37"/>
                </a:lnTo>
                <a:lnTo>
                  <a:pt x="288" y="37"/>
                </a:lnTo>
                <a:lnTo>
                  <a:pt x="287" y="36"/>
                </a:lnTo>
                <a:lnTo>
                  <a:pt x="287" y="37"/>
                </a:lnTo>
                <a:lnTo>
                  <a:pt x="288" y="37"/>
                </a:lnTo>
                <a:lnTo>
                  <a:pt x="288" y="39"/>
                </a:lnTo>
                <a:lnTo>
                  <a:pt x="287" y="39"/>
                </a:lnTo>
                <a:lnTo>
                  <a:pt x="287" y="40"/>
                </a:lnTo>
                <a:lnTo>
                  <a:pt x="288" y="40"/>
                </a:lnTo>
                <a:lnTo>
                  <a:pt x="289" y="40"/>
                </a:lnTo>
                <a:lnTo>
                  <a:pt x="289" y="41"/>
                </a:lnTo>
                <a:lnTo>
                  <a:pt x="289" y="42"/>
                </a:lnTo>
                <a:lnTo>
                  <a:pt x="289" y="43"/>
                </a:lnTo>
                <a:lnTo>
                  <a:pt x="288" y="43"/>
                </a:lnTo>
                <a:lnTo>
                  <a:pt x="288" y="44"/>
                </a:lnTo>
                <a:lnTo>
                  <a:pt x="287" y="44"/>
                </a:lnTo>
                <a:lnTo>
                  <a:pt x="287" y="45"/>
                </a:lnTo>
                <a:lnTo>
                  <a:pt x="287" y="46"/>
                </a:lnTo>
                <a:lnTo>
                  <a:pt x="287" y="47"/>
                </a:lnTo>
                <a:lnTo>
                  <a:pt x="286" y="47"/>
                </a:lnTo>
                <a:lnTo>
                  <a:pt x="286" y="46"/>
                </a:lnTo>
                <a:lnTo>
                  <a:pt x="286" y="45"/>
                </a:lnTo>
                <a:lnTo>
                  <a:pt x="286" y="44"/>
                </a:lnTo>
                <a:lnTo>
                  <a:pt x="285" y="43"/>
                </a:lnTo>
                <a:lnTo>
                  <a:pt x="286" y="42"/>
                </a:lnTo>
                <a:lnTo>
                  <a:pt x="286" y="41"/>
                </a:lnTo>
                <a:lnTo>
                  <a:pt x="285" y="41"/>
                </a:lnTo>
                <a:lnTo>
                  <a:pt x="284" y="41"/>
                </a:lnTo>
                <a:lnTo>
                  <a:pt x="284" y="40"/>
                </a:lnTo>
                <a:lnTo>
                  <a:pt x="283" y="40"/>
                </a:lnTo>
                <a:lnTo>
                  <a:pt x="283" y="41"/>
                </a:lnTo>
                <a:lnTo>
                  <a:pt x="283" y="40"/>
                </a:lnTo>
                <a:lnTo>
                  <a:pt x="283" y="39"/>
                </a:lnTo>
                <a:lnTo>
                  <a:pt x="280" y="37"/>
                </a:lnTo>
                <a:lnTo>
                  <a:pt x="280" y="36"/>
                </a:lnTo>
                <a:lnTo>
                  <a:pt x="279" y="38"/>
                </a:lnTo>
                <a:lnTo>
                  <a:pt x="277" y="38"/>
                </a:lnTo>
                <a:lnTo>
                  <a:pt x="276" y="38"/>
                </a:lnTo>
                <a:lnTo>
                  <a:pt x="275" y="38"/>
                </a:lnTo>
                <a:lnTo>
                  <a:pt x="276" y="38"/>
                </a:lnTo>
                <a:lnTo>
                  <a:pt x="276" y="39"/>
                </a:lnTo>
                <a:lnTo>
                  <a:pt x="277" y="39"/>
                </a:lnTo>
                <a:lnTo>
                  <a:pt x="279" y="39"/>
                </a:lnTo>
                <a:lnTo>
                  <a:pt x="280" y="39"/>
                </a:lnTo>
                <a:lnTo>
                  <a:pt x="279" y="39"/>
                </a:lnTo>
                <a:lnTo>
                  <a:pt x="280" y="39"/>
                </a:lnTo>
                <a:lnTo>
                  <a:pt x="280" y="38"/>
                </a:lnTo>
                <a:lnTo>
                  <a:pt x="281" y="39"/>
                </a:lnTo>
                <a:lnTo>
                  <a:pt x="282" y="40"/>
                </a:lnTo>
                <a:lnTo>
                  <a:pt x="281" y="41"/>
                </a:lnTo>
                <a:lnTo>
                  <a:pt x="283" y="43"/>
                </a:lnTo>
                <a:lnTo>
                  <a:pt x="282" y="43"/>
                </a:lnTo>
                <a:lnTo>
                  <a:pt x="281" y="42"/>
                </a:lnTo>
                <a:lnTo>
                  <a:pt x="280" y="42"/>
                </a:lnTo>
                <a:lnTo>
                  <a:pt x="280" y="41"/>
                </a:lnTo>
                <a:lnTo>
                  <a:pt x="280" y="42"/>
                </a:lnTo>
                <a:lnTo>
                  <a:pt x="279" y="41"/>
                </a:lnTo>
                <a:lnTo>
                  <a:pt x="280" y="42"/>
                </a:lnTo>
                <a:lnTo>
                  <a:pt x="280" y="43"/>
                </a:lnTo>
                <a:lnTo>
                  <a:pt x="279" y="42"/>
                </a:lnTo>
                <a:lnTo>
                  <a:pt x="278" y="42"/>
                </a:lnTo>
                <a:lnTo>
                  <a:pt x="278" y="43"/>
                </a:lnTo>
                <a:lnTo>
                  <a:pt x="279" y="43"/>
                </a:lnTo>
                <a:lnTo>
                  <a:pt x="280" y="43"/>
                </a:lnTo>
                <a:lnTo>
                  <a:pt x="280" y="44"/>
                </a:lnTo>
                <a:lnTo>
                  <a:pt x="281" y="43"/>
                </a:lnTo>
                <a:lnTo>
                  <a:pt x="281" y="44"/>
                </a:lnTo>
                <a:lnTo>
                  <a:pt x="282" y="44"/>
                </a:lnTo>
                <a:lnTo>
                  <a:pt x="283" y="45"/>
                </a:lnTo>
                <a:lnTo>
                  <a:pt x="284" y="45"/>
                </a:lnTo>
                <a:lnTo>
                  <a:pt x="283" y="46"/>
                </a:lnTo>
                <a:lnTo>
                  <a:pt x="283" y="45"/>
                </a:lnTo>
                <a:lnTo>
                  <a:pt x="282" y="46"/>
                </a:lnTo>
                <a:lnTo>
                  <a:pt x="282" y="47"/>
                </a:lnTo>
                <a:lnTo>
                  <a:pt x="281" y="46"/>
                </a:lnTo>
                <a:lnTo>
                  <a:pt x="282" y="45"/>
                </a:lnTo>
                <a:lnTo>
                  <a:pt x="281" y="45"/>
                </a:lnTo>
                <a:lnTo>
                  <a:pt x="281" y="46"/>
                </a:lnTo>
                <a:lnTo>
                  <a:pt x="280" y="45"/>
                </a:lnTo>
                <a:lnTo>
                  <a:pt x="280" y="44"/>
                </a:lnTo>
                <a:lnTo>
                  <a:pt x="280" y="45"/>
                </a:lnTo>
                <a:lnTo>
                  <a:pt x="279" y="45"/>
                </a:lnTo>
                <a:lnTo>
                  <a:pt x="278" y="44"/>
                </a:lnTo>
                <a:lnTo>
                  <a:pt x="277" y="45"/>
                </a:lnTo>
                <a:lnTo>
                  <a:pt x="279" y="45"/>
                </a:lnTo>
                <a:lnTo>
                  <a:pt x="280" y="46"/>
                </a:lnTo>
                <a:lnTo>
                  <a:pt x="279" y="47"/>
                </a:lnTo>
                <a:lnTo>
                  <a:pt x="278" y="47"/>
                </a:lnTo>
                <a:lnTo>
                  <a:pt x="278" y="46"/>
                </a:lnTo>
                <a:lnTo>
                  <a:pt x="277" y="46"/>
                </a:lnTo>
                <a:lnTo>
                  <a:pt x="277" y="45"/>
                </a:lnTo>
                <a:lnTo>
                  <a:pt x="277" y="44"/>
                </a:lnTo>
                <a:lnTo>
                  <a:pt x="276" y="44"/>
                </a:lnTo>
                <a:lnTo>
                  <a:pt x="276" y="43"/>
                </a:lnTo>
                <a:lnTo>
                  <a:pt x="275" y="44"/>
                </a:lnTo>
                <a:lnTo>
                  <a:pt x="276" y="45"/>
                </a:lnTo>
                <a:lnTo>
                  <a:pt x="275" y="46"/>
                </a:lnTo>
                <a:lnTo>
                  <a:pt x="274" y="45"/>
                </a:lnTo>
                <a:lnTo>
                  <a:pt x="273" y="44"/>
                </a:lnTo>
                <a:lnTo>
                  <a:pt x="272" y="44"/>
                </a:lnTo>
                <a:lnTo>
                  <a:pt x="273" y="45"/>
                </a:lnTo>
                <a:lnTo>
                  <a:pt x="272" y="45"/>
                </a:lnTo>
                <a:lnTo>
                  <a:pt x="273" y="46"/>
                </a:lnTo>
                <a:lnTo>
                  <a:pt x="274" y="46"/>
                </a:lnTo>
                <a:lnTo>
                  <a:pt x="275" y="46"/>
                </a:lnTo>
                <a:lnTo>
                  <a:pt x="273" y="46"/>
                </a:lnTo>
                <a:lnTo>
                  <a:pt x="274" y="47"/>
                </a:lnTo>
                <a:lnTo>
                  <a:pt x="275" y="46"/>
                </a:lnTo>
                <a:lnTo>
                  <a:pt x="275" y="47"/>
                </a:lnTo>
                <a:lnTo>
                  <a:pt x="276" y="47"/>
                </a:lnTo>
                <a:lnTo>
                  <a:pt x="277" y="48"/>
                </a:lnTo>
                <a:lnTo>
                  <a:pt x="275" y="48"/>
                </a:lnTo>
                <a:lnTo>
                  <a:pt x="275" y="49"/>
                </a:lnTo>
                <a:lnTo>
                  <a:pt x="276" y="48"/>
                </a:lnTo>
                <a:lnTo>
                  <a:pt x="276" y="49"/>
                </a:lnTo>
                <a:lnTo>
                  <a:pt x="277" y="49"/>
                </a:lnTo>
                <a:lnTo>
                  <a:pt x="278" y="49"/>
                </a:lnTo>
                <a:lnTo>
                  <a:pt x="276" y="49"/>
                </a:lnTo>
                <a:lnTo>
                  <a:pt x="276" y="51"/>
                </a:lnTo>
                <a:lnTo>
                  <a:pt x="277" y="50"/>
                </a:lnTo>
                <a:lnTo>
                  <a:pt x="276" y="52"/>
                </a:lnTo>
                <a:lnTo>
                  <a:pt x="276" y="53"/>
                </a:lnTo>
                <a:lnTo>
                  <a:pt x="275" y="53"/>
                </a:lnTo>
                <a:lnTo>
                  <a:pt x="274" y="52"/>
                </a:lnTo>
                <a:lnTo>
                  <a:pt x="273" y="52"/>
                </a:lnTo>
                <a:lnTo>
                  <a:pt x="273" y="51"/>
                </a:lnTo>
                <a:lnTo>
                  <a:pt x="273" y="49"/>
                </a:lnTo>
                <a:lnTo>
                  <a:pt x="272" y="49"/>
                </a:lnTo>
                <a:lnTo>
                  <a:pt x="271" y="48"/>
                </a:lnTo>
                <a:lnTo>
                  <a:pt x="271" y="47"/>
                </a:lnTo>
                <a:lnTo>
                  <a:pt x="272" y="47"/>
                </a:lnTo>
                <a:lnTo>
                  <a:pt x="272" y="46"/>
                </a:lnTo>
                <a:lnTo>
                  <a:pt x="271" y="47"/>
                </a:lnTo>
                <a:lnTo>
                  <a:pt x="270" y="46"/>
                </a:lnTo>
                <a:lnTo>
                  <a:pt x="270" y="48"/>
                </a:lnTo>
                <a:lnTo>
                  <a:pt x="269" y="47"/>
                </a:lnTo>
                <a:lnTo>
                  <a:pt x="269" y="46"/>
                </a:lnTo>
                <a:lnTo>
                  <a:pt x="269" y="48"/>
                </a:lnTo>
                <a:lnTo>
                  <a:pt x="272" y="50"/>
                </a:lnTo>
                <a:lnTo>
                  <a:pt x="271" y="51"/>
                </a:lnTo>
                <a:lnTo>
                  <a:pt x="272" y="52"/>
                </a:lnTo>
                <a:lnTo>
                  <a:pt x="272" y="53"/>
                </a:lnTo>
                <a:lnTo>
                  <a:pt x="273" y="54"/>
                </a:lnTo>
                <a:lnTo>
                  <a:pt x="274" y="54"/>
                </a:lnTo>
                <a:lnTo>
                  <a:pt x="275" y="55"/>
                </a:lnTo>
                <a:lnTo>
                  <a:pt x="277" y="54"/>
                </a:lnTo>
                <a:lnTo>
                  <a:pt x="276" y="54"/>
                </a:lnTo>
                <a:lnTo>
                  <a:pt x="277" y="55"/>
                </a:lnTo>
                <a:lnTo>
                  <a:pt x="276" y="55"/>
                </a:lnTo>
                <a:lnTo>
                  <a:pt x="274" y="57"/>
                </a:lnTo>
                <a:lnTo>
                  <a:pt x="273" y="57"/>
                </a:lnTo>
                <a:lnTo>
                  <a:pt x="273" y="58"/>
                </a:lnTo>
                <a:lnTo>
                  <a:pt x="272" y="58"/>
                </a:lnTo>
                <a:lnTo>
                  <a:pt x="272" y="57"/>
                </a:lnTo>
                <a:lnTo>
                  <a:pt x="272" y="55"/>
                </a:lnTo>
                <a:lnTo>
                  <a:pt x="272" y="56"/>
                </a:lnTo>
                <a:lnTo>
                  <a:pt x="271" y="56"/>
                </a:lnTo>
                <a:lnTo>
                  <a:pt x="271" y="55"/>
                </a:lnTo>
                <a:lnTo>
                  <a:pt x="270" y="55"/>
                </a:lnTo>
                <a:lnTo>
                  <a:pt x="270" y="56"/>
                </a:lnTo>
                <a:lnTo>
                  <a:pt x="269" y="57"/>
                </a:lnTo>
                <a:lnTo>
                  <a:pt x="268" y="58"/>
                </a:lnTo>
                <a:lnTo>
                  <a:pt x="268" y="57"/>
                </a:lnTo>
                <a:lnTo>
                  <a:pt x="268" y="55"/>
                </a:lnTo>
                <a:lnTo>
                  <a:pt x="268" y="54"/>
                </a:lnTo>
                <a:lnTo>
                  <a:pt x="269" y="53"/>
                </a:lnTo>
                <a:lnTo>
                  <a:pt x="270" y="52"/>
                </a:lnTo>
                <a:lnTo>
                  <a:pt x="269" y="51"/>
                </a:lnTo>
                <a:lnTo>
                  <a:pt x="269" y="52"/>
                </a:lnTo>
                <a:lnTo>
                  <a:pt x="268" y="52"/>
                </a:lnTo>
                <a:lnTo>
                  <a:pt x="268" y="51"/>
                </a:lnTo>
                <a:lnTo>
                  <a:pt x="268" y="52"/>
                </a:lnTo>
                <a:lnTo>
                  <a:pt x="268" y="53"/>
                </a:lnTo>
                <a:lnTo>
                  <a:pt x="267" y="52"/>
                </a:lnTo>
                <a:lnTo>
                  <a:pt x="266" y="52"/>
                </a:lnTo>
                <a:lnTo>
                  <a:pt x="267" y="52"/>
                </a:lnTo>
                <a:lnTo>
                  <a:pt x="268" y="53"/>
                </a:lnTo>
                <a:lnTo>
                  <a:pt x="267" y="53"/>
                </a:lnTo>
                <a:lnTo>
                  <a:pt x="267" y="54"/>
                </a:lnTo>
                <a:lnTo>
                  <a:pt x="267" y="55"/>
                </a:lnTo>
                <a:lnTo>
                  <a:pt x="266" y="55"/>
                </a:lnTo>
                <a:lnTo>
                  <a:pt x="266" y="54"/>
                </a:lnTo>
                <a:lnTo>
                  <a:pt x="266" y="53"/>
                </a:lnTo>
                <a:lnTo>
                  <a:pt x="265" y="53"/>
                </a:lnTo>
                <a:lnTo>
                  <a:pt x="264" y="53"/>
                </a:lnTo>
                <a:lnTo>
                  <a:pt x="264" y="52"/>
                </a:lnTo>
                <a:lnTo>
                  <a:pt x="263" y="51"/>
                </a:lnTo>
                <a:lnTo>
                  <a:pt x="262" y="52"/>
                </a:lnTo>
                <a:lnTo>
                  <a:pt x="261" y="52"/>
                </a:lnTo>
                <a:lnTo>
                  <a:pt x="261" y="51"/>
                </a:lnTo>
                <a:lnTo>
                  <a:pt x="261" y="50"/>
                </a:lnTo>
                <a:lnTo>
                  <a:pt x="260" y="49"/>
                </a:lnTo>
                <a:lnTo>
                  <a:pt x="259" y="49"/>
                </a:lnTo>
                <a:lnTo>
                  <a:pt x="257" y="48"/>
                </a:lnTo>
                <a:lnTo>
                  <a:pt x="258" y="49"/>
                </a:lnTo>
                <a:lnTo>
                  <a:pt x="258" y="50"/>
                </a:lnTo>
                <a:lnTo>
                  <a:pt x="259" y="50"/>
                </a:lnTo>
                <a:lnTo>
                  <a:pt x="260" y="51"/>
                </a:lnTo>
                <a:lnTo>
                  <a:pt x="259" y="51"/>
                </a:lnTo>
                <a:lnTo>
                  <a:pt x="258" y="51"/>
                </a:lnTo>
                <a:lnTo>
                  <a:pt x="257" y="52"/>
                </a:lnTo>
                <a:lnTo>
                  <a:pt x="257" y="51"/>
                </a:lnTo>
                <a:lnTo>
                  <a:pt x="257" y="50"/>
                </a:lnTo>
                <a:lnTo>
                  <a:pt x="256" y="50"/>
                </a:lnTo>
                <a:lnTo>
                  <a:pt x="256" y="51"/>
                </a:lnTo>
                <a:lnTo>
                  <a:pt x="256" y="52"/>
                </a:lnTo>
                <a:lnTo>
                  <a:pt x="257" y="52"/>
                </a:lnTo>
                <a:lnTo>
                  <a:pt x="257" y="53"/>
                </a:lnTo>
                <a:lnTo>
                  <a:pt x="257" y="54"/>
                </a:lnTo>
                <a:lnTo>
                  <a:pt x="258" y="53"/>
                </a:lnTo>
                <a:lnTo>
                  <a:pt x="259" y="53"/>
                </a:lnTo>
                <a:lnTo>
                  <a:pt x="260" y="53"/>
                </a:lnTo>
                <a:lnTo>
                  <a:pt x="261" y="53"/>
                </a:lnTo>
                <a:lnTo>
                  <a:pt x="261" y="54"/>
                </a:lnTo>
                <a:lnTo>
                  <a:pt x="262" y="54"/>
                </a:lnTo>
                <a:lnTo>
                  <a:pt x="262" y="55"/>
                </a:lnTo>
                <a:lnTo>
                  <a:pt x="261" y="55"/>
                </a:lnTo>
                <a:lnTo>
                  <a:pt x="260" y="55"/>
                </a:lnTo>
                <a:lnTo>
                  <a:pt x="260" y="57"/>
                </a:lnTo>
                <a:lnTo>
                  <a:pt x="261" y="57"/>
                </a:lnTo>
                <a:lnTo>
                  <a:pt x="261" y="56"/>
                </a:lnTo>
                <a:lnTo>
                  <a:pt x="261" y="57"/>
                </a:lnTo>
                <a:lnTo>
                  <a:pt x="262" y="57"/>
                </a:lnTo>
                <a:lnTo>
                  <a:pt x="263" y="57"/>
                </a:lnTo>
                <a:lnTo>
                  <a:pt x="264" y="57"/>
                </a:lnTo>
                <a:lnTo>
                  <a:pt x="264" y="58"/>
                </a:lnTo>
                <a:lnTo>
                  <a:pt x="265" y="58"/>
                </a:lnTo>
                <a:lnTo>
                  <a:pt x="265" y="59"/>
                </a:lnTo>
                <a:lnTo>
                  <a:pt x="265" y="60"/>
                </a:lnTo>
                <a:lnTo>
                  <a:pt x="266" y="61"/>
                </a:lnTo>
                <a:lnTo>
                  <a:pt x="265" y="62"/>
                </a:lnTo>
                <a:lnTo>
                  <a:pt x="264" y="62"/>
                </a:lnTo>
                <a:lnTo>
                  <a:pt x="263" y="62"/>
                </a:lnTo>
                <a:lnTo>
                  <a:pt x="264" y="62"/>
                </a:lnTo>
                <a:lnTo>
                  <a:pt x="264" y="63"/>
                </a:lnTo>
                <a:lnTo>
                  <a:pt x="265" y="63"/>
                </a:lnTo>
                <a:lnTo>
                  <a:pt x="264" y="63"/>
                </a:lnTo>
                <a:lnTo>
                  <a:pt x="263" y="64"/>
                </a:lnTo>
                <a:lnTo>
                  <a:pt x="263" y="63"/>
                </a:lnTo>
                <a:lnTo>
                  <a:pt x="263" y="64"/>
                </a:lnTo>
                <a:lnTo>
                  <a:pt x="262" y="64"/>
                </a:lnTo>
                <a:lnTo>
                  <a:pt x="263" y="64"/>
                </a:lnTo>
                <a:lnTo>
                  <a:pt x="264" y="64"/>
                </a:lnTo>
                <a:lnTo>
                  <a:pt x="264" y="63"/>
                </a:lnTo>
                <a:lnTo>
                  <a:pt x="265" y="63"/>
                </a:lnTo>
                <a:lnTo>
                  <a:pt x="265" y="62"/>
                </a:lnTo>
                <a:lnTo>
                  <a:pt x="266" y="62"/>
                </a:lnTo>
                <a:lnTo>
                  <a:pt x="266" y="61"/>
                </a:lnTo>
                <a:lnTo>
                  <a:pt x="268" y="63"/>
                </a:lnTo>
                <a:lnTo>
                  <a:pt x="267" y="63"/>
                </a:lnTo>
                <a:lnTo>
                  <a:pt x="266" y="63"/>
                </a:lnTo>
                <a:lnTo>
                  <a:pt x="266" y="64"/>
                </a:lnTo>
                <a:lnTo>
                  <a:pt x="267" y="64"/>
                </a:lnTo>
                <a:lnTo>
                  <a:pt x="268" y="64"/>
                </a:lnTo>
                <a:lnTo>
                  <a:pt x="268" y="63"/>
                </a:lnTo>
                <a:lnTo>
                  <a:pt x="269" y="62"/>
                </a:lnTo>
                <a:lnTo>
                  <a:pt x="270" y="62"/>
                </a:lnTo>
                <a:lnTo>
                  <a:pt x="269" y="63"/>
                </a:lnTo>
                <a:lnTo>
                  <a:pt x="271" y="64"/>
                </a:lnTo>
                <a:lnTo>
                  <a:pt x="271" y="65"/>
                </a:lnTo>
                <a:lnTo>
                  <a:pt x="272" y="65"/>
                </a:lnTo>
                <a:lnTo>
                  <a:pt x="272" y="66"/>
                </a:lnTo>
                <a:lnTo>
                  <a:pt x="271" y="66"/>
                </a:lnTo>
                <a:lnTo>
                  <a:pt x="272" y="66"/>
                </a:lnTo>
                <a:lnTo>
                  <a:pt x="271" y="66"/>
                </a:lnTo>
                <a:lnTo>
                  <a:pt x="270" y="66"/>
                </a:lnTo>
                <a:lnTo>
                  <a:pt x="269" y="67"/>
                </a:lnTo>
                <a:lnTo>
                  <a:pt x="270" y="66"/>
                </a:lnTo>
                <a:lnTo>
                  <a:pt x="271" y="67"/>
                </a:lnTo>
                <a:lnTo>
                  <a:pt x="271" y="66"/>
                </a:lnTo>
                <a:lnTo>
                  <a:pt x="272" y="67"/>
                </a:lnTo>
                <a:lnTo>
                  <a:pt x="271" y="67"/>
                </a:lnTo>
                <a:lnTo>
                  <a:pt x="273" y="68"/>
                </a:lnTo>
                <a:lnTo>
                  <a:pt x="272" y="67"/>
                </a:lnTo>
                <a:lnTo>
                  <a:pt x="272" y="66"/>
                </a:lnTo>
                <a:lnTo>
                  <a:pt x="273" y="66"/>
                </a:lnTo>
                <a:lnTo>
                  <a:pt x="274" y="66"/>
                </a:lnTo>
                <a:lnTo>
                  <a:pt x="273" y="66"/>
                </a:lnTo>
                <a:lnTo>
                  <a:pt x="273" y="67"/>
                </a:lnTo>
                <a:lnTo>
                  <a:pt x="273" y="68"/>
                </a:lnTo>
                <a:lnTo>
                  <a:pt x="274" y="69"/>
                </a:lnTo>
                <a:lnTo>
                  <a:pt x="274" y="70"/>
                </a:lnTo>
                <a:lnTo>
                  <a:pt x="274" y="71"/>
                </a:lnTo>
                <a:lnTo>
                  <a:pt x="274" y="74"/>
                </a:lnTo>
                <a:lnTo>
                  <a:pt x="273" y="74"/>
                </a:lnTo>
                <a:lnTo>
                  <a:pt x="273" y="73"/>
                </a:lnTo>
                <a:lnTo>
                  <a:pt x="272" y="72"/>
                </a:lnTo>
                <a:lnTo>
                  <a:pt x="272" y="71"/>
                </a:lnTo>
                <a:lnTo>
                  <a:pt x="273" y="70"/>
                </a:lnTo>
                <a:lnTo>
                  <a:pt x="273" y="71"/>
                </a:lnTo>
                <a:lnTo>
                  <a:pt x="274" y="71"/>
                </a:lnTo>
                <a:lnTo>
                  <a:pt x="274" y="70"/>
                </a:lnTo>
                <a:lnTo>
                  <a:pt x="273" y="70"/>
                </a:lnTo>
                <a:lnTo>
                  <a:pt x="272" y="69"/>
                </a:lnTo>
                <a:lnTo>
                  <a:pt x="272" y="70"/>
                </a:lnTo>
                <a:lnTo>
                  <a:pt x="271" y="70"/>
                </a:lnTo>
                <a:lnTo>
                  <a:pt x="271" y="71"/>
                </a:lnTo>
                <a:lnTo>
                  <a:pt x="270" y="70"/>
                </a:lnTo>
                <a:lnTo>
                  <a:pt x="270" y="71"/>
                </a:lnTo>
                <a:lnTo>
                  <a:pt x="270" y="72"/>
                </a:lnTo>
                <a:lnTo>
                  <a:pt x="269" y="72"/>
                </a:lnTo>
                <a:lnTo>
                  <a:pt x="269" y="70"/>
                </a:lnTo>
                <a:lnTo>
                  <a:pt x="269" y="71"/>
                </a:lnTo>
                <a:lnTo>
                  <a:pt x="269" y="72"/>
                </a:lnTo>
                <a:lnTo>
                  <a:pt x="269" y="71"/>
                </a:lnTo>
                <a:lnTo>
                  <a:pt x="268" y="72"/>
                </a:lnTo>
                <a:lnTo>
                  <a:pt x="268" y="71"/>
                </a:lnTo>
                <a:lnTo>
                  <a:pt x="267" y="71"/>
                </a:lnTo>
                <a:lnTo>
                  <a:pt x="268" y="71"/>
                </a:lnTo>
                <a:lnTo>
                  <a:pt x="267" y="72"/>
                </a:lnTo>
                <a:lnTo>
                  <a:pt x="267" y="71"/>
                </a:lnTo>
                <a:lnTo>
                  <a:pt x="266" y="71"/>
                </a:lnTo>
                <a:lnTo>
                  <a:pt x="266" y="70"/>
                </a:lnTo>
                <a:lnTo>
                  <a:pt x="266" y="69"/>
                </a:lnTo>
                <a:lnTo>
                  <a:pt x="265" y="70"/>
                </a:lnTo>
                <a:lnTo>
                  <a:pt x="265" y="69"/>
                </a:lnTo>
                <a:lnTo>
                  <a:pt x="263" y="68"/>
                </a:lnTo>
                <a:lnTo>
                  <a:pt x="265" y="69"/>
                </a:lnTo>
                <a:lnTo>
                  <a:pt x="264" y="70"/>
                </a:lnTo>
                <a:lnTo>
                  <a:pt x="265" y="70"/>
                </a:lnTo>
                <a:lnTo>
                  <a:pt x="265" y="71"/>
                </a:lnTo>
                <a:lnTo>
                  <a:pt x="266" y="72"/>
                </a:lnTo>
                <a:lnTo>
                  <a:pt x="265" y="72"/>
                </a:lnTo>
                <a:lnTo>
                  <a:pt x="266" y="73"/>
                </a:lnTo>
                <a:lnTo>
                  <a:pt x="265" y="73"/>
                </a:lnTo>
                <a:lnTo>
                  <a:pt x="266" y="74"/>
                </a:lnTo>
                <a:lnTo>
                  <a:pt x="266" y="73"/>
                </a:lnTo>
                <a:lnTo>
                  <a:pt x="267" y="74"/>
                </a:lnTo>
                <a:lnTo>
                  <a:pt x="267" y="73"/>
                </a:lnTo>
                <a:lnTo>
                  <a:pt x="266" y="73"/>
                </a:lnTo>
                <a:lnTo>
                  <a:pt x="266" y="72"/>
                </a:lnTo>
                <a:lnTo>
                  <a:pt x="268" y="72"/>
                </a:lnTo>
                <a:lnTo>
                  <a:pt x="268" y="73"/>
                </a:lnTo>
                <a:lnTo>
                  <a:pt x="268" y="74"/>
                </a:lnTo>
                <a:lnTo>
                  <a:pt x="269" y="74"/>
                </a:lnTo>
                <a:lnTo>
                  <a:pt x="269" y="73"/>
                </a:lnTo>
                <a:lnTo>
                  <a:pt x="270" y="74"/>
                </a:lnTo>
                <a:lnTo>
                  <a:pt x="271" y="74"/>
                </a:lnTo>
                <a:lnTo>
                  <a:pt x="271" y="75"/>
                </a:lnTo>
                <a:lnTo>
                  <a:pt x="272" y="75"/>
                </a:lnTo>
                <a:lnTo>
                  <a:pt x="275" y="76"/>
                </a:lnTo>
                <a:lnTo>
                  <a:pt x="277" y="78"/>
                </a:lnTo>
                <a:lnTo>
                  <a:pt x="277" y="79"/>
                </a:lnTo>
                <a:lnTo>
                  <a:pt x="276" y="79"/>
                </a:lnTo>
                <a:lnTo>
                  <a:pt x="276" y="80"/>
                </a:lnTo>
                <a:lnTo>
                  <a:pt x="275" y="80"/>
                </a:lnTo>
                <a:lnTo>
                  <a:pt x="275" y="81"/>
                </a:lnTo>
                <a:lnTo>
                  <a:pt x="274" y="81"/>
                </a:lnTo>
                <a:lnTo>
                  <a:pt x="274" y="82"/>
                </a:lnTo>
                <a:lnTo>
                  <a:pt x="274" y="81"/>
                </a:lnTo>
                <a:lnTo>
                  <a:pt x="275" y="80"/>
                </a:lnTo>
                <a:lnTo>
                  <a:pt x="275" y="79"/>
                </a:lnTo>
                <a:lnTo>
                  <a:pt x="274" y="79"/>
                </a:lnTo>
                <a:lnTo>
                  <a:pt x="274" y="80"/>
                </a:lnTo>
                <a:lnTo>
                  <a:pt x="273" y="80"/>
                </a:lnTo>
                <a:lnTo>
                  <a:pt x="274" y="79"/>
                </a:lnTo>
                <a:lnTo>
                  <a:pt x="273" y="78"/>
                </a:lnTo>
                <a:lnTo>
                  <a:pt x="272" y="78"/>
                </a:lnTo>
                <a:lnTo>
                  <a:pt x="273" y="79"/>
                </a:lnTo>
                <a:lnTo>
                  <a:pt x="272" y="79"/>
                </a:lnTo>
                <a:lnTo>
                  <a:pt x="273" y="79"/>
                </a:lnTo>
                <a:lnTo>
                  <a:pt x="273" y="80"/>
                </a:lnTo>
                <a:lnTo>
                  <a:pt x="273" y="81"/>
                </a:lnTo>
                <a:lnTo>
                  <a:pt x="272" y="81"/>
                </a:lnTo>
                <a:lnTo>
                  <a:pt x="272" y="80"/>
                </a:lnTo>
                <a:lnTo>
                  <a:pt x="272" y="81"/>
                </a:lnTo>
                <a:lnTo>
                  <a:pt x="271" y="80"/>
                </a:lnTo>
                <a:lnTo>
                  <a:pt x="271" y="79"/>
                </a:lnTo>
                <a:lnTo>
                  <a:pt x="270" y="79"/>
                </a:lnTo>
                <a:lnTo>
                  <a:pt x="271" y="80"/>
                </a:lnTo>
                <a:lnTo>
                  <a:pt x="271" y="81"/>
                </a:lnTo>
                <a:lnTo>
                  <a:pt x="272" y="81"/>
                </a:lnTo>
                <a:lnTo>
                  <a:pt x="272" y="82"/>
                </a:lnTo>
                <a:lnTo>
                  <a:pt x="272" y="83"/>
                </a:lnTo>
                <a:lnTo>
                  <a:pt x="271" y="83"/>
                </a:lnTo>
                <a:lnTo>
                  <a:pt x="271" y="82"/>
                </a:lnTo>
                <a:lnTo>
                  <a:pt x="271" y="81"/>
                </a:lnTo>
                <a:lnTo>
                  <a:pt x="271" y="82"/>
                </a:lnTo>
                <a:lnTo>
                  <a:pt x="269" y="82"/>
                </a:lnTo>
                <a:lnTo>
                  <a:pt x="269" y="83"/>
                </a:lnTo>
                <a:lnTo>
                  <a:pt x="269" y="84"/>
                </a:lnTo>
                <a:lnTo>
                  <a:pt x="269" y="83"/>
                </a:lnTo>
                <a:lnTo>
                  <a:pt x="269" y="84"/>
                </a:lnTo>
                <a:lnTo>
                  <a:pt x="269" y="85"/>
                </a:lnTo>
                <a:lnTo>
                  <a:pt x="270" y="85"/>
                </a:lnTo>
                <a:lnTo>
                  <a:pt x="270" y="87"/>
                </a:lnTo>
                <a:lnTo>
                  <a:pt x="271" y="87"/>
                </a:lnTo>
                <a:lnTo>
                  <a:pt x="272" y="87"/>
                </a:lnTo>
                <a:lnTo>
                  <a:pt x="272" y="88"/>
                </a:lnTo>
                <a:lnTo>
                  <a:pt x="271" y="88"/>
                </a:lnTo>
                <a:lnTo>
                  <a:pt x="271" y="90"/>
                </a:lnTo>
                <a:lnTo>
                  <a:pt x="270" y="90"/>
                </a:lnTo>
                <a:lnTo>
                  <a:pt x="270" y="89"/>
                </a:lnTo>
                <a:lnTo>
                  <a:pt x="270" y="90"/>
                </a:lnTo>
                <a:lnTo>
                  <a:pt x="270" y="91"/>
                </a:lnTo>
                <a:lnTo>
                  <a:pt x="271" y="91"/>
                </a:lnTo>
                <a:lnTo>
                  <a:pt x="270" y="91"/>
                </a:lnTo>
                <a:lnTo>
                  <a:pt x="270" y="90"/>
                </a:lnTo>
                <a:lnTo>
                  <a:pt x="269" y="90"/>
                </a:lnTo>
                <a:lnTo>
                  <a:pt x="269" y="89"/>
                </a:lnTo>
                <a:lnTo>
                  <a:pt x="269" y="88"/>
                </a:lnTo>
                <a:lnTo>
                  <a:pt x="268" y="89"/>
                </a:lnTo>
                <a:lnTo>
                  <a:pt x="268" y="88"/>
                </a:lnTo>
                <a:lnTo>
                  <a:pt x="267" y="89"/>
                </a:lnTo>
                <a:lnTo>
                  <a:pt x="266" y="88"/>
                </a:lnTo>
                <a:lnTo>
                  <a:pt x="266" y="87"/>
                </a:lnTo>
                <a:lnTo>
                  <a:pt x="265" y="87"/>
                </a:lnTo>
                <a:lnTo>
                  <a:pt x="266" y="87"/>
                </a:lnTo>
                <a:lnTo>
                  <a:pt x="265" y="87"/>
                </a:lnTo>
                <a:lnTo>
                  <a:pt x="265" y="86"/>
                </a:lnTo>
                <a:lnTo>
                  <a:pt x="266" y="85"/>
                </a:lnTo>
                <a:lnTo>
                  <a:pt x="265" y="85"/>
                </a:lnTo>
                <a:lnTo>
                  <a:pt x="264" y="85"/>
                </a:lnTo>
                <a:lnTo>
                  <a:pt x="264" y="84"/>
                </a:lnTo>
                <a:lnTo>
                  <a:pt x="263" y="85"/>
                </a:lnTo>
                <a:lnTo>
                  <a:pt x="263" y="86"/>
                </a:lnTo>
                <a:lnTo>
                  <a:pt x="263" y="85"/>
                </a:lnTo>
                <a:lnTo>
                  <a:pt x="262" y="85"/>
                </a:lnTo>
                <a:lnTo>
                  <a:pt x="262" y="84"/>
                </a:lnTo>
                <a:lnTo>
                  <a:pt x="262" y="85"/>
                </a:lnTo>
                <a:lnTo>
                  <a:pt x="261" y="85"/>
                </a:lnTo>
                <a:lnTo>
                  <a:pt x="260" y="85"/>
                </a:lnTo>
                <a:lnTo>
                  <a:pt x="261" y="83"/>
                </a:lnTo>
                <a:lnTo>
                  <a:pt x="260" y="84"/>
                </a:lnTo>
                <a:lnTo>
                  <a:pt x="260" y="85"/>
                </a:lnTo>
                <a:lnTo>
                  <a:pt x="259" y="84"/>
                </a:lnTo>
                <a:lnTo>
                  <a:pt x="258" y="83"/>
                </a:lnTo>
                <a:lnTo>
                  <a:pt x="258" y="84"/>
                </a:lnTo>
                <a:lnTo>
                  <a:pt x="259" y="85"/>
                </a:lnTo>
                <a:lnTo>
                  <a:pt x="260" y="85"/>
                </a:lnTo>
                <a:lnTo>
                  <a:pt x="261" y="86"/>
                </a:lnTo>
                <a:lnTo>
                  <a:pt x="260" y="87"/>
                </a:lnTo>
                <a:lnTo>
                  <a:pt x="259" y="87"/>
                </a:lnTo>
                <a:lnTo>
                  <a:pt x="260" y="88"/>
                </a:lnTo>
                <a:lnTo>
                  <a:pt x="261" y="86"/>
                </a:lnTo>
                <a:lnTo>
                  <a:pt x="262" y="86"/>
                </a:lnTo>
                <a:lnTo>
                  <a:pt x="262" y="87"/>
                </a:lnTo>
                <a:lnTo>
                  <a:pt x="263" y="87"/>
                </a:lnTo>
                <a:lnTo>
                  <a:pt x="264" y="87"/>
                </a:lnTo>
                <a:lnTo>
                  <a:pt x="263" y="88"/>
                </a:lnTo>
                <a:lnTo>
                  <a:pt x="263" y="89"/>
                </a:lnTo>
                <a:lnTo>
                  <a:pt x="264" y="88"/>
                </a:lnTo>
                <a:lnTo>
                  <a:pt x="265" y="89"/>
                </a:lnTo>
                <a:lnTo>
                  <a:pt x="265" y="88"/>
                </a:lnTo>
                <a:lnTo>
                  <a:pt x="265" y="89"/>
                </a:lnTo>
                <a:lnTo>
                  <a:pt x="265" y="90"/>
                </a:lnTo>
                <a:lnTo>
                  <a:pt x="266" y="89"/>
                </a:lnTo>
                <a:lnTo>
                  <a:pt x="267" y="90"/>
                </a:lnTo>
                <a:lnTo>
                  <a:pt x="266" y="91"/>
                </a:lnTo>
                <a:lnTo>
                  <a:pt x="267" y="91"/>
                </a:lnTo>
                <a:lnTo>
                  <a:pt x="268" y="90"/>
                </a:lnTo>
                <a:lnTo>
                  <a:pt x="267" y="90"/>
                </a:lnTo>
                <a:lnTo>
                  <a:pt x="268" y="90"/>
                </a:lnTo>
                <a:lnTo>
                  <a:pt x="268" y="92"/>
                </a:lnTo>
                <a:lnTo>
                  <a:pt x="268" y="93"/>
                </a:lnTo>
                <a:lnTo>
                  <a:pt x="268" y="94"/>
                </a:lnTo>
                <a:lnTo>
                  <a:pt x="267" y="94"/>
                </a:lnTo>
                <a:lnTo>
                  <a:pt x="266" y="95"/>
                </a:lnTo>
                <a:lnTo>
                  <a:pt x="265" y="93"/>
                </a:lnTo>
                <a:lnTo>
                  <a:pt x="266" y="92"/>
                </a:lnTo>
                <a:lnTo>
                  <a:pt x="265" y="92"/>
                </a:lnTo>
                <a:lnTo>
                  <a:pt x="264" y="91"/>
                </a:lnTo>
                <a:lnTo>
                  <a:pt x="265" y="93"/>
                </a:lnTo>
                <a:lnTo>
                  <a:pt x="264" y="92"/>
                </a:lnTo>
                <a:lnTo>
                  <a:pt x="263" y="93"/>
                </a:lnTo>
                <a:lnTo>
                  <a:pt x="263" y="94"/>
                </a:lnTo>
                <a:lnTo>
                  <a:pt x="265" y="94"/>
                </a:lnTo>
                <a:lnTo>
                  <a:pt x="265" y="95"/>
                </a:lnTo>
                <a:lnTo>
                  <a:pt x="266" y="95"/>
                </a:lnTo>
                <a:lnTo>
                  <a:pt x="265" y="96"/>
                </a:lnTo>
                <a:lnTo>
                  <a:pt x="265" y="95"/>
                </a:lnTo>
                <a:lnTo>
                  <a:pt x="265" y="96"/>
                </a:lnTo>
                <a:lnTo>
                  <a:pt x="264" y="95"/>
                </a:lnTo>
                <a:lnTo>
                  <a:pt x="264" y="96"/>
                </a:lnTo>
                <a:lnTo>
                  <a:pt x="263" y="96"/>
                </a:lnTo>
                <a:lnTo>
                  <a:pt x="263" y="97"/>
                </a:lnTo>
                <a:lnTo>
                  <a:pt x="263" y="98"/>
                </a:lnTo>
                <a:lnTo>
                  <a:pt x="263" y="99"/>
                </a:lnTo>
                <a:lnTo>
                  <a:pt x="264" y="99"/>
                </a:lnTo>
                <a:lnTo>
                  <a:pt x="265" y="99"/>
                </a:lnTo>
                <a:lnTo>
                  <a:pt x="265" y="97"/>
                </a:lnTo>
                <a:lnTo>
                  <a:pt x="266" y="97"/>
                </a:lnTo>
                <a:lnTo>
                  <a:pt x="267" y="98"/>
                </a:lnTo>
                <a:lnTo>
                  <a:pt x="268" y="97"/>
                </a:lnTo>
                <a:lnTo>
                  <a:pt x="268" y="98"/>
                </a:lnTo>
                <a:lnTo>
                  <a:pt x="268" y="99"/>
                </a:lnTo>
                <a:lnTo>
                  <a:pt x="268" y="100"/>
                </a:lnTo>
                <a:lnTo>
                  <a:pt x="267" y="100"/>
                </a:lnTo>
                <a:lnTo>
                  <a:pt x="268" y="101"/>
                </a:lnTo>
                <a:lnTo>
                  <a:pt x="267" y="102"/>
                </a:lnTo>
                <a:lnTo>
                  <a:pt x="267" y="101"/>
                </a:lnTo>
                <a:lnTo>
                  <a:pt x="267" y="102"/>
                </a:lnTo>
                <a:lnTo>
                  <a:pt x="266" y="102"/>
                </a:lnTo>
                <a:lnTo>
                  <a:pt x="266" y="101"/>
                </a:lnTo>
                <a:lnTo>
                  <a:pt x="266" y="102"/>
                </a:lnTo>
                <a:lnTo>
                  <a:pt x="265" y="102"/>
                </a:lnTo>
                <a:lnTo>
                  <a:pt x="266" y="102"/>
                </a:lnTo>
                <a:lnTo>
                  <a:pt x="266" y="103"/>
                </a:lnTo>
                <a:lnTo>
                  <a:pt x="265" y="103"/>
                </a:lnTo>
                <a:lnTo>
                  <a:pt x="265" y="104"/>
                </a:lnTo>
                <a:lnTo>
                  <a:pt x="264" y="105"/>
                </a:lnTo>
                <a:lnTo>
                  <a:pt x="264" y="104"/>
                </a:lnTo>
                <a:lnTo>
                  <a:pt x="264" y="105"/>
                </a:lnTo>
                <a:lnTo>
                  <a:pt x="264" y="106"/>
                </a:lnTo>
                <a:lnTo>
                  <a:pt x="263" y="105"/>
                </a:lnTo>
                <a:lnTo>
                  <a:pt x="262" y="106"/>
                </a:lnTo>
                <a:lnTo>
                  <a:pt x="262" y="105"/>
                </a:lnTo>
                <a:lnTo>
                  <a:pt x="262" y="104"/>
                </a:lnTo>
                <a:lnTo>
                  <a:pt x="262" y="102"/>
                </a:lnTo>
                <a:lnTo>
                  <a:pt x="262" y="104"/>
                </a:lnTo>
                <a:lnTo>
                  <a:pt x="262" y="105"/>
                </a:lnTo>
                <a:lnTo>
                  <a:pt x="261" y="106"/>
                </a:lnTo>
                <a:lnTo>
                  <a:pt x="262" y="106"/>
                </a:lnTo>
                <a:lnTo>
                  <a:pt x="262" y="107"/>
                </a:lnTo>
                <a:lnTo>
                  <a:pt x="262" y="108"/>
                </a:lnTo>
                <a:lnTo>
                  <a:pt x="262" y="109"/>
                </a:lnTo>
                <a:lnTo>
                  <a:pt x="263" y="110"/>
                </a:lnTo>
                <a:lnTo>
                  <a:pt x="263" y="111"/>
                </a:lnTo>
                <a:lnTo>
                  <a:pt x="264" y="111"/>
                </a:lnTo>
                <a:lnTo>
                  <a:pt x="265" y="111"/>
                </a:lnTo>
                <a:lnTo>
                  <a:pt x="265" y="112"/>
                </a:lnTo>
                <a:lnTo>
                  <a:pt x="265" y="113"/>
                </a:lnTo>
                <a:lnTo>
                  <a:pt x="265" y="114"/>
                </a:lnTo>
                <a:lnTo>
                  <a:pt x="265" y="115"/>
                </a:lnTo>
                <a:lnTo>
                  <a:pt x="265" y="116"/>
                </a:lnTo>
                <a:lnTo>
                  <a:pt x="265" y="119"/>
                </a:lnTo>
                <a:lnTo>
                  <a:pt x="265" y="120"/>
                </a:lnTo>
                <a:lnTo>
                  <a:pt x="266" y="121"/>
                </a:lnTo>
                <a:lnTo>
                  <a:pt x="266" y="122"/>
                </a:lnTo>
                <a:lnTo>
                  <a:pt x="266" y="123"/>
                </a:lnTo>
                <a:lnTo>
                  <a:pt x="266" y="126"/>
                </a:lnTo>
                <a:lnTo>
                  <a:pt x="266" y="127"/>
                </a:lnTo>
                <a:lnTo>
                  <a:pt x="266" y="130"/>
                </a:lnTo>
                <a:lnTo>
                  <a:pt x="266" y="131"/>
                </a:lnTo>
                <a:lnTo>
                  <a:pt x="266" y="132"/>
                </a:lnTo>
                <a:lnTo>
                  <a:pt x="266" y="134"/>
                </a:lnTo>
                <a:lnTo>
                  <a:pt x="267" y="135"/>
                </a:lnTo>
                <a:lnTo>
                  <a:pt x="268" y="138"/>
                </a:lnTo>
                <a:lnTo>
                  <a:pt x="271" y="141"/>
                </a:lnTo>
                <a:lnTo>
                  <a:pt x="271" y="142"/>
                </a:lnTo>
                <a:lnTo>
                  <a:pt x="272" y="142"/>
                </a:lnTo>
                <a:lnTo>
                  <a:pt x="272" y="143"/>
                </a:lnTo>
                <a:lnTo>
                  <a:pt x="273" y="143"/>
                </a:lnTo>
                <a:lnTo>
                  <a:pt x="274" y="144"/>
                </a:lnTo>
                <a:lnTo>
                  <a:pt x="274" y="145"/>
                </a:lnTo>
                <a:lnTo>
                  <a:pt x="275" y="145"/>
                </a:lnTo>
                <a:lnTo>
                  <a:pt x="275" y="146"/>
                </a:lnTo>
                <a:lnTo>
                  <a:pt x="276" y="147"/>
                </a:lnTo>
                <a:lnTo>
                  <a:pt x="276" y="148"/>
                </a:lnTo>
                <a:lnTo>
                  <a:pt x="277" y="148"/>
                </a:lnTo>
                <a:lnTo>
                  <a:pt x="278" y="148"/>
                </a:lnTo>
                <a:lnTo>
                  <a:pt x="277" y="149"/>
                </a:lnTo>
                <a:lnTo>
                  <a:pt x="277" y="150"/>
                </a:lnTo>
                <a:lnTo>
                  <a:pt x="277" y="151"/>
                </a:lnTo>
                <a:lnTo>
                  <a:pt x="277" y="152"/>
                </a:lnTo>
                <a:lnTo>
                  <a:pt x="275" y="154"/>
                </a:lnTo>
                <a:lnTo>
                  <a:pt x="274" y="156"/>
                </a:lnTo>
                <a:lnTo>
                  <a:pt x="272" y="156"/>
                </a:lnTo>
                <a:lnTo>
                  <a:pt x="270" y="155"/>
                </a:lnTo>
                <a:lnTo>
                  <a:pt x="269" y="155"/>
                </a:lnTo>
                <a:lnTo>
                  <a:pt x="270" y="154"/>
                </a:lnTo>
                <a:lnTo>
                  <a:pt x="270" y="153"/>
                </a:lnTo>
                <a:lnTo>
                  <a:pt x="271" y="153"/>
                </a:lnTo>
                <a:lnTo>
                  <a:pt x="271" y="152"/>
                </a:lnTo>
                <a:lnTo>
                  <a:pt x="270" y="153"/>
                </a:lnTo>
                <a:lnTo>
                  <a:pt x="269" y="153"/>
                </a:lnTo>
                <a:lnTo>
                  <a:pt x="270" y="151"/>
                </a:lnTo>
                <a:lnTo>
                  <a:pt x="270" y="150"/>
                </a:lnTo>
                <a:lnTo>
                  <a:pt x="271" y="150"/>
                </a:lnTo>
                <a:lnTo>
                  <a:pt x="269" y="150"/>
                </a:lnTo>
                <a:lnTo>
                  <a:pt x="269" y="151"/>
                </a:lnTo>
                <a:lnTo>
                  <a:pt x="269" y="152"/>
                </a:lnTo>
                <a:lnTo>
                  <a:pt x="269" y="151"/>
                </a:lnTo>
                <a:lnTo>
                  <a:pt x="269" y="150"/>
                </a:lnTo>
                <a:lnTo>
                  <a:pt x="268" y="150"/>
                </a:lnTo>
                <a:lnTo>
                  <a:pt x="268" y="149"/>
                </a:lnTo>
                <a:lnTo>
                  <a:pt x="267" y="148"/>
                </a:lnTo>
                <a:lnTo>
                  <a:pt x="266" y="148"/>
                </a:lnTo>
                <a:lnTo>
                  <a:pt x="266" y="147"/>
                </a:lnTo>
                <a:lnTo>
                  <a:pt x="265" y="146"/>
                </a:lnTo>
                <a:lnTo>
                  <a:pt x="264" y="145"/>
                </a:lnTo>
                <a:lnTo>
                  <a:pt x="265" y="144"/>
                </a:lnTo>
                <a:lnTo>
                  <a:pt x="264" y="144"/>
                </a:lnTo>
                <a:lnTo>
                  <a:pt x="264" y="146"/>
                </a:lnTo>
                <a:lnTo>
                  <a:pt x="263" y="147"/>
                </a:lnTo>
                <a:lnTo>
                  <a:pt x="263" y="146"/>
                </a:lnTo>
                <a:lnTo>
                  <a:pt x="263" y="145"/>
                </a:lnTo>
                <a:lnTo>
                  <a:pt x="262" y="145"/>
                </a:lnTo>
                <a:lnTo>
                  <a:pt x="261" y="144"/>
                </a:lnTo>
                <a:lnTo>
                  <a:pt x="260" y="144"/>
                </a:lnTo>
                <a:lnTo>
                  <a:pt x="259" y="143"/>
                </a:lnTo>
                <a:lnTo>
                  <a:pt x="259" y="144"/>
                </a:lnTo>
                <a:lnTo>
                  <a:pt x="259" y="142"/>
                </a:lnTo>
                <a:lnTo>
                  <a:pt x="259" y="140"/>
                </a:lnTo>
                <a:lnTo>
                  <a:pt x="259" y="139"/>
                </a:lnTo>
                <a:lnTo>
                  <a:pt x="259" y="141"/>
                </a:lnTo>
                <a:lnTo>
                  <a:pt x="258" y="141"/>
                </a:lnTo>
                <a:lnTo>
                  <a:pt x="258" y="142"/>
                </a:lnTo>
                <a:lnTo>
                  <a:pt x="257" y="141"/>
                </a:lnTo>
                <a:lnTo>
                  <a:pt x="255" y="140"/>
                </a:lnTo>
                <a:lnTo>
                  <a:pt x="255" y="139"/>
                </a:lnTo>
                <a:lnTo>
                  <a:pt x="254" y="137"/>
                </a:lnTo>
                <a:lnTo>
                  <a:pt x="253" y="137"/>
                </a:lnTo>
                <a:lnTo>
                  <a:pt x="253" y="136"/>
                </a:lnTo>
                <a:lnTo>
                  <a:pt x="253" y="135"/>
                </a:lnTo>
                <a:lnTo>
                  <a:pt x="254" y="135"/>
                </a:lnTo>
                <a:lnTo>
                  <a:pt x="254" y="133"/>
                </a:lnTo>
                <a:lnTo>
                  <a:pt x="253" y="132"/>
                </a:lnTo>
                <a:lnTo>
                  <a:pt x="253" y="131"/>
                </a:lnTo>
                <a:lnTo>
                  <a:pt x="253" y="130"/>
                </a:lnTo>
                <a:lnTo>
                  <a:pt x="254" y="130"/>
                </a:lnTo>
                <a:lnTo>
                  <a:pt x="254" y="129"/>
                </a:lnTo>
                <a:lnTo>
                  <a:pt x="255" y="129"/>
                </a:lnTo>
                <a:lnTo>
                  <a:pt x="256" y="129"/>
                </a:lnTo>
                <a:lnTo>
                  <a:pt x="254" y="129"/>
                </a:lnTo>
                <a:lnTo>
                  <a:pt x="254" y="128"/>
                </a:lnTo>
                <a:lnTo>
                  <a:pt x="253" y="129"/>
                </a:lnTo>
                <a:lnTo>
                  <a:pt x="252" y="129"/>
                </a:lnTo>
                <a:lnTo>
                  <a:pt x="252" y="128"/>
                </a:lnTo>
                <a:lnTo>
                  <a:pt x="252" y="127"/>
                </a:lnTo>
                <a:lnTo>
                  <a:pt x="253" y="127"/>
                </a:lnTo>
                <a:lnTo>
                  <a:pt x="252" y="126"/>
                </a:lnTo>
                <a:lnTo>
                  <a:pt x="253" y="125"/>
                </a:lnTo>
                <a:lnTo>
                  <a:pt x="252" y="125"/>
                </a:lnTo>
                <a:lnTo>
                  <a:pt x="252" y="126"/>
                </a:lnTo>
                <a:lnTo>
                  <a:pt x="251" y="127"/>
                </a:lnTo>
                <a:lnTo>
                  <a:pt x="251" y="128"/>
                </a:lnTo>
                <a:lnTo>
                  <a:pt x="251" y="129"/>
                </a:lnTo>
                <a:lnTo>
                  <a:pt x="252" y="129"/>
                </a:lnTo>
                <a:lnTo>
                  <a:pt x="252" y="130"/>
                </a:lnTo>
                <a:lnTo>
                  <a:pt x="252" y="131"/>
                </a:lnTo>
                <a:lnTo>
                  <a:pt x="252" y="132"/>
                </a:lnTo>
                <a:lnTo>
                  <a:pt x="251" y="132"/>
                </a:lnTo>
                <a:lnTo>
                  <a:pt x="250" y="132"/>
                </a:lnTo>
                <a:lnTo>
                  <a:pt x="250" y="131"/>
                </a:lnTo>
                <a:lnTo>
                  <a:pt x="249" y="131"/>
                </a:lnTo>
                <a:lnTo>
                  <a:pt x="251" y="132"/>
                </a:lnTo>
                <a:lnTo>
                  <a:pt x="252" y="133"/>
                </a:lnTo>
                <a:lnTo>
                  <a:pt x="251" y="133"/>
                </a:lnTo>
                <a:lnTo>
                  <a:pt x="252" y="135"/>
                </a:lnTo>
                <a:lnTo>
                  <a:pt x="251" y="136"/>
                </a:lnTo>
                <a:lnTo>
                  <a:pt x="251" y="135"/>
                </a:lnTo>
                <a:lnTo>
                  <a:pt x="251" y="136"/>
                </a:lnTo>
                <a:lnTo>
                  <a:pt x="251" y="137"/>
                </a:lnTo>
                <a:lnTo>
                  <a:pt x="251" y="138"/>
                </a:lnTo>
                <a:lnTo>
                  <a:pt x="250" y="138"/>
                </a:lnTo>
                <a:lnTo>
                  <a:pt x="251" y="138"/>
                </a:lnTo>
                <a:lnTo>
                  <a:pt x="252" y="138"/>
                </a:lnTo>
                <a:lnTo>
                  <a:pt x="252" y="139"/>
                </a:lnTo>
                <a:lnTo>
                  <a:pt x="253" y="140"/>
                </a:lnTo>
                <a:lnTo>
                  <a:pt x="252" y="140"/>
                </a:lnTo>
                <a:lnTo>
                  <a:pt x="251" y="139"/>
                </a:lnTo>
                <a:lnTo>
                  <a:pt x="251" y="140"/>
                </a:lnTo>
                <a:lnTo>
                  <a:pt x="252" y="141"/>
                </a:lnTo>
                <a:lnTo>
                  <a:pt x="253" y="141"/>
                </a:lnTo>
                <a:lnTo>
                  <a:pt x="253" y="142"/>
                </a:lnTo>
                <a:lnTo>
                  <a:pt x="254" y="142"/>
                </a:lnTo>
                <a:lnTo>
                  <a:pt x="254" y="143"/>
                </a:lnTo>
                <a:lnTo>
                  <a:pt x="254" y="144"/>
                </a:lnTo>
                <a:lnTo>
                  <a:pt x="256" y="145"/>
                </a:lnTo>
                <a:lnTo>
                  <a:pt x="257" y="146"/>
                </a:lnTo>
                <a:lnTo>
                  <a:pt x="259" y="147"/>
                </a:lnTo>
                <a:lnTo>
                  <a:pt x="259" y="148"/>
                </a:lnTo>
                <a:lnTo>
                  <a:pt x="264" y="149"/>
                </a:lnTo>
                <a:lnTo>
                  <a:pt x="264" y="150"/>
                </a:lnTo>
                <a:lnTo>
                  <a:pt x="265" y="151"/>
                </a:lnTo>
                <a:lnTo>
                  <a:pt x="266" y="151"/>
                </a:lnTo>
                <a:lnTo>
                  <a:pt x="267" y="152"/>
                </a:lnTo>
                <a:lnTo>
                  <a:pt x="267" y="153"/>
                </a:lnTo>
                <a:lnTo>
                  <a:pt x="266" y="153"/>
                </a:lnTo>
                <a:lnTo>
                  <a:pt x="265" y="151"/>
                </a:lnTo>
                <a:lnTo>
                  <a:pt x="265" y="153"/>
                </a:lnTo>
                <a:lnTo>
                  <a:pt x="265" y="152"/>
                </a:lnTo>
                <a:lnTo>
                  <a:pt x="264" y="152"/>
                </a:lnTo>
                <a:lnTo>
                  <a:pt x="265" y="153"/>
                </a:lnTo>
                <a:lnTo>
                  <a:pt x="264" y="153"/>
                </a:lnTo>
                <a:lnTo>
                  <a:pt x="265" y="153"/>
                </a:lnTo>
                <a:lnTo>
                  <a:pt x="266" y="153"/>
                </a:lnTo>
                <a:lnTo>
                  <a:pt x="266" y="154"/>
                </a:lnTo>
                <a:lnTo>
                  <a:pt x="265" y="154"/>
                </a:lnTo>
                <a:lnTo>
                  <a:pt x="266" y="155"/>
                </a:lnTo>
                <a:lnTo>
                  <a:pt x="266" y="156"/>
                </a:lnTo>
                <a:lnTo>
                  <a:pt x="266" y="155"/>
                </a:lnTo>
                <a:lnTo>
                  <a:pt x="267" y="156"/>
                </a:lnTo>
                <a:lnTo>
                  <a:pt x="267" y="154"/>
                </a:lnTo>
                <a:lnTo>
                  <a:pt x="268" y="154"/>
                </a:lnTo>
                <a:lnTo>
                  <a:pt x="268" y="155"/>
                </a:lnTo>
                <a:lnTo>
                  <a:pt x="267" y="156"/>
                </a:lnTo>
                <a:lnTo>
                  <a:pt x="269" y="156"/>
                </a:lnTo>
                <a:lnTo>
                  <a:pt x="269" y="157"/>
                </a:lnTo>
                <a:lnTo>
                  <a:pt x="268" y="158"/>
                </a:lnTo>
                <a:lnTo>
                  <a:pt x="269" y="157"/>
                </a:lnTo>
                <a:lnTo>
                  <a:pt x="270" y="158"/>
                </a:lnTo>
                <a:lnTo>
                  <a:pt x="271" y="159"/>
                </a:lnTo>
                <a:lnTo>
                  <a:pt x="273" y="159"/>
                </a:lnTo>
                <a:lnTo>
                  <a:pt x="274" y="159"/>
                </a:lnTo>
                <a:lnTo>
                  <a:pt x="275" y="157"/>
                </a:lnTo>
                <a:lnTo>
                  <a:pt x="275" y="158"/>
                </a:lnTo>
                <a:lnTo>
                  <a:pt x="275" y="159"/>
                </a:lnTo>
                <a:lnTo>
                  <a:pt x="275" y="158"/>
                </a:lnTo>
                <a:lnTo>
                  <a:pt x="276" y="159"/>
                </a:lnTo>
                <a:lnTo>
                  <a:pt x="277" y="158"/>
                </a:lnTo>
                <a:lnTo>
                  <a:pt x="276" y="157"/>
                </a:lnTo>
                <a:lnTo>
                  <a:pt x="278" y="159"/>
                </a:lnTo>
                <a:lnTo>
                  <a:pt x="277" y="161"/>
                </a:lnTo>
                <a:lnTo>
                  <a:pt x="276" y="162"/>
                </a:lnTo>
                <a:lnTo>
                  <a:pt x="276" y="164"/>
                </a:lnTo>
                <a:lnTo>
                  <a:pt x="277" y="167"/>
                </a:lnTo>
                <a:lnTo>
                  <a:pt x="279" y="169"/>
                </a:lnTo>
                <a:lnTo>
                  <a:pt x="280" y="171"/>
                </a:lnTo>
                <a:lnTo>
                  <a:pt x="283" y="176"/>
                </a:lnTo>
                <a:lnTo>
                  <a:pt x="282" y="178"/>
                </a:lnTo>
                <a:lnTo>
                  <a:pt x="282" y="179"/>
                </a:lnTo>
                <a:lnTo>
                  <a:pt x="283" y="180"/>
                </a:lnTo>
                <a:lnTo>
                  <a:pt x="283" y="183"/>
                </a:lnTo>
                <a:lnTo>
                  <a:pt x="283" y="185"/>
                </a:lnTo>
                <a:lnTo>
                  <a:pt x="284" y="186"/>
                </a:lnTo>
                <a:lnTo>
                  <a:pt x="284" y="187"/>
                </a:lnTo>
                <a:lnTo>
                  <a:pt x="283" y="186"/>
                </a:lnTo>
                <a:lnTo>
                  <a:pt x="281" y="185"/>
                </a:lnTo>
                <a:lnTo>
                  <a:pt x="283" y="185"/>
                </a:lnTo>
                <a:lnTo>
                  <a:pt x="282" y="185"/>
                </a:lnTo>
                <a:lnTo>
                  <a:pt x="282" y="184"/>
                </a:lnTo>
                <a:lnTo>
                  <a:pt x="281" y="185"/>
                </a:lnTo>
                <a:lnTo>
                  <a:pt x="280" y="185"/>
                </a:lnTo>
                <a:lnTo>
                  <a:pt x="279" y="182"/>
                </a:lnTo>
                <a:lnTo>
                  <a:pt x="278" y="181"/>
                </a:lnTo>
                <a:lnTo>
                  <a:pt x="278" y="180"/>
                </a:lnTo>
                <a:lnTo>
                  <a:pt x="277" y="181"/>
                </a:lnTo>
                <a:lnTo>
                  <a:pt x="277" y="180"/>
                </a:lnTo>
                <a:lnTo>
                  <a:pt x="276" y="180"/>
                </a:lnTo>
                <a:lnTo>
                  <a:pt x="276" y="179"/>
                </a:lnTo>
                <a:lnTo>
                  <a:pt x="277" y="179"/>
                </a:lnTo>
                <a:lnTo>
                  <a:pt x="277" y="178"/>
                </a:lnTo>
                <a:lnTo>
                  <a:pt x="277" y="177"/>
                </a:lnTo>
                <a:lnTo>
                  <a:pt x="277" y="176"/>
                </a:lnTo>
                <a:lnTo>
                  <a:pt x="276" y="176"/>
                </a:lnTo>
                <a:lnTo>
                  <a:pt x="276" y="178"/>
                </a:lnTo>
                <a:lnTo>
                  <a:pt x="275" y="177"/>
                </a:lnTo>
                <a:lnTo>
                  <a:pt x="275" y="176"/>
                </a:lnTo>
                <a:lnTo>
                  <a:pt x="275" y="180"/>
                </a:lnTo>
                <a:lnTo>
                  <a:pt x="274" y="180"/>
                </a:lnTo>
                <a:lnTo>
                  <a:pt x="274" y="178"/>
                </a:lnTo>
                <a:lnTo>
                  <a:pt x="274" y="177"/>
                </a:lnTo>
                <a:lnTo>
                  <a:pt x="273" y="177"/>
                </a:lnTo>
                <a:lnTo>
                  <a:pt x="273" y="176"/>
                </a:lnTo>
                <a:lnTo>
                  <a:pt x="273" y="175"/>
                </a:lnTo>
                <a:lnTo>
                  <a:pt x="272" y="175"/>
                </a:lnTo>
                <a:lnTo>
                  <a:pt x="274" y="174"/>
                </a:lnTo>
                <a:lnTo>
                  <a:pt x="274" y="175"/>
                </a:lnTo>
                <a:lnTo>
                  <a:pt x="274" y="174"/>
                </a:lnTo>
                <a:lnTo>
                  <a:pt x="274" y="173"/>
                </a:lnTo>
                <a:lnTo>
                  <a:pt x="275" y="174"/>
                </a:lnTo>
                <a:lnTo>
                  <a:pt x="275" y="173"/>
                </a:lnTo>
                <a:lnTo>
                  <a:pt x="275" y="172"/>
                </a:lnTo>
                <a:lnTo>
                  <a:pt x="274" y="173"/>
                </a:lnTo>
                <a:lnTo>
                  <a:pt x="274" y="172"/>
                </a:lnTo>
                <a:lnTo>
                  <a:pt x="274" y="173"/>
                </a:lnTo>
                <a:lnTo>
                  <a:pt x="274" y="174"/>
                </a:lnTo>
                <a:lnTo>
                  <a:pt x="273" y="174"/>
                </a:lnTo>
                <a:lnTo>
                  <a:pt x="272" y="173"/>
                </a:lnTo>
                <a:lnTo>
                  <a:pt x="273" y="172"/>
                </a:lnTo>
                <a:lnTo>
                  <a:pt x="273" y="171"/>
                </a:lnTo>
                <a:lnTo>
                  <a:pt x="273" y="170"/>
                </a:lnTo>
                <a:lnTo>
                  <a:pt x="273" y="169"/>
                </a:lnTo>
                <a:lnTo>
                  <a:pt x="272" y="170"/>
                </a:lnTo>
                <a:lnTo>
                  <a:pt x="272" y="169"/>
                </a:lnTo>
                <a:lnTo>
                  <a:pt x="272" y="168"/>
                </a:lnTo>
                <a:lnTo>
                  <a:pt x="271" y="168"/>
                </a:lnTo>
                <a:lnTo>
                  <a:pt x="272" y="168"/>
                </a:lnTo>
                <a:lnTo>
                  <a:pt x="271" y="168"/>
                </a:lnTo>
                <a:lnTo>
                  <a:pt x="270" y="167"/>
                </a:lnTo>
                <a:lnTo>
                  <a:pt x="269" y="167"/>
                </a:lnTo>
                <a:lnTo>
                  <a:pt x="269" y="168"/>
                </a:lnTo>
                <a:lnTo>
                  <a:pt x="270" y="169"/>
                </a:lnTo>
                <a:lnTo>
                  <a:pt x="271" y="169"/>
                </a:lnTo>
                <a:lnTo>
                  <a:pt x="271" y="170"/>
                </a:lnTo>
                <a:lnTo>
                  <a:pt x="272" y="171"/>
                </a:lnTo>
                <a:lnTo>
                  <a:pt x="272" y="170"/>
                </a:lnTo>
                <a:lnTo>
                  <a:pt x="272" y="171"/>
                </a:lnTo>
                <a:lnTo>
                  <a:pt x="271" y="171"/>
                </a:lnTo>
                <a:lnTo>
                  <a:pt x="271" y="172"/>
                </a:lnTo>
                <a:lnTo>
                  <a:pt x="270" y="172"/>
                </a:lnTo>
                <a:lnTo>
                  <a:pt x="272" y="174"/>
                </a:lnTo>
                <a:lnTo>
                  <a:pt x="271" y="174"/>
                </a:lnTo>
                <a:lnTo>
                  <a:pt x="270" y="174"/>
                </a:lnTo>
                <a:lnTo>
                  <a:pt x="269" y="172"/>
                </a:lnTo>
                <a:lnTo>
                  <a:pt x="269" y="174"/>
                </a:lnTo>
                <a:lnTo>
                  <a:pt x="270" y="175"/>
                </a:lnTo>
                <a:lnTo>
                  <a:pt x="271" y="176"/>
                </a:lnTo>
                <a:lnTo>
                  <a:pt x="271" y="177"/>
                </a:lnTo>
                <a:lnTo>
                  <a:pt x="270" y="177"/>
                </a:lnTo>
                <a:lnTo>
                  <a:pt x="270" y="176"/>
                </a:lnTo>
                <a:lnTo>
                  <a:pt x="270" y="175"/>
                </a:lnTo>
                <a:lnTo>
                  <a:pt x="269" y="176"/>
                </a:lnTo>
                <a:lnTo>
                  <a:pt x="268" y="175"/>
                </a:lnTo>
                <a:lnTo>
                  <a:pt x="267" y="174"/>
                </a:lnTo>
                <a:lnTo>
                  <a:pt x="268" y="174"/>
                </a:lnTo>
                <a:lnTo>
                  <a:pt x="267" y="174"/>
                </a:lnTo>
                <a:lnTo>
                  <a:pt x="266" y="174"/>
                </a:lnTo>
                <a:lnTo>
                  <a:pt x="267" y="174"/>
                </a:lnTo>
                <a:lnTo>
                  <a:pt x="267" y="173"/>
                </a:lnTo>
                <a:lnTo>
                  <a:pt x="266" y="173"/>
                </a:lnTo>
                <a:lnTo>
                  <a:pt x="265" y="173"/>
                </a:lnTo>
                <a:lnTo>
                  <a:pt x="267" y="176"/>
                </a:lnTo>
                <a:lnTo>
                  <a:pt x="266" y="176"/>
                </a:lnTo>
                <a:lnTo>
                  <a:pt x="265" y="176"/>
                </a:lnTo>
                <a:lnTo>
                  <a:pt x="265" y="177"/>
                </a:lnTo>
                <a:lnTo>
                  <a:pt x="264" y="176"/>
                </a:lnTo>
                <a:lnTo>
                  <a:pt x="265" y="175"/>
                </a:lnTo>
                <a:lnTo>
                  <a:pt x="265" y="174"/>
                </a:lnTo>
                <a:lnTo>
                  <a:pt x="264" y="175"/>
                </a:lnTo>
                <a:lnTo>
                  <a:pt x="264" y="174"/>
                </a:lnTo>
                <a:lnTo>
                  <a:pt x="263" y="172"/>
                </a:lnTo>
                <a:lnTo>
                  <a:pt x="264" y="172"/>
                </a:lnTo>
                <a:lnTo>
                  <a:pt x="265" y="171"/>
                </a:lnTo>
                <a:lnTo>
                  <a:pt x="265" y="170"/>
                </a:lnTo>
                <a:lnTo>
                  <a:pt x="265" y="171"/>
                </a:lnTo>
                <a:lnTo>
                  <a:pt x="264" y="170"/>
                </a:lnTo>
                <a:lnTo>
                  <a:pt x="264" y="171"/>
                </a:lnTo>
                <a:lnTo>
                  <a:pt x="263" y="171"/>
                </a:lnTo>
                <a:lnTo>
                  <a:pt x="262" y="169"/>
                </a:lnTo>
                <a:lnTo>
                  <a:pt x="261" y="169"/>
                </a:lnTo>
                <a:lnTo>
                  <a:pt x="260" y="169"/>
                </a:lnTo>
                <a:lnTo>
                  <a:pt x="259" y="168"/>
                </a:lnTo>
                <a:lnTo>
                  <a:pt x="258" y="167"/>
                </a:lnTo>
                <a:lnTo>
                  <a:pt x="255" y="166"/>
                </a:lnTo>
                <a:lnTo>
                  <a:pt x="253" y="166"/>
                </a:lnTo>
                <a:lnTo>
                  <a:pt x="252" y="165"/>
                </a:lnTo>
                <a:lnTo>
                  <a:pt x="250" y="166"/>
                </a:lnTo>
                <a:lnTo>
                  <a:pt x="250" y="165"/>
                </a:lnTo>
                <a:lnTo>
                  <a:pt x="251" y="164"/>
                </a:lnTo>
                <a:lnTo>
                  <a:pt x="252" y="164"/>
                </a:lnTo>
                <a:lnTo>
                  <a:pt x="253" y="164"/>
                </a:lnTo>
                <a:lnTo>
                  <a:pt x="254" y="163"/>
                </a:lnTo>
                <a:lnTo>
                  <a:pt x="254" y="162"/>
                </a:lnTo>
                <a:lnTo>
                  <a:pt x="255" y="162"/>
                </a:lnTo>
                <a:lnTo>
                  <a:pt x="256" y="162"/>
                </a:lnTo>
                <a:lnTo>
                  <a:pt x="256" y="161"/>
                </a:lnTo>
                <a:lnTo>
                  <a:pt x="256" y="160"/>
                </a:lnTo>
                <a:lnTo>
                  <a:pt x="255" y="159"/>
                </a:lnTo>
                <a:lnTo>
                  <a:pt x="254" y="160"/>
                </a:lnTo>
                <a:lnTo>
                  <a:pt x="255" y="160"/>
                </a:lnTo>
                <a:lnTo>
                  <a:pt x="255" y="161"/>
                </a:lnTo>
                <a:lnTo>
                  <a:pt x="255" y="162"/>
                </a:lnTo>
                <a:lnTo>
                  <a:pt x="254" y="162"/>
                </a:lnTo>
                <a:lnTo>
                  <a:pt x="253" y="162"/>
                </a:lnTo>
                <a:lnTo>
                  <a:pt x="252" y="163"/>
                </a:lnTo>
                <a:lnTo>
                  <a:pt x="250" y="163"/>
                </a:lnTo>
                <a:lnTo>
                  <a:pt x="249" y="164"/>
                </a:lnTo>
                <a:lnTo>
                  <a:pt x="249" y="165"/>
                </a:lnTo>
                <a:lnTo>
                  <a:pt x="248" y="165"/>
                </a:lnTo>
                <a:lnTo>
                  <a:pt x="247" y="165"/>
                </a:lnTo>
                <a:lnTo>
                  <a:pt x="248" y="165"/>
                </a:lnTo>
                <a:lnTo>
                  <a:pt x="248" y="163"/>
                </a:lnTo>
                <a:lnTo>
                  <a:pt x="249" y="162"/>
                </a:lnTo>
                <a:lnTo>
                  <a:pt x="248" y="161"/>
                </a:lnTo>
                <a:lnTo>
                  <a:pt x="248" y="159"/>
                </a:lnTo>
                <a:lnTo>
                  <a:pt x="248" y="157"/>
                </a:lnTo>
                <a:lnTo>
                  <a:pt x="247" y="157"/>
                </a:lnTo>
                <a:lnTo>
                  <a:pt x="247" y="158"/>
                </a:lnTo>
                <a:lnTo>
                  <a:pt x="247" y="159"/>
                </a:lnTo>
                <a:lnTo>
                  <a:pt x="246" y="159"/>
                </a:lnTo>
                <a:lnTo>
                  <a:pt x="245" y="159"/>
                </a:lnTo>
                <a:lnTo>
                  <a:pt x="246" y="159"/>
                </a:lnTo>
                <a:lnTo>
                  <a:pt x="248" y="160"/>
                </a:lnTo>
                <a:lnTo>
                  <a:pt x="247" y="161"/>
                </a:lnTo>
                <a:lnTo>
                  <a:pt x="248" y="162"/>
                </a:lnTo>
                <a:lnTo>
                  <a:pt x="247" y="162"/>
                </a:lnTo>
                <a:lnTo>
                  <a:pt x="247" y="163"/>
                </a:lnTo>
                <a:lnTo>
                  <a:pt x="246" y="162"/>
                </a:lnTo>
                <a:lnTo>
                  <a:pt x="246" y="163"/>
                </a:lnTo>
                <a:lnTo>
                  <a:pt x="246" y="164"/>
                </a:lnTo>
                <a:lnTo>
                  <a:pt x="247" y="163"/>
                </a:lnTo>
                <a:lnTo>
                  <a:pt x="245" y="165"/>
                </a:lnTo>
                <a:lnTo>
                  <a:pt x="244" y="165"/>
                </a:lnTo>
                <a:lnTo>
                  <a:pt x="244" y="166"/>
                </a:lnTo>
                <a:lnTo>
                  <a:pt x="245" y="166"/>
                </a:lnTo>
                <a:lnTo>
                  <a:pt x="244" y="167"/>
                </a:lnTo>
                <a:lnTo>
                  <a:pt x="244" y="166"/>
                </a:lnTo>
                <a:lnTo>
                  <a:pt x="242" y="166"/>
                </a:lnTo>
                <a:lnTo>
                  <a:pt x="242" y="165"/>
                </a:lnTo>
                <a:lnTo>
                  <a:pt x="242" y="164"/>
                </a:lnTo>
                <a:lnTo>
                  <a:pt x="241" y="164"/>
                </a:lnTo>
                <a:lnTo>
                  <a:pt x="241" y="163"/>
                </a:lnTo>
                <a:lnTo>
                  <a:pt x="242" y="163"/>
                </a:lnTo>
                <a:lnTo>
                  <a:pt x="241" y="163"/>
                </a:lnTo>
                <a:lnTo>
                  <a:pt x="241" y="162"/>
                </a:lnTo>
                <a:lnTo>
                  <a:pt x="241" y="163"/>
                </a:lnTo>
                <a:lnTo>
                  <a:pt x="240" y="164"/>
                </a:lnTo>
                <a:lnTo>
                  <a:pt x="240" y="163"/>
                </a:lnTo>
                <a:lnTo>
                  <a:pt x="239" y="162"/>
                </a:lnTo>
                <a:lnTo>
                  <a:pt x="240" y="161"/>
                </a:lnTo>
                <a:lnTo>
                  <a:pt x="240" y="160"/>
                </a:lnTo>
                <a:lnTo>
                  <a:pt x="239" y="160"/>
                </a:lnTo>
                <a:lnTo>
                  <a:pt x="239" y="159"/>
                </a:lnTo>
                <a:lnTo>
                  <a:pt x="238" y="159"/>
                </a:lnTo>
                <a:lnTo>
                  <a:pt x="239" y="158"/>
                </a:lnTo>
                <a:lnTo>
                  <a:pt x="238" y="158"/>
                </a:lnTo>
                <a:lnTo>
                  <a:pt x="238" y="156"/>
                </a:lnTo>
                <a:lnTo>
                  <a:pt x="237" y="156"/>
                </a:lnTo>
                <a:lnTo>
                  <a:pt x="237" y="155"/>
                </a:lnTo>
                <a:lnTo>
                  <a:pt x="236" y="154"/>
                </a:lnTo>
                <a:lnTo>
                  <a:pt x="237" y="154"/>
                </a:lnTo>
                <a:lnTo>
                  <a:pt x="238" y="154"/>
                </a:lnTo>
                <a:lnTo>
                  <a:pt x="238" y="153"/>
                </a:lnTo>
                <a:lnTo>
                  <a:pt x="240" y="152"/>
                </a:lnTo>
                <a:lnTo>
                  <a:pt x="239" y="152"/>
                </a:lnTo>
                <a:lnTo>
                  <a:pt x="238" y="152"/>
                </a:lnTo>
                <a:lnTo>
                  <a:pt x="237" y="153"/>
                </a:lnTo>
                <a:lnTo>
                  <a:pt x="237" y="152"/>
                </a:lnTo>
                <a:lnTo>
                  <a:pt x="236" y="150"/>
                </a:lnTo>
                <a:lnTo>
                  <a:pt x="235" y="150"/>
                </a:lnTo>
                <a:lnTo>
                  <a:pt x="234" y="150"/>
                </a:lnTo>
                <a:lnTo>
                  <a:pt x="234" y="149"/>
                </a:lnTo>
                <a:lnTo>
                  <a:pt x="233" y="148"/>
                </a:lnTo>
                <a:lnTo>
                  <a:pt x="232" y="148"/>
                </a:lnTo>
                <a:lnTo>
                  <a:pt x="231" y="148"/>
                </a:lnTo>
                <a:lnTo>
                  <a:pt x="230" y="148"/>
                </a:lnTo>
                <a:lnTo>
                  <a:pt x="229" y="147"/>
                </a:lnTo>
                <a:lnTo>
                  <a:pt x="229" y="145"/>
                </a:lnTo>
                <a:lnTo>
                  <a:pt x="228" y="144"/>
                </a:lnTo>
                <a:lnTo>
                  <a:pt x="228" y="145"/>
                </a:lnTo>
                <a:lnTo>
                  <a:pt x="229" y="147"/>
                </a:lnTo>
                <a:lnTo>
                  <a:pt x="229" y="148"/>
                </a:lnTo>
                <a:lnTo>
                  <a:pt x="231" y="150"/>
                </a:lnTo>
                <a:lnTo>
                  <a:pt x="232" y="149"/>
                </a:lnTo>
                <a:lnTo>
                  <a:pt x="233" y="150"/>
                </a:lnTo>
                <a:lnTo>
                  <a:pt x="234" y="150"/>
                </a:lnTo>
                <a:lnTo>
                  <a:pt x="235" y="151"/>
                </a:lnTo>
                <a:lnTo>
                  <a:pt x="236" y="152"/>
                </a:lnTo>
                <a:lnTo>
                  <a:pt x="235" y="152"/>
                </a:lnTo>
                <a:lnTo>
                  <a:pt x="235" y="153"/>
                </a:lnTo>
                <a:lnTo>
                  <a:pt x="234" y="154"/>
                </a:lnTo>
                <a:lnTo>
                  <a:pt x="235" y="154"/>
                </a:lnTo>
                <a:lnTo>
                  <a:pt x="234" y="154"/>
                </a:lnTo>
                <a:lnTo>
                  <a:pt x="234" y="155"/>
                </a:lnTo>
                <a:lnTo>
                  <a:pt x="235" y="154"/>
                </a:lnTo>
                <a:lnTo>
                  <a:pt x="235" y="155"/>
                </a:lnTo>
                <a:lnTo>
                  <a:pt x="236" y="156"/>
                </a:lnTo>
                <a:lnTo>
                  <a:pt x="236" y="157"/>
                </a:lnTo>
                <a:lnTo>
                  <a:pt x="235" y="157"/>
                </a:lnTo>
                <a:lnTo>
                  <a:pt x="236" y="157"/>
                </a:lnTo>
                <a:lnTo>
                  <a:pt x="236" y="158"/>
                </a:lnTo>
                <a:lnTo>
                  <a:pt x="236" y="159"/>
                </a:lnTo>
                <a:lnTo>
                  <a:pt x="235" y="159"/>
                </a:lnTo>
                <a:lnTo>
                  <a:pt x="236" y="160"/>
                </a:lnTo>
                <a:lnTo>
                  <a:pt x="236" y="159"/>
                </a:lnTo>
                <a:lnTo>
                  <a:pt x="237" y="160"/>
                </a:lnTo>
                <a:lnTo>
                  <a:pt x="238" y="161"/>
                </a:lnTo>
                <a:lnTo>
                  <a:pt x="237" y="162"/>
                </a:lnTo>
                <a:lnTo>
                  <a:pt x="236" y="162"/>
                </a:lnTo>
                <a:lnTo>
                  <a:pt x="235" y="161"/>
                </a:lnTo>
                <a:lnTo>
                  <a:pt x="233" y="161"/>
                </a:lnTo>
                <a:lnTo>
                  <a:pt x="234" y="161"/>
                </a:lnTo>
                <a:lnTo>
                  <a:pt x="232" y="160"/>
                </a:lnTo>
                <a:lnTo>
                  <a:pt x="230" y="159"/>
                </a:lnTo>
                <a:lnTo>
                  <a:pt x="230" y="158"/>
                </a:lnTo>
                <a:lnTo>
                  <a:pt x="230" y="159"/>
                </a:lnTo>
                <a:lnTo>
                  <a:pt x="229" y="159"/>
                </a:lnTo>
                <a:lnTo>
                  <a:pt x="230" y="157"/>
                </a:lnTo>
                <a:lnTo>
                  <a:pt x="231" y="157"/>
                </a:lnTo>
                <a:lnTo>
                  <a:pt x="231" y="158"/>
                </a:lnTo>
                <a:lnTo>
                  <a:pt x="232" y="159"/>
                </a:lnTo>
                <a:lnTo>
                  <a:pt x="232" y="158"/>
                </a:lnTo>
                <a:lnTo>
                  <a:pt x="232" y="157"/>
                </a:lnTo>
                <a:lnTo>
                  <a:pt x="231" y="157"/>
                </a:lnTo>
                <a:lnTo>
                  <a:pt x="231" y="156"/>
                </a:lnTo>
                <a:lnTo>
                  <a:pt x="231" y="157"/>
                </a:lnTo>
                <a:lnTo>
                  <a:pt x="230" y="157"/>
                </a:lnTo>
                <a:lnTo>
                  <a:pt x="230" y="156"/>
                </a:lnTo>
                <a:lnTo>
                  <a:pt x="229" y="157"/>
                </a:lnTo>
                <a:lnTo>
                  <a:pt x="229" y="156"/>
                </a:lnTo>
                <a:lnTo>
                  <a:pt x="228" y="155"/>
                </a:lnTo>
                <a:lnTo>
                  <a:pt x="229" y="154"/>
                </a:lnTo>
                <a:lnTo>
                  <a:pt x="227" y="154"/>
                </a:lnTo>
                <a:lnTo>
                  <a:pt x="228" y="154"/>
                </a:lnTo>
                <a:lnTo>
                  <a:pt x="227" y="155"/>
                </a:lnTo>
                <a:lnTo>
                  <a:pt x="226" y="154"/>
                </a:lnTo>
                <a:lnTo>
                  <a:pt x="225" y="153"/>
                </a:lnTo>
                <a:lnTo>
                  <a:pt x="224" y="154"/>
                </a:lnTo>
                <a:lnTo>
                  <a:pt x="225" y="153"/>
                </a:lnTo>
                <a:lnTo>
                  <a:pt x="225" y="152"/>
                </a:lnTo>
                <a:lnTo>
                  <a:pt x="224" y="151"/>
                </a:lnTo>
                <a:lnTo>
                  <a:pt x="224" y="149"/>
                </a:lnTo>
                <a:lnTo>
                  <a:pt x="224" y="148"/>
                </a:lnTo>
                <a:lnTo>
                  <a:pt x="223" y="147"/>
                </a:lnTo>
                <a:lnTo>
                  <a:pt x="223" y="145"/>
                </a:lnTo>
                <a:lnTo>
                  <a:pt x="221" y="142"/>
                </a:lnTo>
                <a:lnTo>
                  <a:pt x="221" y="141"/>
                </a:lnTo>
                <a:lnTo>
                  <a:pt x="220" y="141"/>
                </a:lnTo>
                <a:lnTo>
                  <a:pt x="220" y="140"/>
                </a:lnTo>
                <a:lnTo>
                  <a:pt x="220" y="139"/>
                </a:lnTo>
                <a:lnTo>
                  <a:pt x="221" y="138"/>
                </a:lnTo>
                <a:lnTo>
                  <a:pt x="221" y="137"/>
                </a:lnTo>
                <a:lnTo>
                  <a:pt x="221" y="136"/>
                </a:lnTo>
                <a:lnTo>
                  <a:pt x="220" y="137"/>
                </a:lnTo>
                <a:lnTo>
                  <a:pt x="220" y="138"/>
                </a:lnTo>
                <a:lnTo>
                  <a:pt x="219" y="138"/>
                </a:lnTo>
                <a:lnTo>
                  <a:pt x="219" y="139"/>
                </a:lnTo>
                <a:lnTo>
                  <a:pt x="219" y="140"/>
                </a:lnTo>
                <a:lnTo>
                  <a:pt x="219" y="141"/>
                </a:lnTo>
                <a:lnTo>
                  <a:pt x="217" y="141"/>
                </a:lnTo>
                <a:lnTo>
                  <a:pt x="217" y="142"/>
                </a:lnTo>
                <a:lnTo>
                  <a:pt x="218" y="141"/>
                </a:lnTo>
                <a:lnTo>
                  <a:pt x="219" y="141"/>
                </a:lnTo>
                <a:lnTo>
                  <a:pt x="219" y="142"/>
                </a:lnTo>
                <a:lnTo>
                  <a:pt x="217" y="144"/>
                </a:lnTo>
                <a:lnTo>
                  <a:pt x="216" y="144"/>
                </a:lnTo>
                <a:lnTo>
                  <a:pt x="215" y="145"/>
                </a:lnTo>
                <a:lnTo>
                  <a:pt x="215" y="146"/>
                </a:lnTo>
                <a:lnTo>
                  <a:pt x="214" y="146"/>
                </a:lnTo>
                <a:lnTo>
                  <a:pt x="213" y="147"/>
                </a:lnTo>
                <a:lnTo>
                  <a:pt x="213" y="146"/>
                </a:lnTo>
                <a:lnTo>
                  <a:pt x="213" y="145"/>
                </a:lnTo>
                <a:lnTo>
                  <a:pt x="213" y="144"/>
                </a:lnTo>
                <a:lnTo>
                  <a:pt x="213" y="143"/>
                </a:lnTo>
                <a:lnTo>
                  <a:pt x="213" y="142"/>
                </a:lnTo>
                <a:lnTo>
                  <a:pt x="214" y="142"/>
                </a:lnTo>
                <a:lnTo>
                  <a:pt x="214" y="141"/>
                </a:lnTo>
                <a:lnTo>
                  <a:pt x="213" y="141"/>
                </a:lnTo>
                <a:lnTo>
                  <a:pt x="211" y="141"/>
                </a:lnTo>
                <a:lnTo>
                  <a:pt x="211" y="142"/>
                </a:lnTo>
                <a:lnTo>
                  <a:pt x="210" y="142"/>
                </a:lnTo>
                <a:lnTo>
                  <a:pt x="210" y="141"/>
                </a:lnTo>
                <a:lnTo>
                  <a:pt x="211" y="140"/>
                </a:lnTo>
                <a:lnTo>
                  <a:pt x="209" y="141"/>
                </a:lnTo>
                <a:lnTo>
                  <a:pt x="211" y="142"/>
                </a:lnTo>
                <a:lnTo>
                  <a:pt x="212" y="142"/>
                </a:lnTo>
                <a:lnTo>
                  <a:pt x="212" y="143"/>
                </a:lnTo>
                <a:lnTo>
                  <a:pt x="212" y="144"/>
                </a:lnTo>
                <a:lnTo>
                  <a:pt x="211" y="145"/>
                </a:lnTo>
                <a:lnTo>
                  <a:pt x="212" y="145"/>
                </a:lnTo>
                <a:lnTo>
                  <a:pt x="211" y="147"/>
                </a:lnTo>
                <a:lnTo>
                  <a:pt x="210" y="148"/>
                </a:lnTo>
                <a:lnTo>
                  <a:pt x="209" y="148"/>
                </a:lnTo>
                <a:lnTo>
                  <a:pt x="208" y="148"/>
                </a:lnTo>
                <a:lnTo>
                  <a:pt x="208" y="150"/>
                </a:lnTo>
                <a:lnTo>
                  <a:pt x="207" y="150"/>
                </a:lnTo>
                <a:lnTo>
                  <a:pt x="204" y="151"/>
                </a:lnTo>
                <a:lnTo>
                  <a:pt x="202" y="150"/>
                </a:lnTo>
                <a:lnTo>
                  <a:pt x="201" y="150"/>
                </a:lnTo>
                <a:lnTo>
                  <a:pt x="200" y="148"/>
                </a:lnTo>
                <a:lnTo>
                  <a:pt x="200" y="147"/>
                </a:lnTo>
                <a:lnTo>
                  <a:pt x="199" y="145"/>
                </a:lnTo>
                <a:lnTo>
                  <a:pt x="200" y="144"/>
                </a:lnTo>
                <a:lnTo>
                  <a:pt x="199" y="143"/>
                </a:lnTo>
                <a:lnTo>
                  <a:pt x="199" y="142"/>
                </a:lnTo>
                <a:lnTo>
                  <a:pt x="198" y="140"/>
                </a:lnTo>
                <a:lnTo>
                  <a:pt x="199" y="139"/>
                </a:lnTo>
                <a:lnTo>
                  <a:pt x="198" y="138"/>
                </a:lnTo>
                <a:lnTo>
                  <a:pt x="198" y="137"/>
                </a:lnTo>
                <a:lnTo>
                  <a:pt x="200" y="133"/>
                </a:lnTo>
                <a:lnTo>
                  <a:pt x="202" y="132"/>
                </a:lnTo>
                <a:lnTo>
                  <a:pt x="202" y="131"/>
                </a:lnTo>
                <a:lnTo>
                  <a:pt x="202" y="132"/>
                </a:lnTo>
                <a:lnTo>
                  <a:pt x="201" y="132"/>
                </a:lnTo>
                <a:lnTo>
                  <a:pt x="202" y="130"/>
                </a:lnTo>
                <a:lnTo>
                  <a:pt x="203" y="129"/>
                </a:lnTo>
                <a:lnTo>
                  <a:pt x="205" y="130"/>
                </a:lnTo>
                <a:lnTo>
                  <a:pt x="205" y="129"/>
                </a:lnTo>
                <a:lnTo>
                  <a:pt x="206" y="129"/>
                </a:lnTo>
                <a:lnTo>
                  <a:pt x="206" y="128"/>
                </a:lnTo>
                <a:lnTo>
                  <a:pt x="208" y="128"/>
                </a:lnTo>
                <a:lnTo>
                  <a:pt x="208" y="127"/>
                </a:lnTo>
                <a:lnTo>
                  <a:pt x="209" y="127"/>
                </a:lnTo>
                <a:lnTo>
                  <a:pt x="209" y="126"/>
                </a:lnTo>
                <a:lnTo>
                  <a:pt x="208" y="127"/>
                </a:lnTo>
                <a:lnTo>
                  <a:pt x="207" y="127"/>
                </a:lnTo>
                <a:lnTo>
                  <a:pt x="206" y="127"/>
                </a:lnTo>
                <a:lnTo>
                  <a:pt x="206" y="128"/>
                </a:lnTo>
                <a:lnTo>
                  <a:pt x="205" y="129"/>
                </a:lnTo>
                <a:lnTo>
                  <a:pt x="204" y="129"/>
                </a:lnTo>
                <a:lnTo>
                  <a:pt x="204" y="128"/>
                </a:lnTo>
                <a:lnTo>
                  <a:pt x="205" y="127"/>
                </a:lnTo>
                <a:lnTo>
                  <a:pt x="206" y="126"/>
                </a:lnTo>
                <a:lnTo>
                  <a:pt x="206" y="125"/>
                </a:lnTo>
                <a:lnTo>
                  <a:pt x="207" y="124"/>
                </a:lnTo>
                <a:lnTo>
                  <a:pt x="208" y="124"/>
                </a:lnTo>
                <a:lnTo>
                  <a:pt x="209" y="124"/>
                </a:lnTo>
                <a:lnTo>
                  <a:pt x="211" y="124"/>
                </a:lnTo>
                <a:lnTo>
                  <a:pt x="211" y="123"/>
                </a:lnTo>
                <a:lnTo>
                  <a:pt x="213" y="122"/>
                </a:lnTo>
                <a:lnTo>
                  <a:pt x="214" y="121"/>
                </a:lnTo>
                <a:lnTo>
                  <a:pt x="213" y="121"/>
                </a:lnTo>
                <a:lnTo>
                  <a:pt x="212" y="117"/>
                </a:lnTo>
                <a:lnTo>
                  <a:pt x="214" y="115"/>
                </a:lnTo>
                <a:lnTo>
                  <a:pt x="215" y="115"/>
                </a:lnTo>
                <a:lnTo>
                  <a:pt x="216" y="114"/>
                </a:lnTo>
                <a:lnTo>
                  <a:pt x="217" y="114"/>
                </a:lnTo>
                <a:lnTo>
                  <a:pt x="218" y="114"/>
                </a:lnTo>
                <a:lnTo>
                  <a:pt x="219" y="113"/>
                </a:lnTo>
                <a:lnTo>
                  <a:pt x="219" y="114"/>
                </a:lnTo>
                <a:lnTo>
                  <a:pt x="220" y="114"/>
                </a:lnTo>
                <a:lnTo>
                  <a:pt x="221" y="114"/>
                </a:lnTo>
                <a:lnTo>
                  <a:pt x="222" y="114"/>
                </a:lnTo>
                <a:lnTo>
                  <a:pt x="223" y="114"/>
                </a:lnTo>
                <a:lnTo>
                  <a:pt x="222" y="114"/>
                </a:lnTo>
                <a:lnTo>
                  <a:pt x="221" y="114"/>
                </a:lnTo>
                <a:lnTo>
                  <a:pt x="220" y="114"/>
                </a:lnTo>
                <a:lnTo>
                  <a:pt x="220" y="112"/>
                </a:lnTo>
                <a:lnTo>
                  <a:pt x="220" y="103"/>
                </a:lnTo>
                <a:lnTo>
                  <a:pt x="221" y="102"/>
                </a:lnTo>
                <a:lnTo>
                  <a:pt x="231" y="92"/>
                </a:lnTo>
                <a:lnTo>
                  <a:pt x="219" y="81"/>
                </a:lnTo>
                <a:lnTo>
                  <a:pt x="212" y="88"/>
                </a:lnTo>
                <a:lnTo>
                  <a:pt x="211" y="87"/>
                </a:lnTo>
                <a:lnTo>
                  <a:pt x="210" y="85"/>
                </a:lnTo>
                <a:lnTo>
                  <a:pt x="209" y="84"/>
                </a:lnTo>
                <a:lnTo>
                  <a:pt x="204" y="84"/>
                </a:lnTo>
                <a:lnTo>
                  <a:pt x="202" y="83"/>
                </a:lnTo>
                <a:lnTo>
                  <a:pt x="201" y="82"/>
                </a:lnTo>
                <a:lnTo>
                  <a:pt x="200" y="82"/>
                </a:lnTo>
                <a:lnTo>
                  <a:pt x="200" y="81"/>
                </a:lnTo>
                <a:lnTo>
                  <a:pt x="201" y="79"/>
                </a:lnTo>
                <a:lnTo>
                  <a:pt x="202" y="79"/>
                </a:lnTo>
                <a:lnTo>
                  <a:pt x="200" y="78"/>
                </a:lnTo>
                <a:lnTo>
                  <a:pt x="198" y="77"/>
                </a:lnTo>
                <a:lnTo>
                  <a:pt x="197" y="76"/>
                </a:lnTo>
                <a:lnTo>
                  <a:pt x="196" y="75"/>
                </a:lnTo>
                <a:lnTo>
                  <a:pt x="195" y="75"/>
                </a:lnTo>
                <a:lnTo>
                  <a:pt x="194" y="75"/>
                </a:lnTo>
                <a:lnTo>
                  <a:pt x="193" y="74"/>
                </a:lnTo>
                <a:lnTo>
                  <a:pt x="188" y="74"/>
                </a:lnTo>
                <a:lnTo>
                  <a:pt x="184" y="73"/>
                </a:lnTo>
                <a:lnTo>
                  <a:pt x="182" y="72"/>
                </a:lnTo>
                <a:lnTo>
                  <a:pt x="180" y="69"/>
                </a:lnTo>
                <a:lnTo>
                  <a:pt x="177" y="68"/>
                </a:lnTo>
                <a:lnTo>
                  <a:pt x="177" y="67"/>
                </a:lnTo>
                <a:lnTo>
                  <a:pt x="176" y="64"/>
                </a:lnTo>
                <a:lnTo>
                  <a:pt x="177" y="62"/>
                </a:lnTo>
                <a:lnTo>
                  <a:pt x="178" y="61"/>
                </a:lnTo>
                <a:lnTo>
                  <a:pt x="181" y="60"/>
                </a:lnTo>
                <a:lnTo>
                  <a:pt x="181" y="58"/>
                </a:lnTo>
                <a:lnTo>
                  <a:pt x="182" y="57"/>
                </a:lnTo>
                <a:lnTo>
                  <a:pt x="182" y="56"/>
                </a:lnTo>
                <a:lnTo>
                  <a:pt x="182" y="55"/>
                </a:lnTo>
                <a:lnTo>
                  <a:pt x="179" y="53"/>
                </a:lnTo>
                <a:lnTo>
                  <a:pt x="176" y="52"/>
                </a:lnTo>
                <a:lnTo>
                  <a:pt x="174" y="50"/>
                </a:lnTo>
                <a:lnTo>
                  <a:pt x="172" y="47"/>
                </a:lnTo>
                <a:lnTo>
                  <a:pt x="170" y="47"/>
                </a:lnTo>
                <a:lnTo>
                  <a:pt x="169" y="47"/>
                </a:lnTo>
                <a:lnTo>
                  <a:pt x="165" y="46"/>
                </a:lnTo>
                <a:lnTo>
                  <a:pt x="163" y="45"/>
                </a:lnTo>
                <a:lnTo>
                  <a:pt x="161" y="45"/>
                </a:lnTo>
                <a:lnTo>
                  <a:pt x="158" y="45"/>
                </a:lnTo>
                <a:lnTo>
                  <a:pt x="156" y="44"/>
                </a:lnTo>
                <a:lnTo>
                  <a:pt x="155" y="43"/>
                </a:lnTo>
                <a:lnTo>
                  <a:pt x="156" y="42"/>
                </a:lnTo>
                <a:lnTo>
                  <a:pt x="157" y="42"/>
                </a:lnTo>
                <a:lnTo>
                  <a:pt x="157" y="40"/>
                </a:lnTo>
                <a:lnTo>
                  <a:pt x="156" y="39"/>
                </a:lnTo>
                <a:lnTo>
                  <a:pt x="157" y="38"/>
                </a:lnTo>
                <a:lnTo>
                  <a:pt x="157" y="37"/>
                </a:lnTo>
                <a:lnTo>
                  <a:pt x="157" y="36"/>
                </a:lnTo>
                <a:lnTo>
                  <a:pt x="156" y="34"/>
                </a:lnTo>
                <a:lnTo>
                  <a:pt x="155" y="33"/>
                </a:lnTo>
                <a:lnTo>
                  <a:pt x="152" y="33"/>
                </a:lnTo>
                <a:lnTo>
                  <a:pt x="152" y="32"/>
                </a:lnTo>
                <a:lnTo>
                  <a:pt x="153" y="31"/>
                </a:lnTo>
                <a:lnTo>
                  <a:pt x="152" y="30"/>
                </a:lnTo>
                <a:lnTo>
                  <a:pt x="154" y="29"/>
                </a:lnTo>
                <a:lnTo>
                  <a:pt x="152" y="28"/>
                </a:lnTo>
                <a:lnTo>
                  <a:pt x="152" y="27"/>
                </a:lnTo>
                <a:lnTo>
                  <a:pt x="153" y="27"/>
                </a:lnTo>
                <a:lnTo>
                  <a:pt x="155" y="27"/>
                </a:lnTo>
                <a:lnTo>
                  <a:pt x="155" y="26"/>
                </a:lnTo>
                <a:lnTo>
                  <a:pt x="155" y="25"/>
                </a:lnTo>
                <a:lnTo>
                  <a:pt x="154" y="25"/>
                </a:lnTo>
                <a:lnTo>
                  <a:pt x="152" y="26"/>
                </a:lnTo>
                <a:lnTo>
                  <a:pt x="150" y="26"/>
                </a:lnTo>
                <a:lnTo>
                  <a:pt x="148" y="26"/>
                </a:lnTo>
                <a:lnTo>
                  <a:pt x="148" y="25"/>
                </a:lnTo>
                <a:lnTo>
                  <a:pt x="149" y="24"/>
                </a:lnTo>
                <a:lnTo>
                  <a:pt x="149" y="22"/>
                </a:lnTo>
                <a:lnTo>
                  <a:pt x="148" y="22"/>
                </a:lnTo>
                <a:lnTo>
                  <a:pt x="148" y="23"/>
                </a:lnTo>
                <a:lnTo>
                  <a:pt x="148" y="24"/>
                </a:lnTo>
                <a:lnTo>
                  <a:pt x="146" y="24"/>
                </a:lnTo>
                <a:lnTo>
                  <a:pt x="146" y="23"/>
                </a:lnTo>
                <a:lnTo>
                  <a:pt x="146" y="21"/>
                </a:lnTo>
                <a:lnTo>
                  <a:pt x="145" y="20"/>
                </a:lnTo>
                <a:lnTo>
                  <a:pt x="144" y="19"/>
                </a:lnTo>
                <a:lnTo>
                  <a:pt x="145" y="19"/>
                </a:lnTo>
                <a:lnTo>
                  <a:pt x="149" y="18"/>
                </a:lnTo>
                <a:lnTo>
                  <a:pt x="149" y="15"/>
                </a:lnTo>
                <a:lnTo>
                  <a:pt x="149" y="14"/>
                </a:lnTo>
                <a:lnTo>
                  <a:pt x="146" y="13"/>
                </a:lnTo>
                <a:lnTo>
                  <a:pt x="144" y="13"/>
                </a:lnTo>
                <a:lnTo>
                  <a:pt x="144" y="14"/>
                </a:lnTo>
                <a:lnTo>
                  <a:pt x="142" y="14"/>
                </a:lnTo>
                <a:lnTo>
                  <a:pt x="141" y="13"/>
                </a:lnTo>
                <a:lnTo>
                  <a:pt x="140" y="12"/>
                </a:lnTo>
                <a:lnTo>
                  <a:pt x="139" y="12"/>
                </a:lnTo>
                <a:lnTo>
                  <a:pt x="140" y="14"/>
                </a:lnTo>
                <a:lnTo>
                  <a:pt x="140" y="15"/>
                </a:lnTo>
                <a:lnTo>
                  <a:pt x="139" y="16"/>
                </a:lnTo>
                <a:lnTo>
                  <a:pt x="138" y="13"/>
                </a:lnTo>
                <a:lnTo>
                  <a:pt x="137" y="13"/>
                </a:lnTo>
                <a:lnTo>
                  <a:pt x="136" y="14"/>
                </a:lnTo>
                <a:lnTo>
                  <a:pt x="134" y="14"/>
                </a:lnTo>
                <a:lnTo>
                  <a:pt x="133" y="13"/>
                </a:lnTo>
                <a:lnTo>
                  <a:pt x="132" y="12"/>
                </a:lnTo>
                <a:lnTo>
                  <a:pt x="131" y="10"/>
                </a:lnTo>
                <a:lnTo>
                  <a:pt x="127" y="7"/>
                </a:lnTo>
                <a:lnTo>
                  <a:pt x="125" y="6"/>
                </a:lnTo>
                <a:lnTo>
                  <a:pt x="122" y="4"/>
                </a:lnTo>
                <a:lnTo>
                  <a:pt x="118" y="4"/>
                </a:lnTo>
                <a:lnTo>
                  <a:pt x="117" y="4"/>
                </a:lnTo>
                <a:lnTo>
                  <a:pt x="116" y="6"/>
                </a:lnTo>
                <a:lnTo>
                  <a:pt x="113" y="6"/>
                </a:lnTo>
                <a:lnTo>
                  <a:pt x="113" y="7"/>
                </a:lnTo>
                <a:lnTo>
                  <a:pt x="113" y="8"/>
                </a:lnTo>
                <a:lnTo>
                  <a:pt x="111" y="10"/>
                </a:lnTo>
                <a:lnTo>
                  <a:pt x="110" y="11"/>
                </a:lnTo>
                <a:lnTo>
                  <a:pt x="110" y="12"/>
                </a:lnTo>
                <a:lnTo>
                  <a:pt x="107" y="12"/>
                </a:lnTo>
                <a:lnTo>
                  <a:pt x="105" y="10"/>
                </a:lnTo>
                <a:lnTo>
                  <a:pt x="103" y="10"/>
                </a:lnTo>
                <a:lnTo>
                  <a:pt x="102" y="10"/>
                </a:lnTo>
                <a:lnTo>
                  <a:pt x="102" y="11"/>
                </a:lnTo>
                <a:lnTo>
                  <a:pt x="100" y="11"/>
                </a:lnTo>
                <a:lnTo>
                  <a:pt x="100" y="12"/>
                </a:lnTo>
                <a:lnTo>
                  <a:pt x="100" y="13"/>
                </a:lnTo>
                <a:lnTo>
                  <a:pt x="97" y="12"/>
                </a:lnTo>
                <a:lnTo>
                  <a:pt x="96" y="12"/>
                </a:lnTo>
                <a:lnTo>
                  <a:pt x="95" y="12"/>
                </a:lnTo>
                <a:lnTo>
                  <a:pt x="96" y="13"/>
                </a:lnTo>
                <a:lnTo>
                  <a:pt x="97" y="15"/>
                </a:lnTo>
                <a:lnTo>
                  <a:pt x="98" y="15"/>
                </a:lnTo>
                <a:lnTo>
                  <a:pt x="98" y="16"/>
                </a:lnTo>
                <a:lnTo>
                  <a:pt x="97" y="16"/>
                </a:lnTo>
                <a:lnTo>
                  <a:pt x="95" y="15"/>
                </a:lnTo>
                <a:lnTo>
                  <a:pt x="94" y="15"/>
                </a:lnTo>
                <a:lnTo>
                  <a:pt x="93" y="16"/>
                </a:lnTo>
                <a:lnTo>
                  <a:pt x="93" y="17"/>
                </a:lnTo>
                <a:lnTo>
                  <a:pt x="94" y="18"/>
                </a:lnTo>
                <a:lnTo>
                  <a:pt x="96" y="19"/>
                </a:lnTo>
                <a:lnTo>
                  <a:pt x="97" y="20"/>
                </a:lnTo>
                <a:lnTo>
                  <a:pt x="96" y="20"/>
                </a:lnTo>
                <a:lnTo>
                  <a:pt x="95" y="19"/>
                </a:lnTo>
                <a:lnTo>
                  <a:pt x="95" y="20"/>
                </a:lnTo>
                <a:lnTo>
                  <a:pt x="95" y="21"/>
                </a:lnTo>
                <a:lnTo>
                  <a:pt x="94" y="21"/>
                </a:lnTo>
                <a:lnTo>
                  <a:pt x="93" y="20"/>
                </a:lnTo>
                <a:lnTo>
                  <a:pt x="93" y="22"/>
                </a:lnTo>
                <a:lnTo>
                  <a:pt x="92" y="23"/>
                </a:lnTo>
                <a:lnTo>
                  <a:pt x="90" y="23"/>
                </a:lnTo>
                <a:lnTo>
                  <a:pt x="88" y="22"/>
                </a:lnTo>
                <a:lnTo>
                  <a:pt x="84" y="23"/>
                </a:lnTo>
                <a:lnTo>
                  <a:pt x="83" y="23"/>
                </a:lnTo>
                <a:lnTo>
                  <a:pt x="79" y="21"/>
                </a:lnTo>
                <a:lnTo>
                  <a:pt x="78" y="21"/>
                </a:lnTo>
                <a:lnTo>
                  <a:pt x="75" y="21"/>
                </a:lnTo>
                <a:lnTo>
                  <a:pt x="74" y="21"/>
                </a:lnTo>
                <a:lnTo>
                  <a:pt x="70" y="19"/>
                </a:lnTo>
                <a:lnTo>
                  <a:pt x="69" y="18"/>
                </a:lnTo>
                <a:lnTo>
                  <a:pt x="68" y="16"/>
                </a:lnTo>
                <a:lnTo>
                  <a:pt x="67" y="16"/>
                </a:lnTo>
                <a:lnTo>
                  <a:pt x="65" y="15"/>
                </a:lnTo>
                <a:lnTo>
                  <a:pt x="65" y="14"/>
                </a:lnTo>
                <a:lnTo>
                  <a:pt x="66" y="13"/>
                </a:lnTo>
                <a:lnTo>
                  <a:pt x="67" y="13"/>
                </a:lnTo>
                <a:lnTo>
                  <a:pt x="68" y="13"/>
                </a:lnTo>
                <a:lnTo>
                  <a:pt x="68" y="12"/>
                </a:lnTo>
                <a:lnTo>
                  <a:pt x="67" y="11"/>
                </a:lnTo>
                <a:lnTo>
                  <a:pt x="66" y="11"/>
                </a:lnTo>
                <a:lnTo>
                  <a:pt x="65" y="12"/>
                </a:lnTo>
                <a:lnTo>
                  <a:pt x="64" y="12"/>
                </a:lnTo>
                <a:lnTo>
                  <a:pt x="64" y="11"/>
                </a:lnTo>
                <a:lnTo>
                  <a:pt x="65" y="9"/>
                </a:lnTo>
                <a:lnTo>
                  <a:pt x="64" y="10"/>
                </a:lnTo>
                <a:lnTo>
                  <a:pt x="63" y="10"/>
                </a:lnTo>
                <a:lnTo>
                  <a:pt x="62" y="10"/>
                </a:lnTo>
                <a:lnTo>
                  <a:pt x="62" y="11"/>
                </a:lnTo>
                <a:lnTo>
                  <a:pt x="62" y="13"/>
                </a:lnTo>
                <a:lnTo>
                  <a:pt x="61" y="14"/>
                </a:lnTo>
                <a:lnTo>
                  <a:pt x="60" y="15"/>
                </a:lnTo>
                <a:lnTo>
                  <a:pt x="60" y="16"/>
                </a:lnTo>
                <a:lnTo>
                  <a:pt x="60" y="18"/>
                </a:lnTo>
                <a:lnTo>
                  <a:pt x="59" y="18"/>
                </a:lnTo>
                <a:lnTo>
                  <a:pt x="58" y="18"/>
                </a:lnTo>
                <a:lnTo>
                  <a:pt x="57" y="19"/>
                </a:lnTo>
                <a:lnTo>
                  <a:pt x="55" y="22"/>
                </a:lnTo>
                <a:lnTo>
                  <a:pt x="52" y="24"/>
                </a:lnTo>
                <a:lnTo>
                  <a:pt x="52" y="26"/>
                </a:lnTo>
                <a:lnTo>
                  <a:pt x="51" y="27"/>
                </a:lnTo>
                <a:lnTo>
                  <a:pt x="50" y="27"/>
                </a:lnTo>
                <a:lnTo>
                  <a:pt x="48" y="30"/>
                </a:lnTo>
                <a:lnTo>
                  <a:pt x="47" y="31"/>
                </a:lnTo>
                <a:lnTo>
                  <a:pt x="46" y="31"/>
                </a:lnTo>
                <a:lnTo>
                  <a:pt x="43" y="29"/>
                </a:lnTo>
                <a:lnTo>
                  <a:pt x="42" y="29"/>
                </a:lnTo>
                <a:lnTo>
                  <a:pt x="41" y="28"/>
                </a:lnTo>
                <a:lnTo>
                  <a:pt x="40" y="27"/>
                </a:lnTo>
                <a:lnTo>
                  <a:pt x="38" y="28"/>
                </a:lnTo>
                <a:lnTo>
                  <a:pt x="36" y="28"/>
                </a:lnTo>
                <a:lnTo>
                  <a:pt x="35" y="28"/>
                </a:lnTo>
                <a:lnTo>
                  <a:pt x="34" y="28"/>
                </a:lnTo>
                <a:lnTo>
                  <a:pt x="34" y="30"/>
                </a:lnTo>
                <a:lnTo>
                  <a:pt x="31" y="36"/>
                </a:lnTo>
                <a:lnTo>
                  <a:pt x="30" y="34"/>
                </a:lnTo>
                <a:lnTo>
                  <a:pt x="29" y="34"/>
                </a:lnTo>
                <a:lnTo>
                  <a:pt x="29" y="36"/>
                </a:lnTo>
                <a:lnTo>
                  <a:pt x="29" y="37"/>
                </a:lnTo>
                <a:lnTo>
                  <a:pt x="28" y="37"/>
                </a:lnTo>
                <a:lnTo>
                  <a:pt x="26" y="37"/>
                </a:lnTo>
                <a:lnTo>
                  <a:pt x="25" y="39"/>
                </a:lnTo>
                <a:lnTo>
                  <a:pt x="24" y="40"/>
                </a:lnTo>
                <a:lnTo>
                  <a:pt x="21" y="41"/>
                </a:lnTo>
                <a:lnTo>
                  <a:pt x="21" y="43"/>
                </a:lnTo>
                <a:lnTo>
                  <a:pt x="20" y="43"/>
                </a:lnTo>
                <a:lnTo>
                  <a:pt x="19" y="45"/>
                </a:lnTo>
                <a:lnTo>
                  <a:pt x="18" y="46"/>
                </a:lnTo>
                <a:lnTo>
                  <a:pt x="18" y="47"/>
                </a:lnTo>
                <a:lnTo>
                  <a:pt x="17" y="47"/>
                </a:lnTo>
                <a:lnTo>
                  <a:pt x="16" y="47"/>
                </a:lnTo>
                <a:lnTo>
                  <a:pt x="15" y="47"/>
                </a:lnTo>
                <a:lnTo>
                  <a:pt x="14" y="47"/>
                </a:lnTo>
                <a:lnTo>
                  <a:pt x="13" y="48"/>
                </a:lnTo>
                <a:lnTo>
                  <a:pt x="13" y="49"/>
                </a:lnTo>
                <a:lnTo>
                  <a:pt x="13" y="50"/>
                </a:lnTo>
                <a:lnTo>
                  <a:pt x="10" y="50"/>
                </a:lnTo>
                <a:lnTo>
                  <a:pt x="9" y="51"/>
                </a:lnTo>
                <a:lnTo>
                  <a:pt x="7" y="54"/>
                </a:lnTo>
                <a:lnTo>
                  <a:pt x="3" y="58"/>
                </a:lnTo>
                <a:lnTo>
                  <a:pt x="0" y="58"/>
                </a:lnTo>
                <a:lnTo>
                  <a:pt x="0" y="57"/>
                </a:lnTo>
                <a:lnTo>
                  <a:pt x="0" y="41"/>
                </a:lnTo>
                <a:lnTo>
                  <a:pt x="1" y="1"/>
                </a:lnTo>
                <a:lnTo>
                  <a:pt x="34" y="1"/>
                </a:lnTo>
                <a:lnTo>
                  <a:pt x="41" y="1"/>
                </a:lnTo>
                <a:lnTo>
                  <a:pt x="245" y="1"/>
                </a:lnTo>
                <a:lnTo>
                  <a:pt x="248" y="1"/>
                </a:lnTo>
                <a:lnTo>
                  <a:pt x="275" y="0"/>
                </a:lnTo>
                <a:lnTo>
                  <a:pt x="331" y="0"/>
                </a:lnTo>
                <a:close/>
              </a:path>
            </a:pathLst>
          </a:custGeom>
          <a:solidFill>
            <a:srgbClr val="CCFFCC"/>
          </a:solidFill>
          <a:ln w="0" cap="rnd">
            <a:solidFill>
              <a:srgbClr val="333333"/>
            </a:solidFill>
            <a:prstDash val="solid"/>
            <a:round/>
            <a:headEnd/>
            <a:tailEnd/>
          </a:ln>
        </p:spPr>
        <p:txBody>
          <a:bodyPr/>
          <a:lstStyle/>
          <a:p>
            <a:endParaRPr lang="en-US"/>
          </a:p>
        </p:txBody>
      </p:sp>
      <p:sp>
        <p:nvSpPr>
          <p:cNvPr id="6653" name="Freeform 509"/>
          <p:cNvSpPr>
            <a:spLocks/>
          </p:cNvSpPr>
          <p:nvPr/>
        </p:nvSpPr>
        <p:spPr bwMode="auto">
          <a:xfrm>
            <a:off x="7843838" y="3873500"/>
            <a:ext cx="20637" cy="44450"/>
          </a:xfrm>
          <a:custGeom>
            <a:avLst/>
            <a:gdLst>
              <a:gd name="T0" fmla="*/ 2147483647 w 13"/>
              <a:gd name="T1" fmla="*/ 2147483647 h 28"/>
              <a:gd name="T2" fmla="*/ 0 w 13"/>
              <a:gd name="T3" fmla="*/ 2147483647 h 28"/>
              <a:gd name="T4" fmla="*/ 2147483647 w 13"/>
              <a:gd name="T5" fmla="*/ 2147483647 h 28"/>
              <a:gd name="T6" fmla="*/ 2147483647 w 13"/>
              <a:gd name="T7" fmla="*/ 2147483647 h 28"/>
              <a:gd name="T8" fmla="*/ 2147483647 w 13"/>
              <a:gd name="T9" fmla="*/ 2147483647 h 28"/>
              <a:gd name="T10" fmla="*/ 2147483647 w 13"/>
              <a:gd name="T11" fmla="*/ 2147483647 h 28"/>
              <a:gd name="T12" fmla="*/ 2147483647 w 13"/>
              <a:gd name="T13" fmla="*/ 2147483647 h 28"/>
              <a:gd name="T14" fmla="*/ 2147483647 w 13"/>
              <a:gd name="T15" fmla="*/ 2147483647 h 28"/>
              <a:gd name="T16" fmla="*/ 2147483647 w 13"/>
              <a:gd name="T17" fmla="*/ 2147483647 h 28"/>
              <a:gd name="T18" fmla="*/ 2147483647 w 13"/>
              <a:gd name="T19" fmla="*/ 0 h 28"/>
              <a:gd name="T20" fmla="*/ 2147483647 w 13"/>
              <a:gd name="T21" fmla="*/ 2147483647 h 28"/>
              <a:gd name="T22" fmla="*/ 2147483647 w 13"/>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28">
                <a:moveTo>
                  <a:pt x="1" y="28"/>
                </a:moveTo>
                <a:lnTo>
                  <a:pt x="0" y="28"/>
                </a:lnTo>
                <a:lnTo>
                  <a:pt x="1" y="26"/>
                </a:lnTo>
                <a:lnTo>
                  <a:pt x="2" y="26"/>
                </a:lnTo>
                <a:lnTo>
                  <a:pt x="2" y="24"/>
                </a:lnTo>
                <a:lnTo>
                  <a:pt x="4" y="22"/>
                </a:lnTo>
                <a:lnTo>
                  <a:pt x="3" y="21"/>
                </a:lnTo>
                <a:lnTo>
                  <a:pt x="5" y="18"/>
                </a:lnTo>
                <a:lnTo>
                  <a:pt x="7" y="13"/>
                </a:lnTo>
                <a:lnTo>
                  <a:pt x="13" y="0"/>
                </a:lnTo>
                <a:lnTo>
                  <a:pt x="5" y="22"/>
                </a:lnTo>
                <a:lnTo>
                  <a:pt x="1" y="2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4" name="Freeform 510"/>
          <p:cNvSpPr>
            <a:spLocks/>
          </p:cNvSpPr>
          <p:nvPr/>
        </p:nvSpPr>
        <p:spPr bwMode="auto">
          <a:xfrm>
            <a:off x="7731125" y="3914775"/>
            <a:ext cx="11113" cy="12700"/>
          </a:xfrm>
          <a:custGeom>
            <a:avLst/>
            <a:gdLst>
              <a:gd name="T0" fmla="*/ 2147483647 w 7"/>
              <a:gd name="T1" fmla="*/ 2147483647 h 8"/>
              <a:gd name="T2" fmla="*/ 2147483647 w 7"/>
              <a:gd name="T3" fmla="*/ 2147483647 h 8"/>
              <a:gd name="T4" fmla="*/ 2147483647 w 7"/>
              <a:gd name="T5" fmla="*/ 2147483647 h 8"/>
              <a:gd name="T6" fmla="*/ 2147483647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2147483647 w 7"/>
              <a:gd name="T17" fmla="*/ 2147483647 h 8"/>
              <a:gd name="T18" fmla="*/ 2147483647 w 7"/>
              <a:gd name="T19" fmla="*/ 2147483647 h 8"/>
              <a:gd name="T20" fmla="*/ 2147483647 w 7"/>
              <a:gd name="T21" fmla="*/ 2147483647 h 8"/>
              <a:gd name="T22" fmla="*/ 2147483647 w 7"/>
              <a:gd name="T23" fmla="*/ 2147483647 h 8"/>
              <a:gd name="T24" fmla="*/ 0 w 7"/>
              <a:gd name="T25" fmla="*/ 2147483647 h 8"/>
              <a:gd name="T26" fmla="*/ 0 w 7"/>
              <a:gd name="T27" fmla="*/ 2147483647 h 8"/>
              <a:gd name="T28" fmla="*/ 2147483647 w 7"/>
              <a:gd name="T29" fmla="*/ 0 h 8"/>
              <a:gd name="T30" fmla="*/ 2147483647 w 7"/>
              <a:gd name="T31" fmla="*/ 2147483647 h 8"/>
              <a:gd name="T32" fmla="*/ 2147483647 w 7"/>
              <a:gd name="T33" fmla="*/ 0 h 8"/>
              <a:gd name="T34" fmla="*/ 2147483647 w 7"/>
              <a:gd name="T35" fmla="*/ 0 h 8"/>
              <a:gd name="T36" fmla="*/ 2147483647 w 7"/>
              <a:gd name="T37" fmla="*/ 0 h 8"/>
              <a:gd name="T38" fmla="*/ 2147483647 w 7"/>
              <a:gd name="T39" fmla="*/ 0 h 8"/>
              <a:gd name="T40" fmla="*/ 2147483647 w 7"/>
              <a:gd name="T41" fmla="*/ 0 h 8"/>
              <a:gd name="T42" fmla="*/ 2147483647 w 7"/>
              <a:gd name="T43" fmla="*/ 2147483647 h 8"/>
              <a:gd name="T44" fmla="*/ 2147483647 w 7"/>
              <a:gd name="T45" fmla="*/ 2147483647 h 8"/>
              <a:gd name="T46" fmla="*/ 2147483647 w 7"/>
              <a:gd name="T47" fmla="*/ 2147483647 h 8"/>
              <a:gd name="T48" fmla="*/ 2147483647 w 7"/>
              <a:gd name="T49" fmla="*/ 2147483647 h 8"/>
              <a:gd name="T50" fmla="*/ 2147483647 w 7"/>
              <a:gd name="T51" fmla="*/ 2147483647 h 8"/>
              <a:gd name="T52" fmla="*/ 2147483647 w 7"/>
              <a:gd name="T53" fmla="*/ 2147483647 h 8"/>
              <a:gd name="T54" fmla="*/ 2147483647 w 7"/>
              <a:gd name="T55" fmla="*/ 2147483647 h 8"/>
              <a:gd name="T56" fmla="*/ 2147483647 w 7"/>
              <a:gd name="T57" fmla="*/ 2147483647 h 8"/>
              <a:gd name="T58" fmla="*/ 2147483647 w 7"/>
              <a:gd name="T59" fmla="*/ 2147483647 h 8"/>
              <a:gd name="T60" fmla="*/ 2147483647 w 7"/>
              <a:gd name="T61" fmla="*/ 2147483647 h 8"/>
              <a:gd name="T62" fmla="*/ 2147483647 w 7"/>
              <a:gd name="T63" fmla="*/ 2147483647 h 8"/>
              <a:gd name="T64" fmla="*/ 2147483647 w 7"/>
              <a:gd name="T65" fmla="*/ 2147483647 h 8"/>
              <a:gd name="T66" fmla="*/ 2147483647 w 7"/>
              <a:gd name="T67" fmla="*/ 2147483647 h 8"/>
              <a:gd name="T68" fmla="*/ 2147483647 w 7"/>
              <a:gd name="T69" fmla="*/ 2147483647 h 8"/>
              <a:gd name="T70" fmla="*/ 2147483647 w 7"/>
              <a:gd name="T71" fmla="*/ 2147483647 h 8"/>
              <a:gd name="T72" fmla="*/ 2147483647 w 7"/>
              <a:gd name="T73" fmla="*/ 2147483647 h 8"/>
              <a:gd name="T74" fmla="*/ 2147483647 w 7"/>
              <a:gd name="T75" fmla="*/ 2147483647 h 8"/>
              <a:gd name="T76" fmla="*/ 2147483647 w 7"/>
              <a:gd name="T77" fmla="*/ 2147483647 h 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 h="8">
                <a:moveTo>
                  <a:pt x="5" y="8"/>
                </a:moveTo>
                <a:lnTo>
                  <a:pt x="5" y="7"/>
                </a:lnTo>
                <a:lnTo>
                  <a:pt x="5" y="6"/>
                </a:lnTo>
                <a:lnTo>
                  <a:pt x="4" y="5"/>
                </a:lnTo>
                <a:lnTo>
                  <a:pt x="5" y="4"/>
                </a:lnTo>
                <a:lnTo>
                  <a:pt x="4" y="3"/>
                </a:lnTo>
                <a:lnTo>
                  <a:pt x="4" y="4"/>
                </a:lnTo>
                <a:lnTo>
                  <a:pt x="2" y="2"/>
                </a:lnTo>
                <a:lnTo>
                  <a:pt x="2" y="3"/>
                </a:lnTo>
                <a:lnTo>
                  <a:pt x="1" y="2"/>
                </a:lnTo>
                <a:lnTo>
                  <a:pt x="1" y="3"/>
                </a:lnTo>
                <a:lnTo>
                  <a:pt x="0" y="3"/>
                </a:lnTo>
                <a:lnTo>
                  <a:pt x="1" y="0"/>
                </a:lnTo>
                <a:lnTo>
                  <a:pt x="1" y="1"/>
                </a:lnTo>
                <a:lnTo>
                  <a:pt x="3" y="0"/>
                </a:lnTo>
                <a:lnTo>
                  <a:pt x="4" y="0"/>
                </a:lnTo>
                <a:lnTo>
                  <a:pt x="3" y="0"/>
                </a:lnTo>
                <a:lnTo>
                  <a:pt x="3" y="1"/>
                </a:lnTo>
                <a:lnTo>
                  <a:pt x="4" y="2"/>
                </a:lnTo>
                <a:lnTo>
                  <a:pt x="5" y="3"/>
                </a:lnTo>
                <a:lnTo>
                  <a:pt x="5" y="2"/>
                </a:lnTo>
                <a:lnTo>
                  <a:pt x="6" y="2"/>
                </a:lnTo>
                <a:lnTo>
                  <a:pt x="6" y="3"/>
                </a:lnTo>
                <a:lnTo>
                  <a:pt x="6" y="4"/>
                </a:lnTo>
                <a:lnTo>
                  <a:pt x="7" y="5"/>
                </a:lnTo>
                <a:lnTo>
                  <a:pt x="7" y="6"/>
                </a:lnTo>
                <a:lnTo>
                  <a:pt x="6" y="5"/>
                </a:lnTo>
                <a:lnTo>
                  <a:pt x="6" y="6"/>
                </a:lnTo>
                <a:lnTo>
                  <a:pt x="6" y="7"/>
                </a:lnTo>
                <a:lnTo>
                  <a:pt x="5"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5" name="Freeform 511"/>
          <p:cNvSpPr>
            <a:spLocks/>
          </p:cNvSpPr>
          <p:nvPr/>
        </p:nvSpPr>
        <p:spPr bwMode="auto">
          <a:xfrm>
            <a:off x="7726363" y="3884613"/>
            <a:ext cx="9525" cy="11112"/>
          </a:xfrm>
          <a:custGeom>
            <a:avLst/>
            <a:gdLst>
              <a:gd name="T0" fmla="*/ 2147483647 w 6"/>
              <a:gd name="T1" fmla="*/ 0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2147483647 w 6"/>
              <a:gd name="T41" fmla="*/ 2147483647 h 7"/>
              <a:gd name="T42" fmla="*/ 2147483647 w 6"/>
              <a:gd name="T43" fmla="*/ 2147483647 h 7"/>
              <a:gd name="T44" fmla="*/ 2147483647 w 6"/>
              <a:gd name="T45" fmla="*/ 2147483647 h 7"/>
              <a:gd name="T46" fmla="*/ 2147483647 w 6"/>
              <a:gd name="T47" fmla="*/ 2147483647 h 7"/>
              <a:gd name="T48" fmla="*/ 2147483647 w 6"/>
              <a:gd name="T49" fmla="*/ 2147483647 h 7"/>
              <a:gd name="T50" fmla="*/ 2147483647 w 6"/>
              <a:gd name="T51" fmla="*/ 2147483647 h 7"/>
              <a:gd name="T52" fmla="*/ 2147483647 w 6"/>
              <a:gd name="T53" fmla="*/ 2147483647 h 7"/>
              <a:gd name="T54" fmla="*/ 2147483647 w 6"/>
              <a:gd name="T55" fmla="*/ 2147483647 h 7"/>
              <a:gd name="T56" fmla="*/ 2147483647 w 6"/>
              <a:gd name="T57" fmla="*/ 2147483647 h 7"/>
              <a:gd name="T58" fmla="*/ 2147483647 w 6"/>
              <a:gd name="T59" fmla="*/ 2147483647 h 7"/>
              <a:gd name="T60" fmla="*/ 2147483647 w 6"/>
              <a:gd name="T61" fmla="*/ 2147483647 h 7"/>
              <a:gd name="T62" fmla="*/ 2147483647 w 6"/>
              <a:gd name="T63" fmla="*/ 2147483647 h 7"/>
              <a:gd name="T64" fmla="*/ 2147483647 w 6"/>
              <a:gd name="T65" fmla="*/ 2147483647 h 7"/>
              <a:gd name="T66" fmla="*/ 0 w 6"/>
              <a:gd name="T67" fmla="*/ 2147483647 h 7"/>
              <a:gd name="T68" fmla="*/ 0 w 6"/>
              <a:gd name="T69" fmla="*/ 2147483647 h 7"/>
              <a:gd name="T70" fmla="*/ 0 w 6"/>
              <a:gd name="T71" fmla="*/ 2147483647 h 7"/>
              <a:gd name="T72" fmla="*/ 0 w 6"/>
              <a:gd name="T73" fmla="*/ 2147483647 h 7"/>
              <a:gd name="T74" fmla="*/ 0 w 6"/>
              <a:gd name="T75" fmla="*/ 2147483647 h 7"/>
              <a:gd name="T76" fmla="*/ 2147483647 w 6"/>
              <a:gd name="T77" fmla="*/ 2147483647 h 7"/>
              <a:gd name="T78" fmla="*/ 2147483647 w 6"/>
              <a:gd name="T79" fmla="*/ 2147483647 h 7"/>
              <a:gd name="T80" fmla="*/ 2147483647 w 6"/>
              <a:gd name="T81" fmla="*/ 2147483647 h 7"/>
              <a:gd name="T82" fmla="*/ 2147483647 w 6"/>
              <a:gd name="T83" fmla="*/ 2147483647 h 7"/>
              <a:gd name="T84" fmla="*/ 2147483647 w 6"/>
              <a:gd name="T85" fmla="*/ 2147483647 h 7"/>
              <a:gd name="T86" fmla="*/ 2147483647 w 6"/>
              <a:gd name="T87" fmla="*/ 2147483647 h 7"/>
              <a:gd name="T88" fmla="*/ 2147483647 w 6"/>
              <a:gd name="T89" fmla="*/ 0 h 7"/>
              <a:gd name="T90" fmla="*/ 2147483647 w 6"/>
              <a:gd name="T91" fmla="*/ 0 h 7"/>
              <a:gd name="T92" fmla="*/ 2147483647 w 6"/>
              <a:gd name="T93" fmla="*/ 2147483647 h 7"/>
              <a:gd name="T94" fmla="*/ 2147483647 w 6"/>
              <a:gd name="T95" fmla="*/ 0 h 7"/>
              <a:gd name="T96" fmla="*/ 2147483647 w 6"/>
              <a:gd name="T97" fmla="*/ 0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 h="7">
                <a:moveTo>
                  <a:pt x="4" y="0"/>
                </a:moveTo>
                <a:lnTo>
                  <a:pt x="4" y="1"/>
                </a:lnTo>
                <a:lnTo>
                  <a:pt x="5" y="1"/>
                </a:lnTo>
                <a:lnTo>
                  <a:pt x="4" y="2"/>
                </a:lnTo>
                <a:lnTo>
                  <a:pt x="4" y="3"/>
                </a:lnTo>
                <a:lnTo>
                  <a:pt x="5" y="2"/>
                </a:lnTo>
                <a:lnTo>
                  <a:pt x="5" y="3"/>
                </a:lnTo>
                <a:lnTo>
                  <a:pt x="6" y="3"/>
                </a:lnTo>
                <a:lnTo>
                  <a:pt x="6" y="4"/>
                </a:lnTo>
                <a:lnTo>
                  <a:pt x="5" y="4"/>
                </a:lnTo>
                <a:lnTo>
                  <a:pt x="4" y="4"/>
                </a:lnTo>
                <a:lnTo>
                  <a:pt x="5" y="4"/>
                </a:lnTo>
                <a:lnTo>
                  <a:pt x="4" y="4"/>
                </a:lnTo>
                <a:lnTo>
                  <a:pt x="4" y="5"/>
                </a:lnTo>
                <a:lnTo>
                  <a:pt x="5" y="5"/>
                </a:lnTo>
                <a:lnTo>
                  <a:pt x="6" y="6"/>
                </a:lnTo>
                <a:lnTo>
                  <a:pt x="5" y="7"/>
                </a:lnTo>
                <a:lnTo>
                  <a:pt x="4" y="6"/>
                </a:lnTo>
                <a:lnTo>
                  <a:pt x="4" y="7"/>
                </a:lnTo>
                <a:lnTo>
                  <a:pt x="3" y="6"/>
                </a:lnTo>
                <a:lnTo>
                  <a:pt x="3" y="4"/>
                </a:lnTo>
                <a:lnTo>
                  <a:pt x="1" y="3"/>
                </a:lnTo>
                <a:lnTo>
                  <a:pt x="2" y="4"/>
                </a:lnTo>
                <a:lnTo>
                  <a:pt x="1" y="4"/>
                </a:lnTo>
                <a:lnTo>
                  <a:pt x="0" y="3"/>
                </a:lnTo>
                <a:lnTo>
                  <a:pt x="0" y="2"/>
                </a:lnTo>
                <a:lnTo>
                  <a:pt x="1" y="2"/>
                </a:lnTo>
                <a:lnTo>
                  <a:pt x="2" y="2"/>
                </a:lnTo>
                <a:lnTo>
                  <a:pt x="3" y="2"/>
                </a:lnTo>
                <a:lnTo>
                  <a:pt x="3" y="1"/>
                </a:lnTo>
                <a:lnTo>
                  <a:pt x="2" y="0"/>
                </a:lnTo>
                <a:lnTo>
                  <a:pt x="3" y="1"/>
                </a:lnTo>
                <a:lnTo>
                  <a:pt x="4"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 name="Freeform 512"/>
          <p:cNvSpPr>
            <a:spLocks/>
          </p:cNvSpPr>
          <p:nvPr/>
        </p:nvSpPr>
        <p:spPr bwMode="auto">
          <a:xfrm>
            <a:off x="7731125" y="3900488"/>
            <a:ext cx="6350" cy="9525"/>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2147483647 h 6"/>
              <a:gd name="T12" fmla="*/ 0 w 4"/>
              <a:gd name="T13" fmla="*/ 2147483647 h 6"/>
              <a:gd name="T14" fmla="*/ 0 w 4"/>
              <a:gd name="T15" fmla="*/ 2147483647 h 6"/>
              <a:gd name="T16" fmla="*/ 0 w 4"/>
              <a:gd name="T17" fmla="*/ 2147483647 h 6"/>
              <a:gd name="T18" fmla="*/ 0 w 4"/>
              <a:gd name="T19" fmla="*/ 2147483647 h 6"/>
              <a:gd name="T20" fmla="*/ 0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2147483647 h 6"/>
              <a:gd name="T38" fmla="*/ 2147483647 w 4"/>
              <a:gd name="T39" fmla="*/ 2147483647 h 6"/>
              <a:gd name="T40" fmla="*/ 0 w 4"/>
              <a:gd name="T41" fmla="*/ 2147483647 h 6"/>
              <a:gd name="T42" fmla="*/ 2147483647 w 4"/>
              <a:gd name="T43" fmla="*/ 2147483647 h 6"/>
              <a:gd name="T44" fmla="*/ 2147483647 w 4"/>
              <a:gd name="T45" fmla="*/ 2147483647 h 6"/>
              <a:gd name="T46" fmla="*/ 2147483647 w 4"/>
              <a:gd name="T47" fmla="*/ 0 h 6"/>
              <a:gd name="T48" fmla="*/ 2147483647 w 4"/>
              <a:gd name="T49" fmla="*/ 2147483647 h 6"/>
              <a:gd name="T50" fmla="*/ 2147483647 w 4"/>
              <a:gd name="T51" fmla="*/ 2147483647 h 6"/>
              <a:gd name="T52" fmla="*/ 2147483647 w 4"/>
              <a:gd name="T53" fmla="*/ 2147483647 h 6"/>
              <a:gd name="T54" fmla="*/ 2147483647 w 4"/>
              <a:gd name="T55" fmla="*/ 2147483647 h 6"/>
              <a:gd name="T56" fmla="*/ 2147483647 w 4"/>
              <a:gd name="T57" fmla="*/ 2147483647 h 6"/>
              <a:gd name="T58" fmla="*/ 2147483647 w 4"/>
              <a:gd name="T59" fmla="*/ 2147483647 h 6"/>
              <a:gd name="T60" fmla="*/ 2147483647 w 4"/>
              <a:gd name="T61" fmla="*/ 2147483647 h 6"/>
              <a:gd name="T62" fmla="*/ 2147483647 w 4"/>
              <a:gd name="T63" fmla="*/ 2147483647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 h="6">
                <a:moveTo>
                  <a:pt x="3" y="6"/>
                </a:moveTo>
                <a:lnTo>
                  <a:pt x="3" y="4"/>
                </a:lnTo>
                <a:lnTo>
                  <a:pt x="2" y="4"/>
                </a:lnTo>
                <a:lnTo>
                  <a:pt x="2" y="5"/>
                </a:lnTo>
                <a:lnTo>
                  <a:pt x="1" y="5"/>
                </a:lnTo>
                <a:lnTo>
                  <a:pt x="0" y="4"/>
                </a:lnTo>
                <a:lnTo>
                  <a:pt x="0" y="3"/>
                </a:lnTo>
                <a:lnTo>
                  <a:pt x="1" y="3"/>
                </a:lnTo>
                <a:lnTo>
                  <a:pt x="1" y="4"/>
                </a:lnTo>
                <a:lnTo>
                  <a:pt x="2" y="3"/>
                </a:lnTo>
                <a:lnTo>
                  <a:pt x="1" y="3"/>
                </a:lnTo>
                <a:lnTo>
                  <a:pt x="1" y="2"/>
                </a:lnTo>
                <a:lnTo>
                  <a:pt x="0" y="1"/>
                </a:lnTo>
                <a:lnTo>
                  <a:pt x="1" y="1"/>
                </a:lnTo>
                <a:lnTo>
                  <a:pt x="1" y="0"/>
                </a:lnTo>
                <a:lnTo>
                  <a:pt x="2" y="1"/>
                </a:lnTo>
                <a:lnTo>
                  <a:pt x="2" y="2"/>
                </a:lnTo>
                <a:lnTo>
                  <a:pt x="4" y="2"/>
                </a:lnTo>
                <a:lnTo>
                  <a:pt x="4" y="3"/>
                </a:lnTo>
                <a:lnTo>
                  <a:pt x="4" y="4"/>
                </a:lnTo>
                <a:lnTo>
                  <a:pt x="4" y="5"/>
                </a:lnTo>
                <a:lnTo>
                  <a:pt x="3"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 name="Freeform 513"/>
          <p:cNvSpPr>
            <a:spLocks/>
          </p:cNvSpPr>
          <p:nvPr/>
        </p:nvSpPr>
        <p:spPr bwMode="auto">
          <a:xfrm>
            <a:off x="7754938" y="3929063"/>
            <a:ext cx="4762" cy="6350"/>
          </a:xfrm>
          <a:custGeom>
            <a:avLst/>
            <a:gdLst>
              <a:gd name="T0" fmla="*/ 2147483647 w 3"/>
              <a:gd name="T1" fmla="*/ 2147483647 h 4"/>
              <a:gd name="T2" fmla="*/ 0 w 3"/>
              <a:gd name="T3" fmla="*/ 2147483647 h 4"/>
              <a:gd name="T4" fmla="*/ 0 w 3"/>
              <a:gd name="T5" fmla="*/ 2147483647 h 4"/>
              <a:gd name="T6" fmla="*/ 0 w 3"/>
              <a:gd name="T7" fmla="*/ 2147483647 h 4"/>
              <a:gd name="T8" fmla="*/ 0 w 3"/>
              <a:gd name="T9" fmla="*/ 0 h 4"/>
              <a:gd name="T10" fmla="*/ 0 w 3"/>
              <a:gd name="T11" fmla="*/ 0 h 4"/>
              <a:gd name="T12" fmla="*/ 0 w 3"/>
              <a:gd name="T13" fmla="*/ 0 h 4"/>
              <a:gd name="T14" fmla="*/ 0 w 3"/>
              <a:gd name="T15" fmla="*/ 2147483647 h 4"/>
              <a:gd name="T16" fmla="*/ 2147483647 w 3"/>
              <a:gd name="T17" fmla="*/ 0 h 4"/>
              <a:gd name="T18" fmla="*/ 2147483647 w 3"/>
              <a:gd name="T19" fmla="*/ 2147483647 h 4"/>
              <a:gd name="T20" fmla="*/ 2147483647 w 3"/>
              <a:gd name="T21" fmla="*/ 2147483647 h 4"/>
              <a:gd name="T22" fmla="*/ 0 w 3"/>
              <a:gd name="T23" fmla="*/ 2147483647 h 4"/>
              <a:gd name="T24" fmla="*/ 2147483647 w 3"/>
              <a:gd name="T25" fmla="*/ 2147483647 h 4"/>
              <a:gd name="T26" fmla="*/ 2147483647 w 3"/>
              <a:gd name="T27" fmla="*/ 2147483647 h 4"/>
              <a:gd name="T28" fmla="*/ 2147483647 w 3"/>
              <a:gd name="T29" fmla="*/ 2147483647 h 4"/>
              <a:gd name="T30" fmla="*/ 2147483647 w 3"/>
              <a:gd name="T31" fmla="*/ 2147483647 h 4"/>
              <a:gd name="T32" fmla="*/ 2147483647 w 3"/>
              <a:gd name="T33" fmla="*/ 2147483647 h 4"/>
              <a:gd name="T34" fmla="*/ 2147483647 w 3"/>
              <a:gd name="T35" fmla="*/ 2147483647 h 4"/>
              <a:gd name="T36" fmla="*/ 2147483647 w 3"/>
              <a:gd name="T37" fmla="*/ 2147483647 h 4"/>
              <a:gd name="T38" fmla="*/ 2147483647 w 3"/>
              <a:gd name="T39" fmla="*/ 2147483647 h 4"/>
              <a:gd name="T40" fmla="*/ 2147483647 w 3"/>
              <a:gd name="T41" fmla="*/ 2147483647 h 4"/>
              <a:gd name="T42" fmla="*/ 2147483647 w 3"/>
              <a:gd name="T43" fmla="*/ 2147483647 h 4"/>
              <a:gd name="T44" fmla="*/ 2147483647 w 3"/>
              <a:gd name="T45" fmla="*/ 2147483647 h 4"/>
              <a:gd name="T46" fmla="*/ 2147483647 w 3"/>
              <a:gd name="T47" fmla="*/ 2147483647 h 4"/>
              <a:gd name="T48" fmla="*/ 2147483647 w 3"/>
              <a:gd name="T49" fmla="*/ 2147483647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 h="4">
                <a:moveTo>
                  <a:pt x="2" y="4"/>
                </a:moveTo>
                <a:lnTo>
                  <a:pt x="0" y="3"/>
                </a:lnTo>
                <a:lnTo>
                  <a:pt x="0" y="1"/>
                </a:lnTo>
                <a:lnTo>
                  <a:pt x="0" y="0"/>
                </a:lnTo>
                <a:lnTo>
                  <a:pt x="0" y="1"/>
                </a:lnTo>
                <a:lnTo>
                  <a:pt x="1" y="0"/>
                </a:lnTo>
                <a:lnTo>
                  <a:pt x="1" y="1"/>
                </a:lnTo>
                <a:lnTo>
                  <a:pt x="0" y="2"/>
                </a:lnTo>
                <a:lnTo>
                  <a:pt x="1" y="2"/>
                </a:lnTo>
                <a:lnTo>
                  <a:pt x="1" y="1"/>
                </a:lnTo>
                <a:lnTo>
                  <a:pt x="2" y="1"/>
                </a:lnTo>
                <a:lnTo>
                  <a:pt x="3" y="2"/>
                </a:lnTo>
                <a:lnTo>
                  <a:pt x="2" y="2"/>
                </a:lnTo>
                <a:lnTo>
                  <a:pt x="3" y="3"/>
                </a:lnTo>
                <a:lnTo>
                  <a:pt x="3" y="4"/>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8" name="Freeform 514"/>
          <p:cNvSpPr>
            <a:spLocks/>
          </p:cNvSpPr>
          <p:nvPr/>
        </p:nvSpPr>
        <p:spPr bwMode="auto">
          <a:xfrm>
            <a:off x="7732713" y="3921125"/>
            <a:ext cx="3175" cy="7938"/>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0 w 2"/>
              <a:gd name="T13" fmla="*/ 0 h 5"/>
              <a:gd name="T14" fmla="*/ 2147483647 w 2"/>
              <a:gd name="T15" fmla="*/ 2147483647 h 5"/>
              <a:gd name="T16" fmla="*/ 2147483647 w 2"/>
              <a:gd name="T17" fmla="*/ 2147483647 h 5"/>
              <a:gd name="T18" fmla="*/ 2147483647 w 2"/>
              <a:gd name="T19" fmla="*/ 2147483647 h 5"/>
              <a:gd name="T20" fmla="*/ 2147483647 w 2"/>
              <a:gd name="T21" fmla="*/ 2147483647 h 5"/>
              <a:gd name="T22" fmla="*/ 2147483647 w 2"/>
              <a:gd name="T23" fmla="*/ 2147483647 h 5"/>
              <a:gd name="T24" fmla="*/ 2147483647 w 2"/>
              <a:gd name="T25" fmla="*/ 2147483647 h 5"/>
              <a:gd name="T26" fmla="*/ 2147483647 w 2"/>
              <a:gd name="T27" fmla="*/ 2147483647 h 5"/>
              <a:gd name="T28" fmla="*/ 2147483647 w 2"/>
              <a:gd name="T29" fmla="*/ 2147483647 h 5"/>
              <a:gd name="T30" fmla="*/ 2147483647 w 2"/>
              <a:gd name="T31" fmla="*/ 2147483647 h 5"/>
              <a:gd name="T32" fmla="*/ 2147483647 w 2"/>
              <a:gd name="T33" fmla="*/ 2147483647 h 5"/>
              <a:gd name="T34" fmla="*/ 2147483647 w 2"/>
              <a:gd name="T35" fmla="*/ 2147483647 h 5"/>
              <a:gd name="T36" fmla="*/ 0 w 2"/>
              <a:gd name="T37" fmla="*/ 2147483647 h 5"/>
              <a:gd name="T38" fmla="*/ 2147483647 w 2"/>
              <a:gd name="T39" fmla="*/ 2147483647 h 5"/>
              <a:gd name="T40" fmla="*/ 0 w 2"/>
              <a:gd name="T41" fmla="*/ 2147483647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5">
                <a:moveTo>
                  <a:pt x="0" y="5"/>
                </a:moveTo>
                <a:lnTo>
                  <a:pt x="0" y="5"/>
                </a:lnTo>
                <a:lnTo>
                  <a:pt x="0" y="3"/>
                </a:lnTo>
                <a:lnTo>
                  <a:pt x="0" y="2"/>
                </a:lnTo>
                <a:lnTo>
                  <a:pt x="0" y="1"/>
                </a:lnTo>
                <a:lnTo>
                  <a:pt x="0" y="0"/>
                </a:lnTo>
                <a:lnTo>
                  <a:pt x="2" y="1"/>
                </a:lnTo>
                <a:lnTo>
                  <a:pt x="2" y="2"/>
                </a:lnTo>
                <a:lnTo>
                  <a:pt x="2" y="3"/>
                </a:lnTo>
                <a:lnTo>
                  <a:pt x="1" y="2"/>
                </a:lnTo>
                <a:lnTo>
                  <a:pt x="1" y="3"/>
                </a:lnTo>
                <a:lnTo>
                  <a:pt x="2" y="4"/>
                </a:lnTo>
                <a:lnTo>
                  <a:pt x="2" y="5"/>
                </a:lnTo>
                <a:lnTo>
                  <a:pt x="1" y="5"/>
                </a:lnTo>
                <a:lnTo>
                  <a:pt x="0" y="3"/>
                </a:lnTo>
                <a:lnTo>
                  <a:pt x="1" y="5"/>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9" name="Freeform 515"/>
          <p:cNvSpPr>
            <a:spLocks/>
          </p:cNvSpPr>
          <p:nvPr/>
        </p:nvSpPr>
        <p:spPr bwMode="auto">
          <a:xfrm>
            <a:off x="7726363" y="3660775"/>
            <a:ext cx="4762" cy="7938"/>
          </a:xfrm>
          <a:custGeom>
            <a:avLst/>
            <a:gdLst>
              <a:gd name="T0" fmla="*/ 0 w 3"/>
              <a:gd name="T1" fmla="*/ 2147483647 h 5"/>
              <a:gd name="T2" fmla="*/ 0 w 3"/>
              <a:gd name="T3" fmla="*/ 2147483647 h 5"/>
              <a:gd name="T4" fmla="*/ 0 w 3"/>
              <a:gd name="T5" fmla="*/ 0 h 5"/>
              <a:gd name="T6" fmla="*/ 2147483647 w 3"/>
              <a:gd name="T7" fmla="*/ 0 h 5"/>
              <a:gd name="T8" fmla="*/ 2147483647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0 w 3"/>
              <a:gd name="T25" fmla="*/ 2147483647 h 5"/>
              <a:gd name="T26" fmla="*/ 0 w 3"/>
              <a:gd name="T27" fmla="*/ 2147483647 h 5"/>
              <a:gd name="T28" fmla="*/ 0 w 3"/>
              <a:gd name="T29" fmla="*/ 2147483647 h 5"/>
              <a:gd name="T30" fmla="*/ 0 w 3"/>
              <a:gd name="T31" fmla="*/ 2147483647 h 5"/>
              <a:gd name="T32" fmla="*/ 0 w 3"/>
              <a:gd name="T33" fmla="*/ 2147483647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 h="5">
                <a:moveTo>
                  <a:pt x="0" y="3"/>
                </a:moveTo>
                <a:lnTo>
                  <a:pt x="0" y="1"/>
                </a:lnTo>
                <a:lnTo>
                  <a:pt x="0" y="0"/>
                </a:lnTo>
                <a:lnTo>
                  <a:pt x="1" y="0"/>
                </a:lnTo>
                <a:lnTo>
                  <a:pt x="1" y="1"/>
                </a:lnTo>
                <a:lnTo>
                  <a:pt x="2" y="1"/>
                </a:lnTo>
                <a:lnTo>
                  <a:pt x="3" y="3"/>
                </a:lnTo>
                <a:lnTo>
                  <a:pt x="2" y="4"/>
                </a:lnTo>
                <a:lnTo>
                  <a:pt x="1" y="5"/>
                </a:lnTo>
                <a:lnTo>
                  <a:pt x="1" y="4"/>
                </a:lnTo>
                <a:lnTo>
                  <a:pt x="0" y="4"/>
                </a:lnTo>
                <a:lnTo>
                  <a:pt x="0" y="3"/>
                </a:lnTo>
                <a:lnTo>
                  <a:pt x="0" y="4"/>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0" name="Freeform 516"/>
          <p:cNvSpPr>
            <a:spLocks/>
          </p:cNvSpPr>
          <p:nvPr/>
        </p:nvSpPr>
        <p:spPr bwMode="auto">
          <a:xfrm>
            <a:off x="7743825" y="3894138"/>
            <a:ext cx="4763" cy="6350"/>
          </a:xfrm>
          <a:custGeom>
            <a:avLst/>
            <a:gdLst>
              <a:gd name="T0" fmla="*/ 2147483647 w 3"/>
              <a:gd name="T1" fmla="*/ 0 h 4"/>
              <a:gd name="T2" fmla="*/ 2147483647 w 3"/>
              <a:gd name="T3" fmla="*/ 0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2147483647 w 3"/>
              <a:gd name="T15" fmla="*/ 2147483647 h 4"/>
              <a:gd name="T16" fmla="*/ 0 w 3"/>
              <a:gd name="T17" fmla="*/ 2147483647 h 4"/>
              <a:gd name="T18" fmla="*/ 0 w 3"/>
              <a:gd name="T19" fmla="*/ 2147483647 h 4"/>
              <a:gd name="T20" fmla="*/ 0 w 3"/>
              <a:gd name="T21" fmla="*/ 2147483647 h 4"/>
              <a:gd name="T22" fmla="*/ 2147483647 w 3"/>
              <a:gd name="T23" fmla="*/ 2147483647 h 4"/>
              <a:gd name="T24" fmla="*/ 2147483647 w 3"/>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1" y="0"/>
                </a:moveTo>
                <a:lnTo>
                  <a:pt x="2" y="0"/>
                </a:lnTo>
                <a:lnTo>
                  <a:pt x="2" y="1"/>
                </a:lnTo>
                <a:lnTo>
                  <a:pt x="3" y="3"/>
                </a:lnTo>
                <a:lnTo>
                  <a:pt x="2" y="3"/>
                </a:lnTo>
                <a:lnTo>
                  <a:pt x="1" y="3"/>
                </a:lnTo>
                <a:lnTo>
                  <a:pt x="1" y="4"/>
                </a:lnTo>
                <a:lnTo>
                  <a:pt x="0" y="4"/>
                </a:lnTo>
                <a:lnTo>
                  <a:pt x="0" y="2"/>
                </a:lnTo>
                <a:lnTo>
                  <a:pt x="0" y="1"/>
                </a:lnTo>
                <a:lnTo>
                  <a:pt x="1" y="1"/>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 name="Freeform 517"/>
          <p:cNvSpPr>
            <a:spLocks/>
          </p:cNvSpPr>
          <p:nvPr/>
        </p:nvSpPr>
        <p:spPr bwMode="auto">
          <a:xfrm>
            <a:off x="7735888" y="3924300"/>
            <a:ext cx="4762" cy="4763"/>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0 w 3"/>
              <a:gd name="T9" fmla="*/ 2147483647 h 3"/>
              <a:gd name="T10" fmla="*/ 2147483647 w 3"/>
              <a:gd name="T11" fmla="*/ 0 h 3"/>
              <a:gd name="T12" fmla="*/ 2147483647 w 3"/>
              <a:gd name="T13" fmla="*/ 0 h 3"/>
              <a:gd name="T14" fmla="*/ 2147483647 w 3"/>
              <a:gd name="T15" fmla="*/ 0 h 3"/>
              <a:gd name="T16" fmla="*/ 2147483647 w 3"/>
              <a:gd name="T17" fmla="*/ 0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2147483647 h 3"/>
              <a:gd name="T34" fmla="*/ 2147483647 w 3"/>
              <a:gd name="T35" fmla="*/ 2147483647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 h="3">
                <a:moveTo>
                  <a:pt x="2" y="3"/>
                </a:moveTo>
                <a:lnTo>
                  <a:pt x="2" y="2"/>
                </a:lnTo>
                <a:lnTo>
                  <a:pt x="1" y="3"/>
                </a:lnTo>
                <a:lnTo>
                  <a:pt x="0" y="2"/>
                </a:lnTo>
                <a:lnTo>
                  <a:pt x="0" y="1"/>
                </a:lnTo>
                <a:lnTo>
                  <a:pt x="1" y="0"/>
                </a:lnTo>
                <a:lnTo>
                  <a:pt x="1" y="2"/>
                </a:lnTo>
                <a:lnTo>
                  <a:pt x="3" y="2"/>
                </a:lnTo>
                <a:lnTo>
                  <a:pt x="3" y="3"/>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2" name="Freeform 518"/>
          <p:cNvSpPr>
            <a:spLocks/>
          </p:cNvSpPr>
          <p:nvPr/>
        </p:nvSpPr>
        <p:spPr bwMode="auto">
          <a:xfrm>
            <a:off x="7669213" y="3898900"/>
            <a:ext cx="4762" cy="4763"/>
          </a:xfrm>
          <a:custGeom>
            <a:avLst/>
            <a:gdLst>
              <a:gd name="T0" fmla="*/ 0 w 3"/>
              <a:gd name="T1" fmla="*/ 0 h 3"/>
              <a:gd name="T2" fmla="*/ 2147483647 w 3"/>
              <a:gd name="T3" fmla="*/ 0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0 w 3"/>
              <a:gd name="T31" fmla="*/ 0 h 3"/>
              <a:gd name="T32" fmla="*/ 0 w 3"/>
              <a:gd name="T33" fmla="*/ 0 h 3"/>
              <a:gd name="T34" fmla="*/ 0 w 3"/>
              <a:gd name="T35" fmla="*/ 0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 h="3">
                <a:moveTo>
                  <a:pt x="0" y="0"/>
                </a:moveTo>
                <a:lnTo>
                  <a:pt x="1" y="0"/>
                </a:lnTo>
                <a:lnTo>
                  <a:pt x="1" y="1"/>
                </a:lnTo>
                <a:lnTo>
                  <a:pt x="2" y="1"/>
                </a:lnTo>
                <a:lnTo>
                  <a:pt x="2" y="2"/>
                </a:lnTo>
                <a:lnTo>
                  <a:pt x="3" y="3"/>
                </a:lnTo>
                <a:lnTo>
                  <a:pt x="2" y="3"/>
                </a:lnTo>
                <a:lnTo>
                  <a:pt x="1" y="3"/>
                </a:lnTo>
                <a:lnTo>
                  <a:pt x="1"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3" name="Freeform 519"/>
          <p:cNvSpPr>
            <a:spLocks/>
          </p:cNvSpPr>
          <p:nvPr/>
        </p:nvSpPr>
        <p:spPr bwMode="auto">
          <a:xfrm>
            <a:off x="7716838" y="3876675"/>
            <a:ext cx="4762" cy="3175"/>
          </a:xfrm>
          <a:custGeom>
            <a:avLst/>
            <a:gdLst>
              <a:gd name="T0" fmla="*/ 2147483647 w 3"/>
              <a:gd name="T1" fmla="*/ 2147483647 h 2"/>
              <a:gd name="T2" fmla="*/ 2147483647 w 3"/>
              <a:gd name="T3" fmla="*/ 2147483647 h 2"/>
              <a:gd name="T4" fmla="*/ 0 w 3"/>
              <a:gd name="T5" fmla="*/ 2147483647 h 2"/>
              <a:gd name="T6" fmla="*/ 2147483647 w 3"/>
              <a:gd name="T7" fmla="*/ 2147483647 h 2"/>
              <a:gd name="T8" fmla="*/ 2147483647 w 3"/>
              <a:gd name="T9" fmla="*/ 2147483647 h 2"/>
              <a:gd name="T10" fmla="*/ 0 w 3"/>
              <a:gd name="T11" fmla="*/ 2147483647 h 2"/>
              <a:gd name="T12" fmla="*/ 2147483647 w 3"/>
              <a:gd name="T13" fmla="*/ 0 h 2"/>
              <a:gd name="T14" fmla="*/ 2147483647 w 3"/>
              <a:gd name="T15" fmla="*/ 2147483647 h 2"/>
              <a:gd name="T16" fmla="*/ 2147483647 w 3"/>
              <a:gd name="T17" fmla="*/ 2147483647 h 2"/>
              <a:gd name="T18" fmla="*/ 2147483647 w 3"/>
              <a:gd name="T19" fmla="*/ 2147483647 h 2"/>
              <a:gd name="T20" fmla="*/ 2147483647 w 3"/>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
                <a:moveTo>
                  <a:pt x="2" y="2"/>
                </a:moveTo>
                <a:lnTo>
                  <a:pt x="1" y="2"/>
                </a:lnTo>
                <a:lnTo>
                  <a:pt x="0" y="2"/>
                </a:lnTo>
                <a:lnTo>
                  <a:pt x="1" y="2"/>
                </a:lnTo>
                <a:lnTo>
                  <a:pt x="1" y="1"/>
                </a:lnTo>
                <a:lnTo>
                  <a:pt x="0" y="1"/>
                </a:lnTo>
                <a:lnTo>
                  <a:pt x="1" y="0"/>
                </a:lnTo>
                <a:lnTo>
                  <a:pt x="2" y="1"/>
                </a:lnTo>
                <a:lnTo>
                  <a:pt x="3" y="2"/>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4" name="Freeform 520"/>
          <p:cNvSpPr>
            <a:spLocks/>
          </p:cNvSpPr>
          <p:nvPr/>
        </p:nvSpPr>
        <p:spPr bwMode="auto">
          <a:xfrm>
            <a:off x="7685088" y="3784600"/>
            <a:ext cx="3175" cy="4763"/>
          </a:xfrm>
          <a:custGeom>
            <a:avLst/>
            <a:gdLst>
              <a:gd name="T0" fmla="*/ 0 w 2"/>
              <a:gd name="T1" fmla="*/ 2147483647 h 3"/>
              <a:gd name="T2" fmla="*/ 0 w 2"/>
              <a:gd name="T3" fmla="*/ 0 h 3"/>
              <a:gd name="T4" fmla="*/ 2147483647 w 2"/>
              <a:gd name="T5" fmla="*/ 2147483647 h 3"/>
              <a:gd name="T6" fmla="*/ 2147483647 w 2"/>
              <a:gd name="T7" fmla="*/ 2147483647 h 3"/>
              <a:gd name="T8" fmla="*/ 2147483647 w 2"/>
              <a:gd name="T9" fmla="*/ 2147483647 h 3"/>
              <a:gd name="T10" fmla="*/ 2147483647 w 2"/>
              <a:gd name="T11" fmla="*/ 2147483647 h 3"/>
              <a:gd name="T12" fmla="*/ 2147483647 w 2"/>
              <a:gd name="T13" fmla="*/ 2147483647 h 3"/>
              <a:gd name="T14" fmla="*/ 0 w 2"/>
              <a:gd name="T15" fmla="*/ 2147483647 h 3"/>
              <a:gd name="T16" fmla="*/ 0 w 2"/>
              <a:gd name="T17" fmla="*/ 2147483647 h 3"/>
              <a:gd name="T18" fmla="*/ 0 w 2"/>
              <a:gd name="T19" fmla="*/ 2147483647 h 3"/>
              <a:gd name="T20" fmla="*/ 0 w 2"/>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3">
                <a:moveTo>
                  <a:pt x="0" y="1"/>
                </a:moveTo>
                <a:lnTo>
                  <a:pt x="0" y="0"/>
                </a:lnTo>
                <a:lnTo>
                  <a:pt x="1" y="1"/>
                </a:lnTo>
                <a:lnTo>
                  <a:pt x="2" y="3"/>
                </a:lnTo>
                <a:lnTo>
                  <a:pt x="1" y="3"/>
                </a:lnTo>
                <a:lnTo>
                  <a:pt x="0" y="3"/>
                </a:lnTo>
                <a:lnTo>
                  <a:pt x="0"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5" name="Freeform 521"/>
          <p:cNvSpPr>
            <a:spLocks/>
          </p:cNvSpPr>
          <p:nvPr/>
        </p:nvSpPr>
        <p:spPr bwMode="auto">
          <a:xfrm>
            <a:off x="7734300" y="3898900"/>
            <a:ext cx="3175" cy="3175"/>
          </a:xfrm>
          <a:custGeom>
            <a:avLst/>
            <a:gdLst>
              <a:gd name="T0" fmla="*/ 2147483647 w 2"/>
              <a:gd name="T1" fmla="*/ 0 h 2"/>
              <a:gd name="T2" fmla="*/ 2147483647 w 2"/>
              <a:gd name="T3" fmla="*/ 0 h 2"/>
              <a:gd name="T4" fmla="*/ 2147483647 w 2"/>
              <a:gd name="T5" fmla="*/ 0 h 2"/>
              <a:gd name="T6" fmla="*/ 2147483647 w 2"/>
              <a:gd name="T7" fmla="*/ 2147483647 h 2"/>
              <a:gd name="T8" fmla="*/ 2147483647 w 2"/>
              <a:gd name="T9" fmla="*/ 2147483647 h 2"/>
              <a:gd name="T10" fmla="*/ 2147483647 w 2"/>
              <a:gd name="T11" fmla="*/ 2147483647 h 2"/>
              <a:gd name="T12" fmla="*/ 2147483647 w 2"/>
              <a:gd name="T13" fmla="*/ 2147483647 h 2"/>
              <a:gd name="T14" fmla="*/ 2147483647 w 2"/>
              <a:gd name="T15" fmla="*/ 2147483647 h 2"/>
              <a:gd name="T16" fmla="*/ 0 w 2"/>
              <a:gd name="T17" fmla="*/ 2147483647 h 2"/>
              <a:gd name="T18" fmla="*/ 0 w 2"/>
              <a:gd name="T19" fmla="*/ 2147483647 h 2"/>
              <a:gd name="T20" fmla="*/ 0 w 2"/>
              <a:gd name="T21" fmla="*/ 2147483647 h 2"/>
              <a:gd name="T22" fmla="*/ 2147483647 w 2"/>
              <a:gd name="T23" fmla="*/ 0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1" y="0"/>
                </a:moveTo>
                <a:lnTo>
                  <a:pt x="1" y="0"/>
                </a:lnTo>
                <a:lnTo>
                  <a:pt x="2" y="0"/>
                </a:lnTo>
                <a:lnTo>
                  <a:pt x="1" y="1"/>
                </a:lnTo>
                <a:lnTo>
                  <a:pt x="1" y="2"/>
                </a:lnTo>
                <a:lnTo>
                  <a:pt x="0" y="2"/>
                </a:lnTo>
                <a:lnTo>
                  <a:pt x="0" y="1"/>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6" name="Freeform 522"/>
          <p:cNvSpPr>
            <a:spLocks/>
          </p:cNvSpPr>
          <p:nvPr/>
        </p:nvSpPr>
        <p:spPr bwMode="auto">
          <a:xfrm>
            <a:off x="7700963" y="386080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2147483647 h 4"/>
              <a:gd name="T10" fmla="*/ 2147483647 w 2"/>
              <a:gd name="T11" fmla="*/ 2147483647 h 4"/>
              <a:gd name="T12" fmla="*/ 2147483647 w 2"/>
              <a:gd name="T13" fmla="*/ 2147483647 h 4"/>
              <a:gd name="T14" fmla="*/ 2147483647 w 2"/>
              <a:gd name="T15" fmla="*/ 2147483647 h 4"/>
              <a:gd name="T16" fmla="*/ 0 w 2"/>
              <a:gd name="T17" fmla="*/ 2147483647 h 4"/>
              <a:gd name="T18" fmla="*/ 0 w 2"/>
              <a:gd name="T19" fmla="*/ 0 h 4"/>
              <a:gd name="T20" fmla="*/ 2147483647 w 2"/>
              <a:gd name="T21" fmla="*/ 2147483647 h 4"/>
              <a:gd name="T22" fmla="*/ 2147483647 w 2"/>
              <a:gd name="T23" fmla="*/ 2147483647 h 4"/>
              <a:gd name="T24" fmla="*/ 2147483647 w 2"/>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4">
                <a:moveTo>
                  <a:pt x="1" y="2"/>
                </a:moveTo>
                <a:lnTo>
                  <a:pt x="1" y="3"/>
                </a:lnTo>
                <a:lnTo>
                  <a:pt x="2" y="4"/>
                </a:lnTo>
                <a:lnTo>
                  <a:pt x="1" y="4"/>
                </a:lnTo>
                <a:lnTo>
                  <a:pt x="1" y="3"/>
                </a:lnTo>
                <a:lnTo>
                  <a:pt x="1" y="1"/>
                </a:lnTo>
                <a:lnTo>
                  <a:pt x="0" y="1"/>
                </a:lnTo>
                <a:lnTo>
                  <a:pt x="0" y="0"/>
                </a:lnTo>
                <a:lnTo>
                  <a:pt x="1"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7" name="Freeform 523"/>
          <p:cNvSpPr>
            <a:spLocks/>
          </p:cNvSpPr>
          <p:nvPr/>
        </p:nvSpPr>
        <p:spPr bwMode="auto">
          <a:xfrm>
            <a:off x="7616825" y="3875088"/>
            <a:ext cx="3175" cy="1587"/>
          </a:xfrm>
          <a:custGeom>
            <a:avLst/>
            <a:gdLst>
              <a:gd name="T0" fmla="*/ 2147483647 w 2"/>
              <a:gd name="T1" fmla="*/ 0 h 1"/>
              <a:gd name="T2" fmla="*/ 2147483647 w 2"/>
              <a:gd name="T3" fmla="*/ 0 h 1"/>
              <a:gd name="T4" fmla="*/ 2147483647 w 2"/>
              <a:gd name="T5" fmla="*/ 0 h 1"/>
              <a:gd name="T6" fmla="*/ 2147483647 w 2"/>
              <a:gd name="T7" fmla="*/ 2147483647 h 1"/>
              <a:gd name="T8" fmla="*/ 2147483647 w 2"/>
              <a:gd name="T9" fmla="*/ 2147483647 h 1"/>
              <a:gd name="T10" fmla="*/ 2147483647 w 2"/>
              <a:gd name="T11" fmla="*/ 2147483647 h 1"/>
              <a:gd name="T12" fmla="*/ 0 w 2"/>
              <a:gd name="T13" fmla="*/ 0 h 1"/>
              <a:gd name="T14" fmla="*/ 2147483647 w 2"/>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1" y="0"/>
                </a:moveTo>
                <a:lnTo>
                  <a:pt x="2" y="0"/>
                </a:lnTo>
                <a:lnTo>
                  <a:pt x="2"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8" name="Freeform 524"/>
          <p:cNvSpPr>
            <a:spLocks/>
          </p:cNvSpPr>
          <p:nvPr/>
        </p:nvSpPr>
        <p:spPr bwMode="auto">
          <a:xfrm>
            <a:off x="7753350" y="393382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2147483647 w 2"/>
              <a:gd name="T9" fmla="*/ 2147483647 h 2"/>
              <a:gd name="T10" fmla="*/ 2147483647 w 2"/>
              <a:gd name="T11" fmla="*/ 2147483647 h 2"/>
              <a:gd name="T12" fmla="*/ 0 w 2"/>
              <a:gd name="T13" fmla="*/ 0 h 2"/>
              <a:gd name="T14" fmla="*/ 2147483647 w 2"/>
              <a:gd name="T15" fmla="*/ 0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1" y="2"/>
                </a:lnTo>
                <a:lnTo>
                  <a:pt x="1" y="1"/>
                </a:lnTo>
                <a:lnTo>
                  <a:pt x="0" y="0"/>
                </a:lnTo>
                <a:lnTo>
                  <a:pt x="1"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9" name="Freeform 525"/>
          <p:cNvSpPr>
            <a:spLocks/>
          </p:cNvSpPr>
          <p:nvPr/>
        </p:nvSpPr>
        <p:spPr bwMode="auto">
          <a:xfrm>
            <a:off x="7726363" y="3897313"/>
            <a:ext cx="1587" cy="3175"/>
          </a:xfrm>
          <a:custGeom>
            <a:avLst/>
            <a:gdLst>
              <a:gd name="T0" fmla="*/ 0 w 1"/>
              <a:gd name="T1" fmla="*/ 2147483647 h 2"/>
              <a:gd name="T2" fmla="*/ 0 w 1"/>
              <a:gd name="T3" fmla="*/ 2147483647 h 2"/>
              <a:gd name="T4" fmla="*/ 0 w 1"/>
              <a:gd name="T5" fmla="*/ 2147483647 h 2"/>
              <a:gd name="T6" fmla="*/ 0 w 1"/>
              <a:gd name="T7" fmla="*/ 2147483647 h 2"/>
              <a:gd name="T8" fmla="*/ 0 w 1"/>
              <a:gd name="T9" fmla="*/ 0 h 2"/>
              <a:gd name="T10" fmla="*/ 0 w 1"/>
              <a:gd name="T11" fmla="*/ 0 h 2"/>
              <a:gd name="T12" fmla="*/ 2147483647 w 1"/>
              <a:gd name="T13" fmla="*/ 2147483647 h 2"/>
              <a:gd name="T14" fmla="*/ 2147483647 w 1"/>
              <a:gd name="T15" fmla="*/ 2147483647 h 2"/>
              <a:gd name="T16" fmla="*/ 0 w 1"/>
              <a:gd name="T17" fmla="*/ 2147483647 h 2"/>
              <a:gd name="T18" fmla="*/ 0 w 1"/>
              <a:gd name="T19" fmla="*/ 2147483647 h 2"/>
              <a:gd name="T20" fmla="*/ 0 w 1"/>
              <a:gd name="T21" fmla="*/ 2147483647 h 2"/>
              <a:gd name="T22" fmla="*/ 0 w 1"/>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2">
                <a:moveTo>
                  <a:pt x="0" y="1"/>
                </a:moveTo>
                <a:lnTo>
                  <a:pt x="0" y="1"/>
                </a:lnTo>
                <a:lnTo>
                  <a:pt x="0" y="0"/>
                </a:lnTo>
                <a:lnTo>
                  <a:pt x="1" y="1"/>
                </a:lnTo>
                <a:lnTo>
                  <a:pt x="1" y="2"/>
                </a:lnTo>
                <a:lnTo>
                  <a:pt x="0" y="1"/>
                </a:lnTo>
                <a:lnTo>
                  <a:pt x="0"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0" name="Freeform 526"/>
          <p:cNvSpPr>
            <a:spLocks/>
          </p:cNvSpPr>
          <p:nvPr/>
        </p:nvSpPr>
        <p:spPr bwMode="auto">
          <a:xfrm>
            <a:off x="7700963" y="3694113"/>
            <a:ext cx="3175" cy="3175"/>
          </a:xfrm>
          <a:custGeom>
            <a:avLst/>
            <a:gdLst>
              <a:gd name="T0" fmla="*/ 0 w 2"/>
              <a:gd name="T1" fmla="*/ 2147483647 h 2"/>
              <a:gd name="T2" fmla="*/ 0 w 2"/>
              <a:gd name="T3" fmla="*/ 2147483647 h 2"/>
              <a:gd name="T4" fmla="*/ 0 w 2"/>
              <a:gd name="T5" fmla="*/ 0 h 2"/>
              <a:gd name="T6" fmla="*/ 2147483647 w 2"/>
              <a:gd name="T7" fmla="*/ 0 h 2"/>
              <a:gd name="T8" fmla="*/ 2147483647 w 2"/>
              <a:gd name="T9" fmla="*/ 0 h 2"/>
              <a:gd name="T10" fmla="*/ 2147483647 w 2"/>
              <a:gd name="T11" fmla="*/ 2147483647 h 2"/>
              <a:gd name="T12" fmla="*/ 2147483647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1"/>
                </a:lnTo>
                <a:lnTo>
                  <a:pt x="0" y="0"/>
                </a:lnTo>
                <a:lnTo>
                  <a:pt x="1" y="0"/>
                </a:lnTo>
                <a:lnTo>
                  <a:pt x="2" y="0"/>
                </a:lnTo>
                <a:lnTo>
                  <a:pt x="1"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1" name="Freeform 527"/>
          <p:cNvSpPr>
            <a:spLocks/>
          </p:cNvSpPr>
          <p:nvPr/>
        </p:nvSpPr>
        <p:spPr bwMode="auto">
          <a:xfrm>
            <a:off x="7683500" y="3700463"/>
            <a:ext cx="3175" cy="4762"/>
          </a:xfrm>
          <a:custGeom>
            <a:avLst/>
            <a:gdLst>
              <a:gd name="T0" fmla="*/ 0 w 2"/>
              <a:gd name="T1" fmla="*/ 2147483647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0 h 3"/>
              <a:gd name="T14" fmla="*/ 2147483647 w 2"/>
              <a:gd name="T15" fmla="*/ 2147483647 h 3"/>
              <a:gd name="T16" fmla="*/ 0 w 2"/>
              <a:gd name="T17" fmla="*/ 2147483647 h 3"/>
              <a:gd name="T18" fmla="*/ 0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0" y="3"/>
                </a:moveTo>
                <a:lnTo>
                  <a:pt x="0" y="2"/>
                </a:lnTo>
                <a:lnTo>
                  <a:pt x="1" y="2"/>
                </a:lnTo>
                <a:lnTo>
                  <a:pt x="1" y="0"/>
                </a:lnTo>
                <a:lnTo>
                  <a:pt x="2" y="0"/>
                </a:lnTo>
                <a:lnTo>
                  <a:pt x="1" y="1"/>
                </a:lnTo>
                <a:lnTo>
                  <a:pt x="0"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2" name="Freeform 528"/>
          <p:cNvSpPr>
            <a:spLocks/>
          </p:cNvSpPr>
          <p:nvPr/>
        </p:nvSpPr>
        <p:spPr bwMode="auto">
          <a:xfrm>
            <a:off x="7726363" y="3890963"/>
            <a:ext cx="3175" cy="3175"/>
          </a:xfrm>
          <a:custGeom>
            <a:avLst/>
            <a:gdLst>
              <a:gd name="T0" fmla="*/ 0 w 2"/>
              <a:gd name="T1" fmla="*/ 2147483647 h 2"/>
              <a:gd name="T2" fmla="*/ 0 w 2"/>
              <a:gd name="T3" fmla="*/ 0 h 2"/>
              <a:gd name="T4" fmla="*/ 0 w 2"/>
              <a:gd name="T5" fmla="*/ 0 h 2"/>
              <a:gd name="T6" fmla="*/ 2147483647 w 2"/>
              <a:gd name="T7" fmla="*/ 0 h 2"/>
              <a:gd name="T8" fmla="*/ 2147483647 w 2"/>
              <a:gd name="T9" fmla="*/ 0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0 w 2"/>
              <a:gd name="T21" fmla="*/ 2147483647 h 2"/>
              <a:gd name="T22" fmla="*/ 0 w 2"/>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0" y="1"/>
                </a:moveTo>
                <a:lnTo>
                  <a:pt x="0" y="0"/>
                </a:lnTo>
                <a:lnTo>
                  <a:pt x="1" y="0"/>
                </a:lnTo>
                <a:lnTo>
                  <a:pt x="2" y="1"/>
                </a:lnTo>
                <a:lnTo>
                  <a:pt x="1" y="1"/>
                </a:lnTo>
                <a:lnTo>
                  <a:pt x="0" y="0"/>
                </a:lnTo>
                <a:lnTo>
                  <a:pt x="0" y="2"/>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3" name="Freeform 529"/>
          <p:cNvSpPr>
            <a:spLocks/>
          </p:cNvSpPr>
          <p:nvPr/>
        </p:nvSpPr>
        <p:spPr bwMode="auto">
          <a:xfrm>
            <a:off x="7726363" y="3894138"/>
            <a:ext cx="1587" cy="1587"/>
          </a:xfrm>
          <a:custGeom>
            <a:avLst/>
            <a:gdLst>
              <a:gd name="T0" fmla="*/ 0 w 1587"/>
              <a:gd name="T1" fmla="*/ 0 h 1"/>
              <a:gd name="T2" fmla="*/ 0 w 1587"/>
              <a:gd name="T3" fmla="*/ 0 h 1"/>
              <a:gd name="T4" fmla="*/ 0 w 1587"/>
              <a:gd name="T5" fmla="*/ 0 h 1"/>
              <a:gd name="T6" fmla="*/ 0 w 1587"/>
              <a:gd name="T7" fmla="*/ 2147483647 h 1"/>
              <a:gd name="T8" fmla="*/ 0 w 1587"/>
              <a:gd name="T9" fmla="*/ 2147483647 h 1"/>
              <a:gd name="T10" fmla="*/ 0 w 1587"/>
              <a:gd name="T11" fmla="*/ 2147483647 h 1"/>
              <a:gd name="T12" fmla="*/ 0 w 1587"/>
              <a:gd name="T13" fmla="*/ 0 h 1"/>
              <a:gd name="T14" fmla="*/ 0 w 1587"/>
              <a:gd name="T15" fmla="*/ 0 h 1"/>
              <a:gd name="T16" fmla="*/ 0 w 158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7" h="1">
                <a:moveTo>
                  <a:pt x="0" y="0"/>
                </a:moveTo>
                <a:lnTo>
                  <a:pt x="0" y="0"/>
                </a:lnTo>
                <a:lnTo>
                  <a:pt x="0"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4" name="Freeform 530"/>
          <p:cNvSpPr>
            <a:spLocks/>
          </p:cNvSpPr>
          <p:nvPr/>
        </p:nvSpPr>
        <p:spPr bwMode="auto">
          <a:xfrm>
            <a:off x="7689850" y="3832225"/>
            <a:ext cx="1588" cy="1588"/>
          </a:xfrm>
          <a:custGeom>
            <a:avLst/>
            <a:gdLst>
              <a:gd name="T0" fmla="*/ 2147483647 w 1"/>
              <a:gd name="T1" fmla="*/ 0 h 1"/>
              <a:gd name="T2" fmla="*/ 2147483647 w 1"/>
              <a:gd name="T3" fmla="*/ 0 h 1"/>
              <a:gd name="T4" fmla="*/ 2147483647 w 1"/>
              <a:gd name="T5" fmla="*/ 2147483647 h 1"/>
              <a:gd name="T6" fmla="*/ 2147483647 w 1"/>
              <a:gd name="T7" fmla="*/ 2147483647 h 1"/>
              <a:gd name="T8" fmla="*/ 0 w 1"/>
              <a:gd name="T9" fmla="*/ 0 h 1"/>
              <a:gd name="T10" fmla="*/ 0 w 1"/>
              <a:gd name="T11" fmla="*/ 0 h 1"/>
              <a:gd name="T12" fmla="*/ 0 w 1"/>
              <a:gd name="T13" fmla="*/ 0 h 1"/>
              <a:gd name="T14" fmla="*/ 2147483647 w 1"/>
              <a:gd name="T15" fmla="*/ 0 h 1"/>
              <a:gd name="T16" fmla="*/ 2147483647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0"/>
                </a:moveTo>
                <a:lnTo>
                  <a:pt x="1" y="0"/>
                </a:lnTo>
                <a:lnTo>
                  <a:pt x="1"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5" name="Freeform 531"/>
          <p:cNvSpPr>
            <a:spLocks/>
          </p:cNvSpPr>
          <p:nvPr/>
        </p:nvSpPr>
        <p:spPr bwMode="auto">
          <a:xfrm>
            <a:off x="7699375" y="3827463"/>
            <a:ext cx="1588" cy="1587"/>
          </a:xfrm>
          <a:custGeom>
            <a:avLst/>
            <a:gdLst>
              <a:gd name="T0" fmla="*/ 0 w 1588"/>
              <a:gd name="T1" fmla="*/ 0 h 1"/>
              <a:gd name="T2" fmla="*/ 0 w 1588"/>
              <a:gd name="T3" fmla="*/ 2147483647 h 1"/>
              <a:gd name="T4" fmla="*/ 0 w 1588"/>
              <a:gd name="T5" fmla="*/ 2147483647 h 1"/>
              <a:gd name="T6" fmla="*/ 0 w 1588"/>
              <a:gd name="T7" fmla="*/ 0 h 1"/>
              <a:gd name="T8" fmla="*/ 0 w 1588"/>
              <a:gd name="T9" fmla="*/ 0 h 1"/>
              <a:gd name="T10" fmla="*/ 0 w 1588"/>
              <a:gd name="T11" fmla="*/ 0 h 1"/>
              <a:gd name="T12" fmla="*/ 0 w 1588"/>
              <a:gd name="T13" fmla="*/ 0 h 1"/>
              <a:gd name="T14" fmla="*/ 0 w 1588"/>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
                <a:moveTo>
                  <a:pt x="0" y="0"/>
                </a:moveTo>
                <a:lnTo>
                  <a:pt x="0"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6" name="Rectangle 532"/>
          <p:cNvSpPr>
            <a:spLocks noChangeArrowheads="1"/>
          </p:cNvSpPr>
          <p:nvPr/>
        </p:nvSpPr>
        <p:spPr bwMode="auto">
          <a:xfrm>
            <a:off x="7693025" y="3814763"/>
            <a:ext cx="1588" cy="3175"/>
          </a:xfrm>
          <a:prstGeom prst="rect">
            <a:avLst/>
          </a:prstGeom>
          <a:noFill/>
          <a:ln w="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677" name="Freeform 533"/>
          <p:cNvSpPr>
            <a:spLocks/>
          </p:cNvSpPr>
          <p:nvPr/>
        </p:nvSpPr>
        <p:spPr bwMode="auto">
          <a:xfrm>
            <a:off x="7704138" y="3760788"/>
            <a:ext cx="1587" cy="1587"/>
          </a:xfrm>
          <a:custGeom>
            <a:avLst/>
            <a:gdLst>
              <a:gd name="T0" fmla="*/ 2147483647 w 1"/>
              <a:gd name="T1" fmla="*/ 0 h 1"/>
              <a:gd name="T2" fmla="*/ 0 w 1"/>
              <a:gd name="T3" fmla="*/ 2147483647 h 1"/>
              <a:gd name="T4" fmla="*/ 0 w 1"/>
              <a:gd name="T5" fmla="*/ 2147483647 h 1"/>
              <a:gd name="T6" fmla="*/ 0 w 1"/>
              <a:gd name="T7" fmla="*/ 0 h 1"/>
              <a:gd name="T8" fmla="*/ 0 w 1"/>
              <a:gd name="T9" fmla="*/ 0 h 1"/>
              <a:gd name="T10" fmla="*/ 214748364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8" name="Freeform 534"/>
          <p:cNvSpPr>
            <a:spLocks/>
          </p:cNvSpPr>
          <p:nvPr/>
        </p:nvSpPr>
        <p:spPr bwMode="auto">
          <a:xfrm>
            <a:off x="7699375" y="3856038"/>
            <a:ext cx="1588" cy="1587"/>
          </a:xfrm>
          <a:custGeom>
            <a:avLst/>
            <a:gdLst>
              <a:gd name="T0" fmla="*/ 0 w 1588"/>
              <a:gd name="T1" fmla="*/ 0 h 1"/>
              <a:gd name="T2" fmla="*/ 0 w 1588"/>
              <a:gd name="T3" fmla="*/ 2147483647 h 1"/>
              <a:gd name="T4" fmla="*/ 0 w 1588"/>
              <a:gd name="T5" fmla="*/ 2147483647 h 1"/>
              <a:gd name="T6" fmla="*/ 0 w 1588"/>
              <a:gd name="T7" fmla="*/ 0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9" name="Freeform 535"/>
          <p:cNvSpPr>
            <a:spLocks/>
          </p:cNvSpPr>
          <p:nvPr/>
        </p:nvSpPr>
        <p:spPr bwMode="auto">
          <a:xfrm>
            <a:off x="7689850" y="3829050"/>
            <a:ext cx="1588" cy="1588"/>
          </a:xfrm>
          <a:custGeom>
            <a:avLst/>
            <a:gdLst>
              <a:gd name="T0" fmla="*/ 2147483647 w 1"/>
              <a:gd name="T1" fmla="*/ 2147483647 h 1"/>
              <a:gd name="T2" fmla="*/ 0 w 1"/>
              <a:gd name="T3" fmla="*/ 2147483647 h 1"/>
              <a:gd name="T4" fmla="*/ 2147483647 w 1"/>
              <a:gd name="T5" fmla="*/ 0 h 1"/>
              <a:gd name="T6" fmla="*/ 2147483647 w 1"/>
              <a:gd name="T7" fmla="*/ 0 h 1"/>
              <a:gd name="T8" fmla="*/ 2147483647 w 1"/>
              <a:gd name="T9" fmla="*/ 2147483647 h 1"/>
              <a:gd name="T10" fmla="*/ 2147483647 w 1"/>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0" name="Freeform 536"/>
          <p:cNvSpPr>
            <a:spLocks/>
          </p:cNvSpPr>
          <p:nvPr/>
        </p:nvSpPr>
        <p:spPr bwMode="auto">
          <a:xfrm>
            <a:off x="7624763" y="3879850"/>
            <a:ext cx="1587" cy="1588"/>
          </a:xfrm>
          <a:custGeom>
            <a:avLst/>
            <a:gdLst>
              <a:gd name="T0" fmla="*/ 2147483647 w 1"/>
              <a:gd name="T1" fmla="*/ 0 h 1588"/>
              <a:gd name="T2" fmla="*/ 2147483647 w 1"/>
              <a:gd name="T3" fmla="*/ 0 h 1588"/>
              <a:gd name="T4" fmla="*/ 2147483647 w 1"/>
              <a:gd name="T5" fmla="*/ 0 h 1588"/>
              <a:gd name="T6" fmla="*/ 0 w 1"/>
              <a:gd name="T7" fmla="*/ 0 h 1588"/>
              <a:gd name="T8" fmla="*/ 2147483647 w 1"/>
              <a:gd name="T9" fmla="*/ 0 h 1588"/>
              <a:gd name="T10" fmla="*/ 2147483647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1" name="Freeform 537"/>
          <p:cNvSpPr>
            <a:spLocks/>
          </p:cNvSpPr>
          <p:nvPr/>
        </p:nvSpPr>
        <p:spPr bwMode="auto">
          <a:xfrm>
            <a:off x="7742238" y="3919538"/>
            <a:ext cx="1587" cy="1587"/>
          </a:xfrm>
          <a:custGeom>
            <a:avLst/>
            <a:gdLst>
              <a:gd name="T0" fmla="*/ 2147483647 w 1"/>
              <a:gd name="T1" fmla="*/ 2147483647 h 1"/>
              <a:gd name="T2" fmla="*/ 0 w 1"/>
              <a:gd name="T3" fmla="*/ 0 h 1"/>
              <a:gd name="T4" fmla="*/ 0 w 1"/>
              <a:gd name="T5" fmla="*/ 0 h 1"/>
              <a:gd name="T6" fmla="*/ 2147483647 w 1"/>
              <a:gd name="T7" fmla="*/ 0 h 1"/>
              <a:gd name="T8" fmla="*/ 2147483647 w 1"/>
              <a:gd name="T9" fmla="*/ 0 h 1"/>
              <a:gd name="T10" fmla="*/ 2147483647 w 1"/>
              <a:gd name="T11" fmla="*/ 0 h 1"/>
              <a:gd name="T12" fmla="*/ 2147483647 w 1"/>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2" name="Freeform 538"/>
          <p:cNvSpPr>
            <a:spLocks/>
          </p:cNvSpPr>
          <p:nvPr/>
        </p:nvSpPr>
        <p:spPr bwMode="auto">
          <a:xfrm>
            <a:off x="7632700" y="3884613"/>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7">
                <a:moveTo>
                  <a:pt x="0" y="0"/>
                </a:move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3" name="Freeform 539"/>
          <p:cNvSpPr>
            <a:spLocks/>
          </p:cNvSpPr>
          <p:nvPr/>
        </p:nvSpPr>
        <p:spPr bwMode="auto">
          <a:xfrm>
            <a:off x="7729538" y="3897313"/>
            <a:ext cx="1587" cy="1587"/>
          </a:xfrm>
          <a:custGeom>
            <a:avLst/>
            <a:gdLst>
              <a:gd name="T0" fmla="*/ 0 w 1"/>
              <a:gd name="T1" fmla="*/ 2147483647 h 1"/>
              <a:gd name="T2" fmla="*/ 0 w 1"/>
              <a:gd name="T3" fmla="*/ 0 h 1"/>
              <a:gd name="T4" fmla="*/ 2147483647 w 1"/>
              <a:gd name="T5" fmla="*/ 2147483647 h 1"/>
              <a:gd name="T6" fmla="*/ 0 w 1"/>
              <a:gd name="T7" fmla="*/ 2147483647 h 1"/>
              <a:gd name="T8" fmla="*/ 0 w 1"/>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0"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4" name="Rectangle 540"/>
          <p:cNvSpPr>
            <a:spLocks noChangeArrowheads="1"/>
          </p:cNvSpPr>
          <p:nvPr/>
        </p:nvSpPr>
        <p:spPr bwMode="auto">
          <a:xfrm>
            <a:off x="7727950" y="3892550"/>
            <a:ext cx="1588" cy="1588"/>
          </a:xfrm>
          <a:prstGeom prst="rect">
            <a:avLst/>
          </a:prstGeom>
          <a:noFill/>
          <a:ln w="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685" name="Freeform 541"/>
          <p:cNvSpPr>
            <a:spLocks/>
          </p:cNvSpPr>
          <p:nvPr/>
        </p:nvSpPr>
        <p:spPr bwMode="auto">
          <a:xfrm>
            <a:off x="7688263" y="3698875"/>
            <a:ext cx="1587" cy="1588"/>
          </a:xfrm>
          <a:custGeom>
            <a:avLst/>
            <a:gdLst>
              <a:gd name="T0" fmla="*/ 0 w 1587"/>
              <a:gd name="T1" fmla="*/ 0 h 1"/>
              <a:gd name="T2" fmla="*/ 0 w 1587"/>
              <a:gd name="T3" fmla="*/ 2147483647 h 1"/>
              <a:gd name="T4" fmla="*/ 0 w 1587"/>
              <a:gd name="T5" fmla="*/ 2147483647 h 1"/>
              <a:gd name="T6" fmla="*/ 0 w 1587"/>
              <a:gd name="T7" fmla="*/ 0 h 1"/>
              <a:gd name="T8" fmla="*/ 0 w 1587"/>
              <a:gd name="T9" fmla="*/ 0 h 1"/>
              <a:gd name="T10" fmla="*/ 0 w 158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
                <a:moveTo>
                  <a:pt x="0" y="0"/>
                </a:moveTo>
                <a:lnTo>
                  <a:pt x="0"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6" name="Freeform 542"/>
          <p:cNvSpPr>
            <a:spLocks/>
          </p:cNvSpPr>
          <p:nvPr/>
        </p:nvSpPr>
        <p:spPr bwMode="auto">
          <a:xfrm>
            <a:off x="7842250" y="3917950"/>
            <a:ext cx="1588" cy="1588"/>
          </a:xfrm>
          <a:custGeom>
            <a:avLst/>
            <a:gdLst>
              <a:gd name="T0" fmla="*/ 2147483647 w 1"/>
              <a:gd name="T1" fmla="*/ 0 h 1588"/>
              <a:gd name="T2" fmla="*/ 0 w 1"/>
              <a:gd name="T3" fmla="*/ 0 h 1588"/>
              <a:gd name="T4" fmla="*/ 0 w 1"/>
              <a:gd name="T5" fmla="*/ 0 h 1588"/>
              <a:gd name="T6" fmla="*/ 2147483647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1" y="0"/>
                </a:move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7" name="Rectangle 543"/>
          <p:cNvSpPr>
            <a:spLocks noChangeArrowheads="1"/>
          </p:cNvSpPr>
          <p:nvPr/>
        </p:nvSpPr>
        <p:spPr bwMode="auto">
          <a:xfrm>
            <a:off x="7742238" y="3917950"/>
            <a:ext cx="1587" cy="1588"/>
          </a:xfrm>
          <a:prstGeom prst="rect">
            <a:avLst/>
          </a:prstGeom>
          <a:noFill/>
          <a:ln w="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688" name="Freeform 544"/>
          <p:cNvSpPr>
            <a:spLocks/>
          </p:cNvSpPr>
          <p:nvPr/>
        </p:nvSpPr>
        <p:spPr bwMode="auto">
          <a:xfrm>
            <a:off x="7664450" y="3908425"/>
            <a:ext cx="1588" cy="1588"/>
          </a:xfrm>
          <a:custGeom>
            <a:avLst/>
            <a:gdLst>
              <a:gd name="T0" fmla="*/ 0 w 1588"/>
              <a:gd name="T1" fmla="*/ 0 h 1588"/>
              <a:gd name="T2" fmla="*/ 0 w 1588"/>
              <a:gd name="T3" fmla="*/ 0 h 1588"/>
              <a:gd name="T4" fmla="*/ 0 w 1588"/>
              <a:gd name="T5" fmla="*/ 0 h 1588"/>
              <a:gd name="T6" fmla="*/ 0 w 158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588">
                <a:moveTo>
                  <a:pt x="0" y="0"/>
                </a:move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9" name="Rectangle 545"/>
          <p:cNvSpPr>
            <a:spLocks noChangeArrowheads="1"/>
          </p:cNvSpPr>
          <p:nvPr/>
        </p:nvSpPr>
        <p:spPr bwMode="auto">
          <a:xfrm>
            <a:off x="7988300" y="3914775"/>
            <a:ext cx="1984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chemeClr val="bg1"/>
                </a:solidFill>
              </a:rPr>
              <a:t>MD</a:t>
            </a:r>
          </a:p>
        </p:txBody>
      </p:sp>
      <p:sp>
        <p:nvSpPr>
          <p:cNvPr id="6690" name="Freeform 546"/>
          <p:cNvSpPr>
            <a:spLocks noEditPoints="1"/>
          </p:cNvSpPr>
          <p:nvPr/>
        </p:nvSpPr>
        <p:spPr bwMode="auto">
          <a:xfrm>
            <a:off x="7683500" y="2836863"/>
            <a:ext cx="274638" cy="190500"/>
          </a:xfrm>
          <a:custGeom>
            <a:avLst/>
            <a:gdLst>
              <a:gd name="T0" fmla="*/ 2147483647 w 173"/>
              <a:gd name="T1" fmla="*/ 2147483647 h 120"/>
              <a:gd name="T2" fmla="*/ 2147483647 w 173"/>
              <a:gd name="T3" fmla="*/ 2147483647 h 120"/>
              <a:gd name="T4" fmla="*/ 2147483647 w 173"/>
              <a:gd name="T5" fmla="*/ 2147483647 h 120"/>
              <a:gd name="T6" fmla="*/ 2147483647 w 173"/>
              <a:gd name="T7" fmla="*/ 2147483647 h 120"/>
              <a:gd name="T8" fmla="*/ 2147483647 w 173"/>
              <a:gd name="T9" fmla="*/ 2147483647 h 120"/>
              <a:gd name="T10" fmla="*/ 2147483647 w 173"/>
              <a:gd name="T11" fmla="*/ 2147483647 h 120"/>
              <a:gd name="T12" fmla="*/ 2147483647 w 173"/>
              <a:gd name="T13" fmla="*/ 2147483647 h 120"/>
              <a:gd name="T14" fmla="*/ 2147483647 w 173"/>
              <a:gd name="T15" fmla="*/ 2147483647 h 120"/>
              <a:gd name="T16" fmla="*/ 2147483647 w 173"/>
              <a:gd name="T17" fmla="*/ 2147483647 h 120"/>
              <a:gd name="T18" fmla="*/ 2147483647 w 173"/>
              <a:gd name="T19" fmla="*/ 2147483647 h 120"/>
              <a:gd name="T20" fmla="*/ 2147483647 w 173"/>
              <a:gd name="T21" fmla="*/ 2147483647 h 120"/>
              <a:gd name="T22" fmla="*/ 2147483647 w 173"/>
              <a:gd name="T23" fmla="*/ 2147483647 h 120"/>
              <a:gd name="T24" fmla="*/ 2147483647 w 173"/>
              <a:gd name="T25" fmla="*/ 2147483647 h 120"/>
              <a:gd name="T26" fmla="*/ 2147483647 w 173"/>
              <a:gd name="T27" fmla="*/ 2147483647 h 120"/>
              <a:gd name="T28" fmla="*/ 2147483647 w 173"/>
              <a:gd name="T29" fmla="*/ 2147483647 h 120"/>
              <a:gd name="T30" fmla="*/ 2147483647 w 173"/>
              <a:gd name="T31" fmla="*/ 2147483647 h 120"/>
              <a:gd name="T32" fmla="*/ 2147483647 w 173"/>
              <a:gd name="T33" fmla="*/ 2147483647 h 120"/>
              <a:gd name="T34" fmla="*/ 2147483647 w 173"/>
              <a:gd name="T35" fmla="*/ 2147483647 h 120"/>
              <a:gd name="T36" fmla="*/ 2147483647 w 173"/>
              <a:gd name="T37" fmla="*/ 2147483647 h 120"/>
              <a:gd name="T38" fmla="*/ 2147483647 w 173"/>
              <a:gd name="T39" fmla="*/ 2147483647 h 120"/>
              <a:gd name="T40" fmla="*/ 2147483647 w 173"/>
              <a:gd name="T41" fmla="*/ 2147483647 h 120"/>
              <a:gd name="T42" fmla="*/ 2147483647 w 173"/>
              <a:gd name="T43" fmla="*/ 2147483647 h 120"/>
              <a:gd name="T44" fmla="*/ 2147483647 w 173"/>
              <a:gd name="T45" fmla="*/ 2147483647 h 120"/>
              <a:gd name="T46" fmla="*/ 2147483647 w 173"/>
              <a:gd name="T47" fmla="*/ 2147483647 h 120"/>
              <a:gd name="T48" fmla="*/ 2147483647 w 173"/>
              <a:gd name="T49" fmla="*/ 2147483647 h 120"/>
              <a:gd name="T50" fmla="*/ 2147483647 w 173"/>
              <a:gd name="T51" fmla="*/ 2147483647 h 120"/>
              <a:gd name="T52" fmla="*/ 2147483647 w 173"/>
              <a:gd name="T53" fmla="*/ 2147483647 h 120"/>
              <a:gd name="T54" fmla="*/ 2147483647 w 173"/>
              <a:gd name="T55" fmla="*/ 2147483647 h 120"/>
              <a:gd name="T56" fmla="*/ 2147483647 w 173"/>
              <a:gd name="T57" fmla="*/ 2147483647 h 120"/>
              <a:gd name="T58" fmla="*/ 2147483647 w 173"/>
              <a:gd name="T59" fmla="*/ 2147483647 h 120"/>
              <a:gd name="T60" fmla="*/ 2147483647 w 173"/>
              <a:gd name="T61" fmla="*/ 2147483647 h 120"/>
              <a:gd name="T62" fmla="*/ 2147483647 w 173"/>
              <a:gd name="T63" fmla="*/ 2147483647 h 120"/>
              <a:gd name="T64" fmla="*/ 2147483647 w 173"/>
              <a:gd name="T65" fmla="*/ 2147483647 h 120"/>
              <a:gd name="T66" fmla="*/ 2147483647 w 173"/>
              <a:gd name="T67" fmla="*/ 2147483647 h 120"/>
              <a:gd name="T68" fmla="*/ 2147483647 w 173"/>
              <a:gd name="T69" fmla="*/ 2147483647 h 120"/>
              <a:gd name="T70" fmla="*/ 2147483647 w 173"/>
              <a:gd name="T71" fmla="*/ 2147483647 h 120"/>
              <a:gd name="T72" fmla="*/ 2147483647 w 173"/>
              <a:gd name="T73" fmla="*/ 2147483647 h 120"/>
              <a:gd name="T74" fmla="*/ 2147483647 w 173"/>
              <a:gd name="T75" fmla="*/ 2147483647 h 120"/>
              <a:gd name="T76" fmla="*/ 2147483647 w 173"/>
              <a:gd name="T77" fmla="*/ 2147483647 h 120"/>
              <a:gd name="T78" fmla="*/ 2147483647 w 173"/>
              <a:gd name="T79" fmla="*/ 2147483647 h 120"/>
              <a:gd name="T80" fmla="*/ 2147483647 w 173"/>
              <a:gd name="T81" fmla="*/ 2147483647 h 120"/>
              <a:gd name="T82" fmla="*/ 2147483647 w 173"/>
              <a:gd name="T83" fmla="*/ 2147483647 h 120"/>
              <a:gd name="T84" fmla="*/ 2147483647 w 173"/>
              <a:gd name="T85" fmla="*/ 2147483647 h 120"/>
              <a:gd name="T86" fmla="*/ 2147483647 w 173"/>
              <a:gd name="T87" fmla="*/ 2147483647 h 120"/>
              <a:gd name="T88" fmla="*/ 2147483647 w 173"/>
              <a:gd name="T89" fmla="*/ 2147483647 h 120"/>
              <a:gd name="T90" fmla="*/ 2147483647 w 173"/>
              <a:gd name="T91" fmla="*/ 2147483647 h 120"/>
              <a:gd name="T92" fmla="*/ 2147483647 w 173"/>
              <a:gd name="T93" fmla="*/ 2147483647 h 120"/>
              <a:gd name="T94" fmla="*/ 2147483647 w 173"/>
              <a:gd name="T95" fmla="*/ 2147483647 h 120"/>
              <a:gd name="T96" fmla="*/ 2147483647 w 173"/>
              <a:gd name="T97" fmla="*/ 0 h 120"/>
              <a:gd name="T98" fmla="*/ 2147483647 w 173"/>
              <a:gd name="T99" fmla="*/ 2147483647 h 120"/>
              <a:gd name="T100" fmla="*/ 2147483647 w 173"/>
              <a:gd name="T101" fmla="*/ 2147483647 h 120"/>
              <a:gd name="T102" fmla="*/ 2147483647 w 173"/>
              <a:gd name="T103" fmla="*/ 2147483647 h 120"/>
              <a:gd name="T104" fmla="*/ 2147483647 w 173"/>
              <a:gd name="T105" fmla="*/ 2147483647 h 120"/>
              <a:gd name="T106" fmla="*/ 2147483647 w 173"/>
              <a:gd name="T107" fmla="*/ 2147483647 h 120"/>
              <a:gd name="T108" fmla="*/ 2147483647 w 173"/>
              <a:gd name="T109" fmla="*/ 2147483647 h 120"/>
              <a:gd name="T110" fmla="*/ 2147483647 w 173"/>
              <a:gd name="T111" fmla="*/ 2147483647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3" h="120">
                <a:moveTo>
                  <a:pt x="172" y="5"/>
                </a:moveTo>
                <a:lnTo>
                  <a:pt x="172" y="19"/>
                </a:lnTo>
                <a:lnTo>
                  <a:pt x="172" y="37"/>
                </a:lnTo>
                <a:lnTo>
                  <a:pt x="173" y="41"/>
                </a:lnTo>
                <a:lnTo>
                  <a:pt x="173" y="50"/>
                </a:lnTo>
                <a:lnTo>
                  <a:pt x="172" y="55"/>
                </a:lnTo>
                <a:lnTo>
                  <a:pt x="172" y="57"/>
                </a:lnTo>
                <a:lnTo>
                  <a:pt x="172" y="70"/>
                </a:lnTo>
                <a:lnTo>
                  <a:pt x="171" y="72"/>
                </a:lnTo>
                <a:lnTo>
                  <a:pt x="171" y="73"/>
                </a:lnTo>
                <a:lnTo>
                  <a:pt x="170" y="72"/>
                </a:lnTo>
                <a:lnTo>
                  <a:pt x="168" y="74"/>
                </a:lnTo>
                <a:lnTo>
                  <a:pt x="168" y="78"/>
                </a:lnTo>
                <a:lnTo>
                  <a:pt x="168" y="79"/>
                </a:lnTo>
                <a:lnTo>
                  <a:pt x="167" y="80"/>
                </a:lnTo>
                <a:lnTo>
                  <a:pt x="168" y="82"/>
                </a:lnTo>
                <a:lnTo>
                  <a:pt x="166" y="84"/>
                </a:lnTo>
                <a:lnTo>
                  <a:pt x="164" y="82"/>
                </a:lnTo>
                <a:lnTo>
                  <a:pt x="165" y="79"/>
                </a:lnTo>
                <a:lnTo>
                  <a:pt x="162" y="82"/>
                </a:lnTo>
                <a:lnTo>
                  <a:pt x="161" y="82"/>
                </a:lnTo>
                <a:lnTo>
                  <a:pt x="160" y="83"/>
                </a:lnTo>
                <a:lnTo>
                  <a:pt x="159" y="82"/>
                </a:lnTo>
                <a:lnTo>
                  <a:pt x="159" y="81"/>
                </a:lnTo>
                <a:lnTo>
                  <a:pt x="157" y="82"/>
                </a:lnTo>
                <a:lnTo>
                  <a:pt x="156" y="81"/>
                </a:lnTo>
                <a:lnTo>
                  <a:pt x="156" y="76"/>
                </a:lnTo>
                <a:lnTo>
                  <a:pt x="153" y="86"/>
                </a:lnTo>
                <a:lnTo>
                  <a:pt x="151" y="83"/>
                </a:lnTo>
                <a:lnTo>
                  <a:pt x="151" y="85"/>
                </a:lnTo>
                <a:lnTo>
                  <a:pt x="149" y="84"/>
                </a:lnTo>
                <a:lnTo>
                  <a:pt x="150" y="83"/>
                </a:lnTo>
                <a:lnTo>
                  <a:pt x="148" y="83"/>
                </a:lnTo>
                <a:lnTo>
                  <a:pt x="147" y="85"/>
                </a:lnTo>
                <a:lnTo>
                  <a:pt x="146" y="84"/>
                </a:lnTo>
                <a:lnTo>
                  <a:pt x="144" y="87"/>
                </a:lnTo>
                <a:lnTo>
                  <a:pt x="141" y="87"/>
                </a:lnTo>
                <a:lnTo>
                  <a:pt x="140" y="85"/>
                </a:lnTo>
                <a:lnTo>
                  <a:pt x="141" y="82"/>
                </a:lnTo>
                <a:lnTo>
                  <a:pt x="139" y="86"/>
                </a:lnTo>
                <a:lnTo>
                  <a:pt x="138" y="85"/>
                </a:lnTo>
                <a:lnTo>
                  <a:pt x="138" y="82"/>
                </a:lnTo>
                <a:lnTo>
                  <a:pt x="136" y="79"/>
                </a:lnTo>
                <a:lnTo>
                  <a:pt x="138" y="84"/>
                </a:lnTo>
                <a:lnTo>
                  <a:pt x="136" y="85"/>
                </a:lnTo>
                <a:lnTo>
                  <a:pt x="135" y="88"/>
                </a:lnTo>
                <a:lnTo>
                  <a:pt x="134" y="87"/>
                </a:lnTo>
                <a:lnTo>
                  <a:pt x="136" y="83"/>
                </a:lnTo>
                <a:lnTo>
                  <a:pt x="130" y="88"/>
                </a:lnTo>
                <a:lnTo>
                  <a:pt x="119" y="91"/>
                </a:lnTo>
                <a:lnTo>
                  <a:pt x="118" y="89"/>
                </a:lnTo>
                <a:lnTo>
                  <a:pt x="112" y="90"/>
                </a:lnTo>
                <a:lnTo>
                  <a:pt x="111" y="89"/>
                </a:lnTo>
                <a:lnTo>
                  <a:pt x="108" y="91"/>
                </a:lnTo>
                <a:lnTo>
                  <a:pt x="105" y="89"/>
                </a:lnTo>
                <a:lnTo>
                  <a:pt x="106" y="92"/>
                </a:lnTo>
                <a:lnTo>
                  <a:pt x="105" y="92"/>
                </a:lnTo>
                <a:lnTo>
                  <a:pt x="102" y="90"/>
                </a:lnTo>
                <a:lnTo>
                  <a:pt x="96" y="90"/>
                </a:lnTo>
                <a:lnTo>
                  <a:pt x="94" y="90"/>
                </a:lnTo>
                <a:lnTo>
                  <a:pt x="91" y="93"/>
                </a:lnTo>
                <a:lnTo>
                  <a:pt x="90" y="92"/>
                </a:lnTo>
                <a:lnTo>
                  <a:pt x="91" y="91"/>
                </a:lnTo>
                <a:lnTo>
                  <a:pt x="87" y="91"/>
                </a:lnTo>
                <a:lnTo>
                  <a:pt x="86" y="90"/>
                </a:lnTo>
                <a:lnTo>
                  <a:pt x="81" y="92"/>
                </a:lnTo>
                <a:lnTo>
                  <a:pt x="81" y="90"/>
                </a:lnTo>
                <a:lnTo>
                  <a:pt x="79" y="92"/>
                </a:lnTo>
                <a:lnTo>
                  <a:pt x="78" y="91"/>
                </a:lnTo>
                <a:lnTo>
                  <a:pt x="73" y="93"/>
                </a:lnTo>
                <a:lnTo>
                  <a:pt x="73" y="92"/>
                </a:lnTo>
                <a:lnTo>
                  <a:pt x="74" y="91"/>
                </a:lnTo>
                <a:lnTo>
                  <a:pt x="73" y="87"/>
                </a:lnTo>
                <a:lnTo>
                  <a:pt x="73" y="86"/>
                </a:lnTo>
                <a:lnTo>
                  <a:pt x="73" y="85"/>
                </a:lnTo>
                <a:lnTo>
                  <a:pt x="71" y="88"/>
                </a:lnTo>
                <a:lnTo>
                  <a:pt x="69" y="86"/>
                </a:lnTo>
                <a:lnTo>
                  <a:pt x="70" y="90"/>
                </a:lnTo>
                <a:lnTo>
                  <a:pt x="66" y="94"/>
                </a:lnTo>
                <a:lnTo>
                  <a:pt x="63" y="97"/>
                </a:lnTo>
                <a:lnTo>
                  <a:pt x="60" y="97"/>
                </a:lnTo>
                <a:lnTo>
                  <a:pt x="61" y="96"/>
                </a:lnTo>
                <a:lnTo>
                  <a:pt x="55" y="101"/>
                </a:lnTo>
                <a:lnTo>
                  <a:pt x="55" y="99"/>
                </a:lnTo>
                <a:lnTo>
                  <a:pt x="54" y="100"/>
                </a:lnTo>
                <a:lnTo>
                  <a:pt x="55" y="103"/>
                </a:lnTo>
                <a:lnTo>
                  <a:pt x="52" y="104"/>
                </a:lnTo>
                <a:lnTo>
                  <a:pt x="52" y="103"/>
                </a:lnTo>
                <a:lnTo>
                  <a:pt x="50" y="102"/>
                </a:lnTo>
                <a:lnTo>
                  <a:pt x="50" y="100"/>
                </a:lnTo>
                <a:lnTo>
                  <a:pt x="49" y="101"/>
                </a:lnTo>
                <a:lnTo>
                  <a:pt x="49" y="100"/>
                </a:lnTo>
                <a:lnTo>
                  <a:pt x="48" y="100"/>
                </a:lnTo>
                <a:lnTo>
                  <a:pt x="48" y="102"/>
                </a:lnTo>
                <a:lnTo>
                  <a:pt x="44" y="105"/>
                </a:lnTo>
                <a:lnTo>
                  <a:pt x="43" y="102"/>
                </a:lnTo>
                <a:lnTo>
                  <a:pt x="42" y="106"/>
                </a:lnTo>
                <a:lnTo>
                  <a:pt x="41" y="107"/>
                </a:lnTo>
                <a:lnTo>
                  <a:pt x="39" y="106"/>
                </a:lnTo>
                <a:lnTo>
                  <a:pt x="40" y="105"/>
                </a:lnTo>
                <a:lnTo>
                  <a:pt x="37" y="108"/>
                </a:lnTo>
                <a:lnTo>
                  <a:pt x="34" y="107"/>
                </a:lnTo>
                <a:lnTo>
                  <a:pt x="33" y="109"/>
                </a:lnTo>
                <a:lnTo>
                  <a:pt x="31" y="107"/>
                </a:lnTo>
                <a:lnTo>
                  <a:pt x="30" y="109"/>
                </a:lnTo>
                <a:lnTo>
                  <a:pt x="31" y="109"/>
                </a:lnTo>
                <a:lnTo>
                  <a:pt x="30" y="109"/>
                </a:lnTo>
                <a:lnTo>
                  <a:pt x="29" y="111"/>
                </a:lnTo>
                <a:lnTo>
                  <a:pt x="28" y="108"/>
                </a:lnTo>
                <a:lnTo>
                  <a:pt x="28" y="112"/>
                </a:lnTo>
                <a:lnTo>
                  <a:pt x="27" y="112"/>
                </a:lnTo>
                <a:lnTo>
                  <a:pt x="25" y="114"/>
                </a:lnTo>
                <a:lnTo>
                  <a:pt x="25" y="112"/>
                </a:lnTo>
                <a:lnTo>
                  <a:pt x="22" y="116"/>
                </a:lnTo>
                <a:lnTo>
                  <a:pt x="22" y="114"/>
                </a:lnTo>
                <a:lnTo>
                  <a:pt x="21" y="116"/>
                </a:lnTo>
                <a:lnTo>
                  <a:pt x="18" y="116"/>
                </a:lnTo>
                <a:lnTo>
                  <a:pt x="17" y="118"/>
                </a:lnTo>
                <a:lnTo>
                  <a:pt x="17" y="115"/>
                </a:lnTo>
                <a:lnTo>
                  <a:pt x="16" y="117"/>
                </a:lnTo>
                <a:lnTo>
                  <a:pt x="16" y="115"/>
                </a:lnTo>
                <a:lnTo>
                  <a:pt x="16" y="117"/>
                </a:lnTo>
                <a:lnTo>
                  <a:pt x="15" y="119"/>
                </a:lnTo>
                <a:lnTo>
                  <a:pt x="12" y="119"/>
                </a:lnTo>
                <a:lnTo>
                  <a:pt x="11" y="117"/>
                </a:lnTo>
                <a:lnTo>
                  <a:pt x="10" y="119"/>
                </a:lnTo>
                <a:lnTo>
                  <a:pt x="10" y="118"/>
                </a:lnTo>
                <a:lnTo>
                  <a:pt x="9" y="120"/>
                </a:lnTo>
                <a:lnTo>
                  <a:pt x="7" y="120"/>
                </a:lnTo>
                <a:lnTo>
                  <a:pt x="6" y="120"/>
                </a:lnTo>
                <a:lnTo>
                  <a:pt x="7" y="120"/>
                </a:lnTo>
                <a:lnTo>
                  <a:pt x="0" y="109"/>
                </a:lnTo>
                <a:lnTo>
                  <a:pt x="21" y="96"/>
                </a:lnTo>
                <a:lnTo>
                  <a:pt x="16" y="87"/>
                </a:lnTo>
                <a:lnTo>
                  <a:pt x="18" y="54"/>
                </a:lnTo>
                <a:lnTo>
                  <a:pt x="18" y="41"/>
                </a:lnTo>
                <a:lnTo>
                  <a:pt x="21" y="15"/>
                </a:lnTo>
                <a:lnTo>
                  <a:pt x="20" y="12"/>
                </a:lnTo>
                <a:lnTo>
                  <a:pt x="21" y="11"/>
                </a:lnTo>
                <a:lnTo>
                  <a:pt x="21" y="2"/>
                </a:lnTo>
                <a:lnTo>
                  <a:pt x="21" y="0"/>
                </a:lnTo>
                <a:lnTo>
                  <a:pt x="46" y="1"/>
                </a:lnTo>
                <a:lnTo>
                  <a:pt x="48" y="1"/>
                </a:lnTo>
                <a:lnTo>
                  <a:pt x="53" y="2"/>
                </a:lnTo>
                <a:lnTo>
                  <a:pt x="81" y="2"/>
                </a:lnTo>
                <a:lnTo>
                  <a:pt x="81" y="7"/>
                </a:lnTo>
                <a:lnTo>
                  <a:pt x="85" y="6"/>
                </a:lnTo>
                <a:lnTo>
                  <a:pt x="87" y="3"/>
                </a:lnTo>
                <a:lnTo>
                  <a:pt x="88" y="2"/>
                </a:lnTo>
                <a:lnTo>
                  <a:pt x="94" y="3"/>
                </a:lnTo>
                <a:lnTo>
                  <a:pt x="101" y="3"/>
                </a:lnTo>
                <a:lnTo>
                  <a:pt x="102" y="3"/>
                </a:lnTo>
                <a:lnTo>
                  <a:pt x="108" y="3"/>
                </a:lnTo>
                <a:lnTo>
                  <a:pt x="139" y="3"/>
                </a:lnTo>
                <a:lnTo>
                  <a:pt x="153" y="4"/>
                </a:lnTo>
                <a:lnTo>
                  <a:pt x="172" y="4"/>
                </a:lnTo>
                <a:lnTo>
                  <a:pt x="172" y="5"/>
                </a:lnTo>
                <a:close/>
                <a:moveTo>
                  <a:pt x="168" y="81"/>
                </a:moveTo>
                <a:lnTo>
                  <a:pt x="168" y="81"/>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1" name="Freeform 547"/>
          <p:cNvSpPr>
            <a:spLocks/>
          </p:cNvSpPr>
          <p:nvPr/>
        </p:nvSpPr>
        <p:spPr bwMode="auto">
          <a:xfrm>
            <a:off x="7683500" y="2836863"/>
            <a:ext cx="274638" cy="190500"/>
          </a:xfrm>
          <a:custGeom>
            <a:avLst/>
            <a:gdLst>
              <a:gd name="T0" fmla="*/ 2147483647 w 173"/>
              <a:gd name="T1" fmla="*/ 2147483647 h 120"/>
              <a:gd name="T2" fmla="*/ 2147483647 w 173"/>
              <a:gd name="T3" fmla="*/ 2147483647 h 120"/>
              <a:gd name="T4" fmla="*/ 2147483647 w 173"/>
              <a:gd name="T5" fmla="*/ 2147483647 h 120"/>
              <a:gd name="T6" fmla="*/ 2147483647 w 173"/>
              <a:gd name="T7" fmla="*/ 2147483647 h 120"/>
              <a:gd name="T8" fmla="*/ 2147483647 w 173"/>
              <a:gd name="T9" fmla="*/ 2147483647 h 120"/>
              <a:gd name="T10" fmla="*/ 2147483647 w 173"/>
              <a:gd name="T11" fmla="*/ 2147483647 h 120"/>
              <a:gd name="T12" fmla="*/ 2147483647 w 173"/>
              <a:gd name="T13" fmla="*/ 2147483647 h 120"/>
              <a:gd name="T14" fmla="*/ 2147483647 w 173"/>
              <a:gd name="T15" fmla="*/ 2147483647 h 120"/>
              <a:gd name="T16" fmla="*/ 2147483647 w 173"/>
              <a:gd name="T17" fmla="*/ 2147483647 h 120"/>
              <a:gd name="T18" fmla="*/ 2147483647 w 173"/>
              <a:gd name="T19" fmla="*/ 2147483647 h 120"/>
              <a:gd name="T20" fmla="*/ 2147483647 w 173"/>
              <a:gd name="T21" fmla="*/ 2147483647 h 120"/>
              <a:gd name="T22" fmla="*/ 2147483647 w 173"/>
              <a:gd name="T23" fmla="*/ 2147483647 h 120"/>
              <a:gd name="T24" fmla="*/ 2147483647 w 173"/>
              <a:gd name="T25" fmla="*/ 2147483647 h 120"/>
              <a:gd name="T26" fmla="*/ 2147483647 w 173"/>
              <a:gd name="T27" fmla="*/ 2147483647 h 120"/>
              <a:gd name="T28" fmla="*/ 2147483647 w 173"/>
              <a:gd name="T29" fmla="*/ 2147483647 h 120"/>
              <a:gd name="T30" fmla="*/ 2147483647 w 173"/>
              <a:gd name="T31" fmla="*/ 2147483647 h 120"/>
              <a:gd name="T32" fmla="*/ 2147483647 w 173"/>
              <a:gd name="T33" fmla="*/ 2147483647 h 120"/>
              <a:gd name="T34" fmla="*/ 2147483647 w 173"/>
              <a:gd name="T35" fmla="*/ 2147483647 h 120"/>
              <a:gd name="T36" fmla="*/ 2147483647 w 173"/>
              <a:gd name="T37" fmla="*/ 2147483647 h 120"/>
              <a:gd name="T38" fmla="*/ 2147483647 w 173"/>
              <a:gd name="T39" fmla="*/ 2147483647 h 120"/>
              <a:gd name="T40" fmla="*/ 2147483647 w 173"/>
              <a:gd name="T41" fmla="*/ 2147483647 h 120"/>
              <a:gd name="T42" fmla="*/ 2147483647 w 173"/>
              <a:gd name="T43" fmla="*/ 2147483647 h 120"/>
              <a:gd name="T44" fmla="*/ 2147483647 w 173"/>
              <a:gd name="T45" fmla="*/ 2147483647 h 120"/>
              <a:gd name="T46" fmla="*/ 2147483647 w 173"/>
              <a:gd name="T47" fmla="*/ 2147483647 h 120"/>
              <a:gd name="T48" fmla="*/ 2147483647 w 173"/>
              <a:gd name="T49" fmla="*/ 2147483647 h 120"/>
              <a:gd name="T50" fmla="*/ 2147483647 w 173"/>
              <a:gd name="T51" fmla="*/ 2147483647 h 120"/>
              <a:gd name="T52" fmla="*/ 2147483647 w 173"/>
              <a:gd name="T53" fmla="*/ 2147483647 h 120"/>
              <a:gd name="T54" fmla="*/ 2147483647 w 173"/>
              <a:gd name="T55" fmla="*/ 2147483647 h 120"/>
              <a:gd name="T56" fmla="*/ 2147483647 w 173"/>
              <a:gd name="T57" fmla="*/ 2147483647 h 120"/>
              <a:gd name="T58" fmla="*/ 2147483647 w 173"/>
              <a:gd name="T59" fmla="*/ 2147483647 h 120"/>
              <a:gd name="T60" fmla="*/ 2147483647 w 173"/>
              <a:gd name="T61" fmla="*/ 2147483647 h 120"/>
              <a:gd name="T62" fmla="*/ 2147483647 w 173"/>
              <a:gd name="T63" fmla="*/ 2147483647 h 120"/>
              <a:gd name="T64" fmla="*/ 2147483647 w 173"/>
              <a:gd name="T65" fmla="*/ 2147483647 h 120"/>
              <a:gd name="T66" fmla="*/ 2147483647 w 173"/>
              <a:gd name="T67" fmla="*/ 2147483647 h 120"/>
              <a:gd name="T68" fmla="*/ 2147483647 w 173"/>
              <a:gd name="T69" fmla="*/ 2147483647 h 120"/>
              <a:gd name="T70" fmla="*/ 2147483647 w 173"/>
              <a:gd name="T71" fmla="*/ 2147483647 h 120"/>
              <a:gd name="T72" fmla="*/ 2147483647 w 173"/>
              <a:gd name="T73" fmla="*/ 2147483647 h 120"/>
              <a:gd name="T74" fmla="*/ 2147483647 w 173"/>
              <a:gd name="T75" fmla="*/ 2147483647 h 120"/>
              <a:gd name="T76" fmla="*/ 2147483647 w 173"/>
              <a:gd name="T77" fmla="*/ 2147483647 h 120"/>
              <a:gd name="T78" fmla="*/ 2147483647 w 173"/>
              <a:gd name="T79" fmla="*/ 2147483647 h 120"/>
              <a:gd name="T80" fmla="*/ 2147483647 w 173"/>
              <a:gd name="T81" fmla="*/ 2147483647 h 120"/>
              <a:gd name="T82" fmla="*/ 2147483647 w 173"/>
              <a:gd name="T83" fmla="*/ 2147483647 h 120"/>
              <a:gd name="T84" fmla="*/ 2147483647 w 173"/>
              <a:gd name="T85" fmla="*/ 2147483647 h 120"/>
              <a:gd name="T86" fmla="*/ 2147483647 w 173"/>
              <a:gd name="T87" fmla="*/ 2147483647 h 120"/>
              <a:gd name="T88" fmla="*/ 2147483647 w 173"/>
              <a:gd name="T89" fmla="*/ 2147483647 h 120"/>
              <a:gd name="T90" fmla="*/ 2147483647 w 173"/>
              <a:gd name="T91" fmla="*/ 2147483647 h 120"/>
              <a:gd name="T92" fmla="*/ 2147483647 w 173"/>
              <a:gd name="T93" fmla="*/ 2147483647 h 120"/>
              <a:gd name="T94" fmla="*/ 2147483647 w 173"/>
              <a:gd name="T95" fmla="*/ 2147483647 h 120"/>
              <a:gd name="T96" fmla="*/ 2147483647 w 173"/>
              <a:gd name="T97" fmla="*/ 0 h 120"/>
              <a:gd name="T98" fmla="*/ 2147483647 w 173"/>
              <a:gd name="T99" fmla="*/ 2147483647 h 120"/>
              <a:gd name="T100" fmla="*/ 2147483647 w 173"/>
              <a:gd name="T101" fmla="*/ 2147483647 h 120"/>
              <a:gd name="T102" fmla="*/ 2147483647 w 173"/>
              <a:gd name="T103" fmla="*/ 2147483647 h 120"/>
              <a:gd name="T104" fmla="*/ 2147483647 w 173"/>
              <a:gd name="T105" fmla="*/ 2147483647 h 120"/>
              <a:gd name="T106" fmla="*/ 2147483647 w 173"/>
              <a:gd name="T107" fmla="*/ 2147483647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3" h="120">
                <a:moveTo>
                  <a:pt x="172" y="5"/>
                </a:moveTo>
                <a:lnTo>
                  <a:pt x="172" y="19"/>
                </a:lnTo>
                <a:lnTo>
                  <a:pt x="172" y="37"/>
                </a:lnTo>
                <a:lnTo>
                  <a:pt x="173" y="41"/>
                </a:lnTo>
                <a:lnTo>
                  <a:pt x="173" y="50"/>
                </a:lnTo>
                <a:lnTo>
                  <a:pt x="172" y="55"/>
                </a:lnTo>
                <a:lnTo>
                  <a:pt x="172" y="57"/>
                </a:lnTo>
                <a:lnTo>
                  <a:pt x="172" y="70"/>
                </a:lnTo>
                <a:lnTo>
                  <a:pt x="171" y="72"/>
                </a:lnTo>
                <a:lnTo>
                  <a:pt x="171" y="73"/>
                </a:lnTo>
                <a:lnTo>
                  <a:pt x="170" y="72"/>
                </a:lnTo>
                <a:lnTo>
                  <a:pt x="168" y="74"/>
                </a:lnTo>
                <a:lnTo>
                  <a:pt x="168" y="78"/>
                </a:lnTo>
                <a:lnTo>
                  <a:pt x="168" y="79"/>
                </a:lnTo>
                <a:lnTo>
                  <a:pt x="167" y="80"/>
                </a:lnTo>
                <a:lnTo>
                  <a:pt x="168" y="82"/>
                </a:lnTo>
                <a:lnTo>
                  <a:pt x="166" y="84"/>
                </a:lnTo>
                <a:lnTo>
                  <a:pt x="164" y="82"/>
                </a:lnTo>
                <a:lnTo>
                  <a:pt x="165" y="79"/>
                </a:lnTo>
                <a:lnTo>
                  <a:pt x="162" y="82"/>
                </a:lnTo>
                <a:lnTo>
                  <a:pt x="161" y="82"/>
                </a:lnTo>
                <a:lnTo>
                  <a:pt x="160" y="83"/>
                </a:lnTo>
                <a:lnTo>
                  <a:pt x="159" y="82"/>
                </a:lnTo>
                <a:lnTo>
                  <a:pt x="159" y="81"/>
                </a:lnTo>
                <a:lnTo>
                  <a:pt x="157" y="82"/>
                </a:lnTo>
                <a:lnTo>
                  <a:pt x="156" y="81"/>
                </a:lnTo>
                <a:lnTo>
                  <a:pt x="156" y="76"/>
                </a:lnTo>
                <a:lnTo>
                  <a:pt x="153" y="86"/>
                </a:lnTo>
                <a:lnTo>
                  <a:pt x="151" y="83"/>
                </a:lnTo>
                <a:lnTo>
                  <a:pt x="151" y="85"/>
                </a:lnTo>
                <a:lnTo>
                  <a:pt x="149" y="84"/>
                </a:lnTo>
                <a:lnTo>
                  <a:pt x="150" y="83"/>
                </a:lnTo>
                <a:lnTo>
                  <a:pt x="148" y="83"/>
                </a:lnTo>
                <a:lnTo>
                  <a:pt x="147" y="85"/>
                </a:lnTo>
                <a:lnTo>
                  <a:pt x="146" y="84"/>
                </a:lnTo>
                <a:lnTo>
                  <a:pt x="144" y="87"/>
                </a:lnTo>
                <a:lnTo>
                  <a:pt x="141" y="87"/>
                </a:lnTo>
                <a:lnTo>
                  <a:pt x="140" y="85"/>
                </a:lnTo>
                <a:lnTo>
                  <a:pt x="141" y="82"/>
                </a:lnTo>
                <a:lnTo>
                  <a:pt x="139" y="86"/>
                </a:lnTo>
                <a:lnTo>
                  <a:pt x="138" y="85"/>
                </a:lnTo>
                <a:lnTo>
                  <a:pt x="138" y="82"/>
                </a:lnTo>
                <a:lnTo>
                  <a:pt x="136" y="79"/>
                </a:lnTo>
                <a:lnTo>
                  <a:pt x="138" y="84"/>
                </a:lnTo>
                <a:lnTo>
                  <a:pt x="136" y="85"/>
                </a:lnTo>
                <a:lnTo>
                  <a:pt x="135" y="88"/>
                </a:lnTo>
                <a:lnTo>
                  <a:pt x="134" y="87"/>
                </a:lnTo>
                <a:lnTo>
                  <a:pt x="136" y="83"/>
                </a:lnTo>
                <a:lnTo>
                  <a:pt x="130" y="88"/>
                </a:lnTo>
                <a:lnTo>
                  <a:pt x="119" y="91"/>
                </a:lnTo>
                <a:lnTo>
                  <a:pt x="118" y="89"/>
                </a:lnTo>
                <a:lnTo>
                  <a:pt x="112" y="90"/>
                </a:lnTo>
                <a:lnTo>
                  <a:pt x="111" y="89"/>
                </a:lnTo>
                <a:lnTo>
                  <a:pt x="108" y="91"/>
                </a:lnTo>
                <a:lnTo>
                  <a:pt x="105" y="89"/>
                </a:lnTo>
                <a:lnTo>
                  <a:pt x="106" y="92"/>
                </a:lnTo>
                <a:lnTo>
                  <a:pt x="105" y="92"/>
                </a:lnTo>
                <a:lnTo>
                  <a:pt x="102" y="90"/>
                </a:lnTo>
                <a:lnTo>
                  <a:pt x="96" y="90"/>
                </a:lnTo>
                <a:lnTo>
                  <a:pt x="94" y="90"/>
                </a:lnTo>
                <a:lnTo>
                  <a:pt x="91" y="93"/>
                </a:lnTo>
                <a:lnTo>
                  <a:pt x="90" y="92"/>
                </a:lnTo>
                <a:lnTo>
                  <a:pt x="91" y="91"/>
                </a:lnTo>
                <a:lnTo>
                  <a:pt x="87" y="91"/>
                </a:lnTo>
                <a:lnTo>
                  <a:pt x="86" y="90"/>
                </a:lnTo>
                <a:lnTo>
                  <a:pt x="81" y="92"/>
                </a:lnTo>
                <a:lnTo>
                  <a:pt x="81" y="90"/>
                </a:lnTo>
                <a:lnTo>
                  <a:pt x="79" y="92"/>
                </a:lnTo>
                <a:lnTo>
                  <a:pt x="78" y="91"/>
                </a:lnTo>
                <a:lnTo>
                  <a:pt x="73" y="93"/>
                </a:lnTo>
                <a:lnTo>
                  <a:pt x="73" y="92"/>
                </a:lnTo>
                <a:lnTo>
                  <a:pt x="74" y="91"/>
                </a:lnTo>
                <a:lnTo>
                  <a:pt x="73" y="87"/>
                </a:lnTo>
                <a:lnTo>
                  <a:pt x="73" y="86"/>
                </a:lnTo>
                <a:lnTo>
                  <a:pt x="73" y="85"/>
                </a:lnTo>
                <a:lnTo>
                  <a:pt x="71" y="88"/>
                </a:lnTo>
                <a:lnTo>
                  <a:pt x="69" y="86"/>
                </a:lnTo>
                <a:lnTo>
                  <a:pt x="70" y="90"/>
                </a:lnTo>
                <a:lnTo>
                  <a:pt x="66" y="94"/>
                </a:lnTo>
                <a:lnTo>
                  <a:pt x="63" y="97"/>
                </a:lnTo>
                <a:lnTo>
                  <a:pt x="60" y="97"/>
                </a:lnTo>
                <a:lnTo>
                  <a:pt x="61" y="96"/>
                </a:lnTo>
                <a:lnTo>
                  <a:pt x="55" y="101"/>
                </a:lnTo>
                <a:lnTo>
                  <a:pt x="55" y="99"/>
                </a:lnTo>
                <a:lnTo>
                  <a:pt x="54" y="100"/>
                </a:lnTo>
                <a:lnTo>
                  <a:pt x="55" y="103"/>
                </a:lnTo>
                <a:lnTo>
                  <a:pt x="52" y="104"/>
                </a:lnTo>
                <a:lnTo>
                  <a:pt x="52" y="103"/>
                </a:lnTo>
                <a:lnTo>
                  <a:pt x="50" y="102"/>
                </a:lnTo>
                <a:lnTo>
                  <a:pt x="50" y="100"/>
                </a:lnTo>
                <a:lnTo>
                  <a:pt x="49" y="101"/>
                </a:lnTo>
                <a:lnTo>
                  <a:pt x="49" y="100"/>
                </a:lnTo>
                <a:lnTo>
                  <a:pt x="48" y="100"/>
                </a:lnTo>
                <a:lnTo>
                  <a:pt x="48" y="102"/>
                </a:lnTo>
                <a:lnTo>
                  <a:pt x="44" y="105"/>
                </a:lnTo>
                <a:lnTo>
                  <a:pt x="43" y="102"/>
                </a:lnTo>
                <a:lnTo>
                  <a:pt x="42" y="106"/>
                </a:lnTo>
                <a:lnTo>
                  <a:pt x="41" y="107"/>
                </a:lnTo>
                <a:lnTo>
                  <a:pt x="39" y="106"/>
                </a:lnTo>
                <a:lnTo>
                  <a:pt x="40" y="105"/>
                </a:lnTo>
                <a:lnTo>
                  <a:pt x="37" y="108"/>
                </a:lnTo>
                <a:lnTo>
                  <a:pt x="34" y="107"/>
                </a:lnTo>
                <a:lnTo>
                  <a:pt x="33" y="109"/>
                </a:lnTo>
                <a:lnTo>
                  <a:pt x="31" y="107"/>
                </a:lnTo>
                <a:lnTo>
                  <a:pt x="30" y="109"/>
                </a:lnTo>
                <a:lnTo>
                  <a:pt x="31" y="109"/>
                </a:lnTo>
                <a:lnTo>
                  <a:pt x="30" y="109"/>
                </a:lnTo>
                <a:lnTo>
                  <a:pt x="29" y="111"/>
                </a:lnTo>
                <a:lnTo>
                  <a:pt x="28" y="108"/>
                </a:lnTo>
                <a:lnTo>
                  <a:pt x="28" y="112"/>
                </a:lnTo>
                <a:lnTo>
                  <a:pt x="27" y="112"/>
                </a:lnTo>
                <a:lnTo>
                  <a:pt x="25" y="114"/>
                </a:lnTo>
                <a:lnTo>
                  <a:pt x="25" y="112"/>
                </a:lnTo>
                <a:lnTo>
                  <a:pt x="22" y="116"/>
                </a:lnTo>
                <a:lnTo>
                  <a:pt x="22" y="114"/>
                </a:lnTo>
                <a:lnTo>
                  <a:pt x="21" y="116"/>
                </a:lnTo>
                <a:lnTo>
                  <a:pt x="18" y="116"/>
                </a:lnTo>
                <a:lnTo>
                  <a:pt x="17" y="118"/>
                </a:lnTo>
                <a:lnTo>
                  <a:pt x="17" y="115"/>
                </a:lnTo>
                <a:lnTo>
                  <a:pt x="16" y="117"/>
                </a:lnTo>
                <a:lnTo>
                  <a:pt x="16" y="115"/>
                </a:lnTo>
                <a:lnTo>
                  <a:pt x="16" y="117"/>
                </a:lnTo>
                <a:lnTo>
                  <a:pt x="15" y="119"/>
                </a:lnTo>
                <a:lnTo>
                  <a:pt x="12" y="119"/>
                </a:lnTo>
                <a:lnTo>
                  <a:pt x="11" y="117"/>
                </a:lnTo>
                <a:lnTo>
                  <a:pt x="10" y="119"/>
                </a:lnTo>
                <a:lnTo>
                  <a:pt x="10" y="118"/>
                </a:lnTo>
                <a:lnTo>
                  <a:pt x="9" y="120"/>
                </a:lnTo>
                <a:lnTo>
                  <a:pt x="7" y="120"/>
                </a:lnTo>
                <a:lnTo>
                  <a:pt x="6" y="120"/>
                </a:lnTo>
                <a:lnTo>
                  <a:pt x="7" y="120"/>
                </a:lnTo>
                <a:lnTo>
                  <a:pt x="0" y="109"/>
                </a:lnTo>
                <a:lnTo>
                  <a:pt x="21" y="96"/>
                </a:lnTo>
                <a:lnTo>
                  <a:pt x="16" y="87"/>
                </a:lnTo>
                <a:lnTo>
                  <a:pt x="18" y="54"/>
                </a:lnTo>
                <a:lnTo>
                  <a:pt x="18" y="41"/>
                </a:lnTo>
                <a:lnTo>
                  <a:pt x="21" y="15"/>
                </a:lnTo>
                <a:lnTo>
                  <a:pt x="20" y="12"/>
                </a:lnTo>
                <a:lnTo>
                  <a:pt x="21" y="11"/>
                </a:lnTo>
                <a:lnTo>
                  <a:pt x="21" y="2"/>
                </a:lnTo>
                <a:lnTo>
                  <a:pt x="21" y="0"/>
                </a:lnTo>
                <a:lnTo>
                  <a:pt x="46" y="1"/>
                </a:lnTo>
                <a:lnTo>
                  <a:pt x="48" y="1"/>
                </a:lnTo>
                <a:lnTo>
                  <a:pt x="53" y="2"/>
                </a:lnTo>
                <a:lnTo>
                  <a:pt x="81" y="2"/>
                </a:lnTo>
                <a:lnTo>
                  <a:pt x="81" y="7"/>
                </a:lnTo>
                <a:lnTo>
                  <a:pt x="85" y="6"/>
                </a:lnTo>
                <a:lnTo>
                  <a:pt x="87" y="3"/>
                </a:lnTo>
                <a:lnTo>
                  <a:pt x="88" y="2"/>
                </a:lnTo>
                <a:lnTo>
                  <a:pt x="94" y="3"/>
                </a:lnTo>
                <a:lnTo>
                  <a:pt x="101" y="3"/>
                </a:lnTo>
                <a:lnTo>
                  <a:pt x="102" y="3"/>
                </a:lnTo>
                <a:lnTo>
                  <a:pt x="108" y="3"/>
                </a:lnTo>
                <a:lnTo>
                  <a:pt x="139" y="3"/>
                </a:lnTo>
                <a:lnTo>
                  <a:pt x="153" y="4"/>
                </a:lnTo>
                <a:lnTo>
                  <a:pt x="172" y="4"/>
                </a:lnTo>
                <a:lnTo>
                  <a:pt x="172" y="5"/>
                </a:lnTo>
                <a:close/>
              </a:path>
            </a:pathLst>
          </a:custGeom>
          <a:solidFill>
            <a:srgbClr val="CCFFCC"/>
          </a:solidFill>
          <a:ln w="0" cap="rnd">
            <a:solidFill>
              <a:srgbClr val="333333"/>
            </a:solidFill>
            <a:prstDash val="solid"/>
            <a:round/>
            <a:headEnd/>
            <a:tailEnd/>
          </a:ln>
        </p:spPr>
        <p:txBody>
          <a:bodyPr/>
          <a:lstStyle/>
          <a:p>
            <a:endParaRPr lang="en-US"/>
          </a:p>
        </p:txBody>
      </p:sp>
      <p:sp>
        <p:nvSpPr>
          <p:cNvPr id="6692" name="Freeform 548"/>
          <p:cNvSpPr>
            <a:spLocks/>
          </p:cNvSpPr>
          <p:nvPr/>
        </p:nvSpPr>
        <p:spPr bwMode="auto">
          <a:xfrm>
            <a:off x="7950200" y="2965450"/>
            <a:ext cx="1588" cy="1588"/>
          </a:xfrm>
          <a:custGeom>
            <a:avLst/>
            <a:gdLst>
              <a:gd name="T0" fmla="*/ 0 w 1588"/>
              <a:gd name="T1" fmla="*/ 0 h 1588"/>
              <a:gd name="T2" fmla="*/ 0 w 1588"/>
              <a:gd name="T3" fmla="*/ 0 h 1588"/>
              <a:gd name="T4" fmla="*/ 0 w 1588"/>
              <a:gd name="T5" fmla="*/ 0 h 1588"/>
              <a:gd name="T6" fmla="*/ 0 w 158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588">
                <a:moveTo>
                  <a:pt x="0" y="0"/>
                </a:move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3" name="Rectangle 549"/>
          <p:cNvSpPr>
            <a:spLocks noChangeArrowheads="1"/>
          </p:cNvSpPr>
          <p:nvPr/>
        </p:nvSpPr>
        <p:spPr bwMode="auto">
          <a:xfrm>
            <a:off x="8140700" y="3086100"/>
            <a:ext cx="169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chemeClr val="bg1"/>
                </a:solidFill>
              </a:rPr>
              <a:t>CT</a:t>
            </a:r>
          </a:p>
        </p:txBody>
      </p:sp>
      <p:sp>
        <p:nvSpPr>
          <p:cNvPr id="6694" name="Freeform 550"/>
          <p:cNvSpPr>
            <a:spLocks noEditPoints="1"/>
          </p:cNvSpPr>
          <p:nvPr/>
        </p:nvSpPr>
        <p:spPr bwMode="auto">
          <a:xfrm>
            <a:off x="7713663" y="2684463"/>
            <a:ext cx="508000" cy="301625"/>
          </a:xfrm>
          <a:custGeom>
            <a:avLst/>
            <a:gdLst>
              <a:gd name="T0" fmla="*/ 2147483647 w 320"/>
              <a:gd name="T1" fmla="*/ 2147483647 h 190"/>
              <a:gd name="T2" fmla="*/ 2147483647 w 320"/>
              <a:gd name="T3" fmla="*/ 2147483647 h 190"/>
              <a:gd name="T4" fmla="*/ 2147483647 w 320"/>
              <a:gd name="T5" fmla="*/ 2147483647 h 190"/>
              <a:gd name="T6" fmla="*/ 2147483647 w 320"/>
              <a:gd name="T7" fmla="*/ 2147483647 h 190"/>
              <a:gd name="T8" fmla="*/ 2147483647 w 320"/>
              <a:gd name="T9" fmla="*/ 2147483647 h 190"/>
              <a:gd name="T10" fmla="*/ 2147483647 w 320"/>
              <a:gd name="T11" fmla="*/ 2147483647 h 190"/>
              <a:gd name="T12" fmla="*/ 2147483647 w 320"/>
              <a:gd name="T13" fmla="*/ 2147483647 h 190"/>
              <a:gd name="T14" fmla="*/ 2147483647 w 320"/>
              <a:gd name="T15" fmla="*/ 2147483647 h 190"/>
              <a:gd name="T16" fmla="*/ 2147483647 w 320"/>
              <a:gd name="T17" fmla="*/ 2147483647 h 190"/>
              <a:gd name="T18" fmla="*/ 2147483647 w 320"/>
              <a:gd name="T19" fmla="*/ 2147483647 h 190"/>
              <a:gd name="T20" fmla="*/ 2147483647 w 320"/>
              <a:gd name="T21" fmla="*/ 2147483647 h 190"/>
              <a:gd name="T22" fmla="*/ 2147483647 w 320"/>
              <a:gd name="T23" fmla="*/ 2147483647 h 190"/>
              <a:gd name="T24" fmla="*/ 2147483647 w 320"/>
              <a:gd name="T25" fmla="*/ 2147483647 h 190"/>
              <a:gd name="T26" fmla="*/ 2147483647 w 320"/>
              <a:gd name="T27" fmla="*/ 2147483647 h 190"/>
              <a:gd name="T28" fmla="*/ 2147483647 w 320"/>
              <a:gd name="T29" fmla="*/ 2147483647 h 190"/>
              <a:gd name="T30" fmla="*/ 2147483647 w 320"/>
              <a:gd name="T31" fmla="*/ 2147483647 h 190"/>
              <a:gd name="T32" fmla="*/ 2147483647 w 320"/>
              <a:gd name="T33" fmla="*/ 2147483647 h 190"/>
              <a:gd name="T34" fmla="*/ 2147483647 w 320"/>
              <a:gd name="T35" fmla="*/ 2147483647 h 190"/>
              <a:gd name="T36" fmla="*/ 2147483647 w 320"/>
              <a:gd name="T37" fmla="*/ 2147483647 h 190"/>
              <a:gd name="T38" fmla="*/ 2147483647 w 320"/>
              <a:gd name="T39" fmla="*/ 2147483647 h 190"/>
              <a:gd name="T40" fmla="*/ 2147483647 w 320"/>
              <a:gd name="T41" fmla="*/ 2147483647 h 190"/>
              <a:gd name="T42" fmla="*/ 2147483647 w 320"/>
              <a:gd name="T43" fmla="*/ 2147483647 h 190"/>
              <a:gd name="T44" fmla="*/ 2147483647 w 320"/>
              <a:gd name="T45" fmla="*/ 2147483647 h 190"/>
              <a:gd name="T46" fmla="*/ 2147483647 w 320"/>
              <a:gd name="T47" fmla="*/ 2147483647 h 190"/>
              <a:gd name="T48" fmla="*/ 2147483647 w 320"/>
              <a:gd name="T49" fmla="*/ 2147483647 h 190"/>
              <a:gd name="T50" fmla="*/ 2147483647 w 320"/>
              <a:gd name="T51" fmla="*/ 2147483647 h 190"/>
              <a:gd name="T52" fmla="*/ 2147483647 w 320"/>
              <a:gd name="T53" fmla="*/ 2147483647 h 190"/>
              <a:gd name="T54" fmla="*/ 2147483647 w 320"/>
              <a:gd name="T55" fmla="*/ 2147483647 h 190"/>
              <a:gd name="T56" fmla="*/ 2147483647 w 320"/>
              <a:gd name="T57" fmla="*/ 2147483647 h 190"/>
              <a:gd name="T58" fmla="*/ 2147483647 w 320"/>
              <a:gd name="T59" fmla="*/ 2147483647 h 190"/>
              <a:gd name="T60" fmla="*/ 2147483647 w 320"/>
              <a:gd name="T61" fmla="*/ 2147483647 h 190"/>
              <a:gd name="T62" fmla="*/ 2147483647 w 320"/>
              <a:gd name="T63" fmla="*/ 2147483647 h 190"/>
              <a:gd name="T64" fmla="*/ 2147483647 w 320"/>
              <a:gd name="T65" fmla="*/ 2147483647 h 190"/>
              <a:gd name="T66" fmla="*/ 2147483647 w 320"/>
              <a:gd name="T67" fmla="*/ 2147483647 h 190"/>
              <a:gd name="T68" fmla="*/ 2147483647 w 320"/>
              <a:gd name="T69" fmla="*/ 2147483647 h 190"/>
              <a:gd name="T70" fmla="*/ 2147483647 w 320"/>
              <a:gd name="T71" fmla="*/ 2147483647 h 190"/>
              <a:gd name="T72" fmla="*/ 2147483647 w 320"/>
              <a:gd name="T73" fmla="*/ 2147483647 h 190"/>
              <a:gd name="T74" fmla="*/ 2147483647 w 320"/>
              <a:gd name="T75" fmla="*/ 2147483647 h 190"/>
              <a:gd name="T76" fmla="*/ 2147483647 w 320"/>
              <a:gd name="T77" fmla="*/ 2147483647 h 190"/>
              <a:gd name="T78" fmla="*/ 2147483647 w 320"/>
              <a:gd name="T79" fmla="*/ 2147483647 h 190"/>
              <a:gd name="T80" fmla="*/ 2147483647 w 320"/>
              <a:gd name="T81" fmla="*/ 2147483647 h 190"/>
              <a:gd name="T82" fmla="*/ 2147483647 w 320"/>
              <a:gd name="T83" fmla="*/ 2147483647 h 190"/>
              <a:gd name="T84" fmla="*/ 2147483647 w 320"/>
              <a:gd name="T85" fmla="*/ 2147483647 h 190"/>
              <a:gd name="T86" fmla="*/ 2147483647 w 320"/>
              <a:gd name="T87" fmla="*/ 2147483647 h 190"/>
              <a:gd name="T88" fmla="*/ 2147483647 w 320"/>
              <a:gd name="T89" fmla="*/ 2147483647 h 190"/>
              <a:gd name="T90" fmla="*/ 2147483647 w 320"/>
              <a:gd name="T91" fmla="*/ 2147483647 h 190"/>
              <a:gd name="T92" fmla="*/ 2147483647 w 320"/>
              <a:gd name="T93" fmla="*/ 2147483647 h 190"/>
              <a:gd name="T94" fmla="*/ 2147483647 w 320"/>
              <a:gd name="T95" fmla="*/ 2147483647 h 190"/>
              <a:gd name="T96" fmla="*/ 2147483647 w 320"/>
              <a:gd name="T97" fmla="*/ 2147483647 h 190"/>
              <a:gd name="T98" fmla="*/ 2147483647 w 320"/>
              <a:gd name="T99" fmla="*/ 2147483647 h 190"/>
              <a:gd name="T100" fmla="*/ 2147483647 w 320"/>
              <a:gd name="T101" fmla="*/ 2147483647 h 190"/>
              <a:gd name="T102" fmla="*/ 2147483647 w 320"/>
              <a:gd name="T103" fmla="*/ 2147483647 h 190"/>
              <a:gd name="T104" fmla="*/ 2147483647 w 320"/>
              <a:gd name="T105" fmla="*/ 2147483647 h 190"/>
              <a:gd name="T106" fmla="*/ 2147483647 w 320"/>
              <a:gd name="T107" fmla="*/ 2147483647 h 190"/>
              <a:gd name="T108" fmla="*/ 2147483647 w 320"/>
              <a:gd name="T109" fmla="*/ 2147483647 h 190"/>
              <a:gd name="T110" fmla="*/ 2147483647 w 320"/>
              <a:gd name="T111" fmla="*/ 2147483647 h 190"/>
              <a:gd name="T112" fmla="*/ 2147483647 w 320"/>
              <a:gd name="T113" fmla="*/ 2147483647 h 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0" h="190">
                <a:moveTo>
                  <a:pt x="22" y="16"/>
                </a:moveTo>
                <a:lnTo>
                  <a:pt x="50" y="18"/>
                </a:lnTo>
                <a:lnTo>
                  <a:pt x="54" y="17"/>
                </a:lnTo>
                <a:lnTo>
                  <a:pt x="56" y="18"/>
                </a:lnTo>
                <a:lnTo>
                  <a:pt x="94" y="19"/>
                </a:lnTo>
                <a:lnTo>
                  <a:pt x="122" y="20"/>
                </a:lnTo>
                <a:lnTo>
                  <a:pt x="133" y="20"/>
                </a:lnTo>
                <a:lnTo>
                  <a:pt x="136" y="21"/>
                </a:lnTo>
                <a:lnTo>
                  <a:pt x="148" y="21"/>
                </a:lnTo>
                <a:lnTo>
                  <a:pt x="176" y="22"/>
                </a:lnTo>
                <a:lnTo>
                  <a:pt x="192" y="22"/>
                </a:lnTo>
                <a:lnTo>
                  <a:pt x="197" y="23"/>
                </a:lnTo>
                <a:lnTo>
                  <a:pt x="198" y="22"/>
                </a:lnTo>
                <a:lnTo>
                  <a:pt x="201" y="18"/>
                </a:lnTo>
                <a:lnTo>
                  <a:pt x="202" y="17"/>
                </a:lnTo>
                <a:lnTo>
                  <a:pt x="203" y="17"/>
                </a:lnTo>
                <a:lnTo>
                  <a:pt x="206" y="17"/>
                </a:lnTo>
                <a:lnTo>
                  <a:pt x="208" y="18"/>
                </a:lnTo>
                <a:lnTo>
                  <a:pt x="208" y="15"/>
                </a:lnTo>
                <a:lnTo>
                  <a:pt x="208" y="12"/>
                </a:lnTo>
                <a:lnTo>
                  <a:pt x="210" y="9"/>
                </a:lnTo>
                <a:lnTo>
                  <a:pt x="213" y="8"/>
                </a:lnTo>
                <a:lnTo>
                  <a:pt x="219" y="10"/>
                </a:lnTo>
                <a:lnTo>
                  <a:pt x="219" y="8"/>
                </a:lnTo>
                <a:lnTo>
                  <a:pt x="221" y="4"/>
                </a:lnTo>
                <a:lnTo>
                  <a:pt x="222" y="4"/>
                </a:lnTo>
                <a:lnTo>
                  <a:pt x="223" y="3"/>
                </a:lnTo>
                <a:lnTo>
                  <a:pt x="225" y="3"/>
                </a:lnTo>
                <a:lnTo>
                  <a:pt x="227" y="3"/>
                </a:lnTo>
                <a:lnTo>
                  <a:pt x="230" y="1"/>
                </a:lnTo>
                <a:lnTo>
                  <a:pt x="232" y="0"/>
                </a:lnTo>
                <a:lnTo>
                  <a:pt x="234" y="1"/>
                </a:lnTo>
                <a:lnTo>
                  <a:pt x="237" y="3"/>
                </a:lnTo>
                <a:lnTo>
                  <a:pt x="239" y="3"/>
                </a:lnTo>
                <a:lnTo>
                  <a:pt x="240" y="2"/>
                </a:lnTo>
                <a:lnTo>
                  <a:pt x="240" y="8"/>
                </a:lnTo>
                <a:lnTo>
                  <a:pt x="244" y="21"/>
                </a:lnTo>
                <a:lnTo>
                  <a:pt x="242" y="22"/>
                </a:lnTo>
                <a:lnTo>
                  <a:pt x="246" y="24"/>
                </a:lnTo>
                <a:lnTo>
                  <a:pt x="248" y="26"/>
                </a:lnTo>
                <a:lnTo>
                  <a:pt x="252" y="28"/>
                </a:lnTo>
                <a:lnTo>
                  <a:pt x="251" y="30"/>
                </a:lnTo>
                <a:lnTo>
                  <a:pt x="253" y="29"/>
                </a:lnTo>
                <a:lnTo>
                  <a:pt x="252" y="26"/>
                </a:lnTo>
                <a:lnTo>
                  <a:pt x="257" y="23"/>
                </a:lnTo>
                <a:lnTo>
                  <a:pt x="258" y="24"/>
                </a:lnTo>
                <a:lnTo>
                  <a:pt x="258" y="27"/>
                </a:lnTo>
                <a:lnTo>
                  <a:pt x="260" y="27"/>
                </a:lnTo>
                <a:lnTo>
                  <a:pt x="260" y="30"/>
                </a:lnTo>
                <a:lnTo>
                  <a:pt x="257" y="31"/>
                </a:lnTo>
                <a:lnTo>
                  <a:pt x="256" y="34"/>
                </a:lnTo>
                <a:lnTo>
                  <a:pt x="254" y="36"/>
                </a:lnTo>
                <a:lnTo>
                  <a:pt x="255" y="32"/>
                </a:lnTo>
                <a:lnTo>
                  <a:pt x="253" y="32"/>
                </a:lnTo>
                <a:lnTo>
                  <a:pt x="252" y="35"/>
                </a:lnTo>
                <a:lnTo>
                  <a:pt x="250" y="37"/>
                </a:lnTo>
                <a:lnTo>
                  <a:pt x="248" y="36"/>
                </a:lnTo>
                <a:lnTo>
                  <a:pt x="244" y="38"/>
                </a:lnTo>
                <a:lnTo>
                  <a:pt x="244" y="37"/>
                </a:lnTo>
                <a:lnTo>
                  <a:pt x="239" y="39"/>
                </a:lnTo>
                <a:lnTo>
                  <a:pt x="234" y="40"/>
                </a:lnTo>
                <a:lnTo>
                  <a:pt x="234" y="42"/>
                </a:lnTo>
                <a:lnTo>
                  <a:pt x="236" y="42"/>
                </a:lnTo>
                <a:lnTo>
                  <a:pt x="234" y="43"/>
                </a:lnTo>
                <a:lnTo>
                  <a:pt x="234" y="45"/>
                </a:lnTo>
                <a:lnTo>
                  <a:pt x="237" y="43"/>
                </a:lnTo>
                <a:lnTo>
                  <a:pt x="238" y="43"/>
                </a:lnTo>
                <a:lnTo>
                  <a:pt x="237" y="46"/>
                </a:lnTo>
                <a:lnTo>
                  <a:pt x="239" y="45"/>
                </a:lnTo>
                <a:lnTo>
                  <a:pt x="233" y="50"/>
                </a:lnTo>
                <a:lnTo>
                  <a:pt x="230" y="50"/>
                </a:lnTo>
                <a:lnTo>
                  <a:pt x="230" y="53"/>
                </a:lnTo>
                <a:lnTo>
                  <a:pt x="232" y="53"/>
                </a:lnTo>
                <a:lnTo>
                  <a:pt x="233" y="55"/>
                </a:lnTo>
                <a:lnTo>
                  <a:pt x="230" y="55"/>
                </a:lnTo>
                <a:lnTo>
                  <a:pt x="229" y="50"/>
                </a:lnTo>
                <a:lnTo>
                  <a:pt x="227" y="51"/>
                </a:lnTo>
                <a:lnTo>
                  <a:pt x="225" y="50"/>
                </a:lnTo>
                <a:lnTo>
                  <a:pt x="226" y="52"/>
                </a:lnTo>
                <a:lnTo>
                  <a:pt x="227" y="52"/>
                </a:lnTo>
                <a:lnTo>
                  <a:pt x="225" y="55"/>
                </a:lnTo>
                <a:lnTo>
                  <a:pt x="227" y="58"/>
                </a:lnTo>
                <a:lnTo>
                  <a:pt x="227" y="61"/>
                </a:lnTo>
                <a:lnTo>
                  <a:pt x="227" y="60"/>
                </a:lnTo>
                <a:lnTo>
                  <a:pt x="225" y="60"/>
                </a:lnTo>
                <a:lnTo>
                  <a:pt x="224" y="59"/>
                </a:lnTo>
                <a:lnTo>
                  <a:pt x="224" y="61"/>
                </a:lnTo>
                <a:lnTo>
                  <a:pt x="225" y="61"/>
                </a:lnTo>
                <a:lnTo>
                  <a:pt x="224" y="62"/>
                </a:lnTo>
                <a:lnTo>
                  <a:pt x="222" y="65"/>
                </a:lnTo>
                <a:lnTo>
                  <a:pt x="220" y="65"/>
                </a:lnTo>
                <a:lnTo>
                  <a:pt x="221" y="67"/>
                </a:lnTo>
                <a:lnTo>
                  <a:pt x="219" y="67"/>
                </a:lnTo>
                <a:lnTo>
                  <a:pt x="221" y="70"/>
                </a:lnTo>
                <a:lnTo>
                  <a:pt x="221" y="69"/>
                </a:lnTo>
                <a:lnTo>
                  <a:pt x="221" y="68"/>
                </a:lnTo>
                <a:lnTo>
                  <a:pt x="223" y="68"/>
                </a:lnTo>
                <a:lnTo>
                  <a:pt x="224" y="69"/>
                </a:lnTo>
                <a:lnTo>
                  <a:pt x="222" y="70"/>
                </a:lnTo>
                <a:lnTo>
                  <a:pt x="224" y="72"/>
                </a:lnTo>
                <a:lnTo>
                  <a:pt x="227" y="72"/>
                </a:lnTo>
                <a:lnTo>
                  <a:pt x="228" y="70"/>
                </a:lnTo>
                <a:lnTo>
                  <a:pt x="228" y="73"/>
                </a:lnTo>
                <a:lnTo>
                  <a:pt x="227" y="73"/>
                </a:lnTo>
                <a:lnTo>
                  <a:pt x="228" y="75"/>
                </a:lnTo>
                <a:lnTo>
                  <a:pt x="230" y="73"/>
                </a:lnTo>
                <a:lnTo>
                  <a:pt x="231" y="76"/>
                </a:lnTo>
                <a:lnTo>
                  <a:pt x="230" y="74"/>
                </a:lnTo>
                <a:lnTo>
                  <a:pt x="233" y="73"/>
                </a:lnTo>
                <a:lnTo>
                  <a:pt x="234" y="74"/>
                </a:lnTo>
                <a:lnTo>
                  <a:pt x="234" y="72"/>
                </a:lnTo>
                <a:lnTo>
                  <a:pt x="237" y="72"/>
                </a:lnTo>
                <a:lnTo>
                  <a:pt x="234" y="71"/>
                </a:lnTo>
                <a:lnTo>
                  <a:pt x="235" y="70"/>
                </a:lnTo>
                <a:lnTo>
                  <a:pt x="234" y="68"/>
                </a:lnTo>
                <a:lnTo>
                  <a:pt x="231" y="68"/>
                </a:lnTo>
                <a:lnTo>
                  <a:pt x="234" y="67"/>
                </a:lnTo>
                <a:lnTo>
                  <a:pt x="237" y="72"/>
                </a:lnTo>
                <a:lnTo>
                  <a:pt x="240" y="72"/>
                </a:lnTo>
                <a:lnTo>
                  <a:pt x="242" y="73"/>
                </a:lnTo>
                <a:lnTo>
                  <a:pt x="241" y="73"/>
                </a:lnTo>
                <a:lnTo>
                  <a:pt x="241" y="74"/>
                </a:lnTo>
                <a:lnTo>
                  <a:pt x="243" y="74"/>
                </a:lnTo>
                <a:lnTo>
                  <a:pt x="243" y="77"/>
                </a:lnTo>
                <a:lnTo>
                  <a:pt x="245" y="73"/>
                </a:lnTo>
                <a:lnTo>
                  <a:pt x="246" y="77"/>
                </a:lnTo>
                <a:lnTo>
                  <a:pt x="249" y="78"/>
                </a:lnTo>
                <a:lnTo>
                  <a:pt x="248" y="80"/>
                </a:lnTo>
                <a:lnTo>
                  <a:pt x="249" y="80"/>
                </a:lnTo>
                <a:lnTo>
                  <a:pt x="249" y="84"/>
                </a:lnTo>
                <a:lnTo>
                  <a:pt x="256" y="93"/>
                </a:lnTo>
                <a:lnTo>
                  <a:pt x="254" y="92"/>
                </a:lnTo>
                <a:lnTo>
                  <a:pt x="255" y="96"/>
                </a:lnTo>
                <a:lnTo>
                  <a:pt x="255" y="95"/>
                </a:lnTo>
                <a:lnTo>
                  <a:pt x="253" y="96"/>
                </a:lnTo>
                <a:lnTo>
                  <a:pt x="255" y="97"/>
                </a:lnTo>
                <a:lnTo>
                  <a:pt x="254" y="97"/>
                </a:lnTo>
                <a:lnTo>
                  <a:pt x="253" y="102"/>
                </a:lnTo>
                <a:lnTo>
                  <a:pt x="251" y="101"/>
                </a:lnTo>
                <a:lnTo>
                  <a:pt x="249" y="102"/>
                </a:lnTo>
                <a:lnTo>
                  <a:pt x="254" y="108"/>
                </a:lnTo>
                <a:lnTo>
                  <a:pt x="257" y="108"/>
                </a:lnTo>
                <a:lnTo>
                  <a:pt x="255" y="105"/>
                </a:lnTo>
                <a:lnTo>
                  <a:pt x="257" y="109"/>
                </a:lnTo>
                <a:lnTo>
                  <a:pt x="261" y="108"/>
                </a:lnTo>
                <a:lnTo>
                  <a:pt x="265" y="111"/>
                </a:lnTo>
                <a:lnTo>
                  <a:pt x="264" y="112"/>
                </a:lnTo>
                <a:lnTo>
                  <a:pt x="266" y="118"/>
                </a:lnTo>
                <a:lnTo>
                  <a:pt x="265" y="123"/>
                </a:lnTo>
                <a:lnTo>
                  <a:pt x="268" y="128"/>
                </a:lnTo>
                <a:lnTo>
                  <a:pt x="276" y="132"/>
                </a:lnTo>
                <a:lnTo>
                  <a:pt x="285" y="133"/>
                </a:lnTo>
                <a:lnTo>
                  <a:pt x="284" y="134"/>
                </a:lnTo>
                <a:lnTo>
                  <a:pt x="281" y="133"/>
                </a:lnTo>
                <a:lnTo>
                  <a:pt x="283" y="136"/>
                </a:lnTo>
                <a:lnTo>
                  <a:pt x="289" y="136"/>
                </a:lnTo>
                <a:lnTo>
                  <a:pt x="290" y="136"/>
                </a:lnTo>
                <a:lnTo>
                  <a:pt x="295" y="131"/>
                </a:lnTo>
                <a:lnTo>
                  <a:pt x="308" y="128"/>
                </a:lnTo>
                <a:lnTo>
                  <a:pt x="312" y="124"/>
                </a:lnTo>
                <a:lnTo>
                  <a:pt x="312" y="117"/>
                </a:lnTo>
                <a:lnTo>
                  <a:pt x="313" y="115"/>
                </a:lnTo>
                <a:lnTo>
                  <a:pt x="314" y="112"/>
                </a:lnTo>
                <a:lnTo>
                  <a:pt x="312" y="113"/>
                </a:lnTo>
                <a:lnTo>
                  <a:pt x="311" y="112"/>
                </a:lnTo>
                <a:lnTo>
                  <a:pt x="311" y="111"/>
                </a:lnTo>
                <a:lnTo>
                  <a:pt x="308" y="110"/>
                </a:lnTo>
                <a:lnTo>
                  <a:pt x="306" y="111"/>
                </a:lnTo>
                <a:lnTo>
                  <a:pt x="306" y="104"/>
                </a:lnTo>
                <a:lnTo>
                  <a:pt x="307" y="104"/>
                </a:lnTo>
                <a:lnTo>
                  <a:pt x="305" y="99"/>
                </a:lnTo>
                <a:lnTo>
                  <a:pt x="299" y="96"/>
                </a:lnTo>
                <a:lnTo>
                  <a:pt x="295" y="99"/>
                </a:lnTo>
                <a:lnTo>
                  <a:pt x="291" y="95"/>
                </a:lnTo>
                <a:lnTo>
                  <a:pt x="295" y="93"/>
                </a:lnTo>
                <a:lnTo>
                  <a:pt x="299" y="94"/>
                </a:lnTo>
                <a:lnTo>
                  <a:pt x="307" y="97"/>
                </a:lnTo>
                <a:lnTo>
                  <a:pt x="314" y="107"/>
                </a:lnTo>
                <a:lnTo>
                  <a:pt x="317" y="116"/>
                </a:lnTo>
                <a:lnTo>
                  <a:pt x="320" y="129"/>
                </a:lnTo>
                <a:lnTo>
                  <a:pt x="320" y="139"/>
                </a:lnTo>
                <a:lnTo>
                  <a:pt x="319" y="141"/>
                </a:lnTo>
                <a:lnTo>
                  <a:pt x="317" y="141"/>
                </a:lnTo>
                <a:lnTo>
                  <a:pt x="314" y="153"/>
                </a:lnTo>
                <a:lnTo>
                  <a:pt x="312" y="154"/>
                </a:lnTo>
                <a:lnTo>
                  <a:pt x="312" y="153"/>
                </a:lnTo>
                <a:lnTo>
                  <a:pt x="314" y="151"/>
                </a:lnTo>
                <a:lnTo>
                  <a:pt x="315" y="145"/>
                </a:lnTo>
                <a:lnTo>
                  <a:pt x="316" y="144"/>
                </a:lnTo>
                <a:lnTo>
                  <a:pt x="316" y="141"/>
                </a:lnTo>
                <a:lnTo>
                  <a:pt x="315" y="142"/>
                </a:lnTo>
                <a:lnTo>
                  <a:pt x="312" y="140"/>
                </a:lnTo>
                <a:lnTo>
                  <a:pt x="296" y="142"/>
                </a:lnTo>
                <a:lnTo>
                  <a:pt x="299" y="140"/>
                </a:lnTo>
                <a:lnTo>
                  <a:pt x="299" y="138"/>
                </a:lnTo>
                <a:lnTo>
                  <a:pt x="295" y="143"/>
                </a:lnTo>
                <a:lnTo>
                  <a:pt x="291" y="145"/>
                </a:lnTo>
                <a:lnTo>
                  <a:pt x="290" y="147"/>
                </a:lnTo>
                <a:lnTo>
                  <a:pt x="288" y="147"/>
                </a:lnTo>
                <a:lnTo>
                  <a:pt x="291" y="144"/>
                </a:lnTo>
                <a:lnTo>
                  <a:pt x="288" y="142"/>
                </a:lnTo>
                <a:lnTo>
                  <a:pt x="288" y="144"/>
                </a:lnTo>
                <a:lnTo>
                  <a:pt x="285" y="145"/>
                </a:lnTo>
                <a:lnTo>
                  <a:pt x="282" y="144"/>
                </a:lnTo>
                <a:lnTo>
                  <a:pt x="280" y="145"/>
                </a:lnTo>
                <a:lnTo>
                  <a:pt x="280" y="146"/>
                </a:lnTo>
                <a:lnTo>
                  <a:pt x="278" y="147"/>
                </a:lnTo>
                <a:lnTo>
                  <a:pt x="278" y="146"/>
                </a:lnTo>
                <a:lnTo>
                  <a:pt x="277" y="144"/>
                </a:lnTo>
                <a:lnTo>
                  <a:pt x="275" y="145"/>
                </a:lnTo>
                <a:lnTo>
                  <a:pt x="277" y="145"/>
                </a:lnTo>
                <a:lnTo>
                  <a:pt x="276" y="147"/>
                </a:lnTo>
                <a:lnTo>
                  <a:pt x="274" y="147"/>
                </a:lnTo>
                <a:lnTo>
                  <a:pt x="272" y="150"/>
                </a:lnTo>
                <a:lnTo>
                  <a:pt x="273" y="150"/>
                </a:lnTo>
                <a:lnTo>
                  <a:pt x="270" y="153"/>
                </a:lnTo>
                <a:lnTo>
                  <a:pt x="266" y="154"/>
                </a:lnTo>
                <a:lnTo>
                  <a:pt x="269" y="152"/>
                </a:lnTo>
                <a:lnTo>
                  <a:pt x="267" y="151"/>
                </a:lnTo>
                <a:lnTo>
                  <a:pt x="267" y="152"/>
                </a:lnTo>
                <a:lnTo>
                  <a:pt x="266" y="151"/>
                </a:lnTo>
                <a:lnTo>
                  <a:pt x="264" y="152"/>
                </a:lnTo>
                <a:lnTo>
                  <a:pt x="266" y="151"/>
                </a:lnTo>
                <a:lnTo>
                  <a:pt x="266" y="154"/>
                </a:lnTo>
                <a:lnTo>
                  <a:pt x="263" y="154"/>
                </a:lnTo>
                <a:lnTo>
                  <a:pt x="262" y="151"/>
                </a:lnTo>
                <a:lnTo>
                  <a:pt x="261" y="154"/>
                </a:lnTo>
                <a:lnTo>
                  <a:pt x="261" y="151"/>
                </a:lnTo>
                <a:lnTo>
                  <a:pt x="260" y="154"/>
                </a:lnTo>
                <a:lnTo>
                  <a:pt x="259" y="154"/>
                </a:lnTo>
                <a:lnTo>
                  <a:pt x="255" y="158"/>
                </a:lnTo>
                <a:lnTo>
                  <a:pt x="251" y="156"/>
                </a:lnTo>
                <a:lnTo>
                  <a:pt x="254" y="154"/>
                </a:lnTo>
                <a:lnTo>
                  <a:pt x="255" y="150"/>
                </a:lnTo>
                <a:lnTo>
                  <a:pt x="255" y="148"/>
                </a:lnTo>
                <a:lnTo>
                  <a:pt x="256" y="147"/>
                </a:lnTo>
                <a:lnTo>
                  <a:pt x="255" y="147"/>
                </a:lnTo>
                <a:lnTo>
                  <a:pt x="256" y="145"/>
                </a:lnTo>
                <a:lnTo>
                  <a:pt x="255" y="143"/>
                </a:lnTo>
                <a:lnTo>
                  <a:pt x="258" y="141"/>
                </a:lnTo>
                <a:lnTo>
                  <a:pt x="255" y="140"/>
                </a:lnTo>
                <a:lnTo>
                  <a:pt x="258" y="139"/>
                </a:lnTo>
                <a:lnTo>
                  <a:pt x="257" y="138"/>
                </a:lnTo>
                <a:lnTo>
                  <a:pt x="256" y="139"/>
                </a:lnTo>
                <a:lnTo>
                  <a:pt x="257" y="138"/>
                </a:lnTo>
                <a:lnTo>
                  <a:pt x="254" y="139"/>
                </a:lnTo>
                <a:lnTo>
                  <a:pt x="258" y="136"/>
                </a:lnTo>
                <a:lnTo>
                  <a:pt x="259" y="133"/>
                </a:lnTo>
                <a:lnTo>
                  <a:pt x="256" y="135"/>
                </a:lnTo>
                <a:lnTo>
                  <a:pt x="257" y="132"/>
                </a:lnTo>
                <a:lnTo>
                  <a:pt x="259" y="129"/>
                </a:lnTo>
                <a:lnTo>
                  <a:pt x="257" y="129"/>
                </a:lnTo>
                <a:lnTo>
                  <a:pt x="256" y="132"/>
                </a:lnTo>
                <a:lnTo>
                  <a:pt x="254" y="130"/>
                </a:lnTo>
                <a:lnTo>
                  <a:pt x="254" y="132"/>
                </a:lnTo>
                <a:lnTo>
                  <a:pt x="252" y="131"/>
                </a:lnTo>
                <a:lnTo>
                  <a:pt x="255" y="133"/>
                </a:lnTo>
                <a:lnTo>
                  <a:pt x="254" y="135"/>
                </a:lnTo>
                <a:lnTo>
                  <a:pt x="252" y="133"/>
                </a:lnTo>
                <a:lnTo>
                  <a:pt x="251" y="134"/>
                </a:lnTo>
                <a:lnTo>
                  <a:pt x="250" y="133"/>
                </a:lnTo>
                <a:lnTo>
                  <a:pt x="251" y="131"/>
                </a:lnTo>
                <a:lnTo>
                  <a:pt x="248" y="130"/>
                </a:lnTo>
                <a:lnTo>
                  <a:pt x="249" y="132"/>
                </a:lnTo>
                <a:lnTo>
                  <a:pt x="248" y="133"/>
                </a:lnTo>
                <a:lnTo>
                  <a:pt x="249" y="133"/>
                </a:lnTo>
                <a:lnTo>
                  <a:pt x="246" y="133"/>
                </a:lnTo>
                <a:lnTo>
                  <a:pt x="249" y="135"/>
                </a:lnTo>
                <a:lnTo>
                  <a:pt x="248" y="136"/>
                </a:lnTo>
                <a:lnTo>
                  <a:pt x="249" y="139"/>
                </a:lnTo>
                <a:lnTo>
                  <a:pt x="245" y="135"/>
                </a:lnTo>
                <a:lnTo>
                  <a:pt x="246" y="139"/>
                </a:lnTo>
                <a:lnTo>
                  <a:pt x="245" y="139"/>
                </a:lnTo>
                <a:lnTo>
                  <a:pt x="245" y="142"/>
                </a:lnTo>
                <a:lnTo>
                  <a:pt x="244" y="143"/>
                </a:lnTo>
                <a:lnTo>
                  <a:pt x="240" y="141"/>
                </a:lnTo>
                <a:lnTo>
                  <a:pt x="239" y="142"/>
                </a:lnTo>
                <a:lnTo>
                  <a:pt x="242" y="145"/>
                </a:lnTo>
                <a:lnTo>
                  <a:pt x="236" y="144"/>
                </a:lnTo>
                <a:lnTo>
                  <a:pt x="237" y="147"/>
                </a:lnTo>
                <a:lnTo>
                  <a:pt x="237" y="150"/>
                </a:lnTo>
                <a:lnTo>
                  <a:pt x="235" y="145"/>
                </a:lnTo>
                <a:lnTo>
                  <a:pt x="233" y="145"/>
                </a:lnTo>
                <a:lnTo>
                  <a:pt x="231" y="139"/>
                </a:lnTo>
                <a:lnTo>
                  <a:pt x="231" y="143"/>
                </a:lnTo>
                <a:lnTo>
                  <a:pt x="233" y="149"/>
                </a:lnTo>
                <a:lnTo>
                  <a:pt x="230" y="147"/>
                </a:lnTo>
                <a:lnTo>
                  <a:pt x="230" y="151"/>
                </a:lnTo>
                <a:lnTo>
                  <a:pt x="227" y="148"/>
                </a:lnTo>
                <a:lnTo>
                  <a:pt x="230" y="155"/>
                </a:lnTo>
                <a:lnTo>
                  <a:pt x="228" y="157"/>
                </a:lnTo>
                <a:lnTo>
                  <a:pt x="226" y="155"/>
                </a:lnTo>
                <a:lnTo>
                  <a:pt x="226" y="156"/>
                </a:lnTo>
                <a:lnTo>
                  <a:pt x="223" y="152"/>
                </a:lnTo>
                <a:lnTo>
                  <a:pt x="223" y="154"/>
                </a:lnTo>
                <a:lnTo>
                  <a:pt x="225" y="156"/>
                </a:lnTo>
                <a:lnTo>
                  <a:pt x="225" y="159"/>
                </a:lnTo>
                <a:lnTo>
                  <a:pt x="222" y="158"/>
                </a:lnTo>
                <a:lnTo>
                  <a:pt x="221" y="162"/>
                </a:lnTo>
                <a:lnTo>
                  <a:pt x="219" y="159"/>
                </a:lnTo>
                <a:lnTo>
                  <a:pt x="216" y="158"/>
                </a:lnTo>
                <a:lnTo>
                  <a:pt x="221" y="158"/>
                </a:lnTo>
                <a:lnTo>
                  <a:pt x="218" y="157"/>
                </a:lnTo>
                <a:lnTo>
                  <a:pt x="219" y="156"/>
                </a:lnTo>
                <a:lnTo>
                  <a:pt x="220" y="154"/>
                </a:lnTo>
                <a:lnTo>
                  <a:pt x="217" y="152"/>
                </a:lnTo>
                <a:lnTo>
                  <a:pt x="218" y="147"/>
                </a:lnTo>
                <a:lnTo>
                  <a:pt x="217" y="152"/>
                </a:lnTo>
                <a:lnTo>
                  <a:pt x="218" y="155"/>
                </a:lnTo>
                <a:lnTo>
                  <a:pt x="217" y="157"/>
                </a:lnTo>
                <a:lnTo>
                  <a:pt x="213" y="154"/>
                </a:lnTo>
                <a:lnTo>
                  <a:pt x="213" y="149"/>
                </a:lnTo>
                <a:lnTo>
                  <a:pt x="212" y="147"/>
                </a:lnTo>
                <a:lnTo>
                  <a:pt x="212" y="146"/>
                </a:lnTo>
                <a:lnTo>
                  <a:pt x="212" y="144"/>
                </a:lnTo>
                <a:lnTo>
                  <a:pt x="212" y="141"/>
                </a:lnTo>
                <a:lnTo>
                  <a:pt x="209" y="141"/>
                </a:lnTo>
                <a:lnTo>
                  <a:pt x="206" y="139"/>
                </a:lnTo>
                <a:lnTo>
                  <a:pt x="209" y="135"/>
                </a:lnTo>
                <a:lnTo>
                  <a:pt x="206" y="135"/>
                </a:lnTo>
                <a:lnTo>
                  <a:pt x="207" y="132"/>
                </a:lnTo>
                <a:lnTo>
                  <a:pt x="206" y="135"/>
                </a:lnTo>
                <a:lnTo>
                  <a:pt x="204" y="135"/>
                </a:lnTo>
                <a:lnTo>
                  <a:pt x="206" y="132"/>
                </a:lnTo>
                <a:lnTo>
                  <a:pt x="204" y="133"/>
                </a:lnTo>
                <a:lnTo>
                  <a:pt x="204" y="135"/>
                </a:lnTo>
                <a:lnTo>
                  <a:pt x="203" y="135"/>
                </a:lnTo>
                <a:lnTo>
                  <a:pt x="201" y="131"/>
                </a:lnTo>
                <a:lnTo>
                  <a:pt x="201" y="130"/>
                </a:lnTo>
                <a:lnTo>
                  <a:pt x="199" y="130"/>
                </a:lnTo>
                <a:lnTo>
                  <a:pt x="199" y="129"/>
                </a:lnTo>
                <a:lnTo>
                  <a:pt x="198" y="129"/>
                </a:lnTo>
                <a:lnTo>
                  <a:pt x="197" y="128"/>
                </a:lnTo>
                <a:lnTo>
                  <a:pt x="196" y="127"/>
                </a:lnTo>
                <a:lnTo>
                  <a:pt x="195" y="127"/>
                </a:lnTo>
                <a:lnTo>
                  <a:pt x="194" y="124"/>
                </a:lnTo>
                <a:lnTo>
                  <a:pt x="194" y="122"/>
                </a:lnTo>
                <a:lnTo>
                  <a:pt x="194" y="120"/>
                </a:lnTo>
                <a:lnTo>
                  <a:pt x="194" y="117"/>
                </a:lnTo>
                <a:lnTo>
                  <a:pt x="194" y="113"/>
                </a:lnTo>
                <a:lnTo>
                  <a:pt x="190" y="113"/>
                </a:lnTo>
                <a:lnTo>
                  <a:pt x="190" y="111"/>
                </a:lnTo>
                <a:lnTo>
                  <a:pt x="190" y="108"/>
                </a:lnTo>
                <a:lnTo>
                  <a:pt x="191" y="106"/>
                </a:lnTo>
                <a:lnTo>
                  <a:pt x="190" y="105"/>
                </a:lnTo>
                <a:lnTo>
                  <a:pt x="191" y="101"/>
                </a:lnTo>
                <a:lnTo>
                  <a:pt x="190" y="100"/>
                </a:lnTo>
                <a:lnTo>
                  <a:pt x="188" y="100"/>
                </a:lnTo>
                <a:lnTo>
                  <a:pt x="153" y="101"/>
                </a:lnTo>
                <a:lnTo>
                  <a:pt x="153" y="100"/>
                </a:lnTo>
                <a:lnTo>
                  <a:pt x="134" y="100"/>
                </a:lnTo>
                <a:lnTo>
                  <a:pt x="120" y="99"/>
                </a:lnTo>
                <a:lnTo>
                  <a:pt x="89" y="99"/>
                </a:lnTo>
                <a:lnTo>
                  <a:pt x="83" y="99"/>
                </a:lnTo>
                <a:lnTo>
                  <a:pt x="82" y="99"/>
                </a:lnTo>
                <a:lnTo>
                  <a:pt x="75" y="99"/>
                </a:lnTo>
                <a:lnTo>
                  <a:pt x="69" y="98"/>
                </a:lnTo>
                <a:lnTo>
                  <a:pt x="68" y="99"/>
                </a:lnTo>
                <a:lnTo>
                  <a:pt x="66" y="102"/>
                </a:lnTo>
                <a:lnTo>
                  <a:pt x="62" y="103"/>
                </a:lnTo>
                <a:lnTo>
                  <a:pt x="62" y="98"/>
                </a:lnTo>
                <a:lnTo>
                  <a:pt x="34" y="98"/>
                </a:lnTo>
                <a:lnTo>
                  <a:pt x="29" y="97"/>
                </a:lnTo>
                <a:lnTo>
                  <a:pt x="27" y="97"/>
                </a:lnTo>
                <a:lnTo>
                  <a:pt x="2" y="96"/>
                </a:lnTo>
                <a:lnTo>
                  <a:pt x="1" y="96"/>
                </a:lnTo>
                <a:lnTo>
                  <a:pt x="0" y="93"/>
                </a:lnTo>
                <a:lnTo>
                  <a:pt x="0" y="91"/>
                </a:lnTo>
                <a:lnTo>
                  <a:pt x="10" y="57"/>
                </a:lnTo>
                <a:lnTo>
                  <a:pt x="13" y="46"/>
                </a:lnTo>
                <a:lnTo>
                  <a:pt x="16" y="38"/>
                </a:lnTo>
                <a:lnTo>
                  <a:pt x="16" y="37"/>
                </a:lnTo>
                <a:lnTo>
                  <a:pt x="18" y="31"/>
                </a:lnTo>
                <a:lnTo>
                  <a:pt x="18" y="28"/>
                </a:lnTo>
                <a:lnTo>
                  <a:pt x="22" y="16"/>
                </a:lnTo>
                <a:close/>
                <a:moveTo>
                  <a:pt x="244" y="183"/>
                </a:moveTo>
                <a:lnTo>
                  <a:pt x="238" y="177"/>
                </a:lnTo>
                <a:lnTo>
                  <a:pt x="240" y="176"/>
                </a:lnTo>
                <a:lnTo>
                  <a:pt x="244" y="177"/>
                </a:lnTo>
                <a:lnTo>
                  <a:pt x="243" y="178"/>
                </a:lnTo>
                <a:lnTo>
                  <a:pt x="245" y="179"/>
                </a:lnTo>
                <a:lnTo>
                  <a:pt x="245" y="176"/>
                </a:lnTo>
                <a:lnTo>
                  <a:pt x="250" y="167"/>
                </a:lnTo>
                <a:lnTo>
                  <a:pt x="252" y="166"/>
                </a:lnTo>
                <a:lnTo>
                  <a:pt x="254" y="164"/>
                </a:lnTo>
                <a:lnTo>
                  <a:pt x="259" y="162"/>
                </a:lnTo>
                <a:lnTo>
                  <a:pt x="260" y="165"/>
                </a:lnTo>
                <a:lnTo>
                  <a:pt x="259" y="167"/>
                </a:lnTo>
                <a:lnTo>
                  <a:pt x="262" y="163"/>
                </a:lnTo>
                <a:lnTo>
                  <a:pt x="264" y="166"/>
                </a:lnTo>
                <a:lnTo>
                  <a:pt x="263" y="169"/>
                </a:lnTo>
                <a:lnTo>
                  <a:pt x="263" y="167"/>
                </a:lnTo>
                <a:lnTo>
                  <a:pt x="262" y="169"/>
                </a:lnTo>
                <a:lnTo>
                  <a:pt x="267" y="171"/>
                </a:lnTo>
                <a:lnTo>
                  <a:pt x="267" y="175"/>
                </a:lnTo>
                <a:lnTo>
                  <a:pt x="268" y="176"/>
                </a:lnTo>
                <a:lnTo>
                  <a:pt x="267" y="177"/>
                </a:lnTo>
                <a:lnTo>
                  <a:pt x="270" y="177"/>
                </a:lnTo>
                <a:lnTo>
                  <a:pt x="263" y="177"/>
                </a:lnTo>
                <a:lnTo>
                  <a:pt x="260" y="176"/>
                </a:lnTo>
                <a:lnTo>
                  <a:pt x="260" y="177"/>
                </a:lnTo>
                <a:lnTo>
                  <a:pt x="260" y="174"/>
                </a:lnTo>
                <a:lnTo>
                  <a:pt x="258" y="177"/>
                </a:lnTo>
                <a:lnTo>
                  <a:pt x="248" y="178"/>
                </a:lnTo>
                <a:lnTo>
                  <a:pt x="245" y="180"/>
                </a:lnTo>
                <a:lnTo>
                  <a:pt x="244" y="183"/>
                </a:lnTo>
                <a:close/>
                <a:moveTo>
                  <a:pt x="312" y="190"/>
                </a:moveTo>
                <a:lnTo>
                  <a:pt x="303" y="189"/>
                </a:lnTo>
                <a:lnTo>
                  <a:pt x="292" y="185"/>
                </a:lnTo>
                <a:lnTo>
                  <a:pt x="295" y="185"/>
                </a:lnTo>
                <a:lnTo>
                  <a:pt x="296" y="184"/>
                </a:lnTo>
                <a:lnTo>
                  <a:pt x="294" y="183"/>
                </a:lnTo>
                <a:lnTo>
                  <a:pt x="297" y="183"/>
                </a:lnTo>
                <a:lnTo>
                  <a:pt x="303" y="183"/>
                </a:lnTo>
                <a:lnTo>
                  <a:pt x="305" y="185"/>
                </a:lnTo>
                <a:lnTo>
                  <a:pt x="311" y="182"/>
                </a:lnTo>
                <a:lnTo>
                  <a:pt x="311" y="183"/>
                </a:lnTo>
                <a:lnTo>
                  <a:pt x="312" y="182"/>
                </a:lnTo>
                <a:lnTo>
                  <a:pt x="311" y="181"/>
                </a:lnTo>
                <a:lnTo>
                  <a:pt x="312" y="179"/>
                </a:lnTo>
                <a:lnTo>
                  <a:pt x="312" y="177"/>
                </a:lnTo>
                <a:lnTo>
                  <a:pt x="306" y="182"/>
                </a:lnTo>
                <a:lnTo>
                  <a:pt x="311" y="177"/>
                </a:lnTo>
                <a:lnTo>
                  <a:pt x="311" y="174"/>
                </a:lnTo>
                <a:lnTo>
                  <a:pt x="309" y="172"/>
                </a:lnTo>
                <a:lnTo>
                  <a:pt x="311" y="174"/>
                </a:lnTo>
                <a:lnTo>
                  <a:pt x="314" y="179"/>
                </a:lnTo>
                <a:lnTo>
                  <a:pt x="317" y="186"/>
                </a:lnTo>
                <a:lnTo>
                  <a:pt x="315" y="189"/>
                </a:lnTo>
                <a:lnTo>
                  <a:pt x="312" y="190"/>
                </a:lnTo>
                <a:close/>
                <a:moveTo>
                  <a:pt x="242" y="165"/>
                </a:moveTo>
                <a:lnTo>
                  <a:pt x="241" y="164"/>
                </a:lnTo>
                <a:lnTo>
                  <a:pt x="243" y="162"/>
                </a:lnTo>
                <a:lnTo>
                  <a:pt x="246" y="159"/>
                </a:lnTo>
                <a:lnTo>
                  <a:pt x="250" y="159"/>
                </a:lnTo>
                <a:lnTo>
                  <a:pt x="249" y="160"/>
                </a:lnTo>
                <a:lnTo>
                  <a:pt x="242" y="165"/>
                </a:lnTo>
                <a:close/>
                <a:moveTo>
                  <a:pt x="272" y="177"/>
                </a:moveTo>
                <a:lnTo>
                  <a:pt x="268" y="174"/>
                </a:lnTo>
                <a:lnTo>
                  <a:pt x="268" y="172"/>
                </a:lnTo>
                <a:lnTo>
                  <a:pt x="271" y="171"/>
                </a:lnTo>
                <a:lnTo>
                  <a:pt x="272" y="173"/>
                </a:lnTo>
                <a:lnTo>
                  <a:pt x="272" y="169"/>
                </a:lnTo>
                <a:lnTo>
                  <a:pt x="273" y="169"/>
                </a:lnTo>
                <a:lnTo>
                  <a:pt x="272" y="177"/>
                </a:lnTo>
                <a:close/>
                <a:moveTo>
                  <a:pt x="235" y="168"/>
                </a:moveTo>
                <a:lnTo>
                  <a:pt x="232" y="168"/>
                </a:lnTo>
                <a:lnTo>
                  <a:pt x="237" y="165"/>
                </a:lnTo>
                <a:lnTo>
                  <a:pt x="237" y="168"/>
                </a:lnTo>
                <a:lnTo>
                  <a:pt x="235" y="168"/>
                </a:lnTo>
                <a:close/>
                <a:moveTo>
                  <a:pt x="213" y="154"/>
                </a:moveTo>
                <a:lnTo>
                  <a:pt x="215" y="157"/>
                </a:lnTo>
                <a:lnTo>
                  <a:pt x="214" y="159"/>
                </a:lnTo>
                <a:lnTo>
                  <a:pt x="215" y="159"/>
                </a:lnTo>
                <a:lnTo>
                  <a:pt x="213" y="160"/>
                </a:lnTo>
                <a:lnTo>
                  <a:pt x="213" y="155"/>
                </a:lnTo>
                <a:lnTo>
                  <a:pt x="213" y="154"/>
                </a:lnTo>
                <a:close/>
                <a:moveTo>
                  <a:pt x="228" y="170"/>
                </a:moveTo>
                <a:lnTo>
                  <a:pt x="229" y="168"/>
                </a:lnTo>
                <a:lnTo>
                  <a:pt x="231" y="167"/>
                </a:lnTo>
                <a:lnTo>
                  <a:pt x="231" y="168"/>
                </a:lnTo>
                <a:lnTo>
                  <a:pt x="228" y="170"/>
                </a:lnTo>
                <a:close/>
                <a:moveTo>
                  <a:pt x="255" y="96"/>
                </a:moveTo>
                <a:lnTo>
                  <a:pt x="260" y="102"/>
                </a:lnTo>
                <a:lnTo>
                  <a:pt x="257" y="102"/>
                </a:lnTo>
                <a:lnTo>
                  <a:pt x="258" y="101"/>
                </a:lnTo>
                <a:lnTo>
                  <a:pt x="255" y="96"/>
                </a:lnTo>
                <a:close/>
                <a:moveTo>
                  <a:pt x="291" y="184"/>
                </a:moveTo>
                <a:lnTo>
                  <a:pt x="288" y="181"/>
                </a:lnTo>
                <a:lnTo>
                  <a:pt x="291" y="182"/>
                </a:lnTo>
                <a:lnTo>
                  <a:pt x="291" y="184"/>
                </a:lnTo>
                <a:close/>
                <a:moveTo>
                  <a:pt x="306" y="111"/>
                </a:moveTo>
                <a:lnTo>
                  <a:pt x="308" y="112"/>
                </a:lnTo>
                <a:lnTo>
                  <a:pt x="307" y="114"/>
                </a:lnTo>
                <a:lnTo>
                  <a:pt x="306" y="111"/>
                </a:lnTo>
                <a:close/>
                <a:moveTo>
                  <a:pt x="240" y="150"/>
                </a:moveTo>
                <a:lnTo>
                  <a:pt x="239" y="149"/>
                </a:lnTo>
                <a:lnTo>
                  <a:pt x="239" y="147"/>
                </a:lnTo>
                <a:lnTo>
                  <a:pt x="240" y="149"/>
                </a:lnTo>
                <a:lnTo>
                  <a:pt x="240" y="150"/>
                </a:lnTo>
                <a:close/>
                <a:moveTo>
                  <a:pt x="285" y="133"/>
                </a:moveTo>
                <a:lnTo>
                  <a:pt x="288" y="133"/>
                </a:lnTo>
                <a:lnTo>
                  <a:pt x="286" y="134"/>
                </a:lnTo>
                <a:lnTo>
                  <a:pt x="285" y="133"/>
                </a:lnTo>
                <a:close/>
                <a:moveTo>
                  <a:pt x="238" y="166"/>
                </a:moveTo>
                <a:lnTo>
                  <a:pt x="239" y="164"/>
                </a:lnTo>
                <a:lnTo>
                  <a:pt x="240" y="165"/>
                </a:lnTo>
                <a:lnTo>
                  <a:pt x="238" y="166"/>
                </a:lnTo>
                <a:close/>
                <a:moveTo>
                  <a:pt x="286" y="179"/>
                </a:moveTo>
                <a:lnTo>
                  <a:pt x="284" y="179"/>
                </a:lnTo>
                <a:lnTo>
                  <a:pt x="285" y="178"/>
                </a:lnTo>
                <a:lnTo>
                  <a:pt x="286" y="179"/>
                </a:lnTo>
                <a:close/>
                <a:moveTo>
                  <a:pt x="241" y="188"/>
                </a:moveTo>
                <a:lnTo>
                  <a:pt x="239" y="187"/>
                </a:lnTo>
                <a:lnTo>
                  <a:pt x="240" y="187"/>
                </a:lnTo>
                <a:lnTo>
                  <a:pt x="241" y="188"/>
                </a:lnTo>
                <a:close/>
                <a:moveTo>
                  <a:pt x="297" y="100"/>
                </a:moveTo>
                <a:lnTo>
                  <a:pt x="296" y="100"/>
                </a:lnTo>
                <a:lnTo>
                  <a:pt x="298" y="99"/>
                </a:lnTo>
                <a:lnTo>
                  <a:pt x="297" y="100"/>
                </a:lnTo>
                <a:close/>
                <a:moveTo>
                  <a:pt x="271" y="171"/>
                </a:moveTo>
                <a:lnTo>
                  <a:pt x="270" y="169"/>
                </a:lnTo>
                <a:lnTo>
                  <a:pt x="271" y="169"/>
                </a:lnTo>
                <a:lnTo>
                  <a:pt x="271" y="171"/>
                </a:lnTo>
                <a:close/>
                <a:moveTo>
                  <a:pt x="230" y="70"/>
                </a:moveTo>
                <a:lnTo>
                  <a:pt x="229" y="69"/>
                </a:lnTo>
                <a:lnTo>
                  <a:pt x="230" y="68"/>
                </a:lnTo>
                <a:lnTo>
                  <a:pt x="230" y="70"/>
                </a:lnTo>
                <a:close/>
                <a:moveTo>
                  <a:pt x="251" y="159"/>
                </a:moveTo>
                <a:lnTo>
                  <a:pt x="250" y="158"/>
                </a:lnTo>
                <a:lnTo>
                  <a:pt x="252" y="158"/>
                </a:lnTo>
                <a:lnTo>
                  <a:pt x="251" y="15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5" name="Freeform 551"/>
          <p:cNvSpPr>
            <a:spLocks/>
          </p:cNvSpPr>
          <p:nvPr/>
        </p:nvSpPr>
        <p:spPr bwMode="auto">
          <a:xfrm>
            <a:off x="7713663" y="2684463"/>
            <a:ext cx="508000" cy="257175"/>
          </a:xfrm>
          <a:custGeom>
            <a:avLst/>
            <a:gdLst>
              <a:gd name="T0" fmla="*/ 2147483647 w 320"/>
              <a:gd name="T1" fmla="*/ 2147483647 h 162"/>
              <a:gd name="T2" fmla="*/ 2147483647 w 320"/>
              <a:gd name="T3" fmla="*/ 2147483647 h 162"/>
              <a:gd name="T4" fmla="*/ 2147483647 w 320"/>
              <a:gd name="T5" fmla="*/ 2147483647 h 162"/>
              <a:gd name="T6" fmla="*/ 2147483647 w 320"/>
              <a:gd name="T7" fmla="*/ 2147483647 h 162"/>
              <a:gd name="T8" fmla="*/ 2147483647 w 320"/>
              <a:gd name="T9" fmla="*/ 2147483647 h 162"/>
              <a:gd name="T10" fmla="*/ 2147483647 w 320"/>
              <a:gd name="T11" fmla="*/ 2147483647 h 162"/>
              <a:gd name="T12" fmla="*/ 2147483647 w 320"/>
              <a:gd name="T13" fmla="*/ 2147483647 h 162"/>
              <a:gd name="T14" fmla="*/ 2147483647 w 320"/>
              <a:gd name="T15" fmla="*/ 2147483647 h 162"/>
              <a:gd name="T16" fmla="*/ 2147483647 w 320"/>
              <a:gd name="T17" fmla="*/ 2147483647 h 162"/>
              <a:gd name="T18" fmla="*/ 2147483647 w 320"/>
              <a:gd name="T19" fmla="*/ 2147483647 h 162"/>
              <a:gd name="T20" fmla="*/ 2147483647 w 320"/>
              <a:gd name="T21" fmla="*/ 2147483647 h 162"/>
              <a:gd name="T22" fmla="*/ 2147483647 w 320"/>
              <a:gd name="T23" fmla="*/ 2147483647 h 162"/>
              <a:gd name="T24" fmla="*/ 2147483647 w 320"/>
              <a:gd name="T25" fmla="*/ 2147483647 h 162"/>
              <a:gd name="T26" fmla="*/ 2147483647 w 320"/>
              <a:gd name="T27" fmla="*/ 2147483647 h 162"/>
              <a:gd name="T28" fmla="*/ 2147483647 w 320"/>
              <a:gd name="T29" fmla="*/ 2147483647 h 162"/>
              <a:gd name="T30" fmla="*/ 2147483647 w 320"/>
              <a:gd name="T31" fmla="*/ 2147483647 h 162"/>
              <a:gd name="T32" fmla="*/ 2147483647 w 320"/>
              <a:gd name="T33" fmla="*/ 2147483647 h 162"/>
              <a:gd name="T34" fmla="*/ 2147483647 w 320"/>
              <a:gd name="T35" fmla="*/ 2147483647 h 162"/>
              <a:gd name="T36" fmla="*/ 2147483647 w 320"/>
              <a:gd name="T37" fmla="*/ 2147483647 h 162"/>
              <a:gd name="T38" fmla="*/ 2147483647 w 320"/>
              <a:gd name="T39" fmla="*/ 2147483647 h 162"/>
              <a:gd name="T40" fmla="*/ 2147483647 w 320"/>
              <a:gd name="T41" fmla="*/ 2147483647 h 162"/>
              <a:gd name="T42" fmla="*/ 2147483647 w 320"/>
              <a:gd name="T43" fmla="*/ 2147483647 h 162"/>
              <a:gd name="T44" fmla="*/ 2147483647 w 320"/>
              <a:gd name="T45" fmla="*/ 2147483647 h 162"/>
              <a:gd name="T46" fmla="*/ 2147483647 w 320"/>
              <a:gd name="T47" fmla="*/ 2147483647 h 162"/>
              <a:gd name="T48" fmla="*/ 2147483647 w 320"/>
              <a:gd name="T49" fmla="*/ 2147483647 h 162"/>
              <a:gd name="T50" fmla="*/ 2147483647 w 320"/>
              <a:gd name="T51" fmla="*/ 2147483647 h 162"/>
              <a:gd name="T52" fmla="*/ 2147483647 w 320"/>
              <a:gd name="T53" fmla="*/ 2147483647 h 162"/>
              <a:gd name="T54" fmla="*/ 2147483647 w 320"/>
              <a:gd name="T55" fmla="*/ 2147483647 h 162"/>
              <a:gd name="T56" fmla="*/ 2147483647 w 320"/>
              <a:gd name="T57" fmla="*/ 2147483647 h 162"/>
              <a:gd name="T58" fmla="*/ 2147483647 w 320"/>
              <a:gd name="T59" fmla="*/ 2147483647 h 162"/>
              <a:gd name="T60" fmla="*/ 2147483647 w 320"/>
              <a:gd name="T61" fmla="*/ 2147483647 h 162"/>
              <a:gd name="T62" fmla="*/ 2147483647 w 320"/>
              <a:gd name="T63" fmla="*/ 2147483647 h 162"/>
              <a:gd name="T64" fmla="*/ 2147483647 w 320"/>
              <a:gd name="T65" fmla="*/ 2147483647 h 162"/>
              <a:gd name="T66" fmla="*/ 2147483647 w 320"/>
              <a:gd name="T67" fmla="*/ 2147483647 h 162"/>
              <a:gd name="T68" fmla="*/ 2147483647 w 320"/>
              <a:gd name="T69" fmla="*/ 2147483647 h 162"/>
              <a:gd name="T70" fmla="*/ 2147483647 w 320"/>
              <a:gd name="T71" fmla="*/ 2147483647 h 162"/>
              <a:gd name="T72" fmla="*/ 2147483647 w 320"/>
              <a:gd name="T73" fmla="*/ 2147483647 h 162"/>
              <a:gd name="T74" fmla="*/ 2147483647 w 320"/>
              <a:gd name="T75" fmla="*/ 2147483647 h 162"/>
              <a:gd name="T76" fmla="*/ 2147483647 w 320"/>
              <a:gd name="T77" fmla="*/ 2147483647 h 162"/>
              <a:gd name="T78" fmla="*/ 2147483647 w 320"/>
              <a:gd name="T79" fmla="*/ 2147483647 h 162"/>
              <a:gd name="T80" fmla="*/ 2147483647 w 320"/>
              <a:gd name="T81" fmla="*/ 2147483647 h 162"/>
              <a:gd name="T82" fmla="*/ 2147483647 w 320"/>
              <a:gd name="T83" fmla="*/ 2147483647 h 162"/>
              <a:gd name="T84" fmla="*/ 2147483647 w 320"/>
              <a:gd name="T85" fmla="*/ 2147483647 h 162"/>
              <a:gd name="T86" fmla="*/ 2147483647 w 320"/>
              <a:gd name="T87" fmla="*/ 2147483647 h 162"/>
              <a:gd name="T88" fmla="*/ 2147483647 w 320"/>
              <a:gd name="T89" fmla="*/ 2147483647 h 162"/>
              <a:gd name="T90" fmla="*/ 2147483647 w 320"/>
              <a:gd name="T91" fmla="*/ 2147483647 h 162"/>
              <a:gd name="T92" fmla="*/ 2147483647 w 320"/>
              <a:gd name="T93" fmla="*/ 2147483647 h 162"/>
              <a:gd name="T94" fmla="*/ 2147483647 w 320"/>
              <a:gd name="T95" fmla="*/ 2147483647 h 162"/>
              <a:gd name="T96" fmla="*/ 2147483647 w 320"/>
              <a:gd name="T97" fmla="*/ 2147483647 h 162"/>
              <a:gd name="T98" fmla="*/ 2147483647 w 320"/>
              <a:gd name="T99" fmla="*/ 2147483647 h 162"/>
              <a:gd name="T100" fmla="*/ 2147483647 w 320"/>
              <a:gd name="T101" fmla="*/ 2147483647 h 162"/>
              <a:gd name="T102" fmla="*/ 2147483647 w 320"/>
              <a:gd name="T103" fmla="*/ 2147483647 h 162"/>
              <a:gd name="T104" fmla="*/ 2147483647 w 320"/>
              <a:gd name="T105" fmla="*/ 2147483647 h 162"/>
              <a:gd name="T106" fmla="*/ 2147483647 w 320"/>
              <a:gd name="T107" fmla="*/ 2147483647 h 162"/>
              <a:gd name="T108" fmla="*/ 2147483647 w 320"/>
              <a:gd name="T109" fmla="*/ 2147483647 h 162"/>
              <a:gd name="T110" fmla="*/ 2147483647 w 320"/>
              <a:gd name="T111" fmla="*/ 2147483647 h 162"/>
              <a:gd name="T112" fmla="*/ 2147483647 w 320"/>
              <a:gd name="T113" fmla="*/ 2147483647 h 162"/>
              <a:gd name="T114" fmla="*/ 2147483647 w 320"/>
              <a:gd name="T115" fmla="*/ 2147483647 h 162"/>
              <a:gd name="T116" fmla="*/ 2147483647 w 320"/>
              <a:gd name="T117" fmla="*/ 2147483647 h 162"/>
              <a:gd name="T118" fmla="*/ 2147483647 w 320"/>
              <a:gd name="T119" fmla="*/ 2147483647 h 162"/>
              <a:gd name="T120" fmla="*/ 2147483647 w 320"/>
              <a:gd name="T121" fmla="*/ 2147483647 h 162"/>
              <a:gd name="T122" fmla="*/ 2147483647 w 320"/>
              <a:gd name="T123" fmla="*/ 2147483647 h 162"/>
              <a:gd name="T124" fmla="*/ 2147483647 w 320"/>
              <a:gd name="T125" fmla="*/ 2147483647 h 1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0" h="162">
                <a:moveTo>
                  <a:pt x="22" y="16"/>
                </a:moveTo>
                <a:lnTo>
                  <a:pt x="50" y="18"/>
                </a:lnTo>
                <a:lnTo>
                  <a:pt x="54" y="17"/>
                </a:lnTo>
                <a:lnTo>
                  <a:pt x="56" y="18"/>
                </a:lnTo>
                <a:lnTo>
                  <a:pt x="94" y="19"/>
                </a:lnTo>
                <a:lnTo>
                  <a:pt x="122" y="20"/>
                </a:lnTo>
                <a:lnTo>
                  <a:pt x="133" y="20"/>
                </a:lnTo>
                <a:lnTo>
                  <a:pt x="136" y="21"/>
                </a:lnTo>
                <a:lnTo>
                  <a:pt x="148" y="21"/>
                </a:lnTo>
                <a:lnTo>
                  <a:pt x="176" y="22"/>
                </a:lnTo>
                <a:lnTo>
                  <a:pt x="192" y="22"/>
                </a:lnTo>
                <a:lnTo>
                  <a:pt x="197" y="23"/>
                </a:lnTo>
                <a:lnTo>
                  <a:pt x="198" y="22"/>
                </a:lnTo>
                <a:lnTo>
                  <a:pt x="201" y="18"/>
                </a:lnTo>
                <a:lnTo>
                  <a:pt x="202" y="17"/>
                </a:lnTo>
                <a:lnTo>
                  <a:pt x="203" y="17"/>
                </a:lnTo>
                <a:lnTo>
                  <a:pt x="206" y="17"/>
                </a:lnTo>
                <a:lnTo>
                  <a:pt x="208" y="18"/>
                </a:lnTo>
                <a:lnTo>
                  <a:pt x="208" y="15"/>
                </a:lnTo>
                <a:lnTo>
                  <a:pt x="208" y="12"/>
                </a:lnTo>
                <a:lnTo>
                  <a:pt x="210" y="9"/>
                </a:lnTo>
                <a:lnTo>
                  <a:pt x="213" y="8"/>
                </a:lnTo>
                <a:lnTo>
                  <a:pt x="219" y="10"/>
                </a:lnTo>
                <a:lnTo>
                  <a:pt x="219" y="8"/>
                </a:lnTo>
                <a:lnTo>
                  <a:pt x="221" y="4"/>
                </a:lnTo>
                <a:lnTo>
                  <a:pt x="222" y="4"/>
                </a:lnTo>
                <a:lnTo>
                  <a:pt x="223" y="3"/>
                </a:lnTo>
                <a:lnTo>
                  <a:pt x="225" y="3"/>
                </a:lnTo>
                <a:lnTo>
                  <a:pt x="227" y="3"/>
                </a:lnTo>
                <a:lnTo>
                  <a:pt x="230" y="1"/>
                </a:lnTo>
                <a:lnTo>
                  <a:pt x="232" y="0"/>
                </a:lnTo>
                <a:lnTo>
                  <a:pt x="234" y="1"/>
                </a:lnTo>
                <a:lnTo>
                  <a:pt x="237" y="3"/>
                </a:lnTo>
                <a:lnTo>
                  <a:pt x="239" y="3"/>
                </a:lnTo>
                <a:lnTo>
                  <a:pt x="240" y="2"/>
                </a:lnTo>
                <a:lnTo>
                  <a:pt x="240" y="8"/>
                </a:lnTo>
                <a:lnTo>
                  <a:pt x="244" y="21"/>
                </a:lnTo>
                <a:lnTo>
                  <a:pt x="242" y="22"/>
                </a:lnTo>
                <a:lnTo>
                  <a:pt x="246" y="24"/>
                </a:lnTo>
                <a:lnTo>
                  <a:pt x="248" y="26"/>
                </a:lnTo>
                <a:lnTo>
                  <a:pt x="252" y="28"/>
                </a:lnTo>
                <a:lnTo>
                  <a:pt x="251" y="30"/>
                </a:lnTo>
                <a:lnTo>
                  <a:pt x="253" y="29"/>
                </a:lnTo>
                <a:lnTo>
                  <a:pt x="252" y="26"/>
                </a:lnTo>
                <a:lnTo>
                  <a:pt x="257" y="23"/>
                </a:lnTo>
                <a:lnTo>
                  <a:pt x="258" y="24"/>
                </a:lnTo>
                <a:lnTo>
                  <a:pt x="258" y="27"/>
                </a:lnTo>
                <a:lnTo>
                  <a:pt x="260" y="27"/>
                </a:lnTo>
                <a:lnTo>
                  <a:pt x="260" y="30"/>
                </a:lnTo>
                <a:lnTo>
                  <a:pt x="257" y="31"/>
                </a:lnTo>
                <a:lnTo>
                  <a:pt x="256" y="34"/>
                </a:lnTo>
                <a:lnTo>
                  <a:pt x="254" y="36"/>
                </a:lnTo>
                <a:lnTo>
                  <a:pt x="255" y="32"/>
                </a:lnTo>
                <a:lnTo>
                  <a:pt x="253" y="32"/>
                </a:lnTo>
                <a:lnTo>
                  <a:pt x="252" y="35"/>
                </a:lnTo>
                <a:lnTo>
                  <a:pt x="250" y="37"/>
                </a:lnTo>
                <a:lnTo>
                  <a:pt x="248" y="36"/>
                </a:lnTo>
                <a:lnTo>
                  <a:pt x="244" y="38"/>
                </a:lnTo>
                <a:lnTo>
                  <a:pt x="244" y="37"/>
                </a:lnTo>
                <a:lnTo>
                  <a:pt x="239" y="39"/>
                </a:lnTo>
                <a:lnTo>
                  <a:pt x="234" y="40"/>
                </a:lnTo>
                <a:lnTo>
                  <a:pt x="234" y="42"/>
                </a:lnTo>
                <a:lnTo>
                  <a:pt x="236" y="42"/>
                </a:lnTo>
                <a:lnTo>
                  <a:pt x="234" y="43"/>
                </a:lnTo>
                <a:lnTo>
                  <a:pt x="234" y="45"/>
                </a:lnTo>
                <a:lnTo>
                  <a:pt x="237" y="43"/>
                </a:lnTo>
                <a:lnTo>
                  <a:pt x="238" y="43"/>
                </a:lnTo>
                <a:lnTo>
                  <a:pt x="237" y="46"/>
                </a:lnTo>
                <a:lnTo>
                  <a:pt x="239" y="45"/>
                </a:lnTo>
                <a:lnTo>
                  <a:pt x="233" y="50"/>
                </a:lnTo>
                <a:lnTo>
                  <a:pt x="230" y="50"/>
                </a:lnTo>
                <a:lnTo>
                  <a:pt x="230" y="53"/>
                </a:lnTo>
                <a:lnTo>
                  <a:pt x="232" y="53"/>
                </a:lnTo>
                <a:lnTo>
                  <a:pt x="233" y="55"/>
                </a:lnTo>
                <a:lnTo>
                  <a:pt x="230" y="55"/>
                </a:lnTo>
                <a:lnTo>
                  <a:pt x="229" y="50"/>
                </a:lnTo>
                <a:lnTo>
                  <a:pt x="227" y="51"/>
                </a:lnTo>
                <a:lnTo>
                  <a:pt x="225" y="50"/>
                </a:lnTo>
                <a:lnTo>
                  <a:pt x="226" y="52"/>
                </a:lnTo>
                <a:lnTo>
                  <a:pt x="227" y="52"/>
                </a:lnTo>
                <a:lnTo>
                  <a:pt x="225" y="55"/>
                </a:lnTo>
                <a:lnTo>
                  <a:pt x="227" y="58"/>
                </a:lnTo>
                <a:lnTo>
                  <a:pt x="227" y="61"/>
                </a:lnTo>
                <a:lnTo>
                  <a:pt x="227" y="60"/>
                </a:lnTo>
                <a:lnTo>
                  <a:pt x="225" y="60"/>
                </a:lnTo>
                <a:lnTo>
                  <a:pt x="224" y="59"/>
                </a:lnTo>
                <a:lnTo>
                  <a:pt x="224" y="61"/>
                </a:lnTo>
                <a:lnTo>
                  <a:pt x="225" y="61"/>
                </a:lnTo>
                <a:lnTo>
                  <a:pt x="224" y="62"/>
                </a:lnTo>
                <a:lnTo>
                  <a:pt x="222" y="65"/>
                </a:lnTo>
                <a:lnTo>
                  <a:pt x="220" y="65"/>
                </a:lnTo>
                <a:lnTo>
                  <a:pt x="221" y="67"/>
                </a:lnTo>
                <a:lnTo>
                  <a:pt x="219" y="67"/>
                </a:lnTo>
                <a:lnTo>
                  <a:pt x="221" y="70"/>
                </a:lnTo>
                <a:lnTo>
                  <a:pt x="221" y="69"/>
                </a:lnTo>
                <a:lnTo>
                  <a:pt x="221" y="68"/>
                </a:lnTo>
                <a:lnTo>
                  <a:pt x="223" y="68"/>
                </a:lnTo>
                <a:lnTo>
                  <a:pt x="224" y="69"/>
                </a:lnTo>
                <a:lnTo>
                  <a:pt x="222" y="70"/>
                </a:lnTo>
                <a:lnTo>
                  <a:pt x="224" y="72"/>
                </a:lnTo>
                <a:lnTo>
                  <a:pt x="227" y="72"/>
                </a:lnTo>
                <a:lnTo>
                  <a:pt x="228" y="70"/>
                </a:lnTo>
                <a:lnTo>
                  <a:pt x="228" y="73"/>
                </a:lnTo>
                <a:lnTo>
                  <a:pt x="227" y="73"/>
                </a:lnTo>
                <a:lnTo>
                  <a:pt x="228" y="75"/>
                </a:lnTo>
                <a:lnTo>
                  <a:pt x="230" y="73"/>
                </a:lnTo>
                <a:lnTo>
                  <a:pt x="231" y="76"/>
                </a:lnTo>
                <a:lnTo>
                  <a:pt x="230" y="74"/>
                </a:lnTo>
                <a:lnTo>
                  <a:pt x="233" y="73"/>
                </a:lnTo>
                <a:lnTo>
                  <a:pt x="234" y="74"/>
                </a:lnTo>
                <a:lnTo>
                  <a:pt x="234" y="72"/>
                </a:lnTo>
                <a:lnTo>
                  <a:pt x="237" y="72"/>
                </a:lnTo>
                <a:lnTo>
                  <a:pt x="234" y="71"/>
                </a:lnTo>
                <a:lnTo>
                  <a:pt x="235" y="70"/>
                </a:lnTo>
                <a:lnTo>
                  <a:pt x="234" y="68"/>
                </a:lnTo>
                <a:lnTo>
                  <a:pt x="231" y="68"/>
                </a:lnTo>
                <a:lnTo>
                  <a:pt x="234" y="67"/>
                </a:lnTo>
                <a:lnTo>
                  <a:pt x="237" y="72"/>
                </a:lnTo>
                <a:lnTo>
                  <a:pt x="240" y="72"/>
                </a:lnTo>
                <a:lnTo>
                  <a:pt x="242" y="73"/>
                </a:lnTo>
                <a:lnTo>
                  <a:pt x="241" y="73"/>
                </a:lnTo>
                <a:lnTo>
                  <a:pt x="241" y="74"/>
                </a:lnTo>
                <a:lnTo>
                  <a:pt x="243" y="74"/>
                </a:lnTo>
                <a:lnTo>
                  <a:pt x="243" y="77"/>
                </a:lnTo>
                <a:lnTo>
                  <a:pt x="245" y="73"/>
                </a:lnTo>
                <a:lnTo>
                  <a:pt x="246" y="77"/>
                </a:lnTo>
                <a:lnTo>
                  <a:pt x="249" y="78"/>
                </a:lnTo>
                <a:lnTo>
                  <a:pt x="248" y="80"/>
                </a:lnTo>
                <a:lnTo>
                  <a:pt x="249" y="80"/>
                </a:lnTo>
                <a:lnTo>
                  <a:pt x="249" y="84"/>
                </a:lnTo>
                <a:lnTo>
                  <a:pt x="256" y="93"/>
                </a:lnTo>
                <a:lnTo>
                  <a:pt x="254" y="92"/>
                </a:lnTo>
                <a:lnTo>
                  <a:pt x="255" y="96"/>
                </a:lnTo>
                <a:lnTo>
                  <a:pt x="255" y="95"/>
                </a:lnTo>
                <a:lnTo>
                  <a:pt x="253" y="96"/>
                </a:lnTo>
                <a:lnTo>
                  <a:pt x="255" y="97"/>
                </a:lnTo>
                <a:lnTo>
                  <a:pt x="254" y="97"/>
                </a:lnTo>
                <a:lnTo>
                  <a:pt x="253" y="102"/>
                </a:lnTo>
                <a:lnTo>
                  <a:pt x="251" y="101"/>
                </a:lnTo>
                <a:lnTo>
                  <a:pt x="249" y="102"/>
                </a:lnTo>
                <a:lnTo>
                  <a:pt x="254" y="108"/>
                </a:lnTo>
                <a:lnTo>
                  <a:pt x="257" y="108"/>
                </a:lnTo>
                <a:lnTo>
                  <a:pt x="255" y="105"/>
                </a:lnTo>
                <a:lnTo>
                  <a:pt x="257" y="109"/>
                </a:lnTo>
                <a:lnTo>
                  <a:pt x="261" y="108"/>
                </a:lnTo>
                <a:lnTo>
                  <a:pt x="265" y="111"/>
                </a:lnTo>
                <a:lnTo>
                  <a:pt x="264" y="112"/>
                </a:lnTo>
                <a:lnTo>
                  <a:pt x="266" y="118"/>
                </a:lnTo>
                <a:lnTo>
                  <a:pt x="265" y="123"/>
                </a:lnTo>
                <a:lnTo>
                  <a:pt x="268" y="128"/>
                </a:lnTo>
                <a:lnTo>
                  <a:pt x="276" y="132"/>
                </a:lnTo>
                <a:lnTo>
                  <a:pt x="285" y="133"/>
                </a:lnTo>
                <a:lnTo>
                  <a:pt x="284" y="134"/>
                </a:lnTo>
                <a:lnTo>
                  <a:pt x="281" y="133"/>
                </a:lnTo>
                <a:lnTo>
                  <a:pt x="283" y="136"/>
                </a:lnTo>
                <a:lnTo>
                  <a:pt x="289" y="136"/>
                </a:lnTo>
                <a:lnTo>
                  <a:pt x="290" y="136"/>
                </a:lnTo>
                <a:lnTo>
                  <a:pt x="295" y="131"/>
                </a:lnTo>
                <a:lnTo>
                  <a:pt x="308" y="128"/>
                </a:lnTo>
                <a:lnTo>
                  <a:pt x="312" y="124"/>
                </a:lnTo>
                <a:lnTo>
                  <a:pt x="312" y="117"/>
                </a:lnTo>
                <a:lnTo>
                  <a:pt x="313" y="115"/>
                </a:lnTo>
                <a:lnTo>
                  <a:pt x="314" y="112"/>
                </a:lnTo>
                <a:lnTo>
                  <a:pt x="312" y="113"/>
                </a:lnTo>
                <a:lnTo>
                  <a:pt x="311" y="112"/>
                </a:lnTo>
                <a:lnTo>
                  <a:pt x="311" y="111"/>
                </a:lnTo>
                <a:lnTo>
                  <a:pt x="308" y="110"/>
                </a:lnTo>
                <a:lnTo>
                  <a:pt x="306" y="111"/>
                </a:lnTo>
                <a:lnTo>
                  <a:pt x="306" y="104"/>
                </a:lnTo>
                <a:lnTo>
                  <a:pt x="307" y="104"/>
                </a:lnTo>
                <a:lnTo>
                  <a:pt x="305" y="99"/>
                </a:lnTo>
                <a:lnTo>
                  <a:pt x="299" y="96"/>
                </a:lnTo>
                <a:lnTo>
                  <a:pt x="295" y="99"/>
                </a:lnTo>
                <a:lnTo>
                  <a:pt x="291" y="95"/>
                </a:lnTo>
                <a:lnTo>
                  <a:pt x="295" y="93"/>
                </a:lnTo>
                <a:lnTo>
                  <a:pt x="299" y="94"/>
                </a:lnTo>
                <a:lnTo>
                  <a:pt x="307" y="97"/>
                </a:lnTo>
                <a:lnTo>
                  <a:pt x="314" y="107"/>
                </a:lnTo>
                <a:lnTo>
                  <a:pt x="317" y="116"/>
                </a:lnTo>
                <a:lnTo>
                  <a:pt x="320" y="129"/>
                </a:lnTo>
                <a:lnTo>
                  <a:pt x="320" y="139"/>
                </a:lnTo>
                <a:lnTo>
                  <a:pt x="319" y="141"/>
                </a:lnTo>
                <a:lnTo>
                  <a:pt x="317" y="141"/>
                </a:lnTo>
                <a:lnTo>
                  <a:pt x="314" y="153"/>
                </a:lnTo>
                <a:lnTo>
                  <a:pt x="312" y="154"/>
                </a:lnTo>
                <a:lnTo>
                  <a:pt x="312" y="153"/>
                </a:lnTo>
                <a:lnTo>
                  <a:pt x="314" y="151"/>
                </a:lnTo>
                <a:lnTo>
                  <a:pt x="315" y="145"/>
                </a:lnTo>
                <a:lnTo>
                  <a:pt x="316" y="144"/>
                </a:lnTo>
                <a:lnTo>
                  <a:pt x="316" y="141"/>
                </a:lnTo>
                <a:lnTo>
                  <a:pt x="315" y="142"/>
                </a:lnTo>
                <a:lnTo>
                  <a:pt x="312" y="140"/>
                </a:lnTo>
                <a:lnTo>
                  <a:pt x="296" y="142"/>
                </a:lnTo>
                <a:lnTo>
                  <a:pt x="299" y="140"/>
                </a:lnTo>
                <a:lnTo>
                  <a:pt x="299" y="138"/>
                </a:lnTo>
                <a:lnTo>
                  <a:pt x="295" y="143"/>
                </a:lnTo>
                <a:lnTo>
                  <a:pt x="291" y="145"/>
                </a:lnTo>
                <a:lnTo>
                  <a:pt x="290" y="147"/>
                </a:lnTo>
                <a:lnTo>
                  <a:pt x="288" y="147"/>
                </a:lnTo>
                <a:lnTo>
                  <a:pt x="291" y="144"/>
                </a:lnTo>
                <a:lnTo>
                  <a:pt x="288" y="142"/>
                </a:lnTo>
                <a:lnTo>
                  <a:pt x="288" y="144"/>
                </a:lnTo>
                <a:lnTo>
                  <a:pt x="285" y="145"/>
                </a:lnTo>
                <a:lnTo>
                  <a:pt x="282" y="144"/>
                </a:lnTo>
                <a:lnTo>
                  <a:pt x="280" y="145"/>
                </a:lnTo>
                <a:lnTo>
                  <a:pt x="280" y="146"/>
                </a:lnTo>
                <a:lnTo>
                  <a:pt x="278" y="147"/>
                </a:lnTo>
                <a:lnTo>
                  <a:pt x="278" y="146"/>
                </a:lnTo>
                <a:lnTo>
                  <a:pt x="277" y="144"/>
                </a:lnTo>
                <a:lnTo>
                  <a:pt x="275" y="145"/>
                </a:lnTo>
                <a:lnTo>
                  <a:pt x="277" y="145"/>
                </a:lnTo>
                <a:lnTo>
                  <a:pt x="276" y="147"/>
                </a:lnTo>
                <a:lnTo>
                  <a:pt x="274" y="147"/>
                </a:lnTo>
                <a:lnTo>
                  <a:pt x="272" y="150"/>
                </a:lnTo>
                <a:lnTo>
                  <a:pt x="273" y="150"/>
                </a:lnTo>
                <a:lnTo>
                  <a:pt x="270" y="153"/>
                </a:lnTo>
                <a:lnTo>
                  <a:pt x="266" y="154"/>
                </a:lnTo>
                <a:lnTo>
                  <a:pt x="269" y="152"/>
                </a:lnTo>
                <a:lnTo>
                  <a:pt x="267" y="151"/>
                </a:lnTo>
                <a:lnTo>
                  <a:pt x="267" y="152"/>
                </a:lnTo>
                <a:lnTo>
                  <a:pt x="266" y="151"/>
                </a:lnTo>
                <a:lnTo>
                  <a:pt x="264" y="152"/>
                </a:lnTo>
                <a:lnTo>
                  <a:pt x="266" y="151"/>
                </a:lnTo>
                <a:lnTo>
                  <a:pt x="266" y="154"/>
                </a:lnTo>
                <a:lnTo>
                  <a:pt x="263" y="154"/>
                </a:lnTo>
                <a:lnTo>
                  <a:pt x="262" y="151"/>
                </a:lnTo>
                <a:lnTo>
                  <a:pt x="261" y="154"/>
                </a:lnTo>
                <a:lnTo>
                  <a:pt x="261" y="151"/>
                </a:lnTo>
                <a:lnTo>
                  <a:pt x="260" y="154"/>
                </a:lnTo>
                <a:lnTo>
                  <a:pt x="259" y="154"/>
                </a:lnTo>
                <a:lnTo>
                  <a:pt x="255" y="158"/>
                </a:lnTo>
                <a:lnTo>
                  <a:pt x="251" y="156"/>
                </a:lnTo>
                <a:lnTo>
                  <a:pt x="254" y="154"/>
                </a:lnTo>
                <a:lnTo>
                  <a:pt x="255" y="150"/>
                </a:lnTo>
                <a:lnTo>
                  <a:pt x="255" y="148"/>
                </a:lnTo>
                <a:lnTo>
                  <a:pt x="256" y="147"/>
                </a:lnTo>
                <a:lnTo>
                  <a:pt x="255" y="147"/>
                </a:lnTo>
                <a:lnTo>
                  <a:pt x="256" y="145"/>
                </a:lnTo>
                <a:lnTo>
                  <a:pt x="255" y="143"/>
                </a:lnTo>
                <a:lnTo>
                  <a:pt x="258" y="141"/>
                </a:lnTo>
                <a:lnTo>
                  <a:pt x="255" y="140"/>
                </a:lnTo>
                <a:lnTo>
                  <a:pt x="258" y="139"/>
                </a:lnTo>
                <a:lnTo>
                  <a:pt x="257" y="138"/>
                </a:lnTo>
                <a:lnTo>
                  <a:pt x="256" y="139"/>
                </a:lnTo>
                <a:lnTo>
                  <a:pt x="257" y="138"/>
                </a:lnTo>
                <a:lnTo>
                  <a:pt x="254" y="139"/>
                </a:lnTo>
                <a:lnTo>
                  <a:pt x="258" y="136"/>
                </a:lnTo>
                <a:lnTo>
                  <a:pt x="259" y="133"/>
                </a:lnTo>
                <a:lnTo>
                  <a:pt x="256" y="135"/>
                </a:lnTo>
                <a:lnTo>
                  <a:pt x="257" y="132"/>
                </a:lnTo>
                <a:lnTo>
                  <a:pt x="259" y="129"/>
                </a:lnTo>
                <a:lnTo>
                  <a:pt x="257" y="129"/>
                </a:lnTo>
                <a:lnTo>
                  <a:pt x="256" y="132"/>
                </a:lnTo>
                <a:lnTo>
                  <a:pt x="254" y="130"/>
                </a:lnTo>
                <a:lnTo>
                  <a:pt x="254" y="132"/>
                </a:lnTo>
                <a:lnTo>
                  <a:pt x="252" y="131"/>
                </a:lnTo>
                <a:lnTo>
                  <a:pt x="255" y="133"/>
                </a:lnTo>
                <a:lnTo>
                  <a:pt x="254" y="135"/>
                </a:lnTo>
                <a:lnTo>
                  <a:pt x="252" y="133"/>
                </a:lnTo>
                <a:lnTo>
                  <a:pt x="251" y="134"/>
                </a:lnTo>
                <a:lnTo>
                  <a:pt x="250" y="133"/>
                </a:lnTo>
                <a:lnTo>
                  <a:pt x="251" y="131"/>
                </a:lnTo>
                <a:lnTo>
                  <a:pt x="248" y="130"/>
                </a:lnTo>
                <a:lnTo>
                  <a:pt x="249" y="132"/>
                </a:lnTo>
                <a:lnTo>
                  <a:pt x="248" y="133"/>
                </a:lnTo>
                <a:lnTo>
                  <a:pt x="249" y="133"/>
                </a:lnTo>
                <a:lnTo>
                  <a:pt x="246" y="133"/>
                </a:lnTo>
                <a:lnTo>
                  <a:pt x="249" y="135"/>
                </a:lnTo>
                <a:lnTo>
                  <a:pt x="248" y="136"/>
                </a:lnTo>
                <a:lnTo>
                  <a:pt x="249" y="139"/>
                </a:lnTo>
                <a:lnTo>
                  <a:pt x="245" y="135"/>
                </a:lnTo>
                <a:lnTo>
                  <a:pt x="246" y="139"/>
                </a:lnTo>
                <a:lnTo>
                  <a:pt x="245" y="139"/>
                </a:lnTo>
                <a:lnTo>
                  <a:pt x="245" y="142"/>
                </a:lnTo>
                <a:lnTo>
                  <a:pt x="244" y="143"/>
                </a:lnTo>
                <a:lnTo>
                  <a:pt x="240" y="141"/>
                </a:lnTo>
                <a:lnTo>
                  <a:pt x="239" y="142"/>
                </a:lnTo>
                <a:lnTo>
                  <a:pt x="242" y="145"/>
                </a:lnTo>
                <a:lnTo>
                  <a:pt x="236" y="144"/>
                </a:lnTo>
                <a:lnTo>
                  <a:pt x="237" y="147"/>
                </a:lnTo>
                <a:lnTo>
                  <a:pt x="237" y="150"/>
                </a:lnTo>
                <a:lnTo>
                  <a:pt x="235" y="145"/>
                </a:lnTo>
                <a:lnTo>
                  <a:pt x="233" y="145"/>
                </a:lnTo>
                <a:lnTo>
                  <a:pt x="231" y="139"/>
                </a:lnTo>
                <a:lnTo>
                  <a:pt x="231" y="143"/>
                </a:lnTo>
                <a:lnTo>
                  <a:pt x="233" y="149"/>
                </a:lnTo>
                <a:lnTo>
                  <a:pt x="230" y="147"/>
                </a:lnTo>
                <a:lnTo>
                  <a:pt x="230" y="151"/>
                </a:lnTo>
                <a:lnTo>
                  <a:pt x="227" y="148"/>
                </a:lnTo>
                <a:lnTo>
                  <a:pt x="230" y="155"/>
                </a:lnTo>
                <a:lnTo>
                  <a:pt x="228" y="157"/>
                </a:lnTo>
                <a:lnTo>
                  <a:pt x="226" y="155"/>
                </a:lnTo>
                <a:lnTo>
                  <a:pt x="226" y="156"/>
                </a:lnTo>
                <a:lnTo>
                  <a:pt x="223" y="152"/>
                </a:lnTo>
                <a:lnTo>
                  <a:pt x="223" y="154"/>
                </a:lnTo>
                <a:lnTo>
                  <a:pt x="225" y="156"/>
                </a:lnTo>
                <a:lnTo>
                  <a:pt x="225" y="159"/>
                </a:lnTo>
                <a:lnTo>
                  <a:pt x="222" y="158"/>
                </a:lnTo>
                <a:lnTo>
                  <a:pt x="221" y="162"/>
                </a:lnTo>
                <a:lnTo>
                  <a:pt x="219" y="159"/>
                </a:lnTo>
                <a:lnTo>
                  <a:pt x="216" y="158"/>
                </a:lnTo>
                <a:lnTo>
                  <a:pt x="221" y="158"/>
                </a:lnTo>
                <a:lnTo>
                  <a:pt x="218" y="157"/>
                </a:lnTo>
                <a:lnTo>
                  <a:pt x="219" y="156"/>
                </a:lnTo>
                <a:lnTo>
                  <a:pt x="220" y="154"/>
                </a:lnTo>
                <a:lnTo>
                  <a:pt x="217" y="152"/>
                </a:lnTo>
                <a:lnTo>
                  <a:pt x="218" y="147"/>
                </a:lnTo>
                <a:lnTo>
                  <a:pt x="217" y="152"/>
                </a:lnTo>
                <a:lnTo>
                  <a:pt x="218" y="155"/>
                </a:lnTo>
                <a:lnTo>
                  <a:pt x="217" y="157"/>
                </a:lnTo>
                <a:lnTo>
                  <a:pt x="213" y="154"/>
                </a:lnTo>
                <a:lnTo>
                  <a:pt x="213" y="149"/>
                </a:lnTo>
                <a:lnTo>
                  <a:pt x="212" y="147"/>
                </a:lnTo>
                <a:lnTo>
                  <a:pt x="212" y="146"/>
                </a:lnTo>
                <a:lnTo>
                  <a:pt x="212" y="144"/>
                </a:lnTo>
                <a:lnTo>
                  <a:pt x="212" y="141"/>
                </a:lnTo>
                <a:lnTo>
                  <a:pt x="209" y="141"/>
                </a:lnTo>
                <a:lnTo>
                  <a:pt x="206" y="139"/>
                </a:lnTo>
                <a:lnTo>
                  <a:pt x="209" y="135"/>
                </a:lnTo>
                <a:lnTo>
                  <a:pt x="206" y="135"/>
                </a:lnTo>
                <a:lnTo>
                  <a:pt x="207" y="132"/>
                </a:lnTo>
                <a:lnTo>
                  <a:pt x="206" y="135"/>
                </a:lnTo>
                <a:lnTo>
                  <a:pt x="204" y="135"/>
                </a:lnTo>
                <a:lnTo>
                  <a:pt x="206" y="132"/>
                </a:lnTo>
                <a:lnTo>
                  <a:pt x="204" y="133"/>
                </a:lnTo>
                <a:lnTo>
                  <a:pt x="204" y="135"/>
                </a:lnTo>
                <a:lnTo>
                  <a:pt x="203" y="135"/>
                </a:lnTo>
                <a:lnTo>
                  <a:pt x="201" y="131"/>
                </a:lnTo>
                <a:lnTo>
                  <a:pt x="201" y="130"/>
                </a:lnTo>
                <a:lnTo>
                  <a:pt x="199" y="130"/>
                </a:lnTo>
                <a:lnTo>
                  <a:pt x="199" y="129"/>
                </a:lnTo>
                <a:lnTo>
                  <a:pt x="198" y="129"/>
                </a:lnTo>
                <a:lnTo>
                  <a:pt x="197" y="128"/>
                </a:lnTo>
                <a:lnTo>
                  <a:pt x="196" y="127"/>
                </a:lnTo>
                <a:lnTo>
                  <a:pt x="195" y="127"/>
                </a:lnTo>
                <a:lnTo>
                  <a:pt x="194" y="124"/>
                </a:lnTo>
                <a:lnTo>
                  <a:pt x="194" y="122"/>
                </a:lnTo>
                <a:lnTo>
                  <a:pt x="194" y="120"/>
                </a:lnTo>
                <a:lnTo>
                  <a:pt x="194" y="117"/>
                </a:lnTo>
                <a:lnTo>
                  <a:pt x="194" y="113"/>
                </a:lnTo>
                <a:lnTo>
                  <a:pt x="190" y="113"/>
                </a:lnTo>
                <a:lnTo>
                  <a:pt x="190" y="111"/>
                </a:lnTo>
                <a:lnTo>
                  <a:pt x="190" y="108"/>
                </a:lnTo>
                <a:lnTo>
                  <a:pt x="191" y="106"/>
                </a:lnTo>
                <a:lnTo>
                  <a:pt x="190" y="105"/>
                </a:lnTo>
                <a:lnTo>
                  <a:pt x="191" y="101"/>
                </a:lnTo>
                <a:lnTo>
                  <a:pt x="190" y="100"/>
                </a:lnTo>
                <a:lnTo>
                  <a:pt x="188" y="100"/>
                </a:lnTo>
                <a:lnTo>
                  <a:pt x="153" y="101"/>
                </a:lnTo>
                <a:lnTo>
                  <a:pt x="153" y="100"/>
                </a:lnTo>
                <a:lnTo>
                  <a:pt x="134" y="100"/>
                </a:lnTo>
                <a:lnTo>
                  <a:pt x="120" y="99"/>
                </a:lnTo>
                <a:lnTo>
                  <a:pt x="89" y="99"/>
                </a:lnTo>
                <a:lnTo>
                  <a:pt x="83" y="99"/>
                </a:lnTo>
                <a:lnTo>
                  <a:pt x="82" y="99"/>
                </a:lnTo>
                <a:lnTo>
                  <a:pt x="75" y="99"/>
                </a:lnTo>
                <a:lnTo>
                  <a:pt x="69" y="98"/>
                </a:lnTo>
                <a:lnTo>
                  <a:pt x="68" y="99"/>
                </a:lnTo>
                <a:lnTo>
                  <a:pt x="66" y="102"/>
                </a:lnTo>
                <a:lnTo>
                  <a:pt x="62" y="103"/>
                </a:lnTo>
                <a:lnTo>
                  <a:pt x="62" y="98"/>
                </a:lnTo>
                <a:lnTo>
                  <a:pt x="34" y="98"/>
                </a:lnTo>
                <a:lnTo>
                  <a:pt x="29" y="97"/>
                </a:lnTo>
                <a:lnTo>
                  <a:pt x="27" y="97"/>
                </a:lnTo>
                <a:lnTo>
                  <a:pt x="2" y="96"/>
                </a:lnTo>
                <a:lnTo>
                  <a:pt x="1" y="96"/>
                </a:lnTo>
                <a:lnTo>
                  <a:pt x="0" y="93"/>
                </a:lnTo>
                <a:lnTo>
                  <a:pt x="0" y="91"/>
                </a:lnTo>
                <a:lnTo>
                  <a:pt x="10" y="57"/>
                </a:lnTo>
                <a:lnTo>
                  <a:pt x="13" y="46"/>
                </a:lnTo>
                <a:lnTo>
                  <a:pt x="16" y="38"/>
                </a:lnTo>
                <a:lnTo>
                  <a:pt x="16" y="37"/>
                </a:lnTo>
                <a:lnTo>
                  <a:pt x="18" y="31"/>
                </a:lnTo>
                <a:lnTo>
                  <a:pt x="18" y="28"/>
                </a:lnTo>
                <a:lnTo>
                  <a:pt x="22" y="16"/>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6" name="Freeform 552"/>
          <p:cNvSpPr>
            <a:spLocks/>
          </p:cNvSpPr>
          <p:nvPr/>
        </p:nvSpPr>
        <p:spPr bwMode="auto">
          <a:xfrm>
            <a:off x="8091488" y="2941638"/>
            <a:ext cx="50800" cy="33337"/>
          </a:xfrm>
          <a:custGeom>
            <a:avLst/>
            <a:gdLst>
              <a:gd name="T0" fmla="*/ 2147483647 w 32"/>
              <a:gd name="T1" fmla="*/ 2147483647 h 21"/>
              <a:gd name="T2" fmla="*/ 0 w 32"/>
              <a:gd name="T3" fmla="*/ 2147483647 h 21"/>
              <a:gd name="T4" fmla="*/ 2147483647 w 32"/>
              <a:gd name="T5" fmla="*/ 2147483647 h 21"/>
              <a:gd name="T6" fmla="*/ 2147483647 w 32"/>
              <a:gd name="T7" fmla="*/ 2147483647 h 21"/>
              <a:gd name="T8" fmla="*/ 2147483647 w 32"/>
              <a:gd name="T9" fmla="*/ 2147483647 h 21"/>
              <a:gd name="T10" fmla="*/ 2147483647 w 32"/>
              <a:gd name="T11" fmla="*/ 2147483647 h 21"/>
              <a:gd name="T12" fmla="*/ 2147483647 w 32"/>
              <a:gd name="T13" fmla="*/ 2147483647 h 21"/>
              <a:gd name="T14" fmla="*/ 2147483647 w 32"/>
              <a:gd name="T15" fmla="*/ 2147483647 h 21"/>
              <a:gd name="T16" fmla="*/ 2147483647 w 32"/>
              <a:gd name="T17" fmla="*/ 2147483647 h 21"/>
              <a:gd name="T18" fmla="*/ 2147483647 w 32"/>
              <a:gd name="T19" fmla="*/ 2147483647 h 21"/>
              <a:gd name="T20" fmla="*/ 2147483647 w 32"/>
              <a:gd name="T21" fmla="*/ 0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2147483647 w 32"/>
              <a:gd name="T41" fmla="*/ 2147483647 h 21"/>
              <a:gd name="T42" fmla="*/ 2147483647 w 32"/>
              <a:gd name="T43" fmla="*/ 2147483647 h 21"/>
              <a:gd name="T44" fmla="*/ 2147483647 w 32"/>
              <a:gd name="T45" fmla="*/ 2147483647 h 21"/>
              <a:gd name="T46" fmla="*/ 2147483647 w 32"/>
              <a:gd name="T47" fmla="*/ 2147483647 h 21"/>
              <a:gd name="T48" fmla="*/ 2147483647 w 32"/>
              <a:gd name="T49" fmla="*/ 2147483647 h 21"/>
              <a:gd name="T50" fmla="*/ 2147483647 w 32"/>
              <a:gd name="T51" fmla="*/ 2147483647 h 21"/>
              <a:gd name="T52" fmla="*/ 2147483647 w 32"/>
              <a:gd name="T53" fmla="*/ 2147483647 h 21"/>
              <a:gd name="T54" fmla="*/ 2147483647 w 32"/>
              <a:gd name="T55" fmla="*/ 2147483647 h 21"/>
              <a:gd name="T56" fmla="*/ 2147483647 w 32"/>
              <a:gd name="T57" fmla="*/ 2147483647 h 21"/>
              <a:gd name="T58" fmla="*/ 2147483647 w 32"/>
              <a:gd name="T59" fmla="*/ 2147483647 h 21"/>
              <a:gd name="T60" fmla="*/ 2147483647 w 32"/>
              <a:gd name="T61" fmla="*/ 2147483647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 h="21">
                <a:moveTo>
                  <a:pt x="6" y="21"/>
                </a:moveTo>
                <a:lnTo>
                  <a:pt x="0" y="15"/>
                </a:lnTo>
                <a:lnTo>
                  <a:pt x="2" y="14"/>
                </a:lnTo>
                <a:lnTo>
                  <a:pt x="6" y="15"/>
                </a:lnTo>
                <a:lnTo>
                  <a:pt x="5" y="16"/>
                </a:lnTo>
                <a:lnTo>
                  <a:pt x="7" y="17"/>
                </a:lnTo>
                <a:lnTo>
                  <a:pt x="7" y="14"/>
                </a:lnTo>
                <a:lnTo>
                  <a:pt x="12" y="5"/>
                </a:lnTo>
                <a:lnTo>
                  <a:pt x="14" y="4"/>
                </a:lnTo>
                <a:lnTo>
                  <a:pt x="16" y="2"/>
                </a:lnTo>
                <a:lnTo>
                  <a:pt x="21" y="0"/>
                </a:lnTo>
                <a:lnTo>
                  <a:pt x="22" y="3"/>
                </a:lnTo>
                <a:lnTo>
                  <a:pt x="21" y="5"/>
                </a:lnTo>
                <a:lnTo>
                  <a:pt x="24" y="1"/>
                </a:lnTo>
                <a:lnTo>
                  <a:pt x="26" y="4"/>
                </a:lnTo>
                <a:lnTo>
                  <a:pt x="25" y="7"/>
                </a:lnTo>
                <a:lnTo>
                  <a:pt x="25" y="5"/>
                </a:lnTo>
                <a:lnTo>
                  <a:pt x="24" y="7"/>
                </a:lnTo>
                <a:lnTo>
                  <a:pt x="29" y="9"/>
                </a:lnTo>
                <a:lnTo>
                  <a:pt x="29" y="13"/>
                </a:lnTo>
                <a:lnTo>
                  <a:pt x="30" y="14"/>
                </a:lnTo>
                <a:lnTo>
                  <a:pt x="29" y="15"/>
                </a:lnTo>
                <a:lnTo>
                  <a:pt x="32" y="15"/>
                </a:lnTo>
                <a:lnTo>
                  <a:pt x="25" y="15"/>
                </a:lnTo>
                <a:lnTo>
                  <a:pt x="22" y="14"/>
                </a:lnTo>
                <a:lnTo>
                  <a:pt x="22" y="15"/>
                </a:lnTo>
                <a:lnTo>
                  <a:pt x="22" y="12"/>
                </a:lnTo>
                <a:lnTo>
                  <a:pt x="20" y="15"/>
                </a:lnTo>
                <a:lnTo>
                  <a:pt x="10" y="16"/>
                </a:lnTo>
                <a:lnTo>
                  <a:pt x="7" y="18"/>
                </a:lnTo>
                <a:lnTo>
                  <a:pt x="6" y="2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7" name="Freeform 553"/>
          <p:cNvSpPr>
            <a:spLocks/>
          </p:cNvSpPr>
          <p:nvPr/>
        </p:nvSpPr>
        <p:spPr bwMode="auto">
          <a:xfrm>
            <a:off x="8177213" y="2957513"/>
            <a:ext cx="39687" cy="28575"/>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2147483647 h 18"/>
              <a:gd name="T36" fmla="*/ 2147483647 w 25"/>
              <a:gd name="T37" fmla="*/ 0 h 18"/>
              <a:gd name="T38" fmla="*/ 2147483647 w 25"/>
              <a:gd name="T39" fmla="*/ 2147483647 h 18"/>
              <a:gd name="T40" fmla="*/ 2147483647 w 25"/>
              <a:gd name="T41" fmla="*/ 2147483647 h 18"/>
              <a:gd name="T42" fmla="*/ 2147483647 w 25"/>
              <a:gd name="T43" fmla="*/ 2147483647 h 18"/>
              <a:gd name="T44" fmla="*/ 2147483647 w 25"/>
              <a:gd name="T45" fmla="*/ 2147483647 h 18"/>
              <a:gd name="T46" fmla="*/ 2147483647 w 25"/>
              <a:gd name="T47" fmla="*/ 2147483647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18">
                <a:moveTo>
                  <a:pt x="20" y="18"/>
                </a:moveTo>
                <a:lnTo>
                  <a:pt x="11" y="17"/>
                </a:lnTo>
                <a:lnTo>
                  <a:pt x="0" y="13"/>
                </a:lnTo>
                <a:lnTo>
                  <a:pt x="3" y="13"/>
                </a:lnTo>
                <a:lnTo>
                  <a:pt x="4" y="12"/>
                </a:lnTo>
                <a:lnTo>
                  <a:pt x="2" y="11"/>
                </a:lnTo>
                <a:lnTo>
                  <a:pt x="5" y="11"/>
                </a:lnTo>
                <a:lnTo>
                  <a:pt x="11" y="11"/>
                </a:lnTo>
                <a:lnTo>
                  <a:pt x="13" y="13"/>
                </a:lnTo>
                <a:lnTo>
                  <a:pt x="19" y="10"/>
                </a:lnTo>
                <a:lnTo>
                  <a:pt x="19" y="11"/>
                </a:lnTo>
                <a:lnTo>
                  <a:pt x="20" y="10"/>
                </a:lnTo>
                <a:lnTo>
                  <a:pt x="19" y="9"/>
                </a:lnTo>
                <a:lnTo>
                  <a:pt x="20" y="7"/>
                </a:lnTo>
                <a:lnTo>
                  <a:pt x="20" y="5"/>
                </a:lnTo>
                <a:lnTo>
                  <a:pt x="14" y="10"/>
                </a:lnTo>
                <a:lnTo>
                  <a:pt x="19" y="5"/>
                </a:lnTo>
                <a:lnTo>
                  <a:pt x="19" y="2"/>
                </a:lnTo>
                <a:lnTo>
                  <a:pt x="17" y="0"/>
                </a:lnTo>
                <a:lnTo>
                  <a:pt x="19" y="2"/>
                </a:lnTo>
                <a:lnTo>
                  <a:pt x="22" y="7"/>
                </a:lnTo>
                <a:lnTo>
                  <a:pt x="25" y="14"/>
                </a:lnTo>
                <a:lnTo>
                  <a:pt x="23" y="17"/>
                </a:lnTo>
                <a:lnTo>
                  <a:pt x="20" y="1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8" name="Freeform 554"/>
          <p:cNvSpPr>
            <a:spLocks/>
          </p:cNvSpPr>
          <p:nvPr/>
        </p:nvSpPr>
        <p:spPr bwMode="auto">
          <a:xfrm>
            <a:off x="8096250" y="2936875"/>
            <a:ext cx="14288" cy="9525"/>
          </a:xfrm>
          <a:custGeom>
            <a:avLst/>
            <a:gdLst>
              <a:gd name="T0" fmla="*/ 2147483647 w 9"/>
              <a:gd name="T1" fmla="*/ 2147483647 h 6"/>
              <a:gd name="T2" fmla="*/ 0 w 9"/>
              <a:gd name="T3" fmla="*/ 2147483647 h 6"/>
              <a:gd name="T4" fmla="*/ 2147483647 w 9"/>
              <a:gd name="T5" fmla="*/ 2147483647 h 6"/>
              <a:gd name="T6" fmla="*/ 2147483647 w 9"/>
              <a:gd name="T7" fmla="*/ 0 h 6"/>
              <a:gd name="T8" fmla="*/ 2147483647 w 9"/>
              <a:gd name="T9" fmla="*/ 0 h 6"/>
              <a:gd name="T10" fmla="*/ 2147483647 w 9"/>
              <a:gd name="T11" fmla="*/ 2147483647 h 6"/>
              <a:gd name="T12" fmla="*/ 2147483647 w 9"/>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1" y="6"/>
                </a:moveTo>
                <a:lnTo>
                  <a:pt x="0" y="5"/>
                </a:lnTo>
                <a:lnTo>
                  <a:pt x="2" y="3"/>
                </a:lnTo>
                <a:lnTo>
                  <a:pt x="5" y="0"/>
                </a:lnTo>
                <a:lnTo>
                  <a:pt x="9" y="0"/>
                </a:lnTo>
                <a:lnTo>
                  <a:pt x="8" y="1"/>
                </a:lnTo>
                <a:lnTo>
                  <a:pt x="1"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9" name="Freeform 555"/>
          <p:cNvSpPr>
            <a:spLocks/>
          </p:cNvSpPr>
          <p:nvPr/>
        </p:nvSpPr>
        <p:spPr bwMode="auto">
          <a:xfrm>
            <a:off x="8139113" y="2952750"/>
            <a:ext cx="7937" cy="12700"/>
          </a:xfrm>
          <a:custGeom>
            <a:avLst/>
            <a:gdLst>
              <a:gd name="T0" fmla="*/ 2147483647 w 5"/>
              <a:gd name="T1" fmla="*/ 2147483647 h 8"/>
              <a:gd name="T2" fmla="*/ 0 w 5"/>
              <a:gd name="T3" fmla="*/ 2147483647 h 8"/>
              <a:gd name="T4" fmla="*/ 0 w 5"/>
              <a:gd name="T5" fmla="*/ 2147483647 h 8"/>
              <a:gd name="T6" fmla="*/ 2147483647 w 5"/>
              <a:gd name="T7" fmla="*/ 2147483647 h 8"/>
              <a:gd name="T8" fmla="*/ 2147483647 w 5"/>
              <a:gd name="T9" fmla="*/ 2147483647 h 8"/>
              <a:gd name="T10" fmla="*/ 2147483647 w 5"/>
              <a:gd name="T11" fmla="*/ 0 h 8"/>
              <a:gd name="T12" fmla="*/ 2147483647 w 5"/>
              <a:gd name="T13" fmla="*/ 0 h 8"/>
              <a:gd name="T14" fmla="*/ 2147483647 w 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4" y="8"/>
                </a:moveTo>
                <a:lnTo>
                  <a:pt x="0" y="5"/>
                </a:lnTo>
                <a:lnTo>
                  <a:pt x="0" y="3"/>
                </a:lnTo>
                <a:lnTo>
                  <a:pt x="3" y="2"/>
                </a:lnTo>
                <a:lnTo>
                  <a:pt x="4" y="4"/>
                </a:lnTo>
                <a:lnTo>
                  <a:pt x="4" y="0"/>
                </a:lnTo>
                <a:lnTo>
                  <a:pt x="5" y="0"/>
                </a:lnTo>
                <a:lnTo>
                  <a:pt x="4"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0" name="Freeform 556"/>
          <p:cNvSpPr>
            <a:spLocks/>
          </p:cNvSpPr>
          <p:nvPr/>
        </p:nvSpPr>
        <p:spPr bwMode="auto">
          <a:xfrm>
            <a:off x="8081963" y="2946400"/>
            <a:ext cx="7937" cy="4763"/>
          </a:xfrm>
          <a:custGeom>
            <a:avLst/>
            <a:gdLst>
              <a:gd name="T0" fmla="*/ 2147483647 w 5"/>
              <a:gd name="T1" fmla="*/ 2147483647 h 3"/>
              <a:gd name="T2" fmla="*/ 0 w 5"/>
              <a:gd name="T3" fmla="*/ 2147483647 h 3"/>
              <a:gd name="T4" fmla="*/ 2147483647 w 5"/>
              <a:gd name="T5" fmla="*/ 0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3" y="3"/>
                </a:moveTo>
                <a:lnTo>
                  <a:pt x="0" y="3"/>
                </a:lnTo>
                <a:lnTo>
                  <a:pt x="5" y="0"/>
                </a:lnTo>
                <a:lnTo>
                  <a:pt x="5" y="3"/>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1" name="Freeform 557"/>
          <p:cNvSpPr>
            <a:spLocks/>
          </p:cNvSpPr>
          <p:nvPr/>
        </p:nvSpPr>
        <p:spPr bwMode="auto">
          <a:xfrm>
            <a:off x="8051800" y="2928938"/>
            <a:ext cx="3175" cy="9525"/>
          </a:xfrm>
          <a:custGeom>
            <a:avLst/>
            <a:gdLst>
              <a:gd name="T0" fmla="*/ 0 w 2"/>
              <a:gd name="T1" fmla="*/ 0 h 6"/>
              <a:gd name="T2" fmla="*/ 2147483647 w 2"/>
              <a:gd name="T3" fmla="*/ 2147483647 h 6"/>
              <a:gd name="T4" fmla="*/ 2147483647 w 2"/>
              <a:gd name="T5" fmla="*/ 2147483647 h 6"/>
              <a:gd name="T6" fmla="*/ 2147483647 w 2"/>
              <a:gd name="T7" fmla="*/ 2147483647 h 6"/>
              <a:gd name="T8" fmla="*/ 0 w 2"/>
              <a:gd name="T9" fmla="*/ 2147483647 h 6"/>
              <a:gd name="T10" fmla="*/ 0 w 2"/>
              <a:gd name="T11" fmla="*/ 2147483647 h 6"/>
              <a:gd name="T12" fmla="*/ 0 w 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0" y="0"/>
                </a:moveTo>
                <a:lnTo>
                  <a:pt x="2" y="3"/>
                </a:lnTo>
                <a:lnTo>
                  <a:pt x="1" y="5"/>
                </a:lnTo>
                <a:lnTo>
                  <a:pt x="2" y="5"/>
                </a:lnTo>
                <a:lnTo>
                  <a:pt x="0" y="6"/>
                </a:lnTo>
                <a:lnTo>
                  <a:pt x="0"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2" name="Freeform 558"/>
          <p:cNvSpPr>
            <a:spLocks/>
          </p:cNvSpPr>
          <p:nvPr/>
        </p:nvSpPr>
        <p:spPr bwMode="auto">
          <a:xfrm>
            <a:off x="8075613" y="2949575"/>
            <a:ext cx="4762" cy="4763"/>
          </a:xfrm>
          <a:custGeom>
            <a:avLst/>
            <a:gdLst>
              <a:gd name="T0" fmla="*/ 0 w 3"/>
              <a:gd name="T1" fmla="*/ 2147483647 h 3"/>
              <a:gd name="T2" fmla="*/ 2147483647 w 3"/>
              <a:gd name="T3" fmla="*/ 2147483647 h 3"/>
              <a:gd name="T4" fmla="*/ 2147483647 w 3"/>
              <a:gd name="T5" fmla="*/ 0 h 3"/>
              <a:gd name="T6" fmla="*/ 2147483647 w 3"/>
              <a:gd name="T7" fmla="*/ 2147483647 h 3"/>
              <a:gd name="T8" fmla="*/ 0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3"/>
                </a:moveTo>
                <a:lnTo>
                  <a:pt x="1" y="1"/>
                </a:lnTo>
                <a:lnTo>
                  <a:pt x="3" y="0"/>
                </a:lnTo>
                <a:lnTo>
                  <a:pt x="3" y="1"/>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3" name="Freeform 559"/>
          <p:cNvSpPr>
            <a:spLocks/>
          </p:cNvSpPr>
          <p:nvPr/>
        </p:nvSpPr>
        <p:spPr bwMode="auto">
          <a:xfrm>
            <a:off x="8118475" y="2836863"/>
            <a:ext cx="7938" cy="9525"/>
          </a:xfrm>
          <a:custGeom>
            <a:avLst/>
            <a:gdLst>
              <a:gd name="T0" fmla="*/ 0 w 5"/>
              <a:gd name="T1" fmla="*/ 0 h 6"/>
              <a:gd name="T2" fmla="*/ 2147483647 w 5"/>
              <a:gd name="T3" fmla="*/ 2147483647 h 6"/>
              <a:gd name="T4" fmla="*/ 2147483647 w 5"/>
              <a:gd name="T5" fmla="*/ 2147483647 h 6"/>
              <a:gd name="T6" fmla="*/ 2147483647 w 5"/>
              <a:gd name="T7" fmla="*/ 2147483647 h 6"/>
              <a:gd name="T8" fmla="*/ 0 w 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0"/>
                </a:moveTo>
                <a:lnTo>
                  <a:pt x="5" y="6"/>
                </a:lnTo>
                <a:lnTo>
                  <a:pt x="2" y="6"/>
                </a:lnTo>
                <a:lnTo>
                  <a:pt x="3" y="5"/>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4" name="Freeform 560"/>
          <p:cNvSpPr>
            <a:spLocks/>
          </p:cNvSpPr>
          <p:nvPr/>
        </p:nvSpPr>
        <p:spPr bwMode="auto">
          <a:xfrm>
            <a:off x="8170863" y="2971800"/>
            <a:ext cx="4762" cy="4763"/>
          </a:xfrm>
          <a:custGeom>
            <a:avLst/>
            <a:gdLst>
              <a:gd name="T0" fmla="*/ 2147483647 w 3"/>
              <a:gd name="T1" fmla="*/ 2147483647 h 3"/>
              <a:gd name="T2" fmla="*/ 0 w 3"/>
              <a:gd name="T3" fmla="*/ 0 h 3"/>
              <a:gd name="T4" fmla="*/ 2147483647 w 3"/>
              <a:gd name="T5" fmla="*/ 2147483647 h 3"/>
              <a:gd name="T6" fmla="*/ 2147483647 w 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3"/>
                </a:moveTo>
                <a:lnTo>
                  <a:pt x="0" y="0"/>
                </a:lnTo>
                <a:lnTo>
                  <a:pt x="3" y="1"/>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5" name="Freeform 561"/>
          <p:cNvSpPr>
            <a:spLocks/>
          </p:cNvSpPr>
          <p:nvPr/>
        </p:nvSpPr>
        <p:spPr bwMode="auto">
          <a:xfrm>
            <a:off x="8199438" y="2860675"/>
            <a:ext cx="3175" cy="4763"/>
          </a:xfrm>
          <a:custGeom>
            <a:avLst/>
            <a:gdLst>
              <a:gd name="T0" fmla="*/ 0 w 2"/>
              <a:gd name="T1" fmla="*/ 0 h 3"/>
              <a:gd name="T2" fmla="*/ 2147483647 w 2"/>
              <a:gd name="T3" fmla="*/ 2147483647 h 3"/>
              <a:gd name="T4" fmla="*/ 2147483647 w 2"/>
              <a:gd name="T5" fmla="*/ 2147483647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1"/>
                </a:lnTo>
                <a:lnTo>
                  <a:pt x="1" y="3"/>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6" name="Freeform 562"/>
          <p:cNvSpPr>
            <a:spLocks/>
          </p:cNvSpPr>
          <p:nvPr/>
        </p:nvSpPr>
        <p:spPr bwMode="auto">
          <a:xfrm>
            <a:off x="8093075" y="2917825"/>
            <a:ext cx="1588" cy="4763"/>
          </a:xfrm>
          <a:custGeom>
            <a:avLst/>
            <a:gdLst>
              <a:gd name="T0" fmla="*/ 2147483647 w 1"/>
              <a:gd name="T1" fmla="*/ 2147483647 h 3"/>
              <a:gd name="T2" fmla="*/ 0 w 1"/>
              <a:gd name="T3" fmla="*/ 2147483647 h 3"/>
              <a:gd name="T4" fmla="*/ 0 w 1"/>
              <a:gd name="T5" fmla="*/ 0 h 3"/>
              <a:gd name="T6" fmla="*/ 2147483647 w 1"/>
              <a:gd name="T7" fmla="*/ 2147483647 h 3"/>
              <a:gd name="T8" fmla="*/ 2147483647 w 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3"/>
                </a:moveTo>
                <a:lnTo>
                  <a:pt x="0" y="2"/>
                </a:lnTo>
                <a:lnTo>
                  <a:pt x="0" y="0"/>
                </a:lnTo>
                <a:lnTo>
                  <a:pt x="1"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7" name="Freeform 563"/>
          <p:cNvSpPr>
            <a:spLocks/>
          </p:cNvSpPr>
          <p:nvPr/>
        </p:nvSpPr>
        <p:spPr bwMode="auto">
          <a:xfrm>
            <a:off x="8166100" y="2895600"/>
            <a:ext cx="4763" cy="1588"/>
          </a:xfrm>
          <a:custGeom>
            <a:avLst/>
            <a:gdLst>
              <a:gd name="T0" fmla="*/ 0 w 3"/>
              <a:gd name="T1" fmla="*/ 0 h 1"/>
              <a:gd name="T2" fmla="*/ 2147483647 w 3"/>
              <a:gd name="T3" fmla="*/ 0 h 1"/>
              <a:gd name="T4" fmla="*/ 2147483647 w 3"/>
              <a:gd name="T5" fmla="*/ 2147483647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3" y="0"/>
                </a:lnTo>
                <a:lnTo>
                  <a:pt x="1"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8" name="Freeform 564"/>
          <p:cNvSpPr>
            <a:spLocks/>
          </p:cNvSpPr>
          <p:nvPr/>
        </p:nvSpPr>
        <p:spPr bwMode="auto">
          <a:xfrm>
            <a:off x="8091488" y="2944813"/>
            <a:ext cx="3175" cy="3175"/>
          </a:xfrm>
          <a:custGeom>
            <a:avLst/>
            <a:gdLst>
              <a:gd name="T0" fmla="*/ 0 w 2"/>
              <a:gd name="T1" fmla="*/ 2147483647 h 2"/>
              <a:gd name="T2" fmla="*/ 2147483647 w 2"/>
              <a:gd name="T3" fmla="*/ 0 h 2"/>
              <a:gd name="T4" fmla="*/ 2147483647 w 2"/>
              <a:gd name="T5" fmla="*/ 2147483647 h 2"/>
              <a:gd name="T6" fmla="*/ 0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1" y="0"/>
                </a:lnTo>
                <a:lnTo>
                  <a:pt x="2"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9" name="Freeform 565"/>
          <p:cNvSpPr>
            <a:spLocks/>
          </p:cNvSpPr>
          <p:nvPr/>
        </p:nvSpPr>
        <p:spPr bwMode="auto">
          <a:xfrm>
            <a:off x="8164513" y="2967038"/>
            <a:ext cx="3175" cy="1587"/>
          </a:xfrm>
          <a:custGeom>
            <a:avLst/>
            <a:gdLst>
              <a:gd name="T0" fmla="*/ 2147483647 w 2"/>
              <a:gd name="T1" fmla="*/ 2147483647 h 1"/>
              <a:gd name="T2" fmla="*/ 0 w 2"/>
              <a:gd name="T3" fmla="*/ 2147483647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1"/>
                </a:lnTo>
                <a:lnTo>
                  <a:pt x="1"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0" name="Freeform 566"/>
          <p:cNvSpPr>
            <a:spLocks/>
          </p:cNvSpPr>
          <p:nvPr/>
        </p:nvSpPr>
        <p:spPr bwMode="auto">
          <a:xfrm>
            <a:off x="8093075" y="2981325"/>
            <a:ext cx="3175" cy="1588"/>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0"/>
                </a:lnTo>
                <a:lnTo>
                  <a:pt x="1"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1" name="Freeform 567"/>
          <p:cNvSpPr>
            <a:spLocks/>
          </p:cNvSpPr>
          <p:nvPr/>
        </p:nvSpPr>
        <p:spPr bwMode="auto">
          <a:xfrm>
            <a:off x="8183563" y="2841625"/>
            <a:ext cx="3175" cy="1588"/>
          </a:xfrm>
          <a:custGeom>
            <a:avLst/>
            <a:gdLst>
              <a:gd name="T0" fmla="*/ 2147483647 w 2"/>
              <a:gd name="T1" fmla="*/ 2147483647 h 1"/>
              <a:gd name="T2" fmla="*/ 0 w 2"/>
              <a:gd name="T3" fmla="*/ 2147483647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1"/>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2" name="Freeform 568"/>
          <p:cNvSpPr>
            <a:spLocks/>
          </p:cNvSpPr>
          <p:nvPr/>
        </p:nvSpPr>
        <p:spPr bwMode="auto">
          <a:xfrm>
            <a:off x="8142288" y="2952750"/>
            <a:ext cx="1587" cy="3175"/>
          </a:xfrm>
          <a:custGeom>
            <a:avLst/>
            <a:gdLst>
              <a:gd name="T0" fmla="*/ 2147483647 w 1"/>
              <a:gd name="T1" fmla="*/ 2147483647 h 2"/>
              <a:gd name="T2" fmla="*/ 0 w 1"/>
              <a:gd name="T3" fmla="*/ 0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3" name="Freeform 569"/>
          <p:cNvSpPr>
            <a:spLocks/>
          </p:cNvSpPr>
          <p:nvPr/>
        </p:nvSpPr>
        <p:spPr bwMode="auto">
          <a:xfrm>
            <a:off x="8077200" y="2792413"/>
            <a:ext cx="1588" cy="3175"/>
          </a:xfrm>
          <a:custGeom>
            <a:avLst/>
            <a:gdLst>
              <a:gd name="T0" fmla="*/ 2147483647 w 1"/>
              <a:gd name="T1" fmla="*/ 2147483647 h 2"/>
              <a:gd name="T2" fmla="*/ 0 w 1"/>
              <a:gd name="T3" fmla="*/ 2147483647 h 2"/>
              <a:gd name="T4" fmla="*/ 2147483647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4" name="Freeform 570"/>
          <p:cNvSpPr>
            <a:spLocks/>
          </p:cNvSpPr>
          <p:nvPr/>
        </p:nvSpPr>
        <p:spPr bwMode="auto">
          <a:xfrm>
            <a:off x="8110538" y="2935288"/>
            <a:ext cx="3175" cy="1587"/>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5" name="Rectangle 571"/>
          <p:cNvSpPr>
            <a:spLocks noChangeArrowheads="1"/>
          </p:cNvSpPr>
          <p:nvPr/>
        </p:nvSpPr>
        <p:spPr bwMode="auto">
          <a:xfrm>
            <a:off x="8369300" y="2857500"/>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chemeClr val="bg1"/>
                </a:solidFill>
              </a:rPr>
              <a:t>MA</a:t>
            </a:r>
          </a:p>
        </p:txBody>
      </p:sp>
      <p:sp>
        <p:nvSpPr>
          <p:cNvPr id="6716" name="Freeform 572"/>
          <p:cNvSpPr>
            <a:spLocks noEditPoints="1"/>
          </p:cNvSpPr>
          <p:nvPr/>
        </p:nvSpPr>
        <p:spPr bwMode="auto">
          <a:xfrm>
            <a:off x="5543550" y="4513263"/>
            <a:ext cx="501650" cy="814387"/>
          </a:xfrm>
          <a:custGeom>
            <a:avLst/>
            <a:gdLst>
              <a:gd name="T0" fmla="*/ 2147483647 w 316"/>
              <a:gd name="T1" fmla="*/ 2147483647 h 513"/>
              <a:gd name="T2" fmla="*/ 2147483647 w 316"/>
              <a:gd name="T3" fmla="*/ 2147483647 h 513"/>
              <a:gd name="T4" fmla="*/ 2147483647 w 316"/>
              <a:gd name="T5" fmla="*/ 2147483647 h 513"/>
              <a:gd name="T6" fmla="*/ 2147483647 w 316"/>
              <a:gd name="T7" fmla="*/ 2147483647 h 513"/>
              <a:gd name="T8" fmla="*/ 2147483647 w 316"/>
              <a:gd name="T9" fmla="*/ 2147483647 h 513"/>
              <a:gd name="T10" fmla="*/ 2147483647 w 316"/>
              <a:gd name="T11" fmla="*/ 2147483647 h 513"/>
              <a:gd name="T12" fmla="*/ 2147483647 w 316"/>
              <a:gd name="T13" fmla="*/ 2147483647 h 513"/>
              <a:gd name="T14" fmla="*/ 2147483647 w 316"/>
              <a:gd name="T15" fmla="*/ 2147483647 h 513"/>
              <a:gd name="T16" fmla="*/ 2147483647 w 316"/>
              <a:gd name="T17" fmla="*/ 2147483647 h 513"/>
              <a:gd name="T18" fmla="*/ 2147483647 w 316"/>
              <a:gd name="T19" fmla="*/ 2147483647 h 513"/>
              <a:gd name="T20" fmla="*/ 2147483647 w 316"/>
              <a:gd name="T21" fmla="*/ 2147483647 h 513"/>
              <a:gd name="T22" fmla="*/ 2147483647 w 316"/>
              <a:gd name="T23" fmla="*/ 2147483647 h 513"/>
              <a:gd name="T24" fmla="*/ 2147483647 w 316"/>
              <a:gd name="T25" fmla="*/ 2147483647 h 513"/>
              <a:gd name="T26" fmla="*/ 2147483647 w 316"/>
              <a:gd name="T27" fmla="*/ 2147483647 h 513"/>
              <a:gd name="T28" fmla="*/ 2147483647 w 316"/>
              <a:gd name="T29" fmla="*/ 2147483647 h 513"/>
              <a:gd name="T30" fmla="*/ 2147483647 w 316"/>
              <a:gd name="T31" fmla="*/ 2147483647 h 513"/>
              <a:gd name="T32" fmla="*/ 2147483647 w 316"/>
              <a:gd name="T33" fmla="*/ 2147483647 h 513"/>
              <a:gd name="T34" fmla="*/ 2147483647 w 316"/>
              <a:gd name="T35" fmla="*/ 2147483647 h 513"/>
              <a:gd name="T36" fmla="*/ 2147483647 w 316"/>
              <a:gd name="T37" fmla="*/ 2147483647 h 513"/>
              <a:gd name="T38" fmla="*/ 2147483647 w 316"/>
              <a:gd name="T39" fmla="*/ 2147483647 h 513"/>
              <a:gd name="T40" fmla="*/ 2147483647 w 316"/>
              <a:gd name="T41" fmla="*/ 2147483647 h 513"/>
              <a:gd name="T42" fmla="*/ 2147483647 w 316"/>
              <a:gd name="T43" fmla="*/ 2147483647 h 513"/>
              <a:gd name="T44" fmla="*/ 2147483647 w 316"/>
              <a:gd name="T45" fmla="*/ 2147483647 h 513"/>
              <a:gd name="T46" fmla="*/ 2147483647 w 316"/>
              <a:gd name="T47" fmla="*/ 2147483647 h 513"/>
              <a:gd name="T48" fmla="*/ 2147483647 w 316"/>
              <a:gd name="T49" fmla="*/ 2147483647 h 513"/>
              <a:gd name="T50" fmla="*/ 2147483647 w 316"/>
              <a:gd name="T51" fmla="*/ 2147483647 h 513"/>
              <a:gd name="T52" fmla="*/ 2147483647 w 316"/>
              <a:gd name="T53" fmla="*/ 2147483647 h 513"/>
              <a:gd name="T54" fmla="*/ 2147483647 w 316"/>
              <a:gd name="T55" fmla="*/ 2147483647 h 513"/>
              <a:gd name="T56" fmla="*/ 2147483647 w 316"/>
              <a:gd name="T57" fmla="*/ 2147483647 h 513"/>
              <a:gd name="T58" fmla="*/ 2147483647 w 316"/>
              <a:gd name="T59" fmla="*/ 2147483647 h 513"/>
              <a:gd name="T60" fmla="*/ 2147483647 w 316"/>
              <a:gd name="T61" fmla="*/ 2147483647 h 513"/>
              <a:gd name="T62" fmla="*/ 2147483647 w 316"/>
              <a:gd name="T63" fmla="*/ 2147483647 h 513"/>
              <a:gd name="T64" fmla="*/ 2147483647 w 316"/>
              <a:gd name="T65" fmla="*/ 2147483647 h 513"/>
              <a:gd name="T66" fmla="*/ 2147483647 w 316"/>
              <a:gd name="T67" fmla="*/ 2147483647 h 513"/>
              <a:gd name="T68" fmla="*/ 2147483647 w 316"/>
              <a:gd name="T69" fmla="*/ 2147483647 h 513"/>
              <a:gd name="T70" fmla="*/ 2147483647 w 316"/>
              <a:gd name="T71" fmla="*/ 2147483647 h 513"/>
              <a:gd name="T72" fmla="*/ 2147483647 w 316"/>
              <a:gd name="T73" fmla="*/ 2147483647 h 513"/>
              <a:gd name="T74" fmla="*/ 2147483647 w 316"/>
              <a:gd name="T75" fmla="*/ 2147483647 h 513"/>
              <a:gd name="T76" fmla="*/ 2147483647 w 316"/>
              <a:gd name="T77" fmla="*/ 2147483647 h 513"/>
              <a:gd name="T78" fmla="*/ 2147483647 w 316"/>
              <a:gd name="T79" fmla="*/ 2147483647 h 513"/>
              <a:gd name="T80" fmla="*/ 2147483647 w 316"/>
              <a:gd name="T81" fmla="*/ 2147483647 h 513"/>
              <a:gd name="T82" fmla="*/ 2147483647 w 316"/>
              <a:gd name="T83" fmla="*/ 2147483647 h 513"/>
              <a:gd name="T84" fmla="*/ 2147483647 w 316"/>
              <a:gd name="T85" fmla="*/ 2147483647 h 513"/>
              <a:gd name="T86" fmla="*/ 2147483647 w 316"/>
              <a:gd name="T87" fmla="*/ 2147483647 h 513"/>
              <a:gd name="T88" fmla="*/ 2147483647 w 316"/>
              <a:gd name="T89" fmla="*/ 2147483647 h 513"/>
              <a:gd name="T90" fmla="*/ 2147483647 w 316"/>
              <a:gd name="T91" fmla="*/ 2147483647 h 513"/>
              <a:gd name="T92" fmla="*/ 2147483647 w 316"/>
              <a:gd name="T93" fmla="*/ 2147483647 h 513"/>
              <a:gd name="T94" fmla="*/ 2147483647 w 316"/>
              <a:gd name="T95" fmla="*/ 2147483647 h 513"/>
              <a:gd name="T96" fmla="*/ 2147483647 w 316"/>
              <a:gd name="T97" fmla="*/ 2147483647 h 513"/>
              <a:gd name="T98" fmla="*/ 2147483647 w 316"/>
              <a:gd name="T99" fmla="*/ 2147483647 h 513"/>
              <a:gd name="T100" fmla="*/ 2147483647 w 316"/>
              <a:gd name="T101" fmla="*/ 2147483647 h 513"/>
              <a:gd name="T102" fmla="*/ 2147483647 w 316"/>
              <a:gd name="T103" fmla="*/ 2147483647 h 513"/>
              <a:gd name="T104" fmla="*/ 2147483647 w 316"/>
              <a:gd name="T105" fmla="*/ 2147483647 h 513"/>
              <a:gd name="T106" fmla="*/ 2147483647 w 316"/>
              <a:gd name="T107" fmla="*/ 2147483647 h 513"/>
              <a:gd name="T108" fmla="*/ 2147483647 w 316"/>
              <a:gd name="T109" fmla="*/ 2147483647 h 513"/>
              <a:gd name="T110" fmla="*/ 2147483647 w 316"/>
              <a:gd name="T111" fmla="*/ 2147483647 h 513"/>
              <a:gd name="T112" fmla="*/ 2147483647 w 316"/>
              <a:gd name="T113" fmla="*/ 2147483647 h 513"/>
              <a:gd name="T114" fmla="*/ 2147483647 w 316"/>
              <a:gd name="T115" fmla="*/ 2147483647 h 513"/>
              <a:gd name="T116" fmla="*/ 2147483647 w 316"/>
              <a:gd name="T117" fmla="*/ 2147483647 h 513"/>
              <a:gd name="T118" fmla="*/ 2147483647 w 316"/>
              <a:gd name="T119" fmla="*/ 2147483647 h 513"/>
              <a:gd name="T120" fmla="*/ 2147483647 w 316"/>
              <a:gd name="T121" fmla="*/ 2147483647 h 5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6" h="513">
                <a:moveTo>
                  <a:pt x="308" y="0"/>
                </a:moveTo>
                <a:lnTo>
                  <a:pt x="311" y="6"/>
                </a:lnTo>
                <a:lnTo>
                  <a:pt x="313" y="9"/>
                </a:lnTo>
                <a:lnTo>
                  <a:pt x="315" y="10"/>
                </a:lnTo>
                <a:lnTo>
                  <a:pt x="316" y="10"/>
                </a:lnTo>
                <a:lnTo>
                  <a:pt x="316" y="13"/>
                </a:lnTo>
                <a:lnTo>
                  <a:pt x="315" y="29"/>
                </a:lnTo>
                <a:lnTo>
                  <a:pt x="312" y="49"/>
                </a:lnTo>
                <a:lnTo>
                  <a:pt x="312" y="50"/>
                </a:lnTo>
                <a:lnTo>
                  <a:pt x="312" y="57"/>
                </a:lnTo>
                <a:lnTo>
                  <a:pt x="311" y="61"/>
                </a:lnTo>
                <a:lnTo>
                  <a:pt x="310" y="70"/>
                </a:lnTo>
                <a:lnTo>
                  <a:pt x="306" y="104"/>
                </a:lnTo>
                <a:lnTo>
                  <a:pt x="306" y="107"/>
                </a:lnTo>
                <a:lnTo>
                  <a:pt x="306" y="108"/>
                </a:lnTo>
                <a:lnTo>
                  <a:pt x="305" y="118"/>
                </a:lnTo>
                <a:lnTo>
                  <a:pt x="305" y="120"/>
                </a:lnTo>
                <a:lnTo>
                  <a:pt x="304" y="120"/>
                </a:lnTo>
                <a:lnTo>
                  <a:pt x="301" y="152"/>
                </a:lnTo>
                <a:lnTo>
                  <a:pt x="301" y="154"/>
                </a:lnTo>
                <a:lnTo>
                  <a:pt x="301" y="155"/>
                </a:lnTo>
                <a:lnTo>
                  <a:pt x="301" y="160"/>
                </a:lnTo>
                <a:lnTo>
                  <a:pt x="300" y="165"/>
                </a:lnTo>
                <a:lnTo>
                  <a:pt x="300" y="168"/>
                </a:lnTo>
                <a:lnTo>
                  <a:pt x="297" y="197"/>
                </a:lnTo>
                <a:lnTo>
                  <a:pt x="297" y="202"/>
                </a:lnTo>
                <a:lnTo>
                  <a:pt x="293" y="232"/>
                </a:lnTo>
                <a:lnTo>
                  <a:pt x="293" y="235"/>
                </a:lnTo>
                <a:lnTo>
                  <a:pt x="290" y="262"/>
                </a:lnTo>
                <a:lnTo>
                  <a:pt x="290" y="266"/>
                </a:lnTo>
                <a:lnTo>
                  <a:pt x="287" y="290"/>
                </a:lnTo>
                <a:lnTo>
                  <a:pt x="285" y="315"/>
                </a:lnTo>
                <a:lnTo>
                  <a:pt x="285" y="320"/>
                </a:lnTo>
                <a:lnTo>
                  <a:pt x="284" y="333"/>
                </a:lnTo>
                <a:lnTo>
                  <a:pt x="290" y="490"/>
                </a:lnTo>
                <a:lnTo>
                  <a:pt x="290" y="492"/>
                </a:lnTo>
                <a:lnTo>
                  <a:pt x="290" y="495"/>
                </a:lnTo>
                <a:lnTo>
                  <a:pt x="290" y="492"/>
                </a:lnTo>
                <a:lnTo>
                  <a:pt x="288" y="494"/>
                </a:lnTo>
                <a:lnTo>
                  <a:pt x="285" y="492"/>
                </a:lnTo>
                <a:lnTo>
                  <a:pt x="284" y="493"/>
                </a:lnTo>
                <a:lnTo>
                  <a:pt x="284" y="495"/>
                </a:lnTo>
                <a:lnTo>
                  <a:pt x="286" y="493"/>
                </a:lnTo>
                <a:lnTo>
                  <a:pt x="286" y="495"/>
                </a:lnTo>
                <a:lnTo>
                  <a:pt x="283" y="498"/>
                </a:lnTo>
                <a:lnTo>
                  <a:pt x="280" y="496"/>
                </a:lnTo>
                <a:lnTo>
                  <a:pt x="282" y="495"/>
                </a:lnTo>
                <a:lnTo>
                  <a:pt x="280" y="495"/>
                </a:lnTo>
                <a:lnTo>
                  <a:pt x="281" y="493"/>
                </a:lnTo>
                <a:lnTo>
                  <a:pt x="280" y="495"/>
                </a:lnTo>
                <a:lnTo>
                  <a:pt x="276" y="495"/>
                </a:lnTo>
                <a:lnTo>
                  <a:pt x="276" y="490"/>
                </a:lnTo>
                <a:lnTo>
                  <a:pt x="277" y="490"/>
                </a:lnTo>
                <a:lnTo>
                  <a:pt x="273" y="489"/>
                </a:lnTo>
                <a:lnTo>
                  <a:pt x="270" y="492"/>
                </a:lnTo>
                <a:lnTo>
                  <a:pt x="263" y="495"/>
                </a:lnTo>
                <a:lnTo>
                  <a:pt x="260" y="495"/>
                </a:lnTo>
                <a:lnTo>
                  <a:pt x="253" y="490"/>
                </a:lnTo>
                <a:lnTo>
                  <a:pt x="256" y="492"/>
                </a:lnTo>
                <a:lnTo>
                  <a:pt x="256" y="490"/>
                </a:lnTo>
                <a:lnTo>
                  <a:pt x="251" y="488"/>
                </a:lnTo>
                <a:lnTo>
                  <a:pt x="250" y="486"/>
                </a:lnTo>
                <a:lnTo>
                  <a:pt x="252" y="487"/>
                </a:lnTo>
                <a:lnTo>
                  <a:pt x="250" y="486"/>
                </a:lnTo>
                <a:lnTo>
                  <a:pt x="247" y="487"/>
                </a:lnTo>
                <a:lnTo>
                  <a:pt x="243" y="486"/>
                </a:lnTo>
                <a:lnTo>
                  <a:pt x="238" y="487"/>
                </a:lnTo>
                <a:lnTo>
                  <a:pt x="238" y="486"/>
                </a:lnTo>
                <a:lnTo>
                  <a:pt x="241" y="484"/>
                </a:lnTo>
                <a:lnTo>
                  <a:pt x="240" y="483"/>
                </a:lnTo>
                <a:lnTo>
                  <a:pt x="237" y="486"/>
                </a:lnTo>
                <a:lnTo>
                  <a:pt x="235" y="488"/>
                </a:lnTo>
                <a:lnTo>
                  <a:pt x="244" y="487"/>
                </a:lnTo>
                <a:lnTo>
                  <a:pt x="249" y="488"/>
                </a:lnTo>
                <a:lnTo>
                  <a:pt x="249" y="490"/>
                </a:lnTo>
                <a:lnTo>
                  <a:pt x="233" y="491"/>
                </a:lnTo>
                <a:lnTo>
                  <a:pt x="229" y="492"/>
                </a:lnTo>
                <a:lnTo>
                  <a:pt x="229" y="494"/>
                </a:lnTo>
                <a:lnTo>
                  <a:pt x="228" y="493"/>
                </a:lnTo>
                <a:lnTo>
                  <a:pt x="212" y="499"/>
                </a:lnTo>
                <a:lnTo>
                  <a:pt x="210" y="498"/>
                </a:lnTo>
                <a:lnTo>
                  <a:pt x="210" y="496"/>
                </a:lnTo>
                <a:lnTo>
                  <a:pt x="211" y="497"/>
                </a:lnTo>
                <a:lnTo>
                  <a:pt x="214" y="495"/>
                </a:lnTo>
                <a:lnTo>
                  <a:pt x="211" y="494"/>
                </a:lnTo>
                <a:lnTo>
                  <a:pt x="211" y="493"/>
                </a:lnTo>
                <a:lnTo>
                  <a:pt x="212" y="493"/>
                </a:lnTo>
                <a:lnTo>
                  <a:pt x="209" y="493"/>
                </a:lnTo>
                <a:lnTo>
                  <a:pt x="209" y="491"/>
                </a:lnTo>
                <a:lnTo>
                  <a:pt x="205" y="492"/>
                </a:lnTo>
                <a:lnTo>
                  <a:pt x="203" y="495"/>
                </a:lnTo>
                <a:lnTo>
                  <a:pt x="202" y="495"/>
                </a:lnTo>
                <a:lnTo>
                  <a:pt x="201" y="490"/>
                </a:lnTo>
                <a:lnTo>
                  <a:pt x="201" y="494"/>
                </a:lnTo>
                <a:lnTo>
                  <a:pt x="199" y="496"/>
                </a:lnTo>
                <a:lnTo>
                  <a:pt x="204" y="496"/>
                </a:lnTo>
                <a:lnTo>
                  <a:pt x="206" y="495"/>
                </a:lnTo>
                <a:lnTo>
                  <a:pt x="208" y="498"/>
                </a:lnTo>
                <a:lnTo>
                  <a:pt x="203" y="502"/>
                </a:lnTo>
                <a:lnTo>
                  <a:pt x="199" y="504"/>
                </a:lnTo>
                <a:lnTo>
                  <a:pt x="199" y="507"/>
                </a:lnTo>
                <a:lnTo>
                  <a:pt x="197" y="509"/>
                </a:lnTo>
                <a:lnTo>
                  <a:pt x="197" y="511"/>
                </a:lnTo>
                <a:lnTo>
                  <a:pt x="195" y="513"/>
                </a:lnTo>
                <a:lnTo>
                  <a:pt x="195" y="511"/>
                </a:lnTo>
                <a:lnTo>
                  <a:pt x="192" y="511"/>
                </a:lnTo>
                <a:lnTo>
                  <a:pt x="189" y="510"/>
                </a:lnTo>
                <a:lnTo>
                  <a:pt x="186" y="511"/>
                </a:lnTo>
                <a:lnTo>
                  <a:pt x="184" y="509"/>
                </a:lnTo>
                <a:lnTo>
                  <a:pt x="183" y="508"/>
                </a:lnTo>
                <a:lnTo>
                  <a:pt x="182" y="507"/>
                </a:lnTo>
                <a:lnTo>
                  <a:pt x="182" y="506"/>
                </a:lnTo>
                <a:lnTo>
                  <a:pt x="182" y="505"/>
                </a:lnTo>
                <a:lnTo>
                  <a:pt x="181" y="505"/>
                </a:lnTo>
                <a:lnTo>
                  <a:pt x="181" y="504"/>
                </a:lnTo>
                <a:lnTo>
                  <a:pt x="180" y="504"/>
                </a:lnTo>
                <a:lnTo>
                  <a:pt x="180" y="501"/>
                </a:lnTo>
                <a:lnTo>
                  <a:pt x="179" y="501"/>
                </a:lnTo>
                <a:lnTo>
                  <a:pt x="179" y="499"/>
                </a:lnTo>
                <a:lnTo>
                  <a:pt x="180" y="499"/>
                </a:lnTo>
                <a:lnTo>
                  <a:pt x="180" y="498"/>
                </a:lnTo>
                <a:lnTo>
                  <a:pt x="181" y="498"/>
                </a:lnTo>
                <a:lnTo>
                  <a:pt x="180" y="496"/>
                </a:lnTo>
                <a:lnTo>
                  <a:pt x="180" y="495"/>
                </a:lnTo>
                <a:lnTo>
                  <a:pt x="178" y="493"/>
                </a:lnTo>
                <a:lnTo>
                  <a:pt x="178" y="491"/>
                </a:lnTo>
                <a:lnTo>
                  <a:pt x="177" y="491"/>
                </a:lnTo>
                <a:lnTo>
                  <a:pt x="176" y="489"/>
                </a:lnTo>
                <a:lnTo>
                  <a:pt x="175" y="488"/>
                </a:lnTo>
                <a:lnTo>
                  <a:pt x="176" y="487"/>
                </a:lnTo>
                <a:lnTo>
                  <a:pt x="175" y="483"/>
                </a:lnTo>
                <a:lnTo>
                  <a:pt x="175" y="482"/>
                </a:lnTo>
                <a:lnTo>
                  <a:pt x="174" y="482"/>
                </a:lnTo>
                <a:lnTo>
                  <a:pt x="173" y="481"/>
                </a:lnTo>
                <a:lnTo>
                  <a:pt x="172" y="480"/>
                </a:lnTo>
                <a:lnTo>
                  <a:pt x="171" y="479"/>
                </a:lnTo>
                <a:lnTo>
                  <a:pt x="169" y="475"/>
                </a:lnTo>
                <a:lnTo>
                  <a:pt x="168" y="475"/>
                </a:lnTo>
                <a:lnTo>
                  <a:pt x="167" y="474"/>
                </a:lnTo>
                <a:lnTo>
                  <a:pt x="166" y="474"/>
                </a:lnTo>
                <a:lnTo>
                  <a:pt x="165" y="474"/>
                </a:lnTo>
                <a:lnTo>
                  <a:pt x="166" y="473"/>
                </a:lnTo>
                <a:lnTo>
                  <a:pt x="165" y="472"/>
                </a:lnTo>
                <a:lnTo>
                  <a:pt x="166" y="472"/>
                </a:lnTo>
                <a:lnTo>
                  <a:pt x="166" y="471"/>
                </a:lnTo>
                <a:lnTo>
                  <a:pt x="165" y="471"/>
                </a:lnTo>
                <a:lnTo>
                  <a:pt x="164" y="471"/>
                </a:lnTo>
                <a:lnTo>
                  <a:pt x="164" y="469"/>
                </a:lnTo>
                <a:lnTo>
                  <a:pt x="163" y="468"/>
                </a:lnTo>
                <a:lnTo>
                  <a:pt x="163" y="466"/>
                </a:lnTo>
                <a:lnTo>
                  <a:pt x="164" y="464"/>
                </a:lnTo>
                <a:lnTo>
                  <a:pt x="163" y="463"/>
                </a:lnTo>
                <a:lnTo>
                  <a:pt x="163" y="462"/>
                </a:lnTo>
                <a:lnTo>
                  <a:pt x="162" y="462"/>
                </a:lnTo>
                <a:lnTo>
                  <a:pt x="160" y="461"/>
                </a:lnTo>
                <a:lnTo>
                  <a:pt x="161" y="461"/>
                </a:lnTo>
                <a:lnTo>
                  <a:pt x="162" y="461"/>
                </a:lnTo>
                <a:lnTo>
                  <a:pt x="162" y="460"/>
                </a:lnTo>
                <a:lnTo>
                  <a:pt x="162" y="459"/>
                </a:lnTo>
                <a:lnTo>
                  <a:pt x="162" y="458"/>
                </a:lnTo>
                <a:lnTo>
                  <a:pt x="162" y="457"/>
                </a:lnTo>
                <a:lnTo>
                  <a:pt x="162" y="456"/>
                </a:lnTo>
                <a:lnTo>
                  <a:pt x="163" y="455"/>
                </a:lnTo>
                <a:lnTo>
                  <a:pt x="162" y="455"/>
                </a:lnTo>
                <a:lnTo>
                  <a:pt x="162" y="454"/>
                </a:lnTo>
                <a:lnTo>
                  <a:pt x="163" y="454"/>
                </a:lnTo>
                <a:lnTo>
                  <a:pt x="164" y="453"/>
                </a:lnTo>
                <a:lnTo>
                  <a:pt x="163" y="453"/>
                </a:lnTo>
                <a:lnTo>
                  <a:pt x="163" y="452"/>
                </a:lnTo>
                <a:lnTo>
                  <a:pt x="163" y="449"/>
                </a:lnTo>
                <a:lnTo>
                  <a:pt x="164" y="447"/>
                </a:lnTo>
                <a:lnTo>
                  <a:pt x="165" y="447"/>
                </a:lnTo>
                <a:lnTo>
                  <a:pt x="165" y="446"/>
                </a:lnTo>
                <a:lnTo>
                  <a:pt x="166" y="445"/>
                </a:lnTo>
                <a:lnTo>
                  <a:pt x="166" y="444"/>
                </a:lnTo>
                <a:lnTo>
                  <a:pt x="167" y="444"/>
                </a:lnTo>
                <a:lnTo>
                  <a:pt x="166" y="443"/>
                </a:lnTo>
                <a:lnTo>
                  <a:pt x="166" y="442"/>
                </a:lnTo>
                <a:lnTo>
                  <a:pt x="167" y="439"/>
                </a:lnTo>
                <a:lnTo>
                  <a:pt x="168" y="437"/>
                </a:lnTo>
                <a:lnTo>
                  <a:pt x="169" y="435"/>
                </a:lnTo>
                <a:lnTo>
                  <a:pt x="169" y="432"/>
                </a:lnTo>
                <a:lnTo>
                  <a:pt x="171" y="428"/>
                </a:lnTo>
                <a:lnTo>
                  <a:pt x="171" y="427"/>
                </a:lnTo>
                <a:lnTo>
                  <a:pt x="171" y="426"/>
                </a:lnTo>
                <a:lnTo>
                  <a:pt x="1" y="426"/>
                </a:lnTo>
                <a:lnTo>
                  <a:pt x="2" y="425"/>
                </a:lnTo>
                <a:lnTo>
                  <a:pt x="6" y="424"/>
                </a:lnTo>
                <a:lnTo>
                  <a:pt x="7" y="421"/>
                </a:lnTo>
                <a:lnTo>
                  <a:pt x="7" y="419"/>
                </a:lnTo>
                <a:lnTo>
                  <a:pt x="5" y="417"/>
                </a:lnTo>
                <a:lnTo>
                  <a:pt x="3" y="415"/>
                </a:lnTo>
                <a:lnTo>
                  <a:pt x="2" y="412"/>
                </a:lnTo>
                <a:lnTo>
                  <a:pt x="4" y="409"/>
                </a:lnTo>
                <a:lnTo>
                  <a:pt x="4" y="406"/>
                </a:lnTo>
                <a:lnTo>
                  <a:pt x="4" y="404"/>
                </a:lnTo>
                <a:lnTo>
                  <a:pt x="0" y="400"/>
                </a:lnTo>
                <a:lnTo>
                  <a:pt x="1" y="398"/>
                </a:lnTo>
                <a:lnTo>
                  <a:pt x="3" y="397"/>
                </a:lnTo>
                <a:lnTo>
                  <a:pt x="7" y="398"/>
                </a:lnTo>
                <a:lnTo>
                  <a:pt x="10" y="398"/>
                </a:lnTo>
                <a:lnTo>
                  <a:pt x="12" y="396"/>
                </a:lnTo>
                <a:lnTo>
                  <a:pt x="12" y="394"/>
                </a:lnTo>
                <a:lnTo>
                  <a:pt x="11" y="392"/>
                </a:lnTo>
                <a:lnTo>
                  <a:pt x="9" y="390"/>
                </a:lnTo>
                <a:lnTo>
                  <a:pt x="9" y="388"/>
                </a:lnTo>
                <a:lnTo>
                  <a:pt x="9" y="386"/>
                </a:lnTo>
                <a:lnTo>
                  <a:pt x="9" y="385"/>
                </a:lnTo>
                <a:lnTo>
                  <a:pt x="8" y="386"/>
                </a:lnTo>
                <a:lnTo>
                  <a:pt x="7" y="386"/>
                </a:lnTo>
                <a:lnTo>
                  <a:pt x="6" y="385"/>
                </a:lnTo>
                <a:lnTo>
                  <a:pt x="6" y="383"/>
                </a:lnTo>
                <a:lnTo>
                  <a:pt x="7" y="382"/>
                </a:lnTo>
                <a:lnTo>
                  <a:pt x="8" y="381"/>
                </a:lnTo>
                <a:lnTo>
                  <a:pt x="9" y="381"/>
                </a:lnTo>
                <a:lnTo>
                  <a:pt x="10" y="381"/>
                </a:lnTo>
                <a:lnTo>
                  <a:pt x="12" y="387"/>
                </a:lnTo>
                <a:lnTo>
                  <a:pt x="13" y="387"/>
                </a:lnTo>
                <a:lnTo>
                  <a:pt x="15" y="387"/>
                </a:lnTo>
                <a:lnTo>
                  <a:pt x="15" y="386"/>
                </a:lnTo>
                <a:lnTo>
                  <a:pt x="16" y="383"/>
                </a:lnTo>
                <a:lnTo>
                  <a:pt x="13" y="380"/>
                </a:lnTo>
                <a:lnTo>
                  <a:pt x="12" y="378"/>
                </a:lnTo>
                <a:lnTo>
                  <a:pt x="12" y="376"/>
                </a:lnTo>
                <a:lnTo>
                  <a:pt x="12" y="374"/>
                </a:lnTo>
                <a:lnTo>
                  <a:pt x="11" y="372"/>
                </a:lnTo>
                <a:lnTo>
                  <a:pt x="12" y="372"/>
                </a:lnTo>
                <a:lnTo>
                  <a:pt x="15" y="371"/>
                </a:lnTo>
                <a:lnTo>
                  <a:pt x="15" y="370"/>
                </a:lnTo>
                <a:lnTo>
                  <a:pt x="19" y="369"/>
                </a:lnTo>
                <a:lnTo>
                  <a:pt x="21" y="366"/>
                </a:lnTo>
                <a:lnTo>
                  <a:pt x="22" y="364"/>
                </a:lnTo>
                <a:lnTo>
                  <a:pt x="21" y="364"/>
                </a:lnTo>
                <a:lnTo>
                  <a:pt x="20" y="364"/>
                </a:lnTo>
                <a:lnTo>
                  <a:pt x="16" y="364"/>
                </a:lnTo>
                <a:lnTo>
                  <a:pt x="14" y="364"/>
                </a:lnTo>
                <a:lnTo>
                  <a:pt x="13" y="364"/>
                </a:lnTo>
                <a:lnTo>
                  <a:pt x="12" y="361"/>
                </a:lnTo>
                <a:lnTo>
                  <a:pt x="12" y="360"/>
                </a:lnTo>
                <a:lnTo>
                  <a:pt x="12" y="358"/>
                </a:lnTo>
                <a:lnTo>
                  <a:pt x="13" y="358"/>
                </a:lnTo>
                <a:lnTo>
                  <a:pt x="14" y="358"/>
                </a:lnTo>
                <a:lnTo>
                  <a:pt x="15" y="360"/>
                </a:lnTo>
                <a:lnTo>
                  <a:pt x="19" y="361"/>
                </a:lnTo>
                <a:lnTo>
                  <a:pt x="20" y="362"/>
                </a:lnTo>
                <a:lnTo>
                  <a:pt x="22" y="361"/>
                </a:lnTo>
                <a:lnTo>
                  <a:pt x="23" y="358"/>
                </a:lnTo>
                <a:lnTo>
                  <a:pt x="22" y="354"/>
                </a:lnTo>
                <a:lnTo>
                  <a:pt x="23" y="352"/>
                </a:lnTo>
                <a:lnTo>
                  <a:pt x="24" y="348"/>
                </a:lnTo>
                <a:lnTo>
                  <a:pt x="25" y="347"/>
                </a:lnTo>
                <a:lnTo>
                  <a:pt x="30" y="347"/>
                </a:lnTo>
                <a:lnTo>
                  <a:pt x="33" y="348"/>
                </a:lnTo>
                <a:lnTo>
                  <a:pt x="34" y="347"/>
                </a:lnTo>
                <a:lnTo>
                  <a:pt x="34" y="346"/>
                </a:lnTo>
                <a:lnTo>
                  <a:pt x="34" y="345"/>
                </a:lnTo>
                <a:lnTo>
                  <a:pt x="33" y="345"/>
                </a:lnTo>
                <a:lnTo>
                  <a:pt x="32" y="345"/>
                </a:lnTo>
                <a:lnTo>
                  <a:pt x="28" y="346"/>
                </a:lnTo>
                <a:lnTo>
                  <a:pt x="26" y="346"/>
                </a:lnTo>
                <a:lnTo>
                  <a:pt x="26" y="345"/>
                </a:lnTo>
                <a:lnTo>
                  <a:pt x="26" y="343"/>
                </a:lnTo>
                <a:lnTo>
                  <a:pt x="27" y="340"/>
                </a:lnTo>
                <a:lnTo>
                  <a:pt x="28" y="337"/>
                </a:lnTo>
                <a:lnTo>
                  <a:pt x="29" y="336"/>
                </a:lnTo>
                <a:lnTo>
                  <a:pt x="31" y="335"/>
                </a:lnTo>
                <a:lnTo>
                  <a:pt x="32" y="336"/>
                </a:lnTo>
                <a:lnTo>
                  <a:pt x="33" y="338"/>
                </a:lnTo>
                <a:lnTo>
                  <a:pt x="33" y="340"/>
                </a:lnTo>
                <a:lnTo>
                  <a:pt x="34" y="340"/>
                </a:lnTo>
                <a:lnTo>
                  <a:pt x="36" y="340"/>
                </a:lnTo>
                <a:lnTo>
                  <a:pt x="36" y="339"/>
                </a:lnTo>
                <a:lnTo>
                  <a:pt x="34" y="336"/>
                </a:lnTo>
                <a:lnTo>
                  <a:pt x="35" y="335"/>
                </a:lnTo>
                <a:lnTo>
                  <a:pt x="37" y="334"/>
                </a:lnTo>
                <a:lnTo>
                  <a:pt x="38" y="333"/>
                </a:lnTo>
                <a:lnTo>
                  <a:pt x="40" y="330"/>
                </a:lnTo>
                <a:lnTo>
                  <a:pt x="41" y="329"/>
                </a:lnTo>
                <a:lnTo>
                  <a:pt x="42" y="329"/>
                </a:lnTo>
                <a:lnTo>
                  <a:pt x="41" y="327"/>
                </a:lnTo>
                <a:lnTo>
                  <a:pt x="42" y="324"/>
                </a:lnTo>
                <a:lnTo>
                  <a:pt x="43" y="322"/>
                </a:lnTo>
                <a:lnTo>
                  <a:pt x="45" y="322"/>
                </a:lnTo>
                <a:lnTo>
                  <a:pt x="48" y="322"/>
                </a:lnTo>
                <a:lnTo>
                  <a:pt x="49" y="320"/>
                </a:lnTo>
                <a:lnTo>
                  <a:pt x="51" y="319"/>
                </a:lnTo>
                <a:lnTo>
                  <a:pt x="51" y="318"/>
                </a:lnTo>
                <a:lnTo>
                  <a:pt x="50" y="317"/>
                </a:lnTo>
                <a:lnTo>
                  <a:pt x="47" y="316"/>
                </a:lnTo>
                <a:lnTo>
                  <a:pt x="46" y="316"/>
                </a:lnTo>
                <a:lnTo>
                  <a:pt x="45" y="316"/>
                </a:lnTo>
                <a:lnTo>
                  <a:pt x="43" y="315"/>
                </a:lnTo>
                <a:lnTo>
                  <a:pt x="43" y="314"/>
                </a:lnTo>
                <a:lnTo>
                  <a:pt x="43" y="313"/>
                </a:lnTo>
                <a:lnTo>
                  <a:pt x="45" y="312"/>
                </a:lnTo>
                <a:lnTo>
                  <a:pt x="46" y="312"/>
                </a:lnTo>
                <a:lnTo>
                  <a:pt x="46" y="313"/>
                </a:lnTo>
                <a:lnTo>
                  <a:pt x="47" y="314"/>
                </a:lnTo>
                <a:lnTo>
                  <a:pt x="49" y="315"/>
                </a:lnTo>
                <a:lnTo>
                  <a:pt x="50" y="315"/>
                </a:lnTo>
                <a:lnTo>
                  <a:pt x="51" y="314"/>
                </a:lnTo>
                <a:lnTo>
                  <a:pt x="51" y="312"/>
                </a:lnTo>
                <a:lnTo>
                  <a:pt x="50" y="311"/>
                </a:lnTo>
                <a:lnTo>
                  <a:pt x="50" y="310"/>
                </a:lnTo>
                <a:lnTo>
                  <a:pt x="52" y="310"/>
                </a:lnTo>
                <a:lnTo>
                  <a:pt x="53" y="310"/>
                </a:lnTo>
                <a:lnTo>
                  <a:pt x="54" y="309"/>
                </a:lnTo>
                <a:lnTo>
                  <a:pt x="54" y="308"/>
                </a:lnTo>
                <a:lnTo>
                  <a:pt x="55" y="307"/>
                </a:lnTo>
                <a:lnTo>
                  <a:pt x="56" y="307"/>
                </a:lnTo>
                <a:lnTo>
                  <a:pt x="57" y="306"/>
                </a:lnTo>
                <a:lnTo>
                  <a:pt x="57" y="304"/>
                </a:lnTo>
                <a:lnTo>
                  <a:pt x="57" y="303"/>
                </a:lnTo>
                <a:lnTo>
                  <a:pt x="54" y="301"/>
                </a:lnTo>
                <a:lnTo>
                  <a:pt x="53" y="301"/>
                </a:lnTo>
                <a:lnTo>
                  <a:pt x="52" y="302"/>
                </a:lnTo>
                <a:lnTo>
                  <a:pt x="53" y="304"/>
                </a:lnTo>
                <a:lnTo>
                  <a:pt x="53" y="306"/>
                </a:lnTo>
                <a:lnTo>
                  <a:pt x="52" y="307"/>
                </a:lnTo>
                <a:lnTo>
                  <a:pt x="51" y="306"/>
                </a:lnTo>
                <a:lnTo>
                  <a:pt x="50" y="306"/>
                </a:lnTo>
                <a:lnTo>
                  <a:pt x="49" y="307"/>
                </a:lnTo>
                <a:lnTo>
                  <a:pt x="48" y="307"/>
                </a:lnTo>
                <a:lnTo>
                  <a:pt x="47" y="307"/>
                </a:lnTo>
                <a:lnTo>
                  <a:pt x="43" y="307"/>
                </a:lnTo>
                <a:lnTo>
                  <a:pt x="42" y="306"/>
                </a:lnTo>
                <a:lnTo>
                  <a:pt x="42" y="304"/>
                </a:lnTo>
                <a:lnTo>
                  <a:pt x="43" y="299"/>
                </a:lnTo>
                <a:lnTo>
                  <a:pt x="44" y="299"/>
                </a:lnTo>
                <a:lnTo>
                  <a:pt x="46" y="298"/>
                </a:lnTo>
                <a:lnTo>
                  <a:pt x="48" y="299"/>
                </a:lnTo>
                <a:lnTo>
                  <a:pt x="48" y="298"/>
                </a:lnTo>
                <a:lnTo>
                  <a:pt x="49" y="298"/>
                </a:lnTo>
                <a:lnTo>
                  <a:pt x="50" y="297"/>
                </a:lnTo>
                <a:lnTo>
                  <a:pt x="51" y="297"/>
                </a:lnTo>
                <a:lnTo>
                  <a:pt x="52" y="297"/>
                </a:lnTo>
                <a:lnTo>
                  <a:pt x="53" y="296"/>
                </a:lnTo>
                <a:lnTo>
                  <a:pt x="53" y="295"/>
                </a:lnTo>
                <a:lnTo>
                  <a:pt x="54" y="295"/>
                </a:lnTo>
                <a:lnTo>
                  <a:pt x="57" y="296"/>
                </a:lnTo>
                <a:lnTo>
                  <a:pt x="57" y="298"/>
                </a:lnTo>
                <a:lnTo>
                  <a:pt x="57" y="300"/>
                </a:lnTo>
                <a:lnTo>
                  <a:pt x="58" y="300"/>
                </a:lnTo>
                <a:lnTo>
                  <a:pt x="59" y="298"/>
                </a:lnTo>
                <a:lnTo>
                  <a:pt x="59" y="295"/>
                </a:lnTo>
                <a:lnTo>
                  <a:pt x="60" y="293"/>
                </a:lnTo>
                <a:lnTo>
                  <a:pt x="59" y="292"/>
                </a:lnTo>
                <a:lnTo>
                  <a:pt x="59" y="290"/>
                </a:lnTo>
                <a:lnTo>
                  <a:pt x="60" y="289"/>
                </a:lnTo>
                <a:lnTo>
                  <a:pt x="61" y="289"/>
                </a:lnTo>
                <a:lnTo>
                  <a:pt x="62" y="291"/>
                </a:lnTo>
                <a:lnTo>
                  <a:pt x="63" y="290"/>
                </a:lnTo>
                <a:lnTo>
                  <a:pt x="65" y="289"/>
                </a:lnTo>
                <a:lnTo>
                  <a:pt x="66" y="288"/>
                </a:lnTo>
                <a:lnTo>
                  <a:pt x="66" y="286"/>
                </a:lnTo>
                <a:lnTo>
                  <a:pt x="69" y="282"/>
                </a:lnTo>
                <a:lnTo>
                  <a:pt x="69" y="281"/>
                </a:lnTo>
                <a:lnTo>
                  <a:pt x="68" y="281"/>
                </a:lnTo>
                <a:lnTo>
                  <a:pt x="67" y="281"/>
                </a:lnTo>
                <a:lnTo>
                  <a:pt x="67" y="282"/>
                </a:lnTo>
                <a:lnTo>
                  <a:pt x="66" y="283"/>
                </a:lnTo>
                <a:lnTo>
                  <a:pt x="66" y="285"/>
                </a:lnTo>
                <a:lnTo>
                  <a:pt x="60" y="284"/>
                </a:lnTo>
                <a:lnTo>
                  <a:pt x="58" y="283"/>
                </a:lnTo>
                <a:lnTo>
                  <a:pt x="57" y="283"/>
                </a:lnTo>
                <a:lnTo>
                  <a:pt x="56" y="282"/>
                </a:lnTo>
                <a:lnTo>
                  <a:pt x="57" y="280"/>
                </a:lnTo>
                <a:lnTo>
                  <a:pt x="58" y="279"/>
                </a:lnTo>
                <a:lnTo>
                  <a:pt x="59" y="278"/>
                </a:lnTo>
                <a:lnTo>
                  <a:pt x="60" y="277"/>
                </a:lnTo>
                <a:lnTo>
                  <a:pt x="60" y="276"/>
                </a:lnTo>
                <a:lnTo>
                  <a:pt x="61" y="275"/>
                </a:lnTo>
                <a:lnTo>
                  <a:pt x="60" y="274"/>
                </a:lnTo>
                <a:lnTo>
                  <a:pt x="60" y="273"/>
                </a:lnTo>
                <a:lnTo>
                  <a:pt x="58" y="273"/>
                </a:lnTo>
                <a:lnTo>
                  <a:pt x="56" y="275"/>
                </a:lnTo>
                <a:lnTo>
                  <a:pt x="55" y="275"/>
                </a:lnTo>
                <a:lnTo>
                  <a:pt x="52" y="274"/>
                </a:lnTo>
                <a:lnTo>
                  <a:pt x="49" y="272"/>
                </a:lnTo>
                <a:lnTo>
                  <a:pt x="48" y="271"/>
                </a:lnTo>
                <a:lnTo>
                  <a:pt x="48" y="270"/>
                </a:lnTo>
                <a:lnTo>
                  <a:pt x="47" y="269"/>
                </a:lnTo>
                <a:lnTo>
                  <a:pt x="48" y="267"/>
                </a:lnTo>
                <a:lnTo>
                  <a:pt x="49" y="265"/>
                </a:lnTo>
                <a:lnTo>
                  <a:pt x="49" y="264"/>
                </a:lnTo>
                <a:lnTo>
                  <a:pt x="49" y="262"/>
                </a:lnTo>
                <a:lnTo>
                  <a:pt x="50" y="262"/>
                </a:lnTo>
                <a:lnTo>
                  <a:pt x="52" y="265"/>
                </a:lnTo>
                <a:lnTo>
                  <a:pt x="52" y="267"/>
                </a:lnTo>
                <a:lnTo>
                  <a:pt x="54" y="268"/>
                </a:lnTo>
                <a:lnTo>
                  <a:pt x="56" y="269"/>
                </a:lnTo>
                <a:lnTo>
                  <a:pt x="58" y="269"/>
                </a:lnTo>
                <a:lnTo>
                  <a:pt x="58" y="268"/>
                </a:lnTo>
                <a:lnTo>
                  <a:pt x="58" y="267"/>
                </a:lnTo>
                <a:lnTo>
                  <a:pt x="57" y="266"/>
                </a:lnTo>
                <a:lnTo>
                  <a:pt x="54" y="264"/>
                </a:lnTo>
                <a:lnTo>
                  <a:pt x="53" y="264"/>
                </a:lnTo>
                <a:lnTo>
                  <a:pt x="51" y="262"/>
                </a:lnTo>
                <a:lnTo>
                  <a:pt x="51" y="261"/>
                </a:lnTo>
                <a:lnTo>
                  <a:pt x="55" y="259"/>
                </a:lnTo>
                <a:lnTo>
                  <a:pt x="56" y="257"/>
                </a:lnTo>
                <a:lnTo>
                  <a:pt x="57" y="256"/>
                </a:lnTo>
                <a:lnTo>
                  <a:pt x="57" y="255"/>
                </a:lnTo>
                <a:lnTo>
                  <a:pt x="57" y="254"/>
                </a:lnTo>
                <a:lnTo>
                  <a:pt x="57" y="253"/>
                </a:lnTo>
                <a:lnTo>
                  <a:pt x="56" y="252"/>
                </a:lnTo>
                <a:lnTo>
                  <a:pt x="55" y="252"/>
                </a:lnTo>
                <a:lnTo>
                  <a:pt x="54" y="253"/>
                </a:lnTo>
                <a:lnTo>
                  <a:pt x="53" y="256"/>
                </a:lnTo>
                <a:lnTo>
                  <a:pt x="52" y="256"/>
                </a:lnTo>
                <a:lnTo>
                  <a:pt x="47" y="258"/>
                </a:lnTo>
                <a:lnTo>
                  <a:pt x="46" y="258"/>
                </a:lnTo>
                <a:lnTo>
                  <a:pt x="45" y="257"/>
                </a:lnTo>
                <a:lnTo>
                  <a:pt x="44" y="255"/>
                </a:lnTo>
                <a:lnTo>
                  <a:pt x="43" y="253"/>
                </a:lnTo>
                <a:lnTo>
                  <a:pt x="44" y="252"/>
                </a:lnTo>
                <a:lnTo>
                  <a:pt x="47" y="249"/>
                </a:lnTo>
                <a:lnTo>
                  <a:pt x="52" y="246"/>
                </a:lnTo>
                <a:lnTo>
                  <a:pt x="53" y="245"/>
                </a:lnTo>
                <a:lnTo>
                  <a:pt x="53" y="244"/>
                </a:lnTo>
                <a:lnTo>
                  <a:pt x="53" y="243"/>
                </a:lnTo>
                <a:lnTo>
                  <a:pt x="51" y="243"/>
                </a:lnTo>
                <a:lnTo>
                  <a:pt x="44" y="242"/>
                </a:lnTo>
                <a:lnTo>
                  <a:pt x="43" y="241"/>
                </a:lnTo>
                <a:lnTo>
                  <a:pt x="43" y="240"/>
                </a:lnTo>
                <a:lnTo>
                  <a:pt x="44" y="237"/>
                </a:lnTo>
                <a:lnTo>
                  <a:pt x="44" y="235"/>
                </a:lnTo>
                <a:lnTo>
                  <a:pt x="45" y="233"/>
                </a:lnTo>
                <a:lnTo>
                  <a:pt x="46" y="231"/>
                </a:lnTo>
                <a:lnTo>
                  <a:pt x="47" y="230"/>
                </a:lnTo>
                <a:lnTo>
                  <a:pt x="49" y="230"/>
                </a:lnTo>
                <a:lnTo>
                  <a:pt x="50" y="229"/>
                </a:lnTo>
                <a:lnTo>
                  <a:pt x="51" y="228"/>
                </a:lnTo>
                <a:lnTo>
                  <a:pt x="51" y="225"/>
                </a:lnTo>
                <a:lnTo>
                  <a:pt x="51" y="222"/>
                </a:lnTo>
                <a:lnTo>
                  <a:pt x="50" y="221"/>
                </a:lnTo>
                <a:lnTo>
                  <a:pt x="50" y="218"/>
                </a:lnTo>
                <a:lnTo>
                  <a:pt x="49" y="216"/>
                </a:lnTo>
                <a:lnTo>
                  <a:pt x="47" y="216"/>
                </a:lnTo>
                <a:lnTo>
                  <a:pt x="46" y="216"/>
                </a:lnTo>
                <a:lnTo>
                  <a:pt x="45" y="217"/>
                </a:lnTo>
                <a:lnTo>
                  <a:pt x="46" y="218"/>
                </a:lnTo>
                <a:lnTo>
                  <a:pt x="45" y="219"/>
                </a:lnTo>
                <a:lnTo>
                  <a:pt x="46" y="222"/>
                </a:lnTo>
                <a:lnTo>
                  <a:pt x="45" y="224"/>
                </a:lnTo>
                <a:lnTo>
                  <a:pt x="45" y="225"/>
                </a:lnTo>
                <a:lnTo>
                  <a:pt x="43" y="225"/>
                </a:lnTo>
                <a:lnTo>
                  <a:pt x="42" y="225"/>
                </a:lnTo>
                <a:lnTo>
                  <a:pt x="40" y="225"/>
                </a:lnTo>
                <a:lnTo>
                  <a:pt x="39" y="224"/>
                </a:lnTo>
                <a:lnTo>
                  <a:pt x="39" y="222"/>
                </a:lnTo>
                <a:lnTo>
                  <a:pt x="39" y="221"/>
                </a:lnTo>
                <a:lnTo>
                  <a:pt x="39" y="220"/>
                </a:lnTo>
                <a:lnTo>
                  <a:pt x="40" y="219"/>
                </a:lnTo>
                <a:lnTo>
                  <a:pt x="40" y="218"/>
                </a:lnTo>
                <a:lnTo>
                  <a:pt x="43" y="214"/>
                </a:lnTo>
                <a:lnTo>
                  <a:pt x="43" y="213"/>
                </a:lnTo>
                <a:lnTo>
                  <a:pt x="44" y="212"/>
                </a:lnTo>
                <a:lnTo>
                  <a:pt x="46" y="210"/>
                </a:lnTo>
                <a:lnTo>
                  <a:pt x="47" y="208"/>
                </a:lnTo>
                <a:lnTo>
                  <a:pt x="46" y="207"/>
                </a:lnTo>
                <a:lnTo>
                  <a:pt x="44" y="205"/>
                </a:lnTo>
                <a:lnTo>
                  <a:pt x="42" y="205"/>
                </a:lnTo>
                <a:lnTo>
                  <a:pt x="42" y="204"/>
                </a:lnTo>
                <a:lnTo>
                  <a:pt x="41" y="204"/>
                </a:lnTo>
                <a:lnTo>
                  <a:pt x="40" y="202"/>
                </a:lnTo>
                <a:lnTo>
                  <a:pt x="40" y="201"/>
                </a:lnTo>
                <a:lnTo>
                  <a:pt x="41" y="200"/>
                </a:lnTo>
                <a:lnTo>
                  <a:pt x="42" y="199"/>
                </a:lnTo>
                <a:lnTo>
                  <a:pt x="44" y="199"/>
                </a:lnTo>
                <a:lnTo>
                  <a:pt x="45" y="201"/>
                </a:lnTo>
                <a:lnTo>
                  <a:pt x="47" y="201"/>
                </a:lnTo>
                <a:lnTo>
                  <a:pt x="49" y="201"/>
                </a:lnTo>
                <a:lnTo>
                  <a:pt x="50" y="199"/>
                </a:lnTo>
                <a:lnTo>
                  <a:pt x="50" y="196"/>
                </a:lnTo>
                <a:lnTo>
                  <a:pt x="50" y="191"/>
                </a:lnTo>
                <a:lnTo>
                  <a:pt x="51" y="190"/>
                </a:lnTo>
                <a:lnTo>
                  <a:pt x="53" y="188"/>
                </a:lnTo>
                <a:lnTo>
                  <a:pt x="54" y="186"/>
                </a:lnTo>
                <a:lnTo>
                  <a:pt x="54" y="184"/>
                </a:lnTo>
                <a:lnTo>
                  <a:pt x="52" y="184"/>
                </a:lnTo>
                <a:lnTo>
                  <a:pt x="51" y="184"/>
                </a:lnTo>
                <a:lnTo>
                  <a:pt x="50" y="185"/>
                </a:lnTo>
                <a:lnTo>
                  <a:pt x="49" y="186"/>
                </a:lnTo>
                <a:lnTo>
                  <a:pt x="49" y="188"/>
                </a:lnTo>
                <a:lnTo>
                  <a:pt x="49" y="189"/>
                </a:lnTo>
                <a:lnTo>
                  <a:pt x="48" y="187"/>
                </a:lnTo>
                <a:lnTo>
                  <a:pt x="46" y="186"/>
                </a:lnTo>
                <a:lnTo>
                  <a:pt x="45" y="183"/>
                </a:lnTo>
                <a:lnTo>
                  <a:pt x="45" y="178"/>
                </a:lnTo>
                <a:lnTo>
                  <a:pt x="46" y="176"/>
                </a:lnTo>
                <a:lnTo>
                  <a:pt x="48" y="174"/>
                </a:lnTo>
                <a:lnTo>
                  <a:pt x="52" y="170"/>
                </a:lnTo>
                <a:lnTo>
                  <a:pt x="52" y="169"/>
                </a:lnTo>
                <a:lnTo>
                  <a:pt x="52" y="168"/>
                </a:lnTo>
                <a:lnTo>
                  <a:pt x="52" y="166"/>
                </a:lnTo>
                <a:lnTo>
                  <a:pt x="51" y="166"/>
                </a:lnTo>
                <a:lnTo>
                  <a:pt x="50" y="166"/>
                </a:lnTo>
                <a:lnTo>
                  <a:pt x="49" y="167"/>
                </a:lnTo>
                <a:lnTo>
                  <a:pt x="49" y="171"/>
                </a:lnTo>
                <a:lnTo>
                  <a:pt x="48" y="172"/>
                </a:lnTo>
                <a:lnTo>
                  <a:pt x="46" y="173"/>
                </a:lnTo>
                <a:lnTo>
                  <a:pt x="45" y="174"/>
                </a:lnTo>
                <a:lnTo>
                  <a:pt x="43" y="174"/>
                </a:lnTo>
                <a:lnTo>
                  <a:pt x="42" y="174"/>
                </a:lnTo>
                <a:lnTo>
                  <a:pt x="39" y="172"/>
                </a:lnTo>
                <a:lnTo>
                  <a:pt x="39" y="171"/>
                </a:lnTo>
                <a:lnTo>
                  <a:pt x="40" y="170"/>
                </a:lnTo>
                <a:lnTo>
                  <a:pt x="42" y="169"/>
                </a:lnTo>
                <a:lnTo>
                  <a:pt x="45" y="169"/>
                </a:lnTo>
                <a:lnTo>
                  <a:pt x="46" y="168"/>
                </a:lnTo>
                <a:lnTo>
                  <a:pt x="48" y="166"/>
                </a:lnTo>
                <a:lnTo>
                  <a:pt x="47" y="164"/>
                </a:lnTo>
                <a:lnTo>
                  <a:pt x="46" y="162"/>
                </a:lnTo>
                <a:lnTo>
                  <a:pt x="43" y="161"/>
                </a:lnTo>
                <a:lnTo>
                  <a:pt x="42" y="162"/>
                </a:lnTo>
                <a:lnTo>
                  <a:pt x="42" y="163"/>
                </a:lnTo>
                <a:lnTo>
                  <a:pt x="42" y="165"/>
                </a:lnTo>
                <a:lnTo>
                  <a:pt x="42" y="166"/>
                </a:lnTo>
                <a:lnTo>
                  <a:pt x="40" y="168"/>
                </a:lnTo>
                <a:lnTo>
                  <a:pt x="39" y="168"/>
                </a:lnTo>
                <a:lnTo>
                  <a:pt x="37" y="168"/>
                </a:lnTo>
                <a:lnTo>
                  <a:pt x="37" y="167"/>
                </a:lnTo>
                <a:lnTo>
                  <a:pt x="37" y="166"/>
                </a:lnTo>
                <a:lnTo>
                  <a:pt x="41" y="163"/>
                </a:lnTo>
                <a:lnTo>
                  <a:pt x="41" y="161"/>
                </a:lnTo>
                <a:lnTo>
                  <a:pt x="41" y="160"/>
                </a:lnTo>
                <a:lnTo>
                  <a:pt x="41" y="159"/>
                </a:lnTo>
                <a:lnTo>
                  <a:pt x="39" y="158"/>
                </a:lnTo>
                <a:lnTo>
                  <a:pt x="38" y="157"/>
                </a:lnTo>
                <a:lnTo>
                  <a:pt x="37" y="156"/>
                </a:lnTo>
                <a:lnTo>
                  <a:pt x="37" y="154"/>
                </a:lnTo>
                <a:lnTo>
                  <a:pt x="40" y="154"/>
                </a:lnTo>
                <a:lnTo>
                  <a:pt x="42" y="153"/>
                </a:lnTo>
                <a:lnTo>
                  <a:pt x="43" y="153"/>
                </a:lnTo>
                <a:lnTo>
                  <a:pt x="45" y="151"/>
                </a:lnTo>
                <a:lnTo>
                  <a:pt x="46" y="150"/>
                </a:lnTo>
                <a:lnTo>
                  <a:pt x="46" y="149"/>
                </a:lnTo>
                <a:lnTo>
                  <a:pt x="46" y="148"/>
                </a:lnTo>
                <a:lnTo>
                  <a:pt x="42" y="145"/>
                </a:lnTo>
                <a:lnTo>
                  <a:pt x="41" y="144"/>
                </a:lnTo>
                <a:lnTo>
                  <a:pt x="40" y="144"/>
                </a:lnTo>
                <a:lnTo>
                  <a:pt x="39" y="144"/>
                </a:lnTo>
                <a:lnTo>
                  <a:pt x="38" y="143"/>
                </a:lnTo>
                <a:lnTo>
                  <a:pt x="37" y="142"/>
                </a:lnTo>
                <a:lnTo>
                  <a:pt x="37" y="141"/>
                </a:lnTo>
                <a:lnTo>
                  <a:pt x="37" y="140"/>
                </a:lnTo>
                <a:lnTo>
                  <a:pt x="39" y="139"/>
                </a:lnTo>
                <a:lnTo>
                  <a:pt x="41" y="139"/>
                </a:lnTo>
                <a:lnTo>
                  <a:pt x="43" y="139"/>
                </a:lnTo>
                <a:lnTo>
                  <a:pt x="45" y="141"/>
                </a:lnTo>
                <a:lnTo>
                  <a:pt x="46" y="143"/>
                </a:lnTo>
                <a:lnTo>
                  <a:pt x="48" y="144"/>
                </a:lnTo>
                <a:lnTo>
                  <a:pt x="50" y="144"/>
                </a:lnTo>
                <a:lnTo>
                  <a:pt x="54" y="143"/>
                </a:lnTo>
                <a:lnTo>
                  <a:pt x="55" y="142"/>
                </a:lnTo>
                <a:lnTo>
                  <a:pt x="55" y="141"/>
                </a:lnTo>
                <a:lnTo>
                  <a:pt x="54" y="140"/>
                </a:lnTo>
                <a:lnTo>
                  <a:pt x="54" y="139"/>
                </a:lnTo>
                <a:lnTo>
                  <a:pt x="53" y="138"/>
                </a:lnTo>
                <a:lnTo>
                  <a:pt x="52" y="138"/>
                </a:lnTo>
                <a:lnTo>
                  <a:pt x="50" y="139"/>
                </a:lnTo>
                <a:lnTo>
                  <a:pt x="49" y="139"/>
                </a:lnTo>
                <a:lnTo>
                  <a:pt x="47" y="139"/>
                </a:lnTo>
                <a:lnTo>
                  <a:pt x="46" y="138"/>
                </a:lnTo>
                <a:lnTo>
                  <a:pt x="45" y="137"/>
                </a:lnTo>
                <a:lnTo>
                  <a:pt x="45" y="136"/>
                </a:lnTo>
                <a:lnTo>
                  <a:pt x="45" y="134"/>
                </a:lnTo>
                <a:lnTo>
                  <a:pt x="45" y="133"/>
                </a:lnTo>
                <a:lnTo>
                  <a:pt x="45" y="132"/>
                </a:lnTo>
                <a:lnTo>
                  <a:pt x="45" y="131"/>
                </a:lnTo>
                <a:lnTo>
                  <a:pt x="46" y="131"/>
                </a:lnTo>
                <a:lnTo>
                  <a:pt x="47" y="131"/>
                </a:lnTo>
                <a:lnTo>
                  <a:pt x="48" y="132"/>
                </a:lnTo>
                <a:lnTo>
                  <a:pt x="50" y="131"/>
                </a:lnTo>
                <a:lnTo>
                  <a:pt x="51" y="131"/>
                </a:lnTo>
                <a:lnTo>
                  <a:pt x="52" y="131"/>
                </a:lnTo>
                <a:lnTo>
                  <a:pt x="55" y="133"/>
                </a:lnTo>
                <a:lnTo>
                  <a:pt x="56" y="133"/>
                </a:lnTo>
                <a:lnTo>
                  <a:pt x="57" y="132"/>
                </a:lnTo>
                <a:lnTo>
                  <a:pt x="58" y="132"/>
                </a:lnTo>
                <a:lnTo>
                  <a:pt x="58" y="130"/>
                </a:lnTo>
                <a:lnTo>
                  <a:pt x="58" y="129"/>
                </a:lnTo>
                <a:lnTo>
                  <a:pt x="55" y="127"/>
                </a:lnTo>
                <a:lnTo>
                  <a:pt x="52" y="124"/>
                </a:lnTo>
                <a:lnTo>
                  <a:pt x="52" y="123"/>
                </a:lnTo>
                <a:lnTo>
                  <a:pt x="52" y="121"/>
                </a:lnTo>
                <a:lnTo>
                  <a:pt x="55" y="118"/>
                </a:lnTo>
                <a:lnTo>
                  <a:pt x="56" y="117"/>
                </a:lnTo>
                <a:lnTo>
                  <a:pt x="56" y="115"/>
                </a:lnTo>
                <a:lnTo>
                  <a:pt x="56" y="114"/>
                </a:lnTo>
                <a:lnTo>
                  <a:pt x="55" y="114"/>
                </a:lnTo>
                <a:lnTo>
                  <a:pt x="55" y="113"/>
                </a:lnTo>
                <a:lnTo>
                  <a:pt x="50" y="112"/>
                </a:lnTo>
                <a:lnTo>
                  <a:pt x="49" y="112"/>
                </a:lnTo>
                <a:lnTo>
                  <a:pt x="49" y="111"/>
                </a:lnTo>
                <a:lnTo>
                  <a:pt x="49" y="110"/>
                </a:lnTo>
                <a:lnTo>
                  <a:pt x="51" y="109"/>
                </a:lnTo>
                <a:lnTo>
                  <a:pt x="54" y="109"/>
                </a:lnTo>
                <a:lnTo>
                  <a:pt x="56" y="108"/>
                </a:lnTo>
                <a:lnTo>
                  <a:pt x="57" y="110"/>
                </a:lnTo>
                <a:lnTo>
                  <a:pt x="58" y="111"/>
                </a:lnTo>
                <a:lnTo>
                  <a:pt x="60" y="111"/>
                </a:lnTo>
                <a:lnTo>
                  <a:pt x="61" y="111"/>
                </a:lnTo>
                <a:lnTo>
                  <a:pt x="61" y="109"/>
                </a:lnTo>
                <a:lnTo>
                  <a:pt x="59" y="107"/>
                </a:lnTo>
                <a:lnTo>
                  <a:pt x="59" y="106"/>
                </a:lnTo>
                <a:lnTo>
                  <a:pt x="62" y="106"/>
                </a:lnTo>
                <a:lnTo>
                  <a:pt x="64" y="105"/>
                </a:lnTo>
                <a:lnTo>
                  <a:pt x="64" y="104"/>
                </a:lnTo>
                <a:lnTo>
                  <a:pt x="66" y="104"/>
                </a:lnTo>
                <a:lnTo>
                  <a:pt x="67" y="103"/>
                </a:lnTo>
                <a:lnTo>
                  <a:pt x="68" y="101"/>
                </a:lnTo>
                <a:lnTo>
                  <a:pt x="69" y="99"/>
                </a:lnTo>
                <a:lnTo>
                  <a:pt x="69" y="98"/>
                </a:lnTo>
                <a:lnTo>
                  <a:pt x="68" y="97"/>
                </a:lnTo>
                <a:lnTo>
                  <a:pt x="67" y="97"/>
                </a:lnTo>
                <a:lnTo>
                  <a:pt x="66" y="98"/>
                </a:lnTo>
                <a:lnTo>
                  <a:pt x="65" y="98"/>
                </a:lnTo>
                <a:lnTo>
                  <a:pt x="62" y="94"/>
                </a:lnTo>
                <a:lnTo>
                  <a:pt x="61" y="93"/>
                </a:lnTo>
                <a:lnTo>
                  <a:pt x="61" y="92"/>
                </a:lnTo>
                <a:lnTo>
                  <a:pt x="62" y="90"/>
                </a:lnTo>
                <a:lnTo>
                  <a:pt x="64" y="89"/>
                </a:lnTo>
                <a:lnTo>
                  <a:pt x="66" y="90"/>
                </a:lnTo>
                <a:lnTo>
                  <a:pt x="70" y="93"/>
                </a:lnTo>
                <a:lnTo>
                  <a:pt x="71" y="93"/>
                </a:lnTo>
                <a:lnTo>
                  <a:pt x="73" y="93"/>
                </a:lnTo>
                <a:lnTo>
                  <a:pt x="74" y="92"/>
                </a:lnTo>
                <a:lnTo>
                  <a:pt x="75" y="90"/>
                </a:lnTo>
                <a:lnTo>
                  <a:pt x="75" y="89"/>
                </a:lnTo>
                <a:lnTo>
                  <a:pt x="75" y="88"/>
                </a:lnTo>
                <a:lnTo>
                  <a:pt x="73" y="87"/>
                </a:lnTo>
                <a:lnTo>
                  <a:pt x="70" y="87"/>
                </a:lnTo>
                <a:lnTo>
                  <a:pt x="67" y="88"/>
                </a:lnTo>
                <a:lnTo>
                  <a:pt x="66" y="87"/>
                </a:lnTo>
                <a:lnTo>
                  <a:pt x="64" y="86"/>
                </a:lnTo>
                <a:lnTo>
                  <a:pt x="64" y="84"/>
                </a:lnTo>
                <a:lnTo>
                  <a:pt x="63" y="82"/>
                </a:lnTo>
                <a:lnTo>
                  <a:pt x="64" y="82"/>
                </a:lnTo>
                <a:lnTo>
                  <a:pt x="64" y="81"/>
                </a:lnTo>
                <a:lnTo>
                  <a:pt x="66" y="81"/>
                </a:lnTo>
                <a:lnTo>
                  <a:pt x="66" y="82"/>
                </a:lnTo>
                <a:lnTo>
                  <a:pt x="67" y="84"/>
                </a:lnTo>
                <a:lnTo>
                  <a:pt x="70" y="85"/>
                </a:lnTo>
                <a:lnTo>
                  <a:pt x="71" y="85"/>
                </a:lnTo>
                <a:lnTo>
                  <a:pt x="72" y="84"/>
                </a:lnTo>
                <a:lnTo>
                  <a:pt x="73" y="78"/>
                </a:lnTo>
                <a:lnTo>
                  <a:pt x="74" y="77"/>
                </a:lnTo>
                <a:lnTo>
                  <a:pt x="76" y="76"/>
                </a:lnTo>
                <a:lnTo>
                  <a:pt x="78" y="78"/>
                </a:lnTo>
                <a:lnTo>
                  <a:pt x="79" y="78"/>
                </a:lnTo>
                <a:lnTo>
                  <a:pt x="80" y="75"/>
                </a:lnTo>
                <a:lnTo>
                  <a:pt x="81" y="73"/>
                </a:lnTo>
                <a:lnTo>
                  <a:pt x="80" y="71"/>
                </a:lnTo>
                <a:lnTo>
                  <a:pt x="78" y="70"/>
                </a:lnTo>
                <a:lnTo>
                  <a:pt x="78" y="69"/>
                </a:lnTo>
                <a:lnTo>
                  <a:pt x="79" y="68"/>
                </a:lnTo>
                <a:lnTo>
                  <a:pt x="80" y="68"/>
                </a:lnTo>
                <a:lnTo>
                  <a:pt x="82" y="69"/>
                </a:lnTo>
                <a:lnTo>
                  <a:pt x="84" y="69"/>
                </a:lnTo>
                <a:lnTo>
                  <a:pt x="85" y="68"/>
                </a:lnTo>
                <a:lnTo>
                  <a:pt x="86" y="68"/>
                </a:lnTo>
                <a:lnTo>
                  <a:pt x="86" y="69"/>
                </a:lnTo>
                <a:lnTo>
                  <a:pt x="86" y="70"/>
                </a:lnTo>
                <a:lnTo>
                  <a:pt x="85" y="72"/>
                </a:lnTo>
                <a:lnTo>
                  <a:pt x="85" y="73"/>
                </a:lnTo>
                <a:lnTo>
                  <a:pt x="86" y="74"/>
                </a:lnTo>
                <a:lnTo>
                  <a:pt x="87" y="74"/>
                </a:lnTo>
                <a:lnTo>
                  <a:pt x="88" y="73"/>
                </a:lnTo>
                <a:lnTo>
                  <a:pt x="88" y="72"/>
                </a:lnTo>
                <a:lnTo>
                  <a:pt x="88" y="70"/>
                </a:lnTo>
                <a:lnTo>
                  <a:pt x="88" y="69"/>
                </a:lnTo>
                <a:lnTo>
                  <a:pt x="88" y="68"/>
                </a:lnTo>
                <a:lnTo>
                  <a:pt x="88" y="67"/>
                </a:lnTo>
                <a:lnTo>
                  <a:pt x="89" y="66"/>
                </a:lnTo>
                <a:lnTo>
                  <a:pt x="92" y="65"/>
                </a:lnTo>
                <a:lnTo>
                  <a:pt x="94" y="64"/>
                </a:lnTo>
                <a:lnTo>
                  <a:pt x="95" y="63"/>
                </a:lnTo>
                <a:lnTo>
                  <a:pt x="96" y="62"/>
                </a:lnTo>
                <a:lnTo>
                  <a:pt x="96" y="61"/>
                </a:lnTo>
                <a:lnTo>
                  <a:pt x="96" y="60"/>
                </a:lnTo>
                <a:lnTo>
                  <a:pt x="94" y="58"/>
                </a:lnTo>
                <a:lnTo>
                  <a:pt x="94" y="56"/>
                </a:lnTo>
                <a:lnTo>
                  <a:pt x="94" y="55"/>
                </a:lnTo>
                <a:lnTo>
                  <a:pt x="94" y="54"/>
                </a:lnTo>
                <a:lnTo>
                  <a:pt x="96" y="51"/>
                </a:lnTo>
                <a:lnTo>
                  <a:pt x="98" y="49"/>
                </a:lnTo>
                <a:lnTo>
                  <a:pt x="98" y="48"/>
                </a:lnTo>
                <a:lnTo>
                  <a:pt x="97" y="47"/>
                </a:lnTo>
                <a:lnTo>
                  <a:pt x="96" y="45"/>
                </a:lnTo>
                <a:lnTo>
                  <a:pt x="95" y="42"/>
                </a:lnTo>
                <a:lnTo>
                  <a:pt x="95" y="40"/>
                </a:lnTo>
                <a:lnTo>
                  <a:pt x="94" y="38"/>
                </a:lnTo>
                <a:lnTo>
                  <a:pt x="94" y="36"/>
                </a:lnTo>
                <a:lnTo>
                  <a:pt x="94" y="35"/>
                </a:lnTo>
                <a:lnTo>
                  <a:pt x="96" y="33"/>
                </a:lnTo>
                <a:lnTo>
                  <a:pt x="97" y="32"/>
                </a:lnTo>
                <a:lnTo>
                  <a:pt x="99" y="33"/>
                </a:lnTo>
                <a:lnTo>
                  <a:pt x="99" y="34"/>
                </a:lnTo>
                <a:lnTo>
                  <a:pt x="99" y="35"/>
                </a:lnTo>
                <a:lnTo>
                  <a:pt x="98" y="36"/>
                </a:lnTo>
                <a:lnTo>
                  <a:pt x="97" y="38"/>
                </a:lnTo>
                <a:lnTo>
                  <a:pt x="98" y="39"/>
                </a:lnTo>
                <a:lnTo>
                  <a:pt x="99" y="40"/>
                </a:lnTo>
                <a:lnTo>
                  <a:pt x="100" y="40"/>
                </a:lnTo>
                <a:lnTo>
                  <a:pt x="102" y="39"/>
                </a:lnTo>
                <a:lnTo>
                  <a:pt x="105" y="36"/>
                </a:lnTo>
                <a:lnTo>
                  <a:pt x="106" y="34"/>
                </a:lnTo>
                <a:lnTo>
                  <a:pt x="106" y="33"/>
                </a:lnTo>
                <a:lnTo>
                  <a:pt x="105" y="32"/>
                </a:lnTo>
                <a:lnTo>
                  <a:pt x="100" y="33"/>
                </a:lnTo>
                <a:lnTo>
                  <a:pt x="99" y="32"/>
                </a:lnTo>
                <a:lnTo>
                  <a:pt x="98" y="31"/>
                </a:lnTo>
                <a:lnTo>
                  <a:pt x="97" y="30"/>
                </a:lnTo>
                <a:lnTo>
                  <a:pt x="96" y="29"/>
                </a:lnTo>
                <a:lnTo>
                  <a:pt x="97" y="28"/>
                </a:lnTo>
                <a:lnTo>
                  <a:pt x="98" y="28"/>
                </a:lnTo>
                <a:lnTo>
                  <a:pt x="99" y="28"/>
                </a:lnTo>
                <a:lnTo>
                  <a:pt x="99" y="27"/>
                </a:lnTo>
                <a:lnTo>
                  <a:pt x="99" y="26"/>
                </a:lnTo>
                <a:lnTo>
                  <a:pt x="99" y="25"/>
                </a:lnTo>
                <a:lnTo>
                  <a:pt x="98" y="24"/>
                </a:lnTo>
                <a:lnTo>
                  <a:pt x="99" y="22"/>
                </a:lnTo>
                <a:lnTo>
                  <a:pt x="101" y="21"/>
                </a:lnTo>
                <a:lnTo>
                  <a:pt x="102" y="21"/>
                </a:lnTo>
                <a:lnTo>
                  <a:pt x="102" y="23"/>
                </a:lnTo>
                <a:lnTo>
                  <a:pt x="102" y="24"/>
                </a:lnTo>
                <a:lnTo>
                  <a:pt x="102" y="25"/>
                </a:lnTo>
                <a:lnTo>
                  <a:pt x="100" y="26"/>
                </a:lnTo>
                <a:lnTo>
                  <a:pt x="100" y="27"/>
                </a:lnTo>
                <a:lnTo>
                  <a:pt x="100" y="28"/>
                </a:lnTo>
                <a:lnTo>
                  <a:pt x="102" y="29"/>
                </a:lnTo>
                <a:lnTo>
                  <a:pt x="103" y="29"/>
                </a:lnTo>
                <a:lnTo>
                  <a:pt x="105" y="28"/>
                </a:lnTo>
                <a:lnTo>
                  <a:pt x="106" y="27"/>
                </a:lnTo>
                <a:lnTo>
                  <a:pt x="107" y="27"/>
                </a:lnTo>
                <a:lnTo>
                  <a:pt x="107" y="26"/>
                </a:lnTo>
                <a:lnTo>
                  <a:pt x="105" y="22"/>
                </a:lnTo>
                <a:lnTo>
                  <a:pt x="105" y="21"/>
                </a:lnTo>
                <a:lnTo>
                  <a:pt x="105" y="20"/>
                </a:lnTo>
                <a:lnTo>
                  <a:pt x="106" y="19"/>
                </a:lnTo>
                <a:lnTo>
                  <a:pt x="105" y="17"/>
                </a:lnTo>
                <a:lnTo>
                  <a:pt x="104" y="15"/>
                </a:lnTo>
                <a:lnTo>
                  <a:pt x="104" y="14"/>
                </a:lnTo>
                <a:lnTo>
                  <a:pt x="104" y="12"/>
                </a:lnTo>
                <a:lnTo>
                  <a:pt x="106" y="12"/>
                </a:lnTo>
                <a:lnTo>
                  <a:pt x="107" y="12"/>
                </a:lnTo>
                <a:lnTo>
                  <a:pt x="108" y="13"/>
                </a:lnTo>
                <a:lnTo>
                  <a:pt x="109" y="14"/>
                </a:lnTo>
                <a:lnTo>
                  <a:pt x="108" y="16"/>
                </a:lnTo>
                <a:lnTo>
                  <a:pt x="109" y="18"/>
                </a:lnTo>
                <a:lnTo>
                  <a:pt x="110" y="18"/>
                </a:lnTo>
                <a:lnTo>
                  <a:pt x="114" y="15"/>
                </a:lnTo>
                <a:lnTo>
                  <a:pt x="116" y="15"/>
                </a:lnTo>
                <a:lnTo>
                  <a:pt x="118" y="16"/>
                </a:lnTo>
                <a:lnTo>
                  <a:pt x="119" y="16"/>
                </a:lnTo>
                <a:lnTo>
                  <a:pt x="120" y="16"/>
                </a:lnTo>
                <a:lnTo>
                  <a:pt x="120" y="15"/>
                </a:lnTo>
                <a:lnTo>
                  <a:pt x="120" y="14"/>
                </a:lnTo>
                <a:lnTo>
                  <a:pt x="120" y="13"/>
                </a:lnTo>
                <a:lnTo>
                  <a:pt x="124" y="12"/>
                </a:lnTo>
                <a:lnTo>
                  <a:pt x="125" y="11"/>
                </a:lnTo>
                <a:lnTo>
                  <a:pt x="126" y="9"/>
                </a:lnTo>
                <a:lnTo>
                  <a:pt x="125" y="7"/>
                </a:lnTo>
                <a:lnTo>
                  <a:pt x="124" y="6"/>
                </a:lnTo>
                <a:lnTo>
                  <a:pt x="123" y="4"/>
                </a:lnTo>
                <a:lnTo>
                  <a:pt x="120" y="1"/>
                </a:lnTo>
                <a:lnTo>
                  <a:pt x="119" y="0"/>
                </a:lnTo>
                <a:lnTo>
                  <a:pt x="308" y="0"/>
                </a:lnTo>
                <a:close/>
                <a:moveTo>
                  <a:pt x="272" y="508"/>
                </a:moveTo>
                <a:lnTo>
                  <a:pt x="264" y="505"/>
                </a:lnTo>
                <a:lnTo>
                  <a:pt x="259" y="506"/>
                </a:lnTo>
                <a:lnTo>
                  <a:pt x="258" y="505"/>
                </a:lnTo>
                <a:lnTo>
                  <a:pt x="263" y="504"/>
                </a:lnTo>
                <a:lnTo>
                  <a:pt x="269" y="507"/>
                </a:lnTo>
                <a:lnTo>
                  <a:pt x="278" y="507"/>
                </a:lnTo>
                <a:lnTo>
                  <a:pt x="272" y="508"/>
                </a:lnTo>
                <a:close/>
                <a:moveTo>
                  <a:pt x="275" y="495"/>
                </a:moveTo>
                <a:lnTo>
                  <a:pt x="274" y="493"/>
                </a:lnTo>
                <a:lnTo>
                  <a:pt x="273" y="492"/>
                </a:lnTo>
                <a:lnTo>
                  <a:pt x="272" y="491"/>
                </a:lnTo>
                <a:lnTo>
                  <a:pt x="273" y="489"/>
                </a:lnTo>
                <a:lnTo>
                  <a:pt x="275" y="490"/>
                </a:lnTo>
                <a:lnTo>
                  <a:pt x="275" y="495"/>
                </a:lnTo>
                <a:close/>
                <a:moveTo>
                  <a:pt x="286" y="510"/>
                </a:moveTo>
                <a:lnTo>
                  <a:pt x="281" y="508"/>
                </a:lnTo>
                <a:lnTo>
                  <a:pt x="291" y="509"/>
                </a:lnTo>
                <a:lnTo>
                  <a:pt x="286" y="510"/>
                </a:lnTo>
                <a:close/>
                <a:moveTo>
                  <a:pt x="228" y="511"/>
                </a:moveTo>
                <a:lnTo>
                  <a:pt x="229" y="508"/>
                </a:lnTo>
                <a:lnTo>
                  <a:pt x="227" y="508"/>
                </a:lnTo>
                <a:lnTo>
                  <a:pt x="229" y="507"/>
                </a:lnTo>
                <a:lnTo>
                  <a:pt x="230" y="507"/>
                </a:lnTo>
                <a:lnTo>
                  <a:pt x="228" y="511"/>
                </a:lnTo>
                <a:close/>
                <a:moveTo>
                  <a:pt x="253" y="493"/>
                </a:moveTo>
                <a:lnTo>
                  <a:pt x="247" y="490"/>
                </a:lnTo>
                <a:lnTo>
                  <a:pt x="251" y="492"/>
                </a:lnTo>
                <a:lnTo>
                  <a:pt x="253" y="493"/>
                </a:lnTo>
                <a:close/>
                <a:moveTo>
                  <a:pt x="273" y="501"/>
                </a:moveTo>
                <a:lnTo>
                  <a:pt x="273" y="499"/>
                </a:lnTo>
                <a:lnTo>
                  <a:pt x="274" y="500"/>
                </a:lnTo>
                <a:lnTo>
                  <a:pt x="273" y="50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7" name="Freeform 573"/>
          <p:cNvSpPr>
            <a:spLocks/>
          </p:cNvSpPr>
          <p:nvPr/>
        </p:nvSpPr>
        <p:spPr bwMode="auto">
          <a:xfrm>
            <a:off x="5543550" y="4513263"/>
            <a:ext cx="501650" cy="814387"/>
          </a:xfrm>
          <a:custGeom>
            <a:avLst/>
            <a:gdLst>
              <a:gd name="T0" fmla="*/ 2147483647 w 316"/>
              <a:gd name="T1" fmla="*/ 2147483647 h 513"/>
              <a:gd name="T2" fmla="*/ 2147483647 w 316"/>
              <a:gd name="T3" fmla="*/ 2147483647 h 513"/>
              <a:gd name="T4" fmla="*/ 2147483647 w 316"/>
              <a:gd name="T5" fmla="*/ 2147483647 h 513"/>
              <a:gd name="T6" fmla="*/ 2147483647 w 316"/>
              <a:gd name="T7" fmla="*/ 2147483647 h 513"/>
              <a:gd name="T8" fmla="*/ 2147483647 w 316"/>
              <a:gd name="T9" fmla="*/ 2147483647 h 513"/>
              <a:gd name="T10" fmla="*/ 2147483647 w 316"/>
              <a:gd name="T11" fmla="*/ 2147483647 h 513"/>
              <a:gd name="T12" fmla="*/ 2147483647 w 316"/>
              <a:gd name="T13" fmla="*/ 2147483647 h 513"/>
              <a:gd name="T14" fmla="*/ 2147483647 w 316"/>
              <a:gd name="T15" fmla="*/ 2147483647 h 513"/>
              <a:gd name="T16" fmla="*/ 2147483647 w 316"/>
              <a:gd name="T17" fmla="*/ 2147483647 h 513"/>
              <a:gd name="T18" fmla="*/ 2147483647 w 316"/>
              <a:gd name="T19" fmla="*/ 2147483647 h 513"/>
              <a:gd name="T20" fmla="*/ 2147483647 w 316"/>
              <a:gd name="T21" fmla="*/ 2147483647 h 513"/>
              <a:gd name="T22" fmla="*/ 2147483647 w 316"/>
              <a:gd name="T23" fmla="*/ 2147483647 h 513"/>
              <a:gd name="T24" fmla="*/ 2147483647 w 316"/>
              <a:gd name="T25" fmla="*/ 2147483647 h 513"/>
              <a:gd name="T26" fmla="*/ 2147483647 w 316"/>
              <a:gd name="T27" fmla="*/ 2147483647 h 513"/>
              <a:gd name="T28" fmla="*/ 2147483647 w 316"/>
              <a:gd name="T29" fmla="*/ 2147483647 h 513"/>
              <a:gd name="T30" fmla="*/ 2147483647 w 316"/>
              <a:gd name="T31" fmla="*/ 2147483647 h 513"/>
              <a:gd name="T32" fmla="*/ 2147483647 w 316"/>
              <a:gd name="T33" fmla="*/ 2147483647 h 513"/>
              <a:gd name="T34" fmla="*/ 2147483647 w 316"/>
              <a:gd name="T35" fmla="*/ 2147483647 h 513"/>
              <a:gd name="T36" fmla="*/ 2147483647 w 316"/>
              <a:gd name="T37" fmla="*/ 2147483647 h 513"/>
              <a:gd name="T38" fmla="*/ 2147483647 w 316"/>
              <a:gd name="T39" fmla="*/ 2147483647 h 513"/>
              <a:gd name="T40" fmla="*/ 2147483647 w 316"/>
              <a:gd name="T41" fmla="*/ 2147483647 h 513"/>
              <a:gd name="T42" fmla="*/ 2147483647 w 316"/>
              <a:gd name="T43" fmla="*/ 2147483647 h 513"/>
              <a:gd name="T44" fmla="*/ 2147483647 w 316"/>
              <a:gd name="T45" fmla="*/ 2147483647 h 513"/>
              <a:gd name="T46" fmla="*/ 2147483647 w 316"/>
              <a:gd name="T47" fmla="*/ 2147483647 h 513"/>
              <a:gd name="T48" fmla="*/ 2147483647 w 316"/>
              <a:gd name="T49" fmla="*/ 2147483647 h 513"/>
              <a:gd name="T50" fmla="*/ 2147483647 w 316"/>
              <a:gd name="T51" fmla="*/ 2147483647 h 513"/>
              <a:gd name="T52" fmla="*/ 2147483647 w 316"/>
              <a:gd name="T53" fmla="*/ 2147483647 h 513"/>
              <a:gd name="T54" fmla="*/ 2147483647 w 316"/>
              <a:gd name="T55" fmla="*/ 2147483647 h 513"/>
              <a:gd name="T56" fmla="*/ 2147483647 w 316"/>
              <a:gd name="T57" fmla="*/ 2147483647 h 513"/>
              <a:gd name="T58" fmla="*/ 2147483647 w 316"/>
              <a:gd name="T59" fmla="*/ 2147483647 h 513"/>
              <a:gd name="T60" fmla="*/ 2147483647 w 316"/>
              <a:gd name="T61" fmla="*/ 2147483647 h 513"/>
              <a:gd name="T62" fmla="*/ 2147483647 w 316"/>
              <a:gd name="T63" fmla="*/ 2147483647 h 513"/>
              <a:gd name="T64" fmla="*/ 2147483647 w 316"/>
              <a:gd name="T65" fmla="*/ 2147483647 h 513"/>
              <a:gd name="T66" fmla="*/ 2147483647 w 316"/>
              <a:gd name="T67" fmla="*/ 2147483647 h 513"/>
              <a:gd name="T68" fmla="*/ 2147483647 w 316"/>
              <a:gd name="T69" fmla="*/ 2147483647 h 513"/>
              <a:gd name="T70" fmla="*/ 2147483647 w 316"/>
              <a:gd name="T71" fmla="*/ 2147483647 h 513"/>
              <a:gd name="T72" fmla="*/ 2147483647 w 316"/>
              <a:gd name="T73" fmla="*/ 2147483647 h 513"/>
              <a:gd name="T74" fmla="*/ 2147483647 w 316"/>
              <a:gd name="T75" fmla="*/ 2147483647 h 513"/>
              <a:gd name="T76" fmla="*/ 2147483647 w 316"/>
              <a:gd name="T77" fmla="*/ 2147483647 h 513"/>
              <a:gd name="T78" fmla="*/ 2147483647 w 316"/>
              <a:gd name="T79" fmla="*/ 2147483647 h 513"/>
              <a:gd name="T80" fmla="*/ 2147483647 w 316"/>
              <a:gd name="T81" fmla="*/ 2147483647 h 513"/>
              <a:gd name="T82" fmla="*/ 2147483647 w 316"/>
              <a:gd name="T83" fmla="*/ 2147483647 h 513"/>
              <a:gd name="T84" fmla="*/ 2147483647 w 316"/>
              <a:gd name="T85" fmla="*/ 2147483647 h 513"/>
              <a:gd name="T86" fmla="*/ 2147483647 w 316"/>
              <a:gd name="T87" fmla="*/ 2147483647 h 513"/>
              <a:gd name="T88" fmla="*/ 2147483647 w 316"/>
              <a:gd name="T89" fmla="*/ 2147483647 h 513"/>
              <a:gd name="T90" fmla="*/ 2147483647 w 316"/>
              <a:gd name="T91" fmla="*/ 2147483647 h 513"/>
              <a:gd name="T92" fmla="*/ 2147483647 w 316"/>
              <a:gd name="T93" fmla="*/ 2147483647 h 513"/>
              <a:gd name="T94" fmla="*/ 2147483647 w 316"/>
              <a:gd name="T95" fmla="*/ 2147483647 h 513"/>
              <a:gd name="T96" fmla="*/ 2147483647 w 316"/>
              <a:gd name="T97" fmla="*/ 2147483647 h 513"/>
              <a:gd name="T98" fmla="*/ 2147483647 w 316"/>
              <a:gd name="T99" fmla="*/ 2147483647 h 513"/>
              <a:gd name="T100" fmla="*/ 2147483647 w 316"/>
              <a:gd name="T101" fmla="*/ 2147483647 h 513"/>
              <a:gd name="T102" fmla="*/ 2147483647 w 316"/>
              <a:gd name="T103" fmla="*/ 2147483647 h 513"/>
              <a:gd name="T104" fmla="*/ 2147483647 w 316"/>
              <a:gd name="T105" fmla="*/ 2147483647 h 513"/>
              <a:gd name="T106" fmla="*/ 2147483647 w 316"/>
              <a:gd name="T107" fmla="*/ 2147483647 h 513"/>
              <a:gd name="T108" fmla="*/ 2147483647 w 316"/>
              <a:gd name="T109" fmla="*/ 2147483647 h 513"/>
              <a:gd name="T110" fmla="*/ 2147483647 w 316"/>
              <a:gd name="T111" fmla="*/ 2147483647 h 513"/>
              <a:gd name="T112" fmla="*/ 2147483647 w 316"/>
              <a:gd name="T113" fmla="*/ 2147483647 h 513"/>
              <a:gd name="T114" fmla="*/ 2147483647 w 316"/>
              <a:gd name="T115" fmla="*/ 2147483647 h 513"/>
              <a:gd name="T116" fmla="*/ 2147483647 w 316"/>
              <a:gd name="T117" fmla="*/ 2147483647 h 5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6" h="513">
                <a:moveTo>
                  <a:pt x="308" y="0"/>
                </a:moveTo>
                <a:lnTo>
                  <a:pt x="311" y="6"/>
                </a:lnTo>
                <a:lnTo>
                  <a:pt x="313" y="9"/>
                </a:lnTo>
                <a:lnTo>
                  <a:pt x="315" y="10"/>
                </a:lnTo>
                <a:lnTo>
                  <a:pt x="316" y="10"/>
                </a:lnTo>
                <a:lnTo>
                  <a:pt x="316" y="13"/>
                </a:lnTo>
                <a:lnTo>
                  <a:pt x="315" y="29"/>
                </a:lnTo>
                <a:lnTo>
                  <a:pt x="312" y="49"/>
                </a:lnTo>
                <a:lnTo>
                  <a:pt x="312" y="50"/>
                </a:lnTo>
                <a:lnTo>
                  <a:pt x="312" y="57"/>
                </a:lnTo>
                <a:lnTo>
                  <a:pt x="311" y="61"/>
                </a:lnTo>
                <a:lnTo>
                  <a:pt x="310" y="70"/>
                </a:lnTo>
                <a:lnTo>
                  <a:pt x="306" y="104"/>
                </a:lnTo>
                <a:lnTo>
                  <a:pt x="306" y="107"/>
                </a:lnTo>
                <a:lnTo>
                  <a:pt x="306" y="108"/>
                </a:lnTo>
                <a:lnTo>
                  <a:pt x="305" y="118"/>
                </a:lnTo>
                <a:lnTo>
                  <a:pt x="305" y="120"/>
                </a:lnTo>
                <a:lnTo>
                  <a:pt x="304" y="120"/>
                </a:lnTo>
                <a:lnTo>
                  <a:pt x="301" y="152"/>
                </a:lnTo>
                <a:lnTo>
                  <a:pt x="301" y="154"/>
                </a:lnTo>
                <a:lnTo>
                  <a:pt x="301" y="155"/>
                </a:lnTo>
                <a:lnTo>
                  <a:pt x="301" y="160"/>
                </a:lnTo>
                <a:lnTo>
                  <a:pt x="300" y="165"/>
                </a:lnTo>
                <a:lnTo>
                  <a:pt x="300" y="168"/>
                </a:lnTo>
                <a:lnTo>
                  <a:pt x="297" y="197"/>
                </a:lnTo>
                <a:lnTo>
                  <a:pt x="297" y="202"/>
                </a:lnTo>
                <a:lnTo>
                  <a:pt x="293" y="232"/>
                </a:lnTo>
                <a:lnTo>
                  <a:pt x="293" y="235"/>
                </a:lnTo>
                <a:lnTo>
                  <a:pt x="290" y="262"/>
                </a:lnTo>
                <a:lnTo>
                  <a:pt x="290" y="266"/>
                </a:lnTo>
                <a:lnTo>
                  <a:pt x="287" y="290"/>
                </a:lnTo>
                <a:lnTo>
                  <a:pt x="285" y="315"/>
                </a:lnTo>
                <a:lnTo>
                  <a:pt x="285" y="320"/>
                </a:lnTo>
                <a:lnTo>
                  <a:pt x="284" y="333"/>
                </a:lnTo>
                <a:lnTo>
                  <a:pt x="290" y="490"/>
                </a:lnTo>
                <a:lnTo>
                  <a:pt x="290" y="492"/>
                </a:lnTo>
                <a:lnTo>
                  <a:pt x="290" y="495"/>
                </a:lnTo>
                <a:lnTo>
                  <a:pt x="290" y="492"/>
                </a:lnTo>
                <a:lnTo>
                  <a:pt x="288" y="494"/>
                </a:lnTo>
                <a:lnTo>
                  <a:pt x="285" y="492"/>
                </a:lnTo>
                <a:lnTo>
                  <a:pt x="284" y="493"/>
                </a:lnTo>
                <a:lnTo>
                  <a:pt x="284" y="495"/>
                </a:lnTo>
                <a:lnTo>
                  <a:pt x="286" y="493"/>
                </a:lnTo>
                <a:lnTo>
                  <a:pt x="286" y="495"/>
                </a:lnTo>
                <a:lnTo>
                  <a:pt x="283" y="498"/>
                </a:lnTo>
                <a:lnTo>
                  <a:pt x="280" y="496"/>
                </a:lnTo>
                <a:lnTo>
                  <a:pt x="282" y="495"/>
                </a:lnTo>
                <a:lnTo>
                  <a:pt x="280" y="495"/>
                </a:lnTo>
                <a:lnTo>
                  <a:pt x="281" y="493"/>
                </a:lnTo>
                <a:lnTo>
                  <a:pt x="280" y="495"/>
                </a:lnTo>
                <a:lnTo>
                  <a:pt x="276" y="495"/>
                </a:lnTo>
                <a:lnTo>
                  <a:pt x="276" y="490"/>
                </a:lnTo>
                <a:lnTo>
                  <a:pt x="277" y="490"/>
                </a:lnTo>
                <a:lnTo>
                  <a:pt x="273" y="489"/>
                </a:lnTo>
                <a:lnTo>
                  <a:pt x="270" y="492"/>
                </a:lnTo>
                <a:lnTo>
                  <a:pt x="263" y="495"/>
                </a:lnTo>
                <a:lnTo>
                  <a:pt x="260" y="495"/>
                </a:lnTo>
                <a:lnTo>
                  <a:pt x="253" y="490"/>
                </a:lnTo>
                <a:lnTo>
                  <a:pt x="256" y="492"/>
                </a:lnTo>
                <a:lnTo>
                  <a:pt x="256" y="490"/>
                </a:lnTo>
                <a:lnTo>
                  <a:pt x="251" y="488"/>
                </a:lnTo>
                <a:lnTo>
                  <a:pt x="250" y="486"/>
                </a:lnTo>
                <a:lnTo>
                  <a:pt x="252" y="487"/>
                </a:lnTo>
                <a:lnTo>
                  <a:pt x="250" y="486"/>
                </a:lnTo>
                <a:lnTo>
                  <a:pt x="247" y="487"/>
                </a:lnTo>
                <a:lnTo>
                  <a:pt x="243" y="486"/>
                </a:lnTo>
                <a:lnTo>
                  <a:pt x="238" y="487"/>
                </a:lnTo>
                <a:lnTo>
                  <a:pt x="238" y="486"/>
                </a:lnTo>
                <a:lnTo>
                  <a:pt x="241" y="484"/>
                </a:lnTo>
                <a:lnTo>
                  <a:pt x="240" y="483"/>
                </a:lnTo>
                <a:lnTo>
                  <a:pt x="237" y="486"/>
                </a:lnTo>
                <a:lnTo>
                  <a:pt x="235" y="488"/>
                </a:lnTo>
                <a:lnTo>
                  <a:pt x="244" y="487"/>
                </a:lnTo>
                <a:lnTo>
                  <a:pt x="249" y="488"/>
                </a:lnTo>
                <a:lnTo>
                  <a:pt x="249" y="490"/>
                </a:lnTo>
                <a:lnTo>
                  <a:pt x="233" y="491"/>
                </a:lnTo>
                <a:lnTo>
                  <a:pt x="229" y="492"/>
                </a:lnTo>
                <a:lnTo>
                  <a:pt x="229" y="494"/>
                </a:lnTo>
                <a:lnTo>
                  <a:pt x="228" y="493"/>
                </a:lnTo>
                <a:lnTo>
                  <a:pt x="212" y="499"/>
                </a:lnTo>
                <a:lnTo>
                  <a:pt x="210" y="498"/>
                </a:lnTo>
                <a:lnTo>
                  <a:pt x="210" y="496"/>
                </a:lnTo>
                <a:lnTo>
                  <a:pt x="211" y="497"/>
                </a:lnTo>
                <a:lnTo>
                  <a:pt x="214" y="495"/>
                </a:lnTo>
                <a:lnTo>
                  <a:pt x="211" y="494"/>
                </a:lnTo>
                <a:lnTo>
                  <a:pt x="211" y="493"/>
                </a:lnTo>
                <a:lnTo>
                  <a:pt x="212" y="493"/>
                </a:lnTo>
                <a:lnTo>
                  <a:pt x="209" y="493"/>
                </a:lnTo>
                <a:lnTo>
                  <a:pt x="209" y="491"/>
                </a:lnTo>
                <a:lnTo>
                  <a:pt x="205" y="492"/>
                </a:lnTo>
                <a:lnTo>
                  <a:pt x="203" y="495"/>
                </a:lnTo>
                <a:lnTo>
                  <a:pt x="202" y="495"/>
                </a:lnTo>
                <a:lnTo>
                  <a:pt x="201" y="490"/>
                </a:lnTo>
                <a:lnTo>
                  <a:pt x="201" y="494"/>
                </a:lnTo>
                <a:lnTo>
                  <a:pt x="199" y="496"/>
                </a:lnTo>
                <a:lnTo>
                  <a:pt x="204" y="496"/>
                </a:lnTo>
                <a:lnTo>
                  <a:pt x="206" y="495"/>
                </a:lnTo>
                <a:lnTo>
                  <a:pt x="208" y="498"/>
                </a:lnTo>
                <a:lnTo>
                  <a:pt x="203" y="502"/>
                </a:lnTo>
                <a:lnTo>
                  <a:pt x="199" y="504"/>
                </a:lnTo>
                <a:lnTo>
                  <a:pt x="199" y="507"/>
                </a:lnTo>
                <a:lnTo>
                  <a:pt x="197" y="509"/>
                </a:lnTo>
                <a:lnTo>
                  <a:pt x="197" y="511"/>
                </a:lnTo>
                <a:lnTo>
                  <a:pt x="195" y="513"/>
                </a:lnTo>
                <a:lnTo>
                  <a:pt x="195" y="511"/>
                </a:lnTo>
                <a:lnTo>
                  <a:pt x="192" y="511"/>
                </a:lnTo>
                <a:lnTo>
                  <a:pt x="189" y="510"/>
                </a:lnTo>
                <a:lnTo>
                  <a:pt x="186" y="511"/>
                </a:lnTo>
                <a:lnTo>
                  <a:pt x="184" y="509"/>
                </a:lnTo>
                <a:lnTo>
                  <a:pt x="183" y="508"/>
                </a:lnTo>
                <a:lnTo>
                  <a:pt x="182" y="507"/>
                </a:lnTo>
                <a:lnTo>
                  <a:pt x="182" y="506"/>
                </a:lnTo>
                <a:lnTo>
                  <a:pt x="182" y="505"/>
                </a:lnTo>
                <a:lnTo>
                  <a:pt x="181" y="505"/>
                </a:lnTo>
                <a:lnTo>
                  <a:pt x="181" y="504"/>
                </a:lnTo>
                <a:lnTo>
                  <a:pt x="180" y="504"/>
                </a:lnTo>
                <a:lnTo>
                  <a:pt x="180" y="501"/>
                </a:lnTo>
                <a:lnTo>
                  <a:pt x="179" y="501"/>
                </a:lnTo>
                <a:lnTo>
                  <a:pt x="179" y="499"/>
                </a:lnTo>
                <a:lnTo>
                  <a:pt x="180" y="499"/>
                </a:lnTo>
                <a:lnTo>
                  <a:pt x="180" y="498"/>
                </a:lnTo>
                <a:lnTo>
                  <a:pt x="181" y="498"/>
                </a:lnTo>
                <a:lnTo>
                  <a:pt x="180" y="496"/>
                </a:lnTo>
                <a:lnTo>
                  <a:pt x="180" y="495"/>
                </a:lnTo>
                <a:lnTo>
                  <a:pt x="178" y="493"/>
                </a:lnTo>
                <a:lnTo>
                  <a:pt x="178" y="491"/>
                </a:lnTo>
                <a:lnTo>
                  <a:pt x="177" y="491"/>
                </a:lnTo>
                <a:lnTo>
                  <a:pt x="176" y="489"/>
                </a:lnTo>
                <a:lnTo>
                  <a:pt x="175" y="488"/>
                </a:lnTo>
                <a:lnTo>
                  <a:pt x="176" y="487"/>
                </a:lnTo>
                <a:lnTo>
                  <a:pt x="175" y="483"/>
                </a:lnTo>
                <a:lnTo>
                  <a:pt x="175" y="482"/>
                </a:lnTo>
                <a:lnTo>
                  <a:pt x="174" y="482"/>
                </a:lnTo>
                <a:lnTo>
                  <a:pt x="173" y="481"/>
                </a:lnTo>
                <a:lnTo>
                  <a:pt x="172" y="480"/>
                </a:lnTo>
                <a:lnTo>
                  <a:pt x="171" y="479"/>
                </a:lnTo>
                <a:lnTo>
                  <a:pt x="169" y="475"/>
                </a:lnTo>
                <a:lnTo>
                  <a:pt x="168" y="475"/>
                </a:lnTo>
                <a:lnTo>
                  <a:pt x="167" y="474"/>
                </a:lnTo>
                <a:lnTo>
                  <a:pt x="166" y="474"/>
                </a:lnTo>
                <a:lnTo>
                  <a:pt x="165" y="474"/>
                </a:lnTo>
                <a:lnTo>
                  <a:pt x="166" y="473"/>
                </a:lnTo>
                <a:lnTo>
                  <a:pt x="165" y="472"/>
                </a:lnTo>
                <a:lnTo>
                  <a:pt x="166" y="472"/>
                </a:lnTo>
                <a:lnTo>
                  <a:pt x="166" y="471"/>
                </a:lnTo>
                <a:lnTo>
                  <a:pt x="165" y="471"/>
                </a:lnTo>
                <a:lnTo>
                  <a:pt x="164" y="471"/>
                </a:lnTo>
                <a:lnTo>
                  <a:pt x="164" y="469"/>
                </a:lnTo>
                <a:lnTo>
                  <a:pt x="163" y="468"/>
                </a:lnTo>
                <a:lnTo>
                  <a:pt x="163" y="466"/>
                </a:lnTo>
                <a:lnTo>
                  <a:pt x="164" y="464"/>
                </a:lnTo>
                <a:lnTo>
                  <a:pt x="163" y="463"/>
                </a:lnTo>
                <a:lnTo>
                  <a:pt x="163" y="462"/>
                </a:lnTo>
                <a:lnTo>
                  <a:pt x="162" y="462"/>
                </a:lnTo>
                <a:lnTo>
                  <a:pt x="160" y="461"/>
                </a:lnTo>
                <a:lnTo>
                  <a:pt x="161" y="461"/>
                </a:lnTo>
                <a:lnTo>
                  <a:pt x="162" y="461"/>
                </a:lnTo>
                <a:lnTo>
                  <a:pt x="162" y="460"/>
                </a:lnTo>
                <a:lnTo>
                  <a:pt x="162" y="459"/>
                </a:lnTo>
                <a:lnTo>
                  <a:pt x="162" y="458"/>
                </a:lnTo>
                <a:lnTo>
                  <a:pt x="162" y="457"/>
                </a:lnTo>
                <a:lnTo>
                  <a:pt x="162" y="456"/>
                </a:lnTo>
                <a:lnTo>
                  <a:pt x="163" y="455"/>
                </a:lnTo>
                <a:lnTo>
                  <a:pt x="162" y="455"/>
                </a:lnTo>
                <a:lnTo>
                  <a:pt x="162" y="454"/>
                </a:lnTo>
                <a:lnTo>
                  <a:pt x="163" y="454"/>
                </a:lnTo>
                <a:lnTo>
                  <a:pt x="164" y="453"/>
                </a:lnTo>
                <a:lnTo>
                  <a:pt x="163" y="453"/>
                </a:lnTo>
                <a:lnTo>
                  <a:pt x="163" y="452"/>
                </a:lnTo>
                <a:lnTo>
                  <a:pt x="163" y="449"/>
                </a:lnTo>
                <a:lnTo>
                  <a:pt x="164" y="447"/>
                </a:lnTo>
                <a:lnTo>
                  <a:pt x="165" y="447"/>
                </a:lnTo>
                <a:lnTo>
                  <a:pt x="165" y="446"/>
                </a:lnTo>
                <a:lnTo>
                  <a:pt x="166" y="445"/>
                </a:lnTo>
                <a:lnTo>
                  <a:pt x="166" y="444"/>
                </a:lnTo>
                <a:lnTo>
                  <a:pt x="167" y="444"/>
                </a:lnTo>
                <a:lnTo>
                  <a:pt x="166" y="443"/>
                </a:lnTo>
                <a:lnTo>
                  <a:pt x="166" y="442"/>
                </a:lnTo>
                <a:lnTo>
                  <a:pt x="167" y="439"/>
                </a:lnTo>
                <a:lnTo>
                  <a:pt x="168" y="437"/>
                </a:lnTo>
                <a:lnTo>
                  <a:pt x="169" y="435"/>
                </a:lnTo>
                <a:lnTo>
                  <a:pt x="169" y="432"/>
                </a:lnTo>
                <a:lnTo>
                  <a:pt x="171" y="428"/>
                </a:lnTo>
                <a:lnTo>
                  <a:pt x="171" y="427"/>
                </a:lnTo>
                <a:lnTo>
                  <a:pt x="171" y="426"/>
                </a:lnTo>
                <a:lnTo>
                  <a:pt x="1" y="426"/>
                </a:lnTo>
                <a:lnTo>
                  <a:pt x="2" y="425"/>
                </a:lnTo>
                <a:lnTo>
                  <a:pt x="6" y="424"/>
                </a:lnTo>
                <a:lnTo>
                  <a:pt x="7" y="421"/>
                </a:lnTo>
                <a:lnTo>
                  <a:pt x="7" y="419"/>
                </a:lnTo>
                <a:lnTo>
                  <a:pt x="5" y="417"/>
                </a:lnTo>
                <a:lnTo>
                  <a:pt x="3" y="415"/>
                </a:lnTo>
                <a:lnTo>
                  <a:pt x="2" y="412"/>
                </a:lnTo>
                <a:lnTo>
                  <a:pt x="4" y="409"/>
                </a:lnTo>
                <a:lnTo>
                  <a:pt x="4" y="406"/>
                </a:lnTo>
                <a:lnTo>
                  <a:pt x="4" y="404"/>
                </a:lnTo>
                <a:lnTo>
                  <a:pt x="0" y="400"/>
                </a:lnTo>
                <a:lnTo>
                  <a:pt x="1" y="398"/>
                </a:lnTo>
                <a:lnTo>
                  <a:pt x="3" y="397"/>
                </a:lnTo>
                <a:lnTo>
                  <a:pt x="7" y="398"/>
                </a:lnTo>
                <a:lnTo>
                  <a:pt x="10" y="398"/>
                </a:lnTo>
                <a:lnTo>
                  <a:pt x="12" y="396"/>
                </a:lnTo>
                <a:lnTo>
                  <a:pt x="12" y="394"/>
                </a:lnTo>
                <a:lnTo>
                  <a:pt x="11" y="392"/>
                </a:lnTo>
                <a:lnTo>
                  <a:pt x="9" y="390"/>
                </a:lnTo>
                <a:lnTo>
                  <a:pt x="9" y="388"/>
                </a:lnTo>
                <a:lnTo>
                  <a:pt x="9" y="386"/>
                </a:lnTo>
                <a:lnTo>
                  <a:pt x="9" y="385"/>
                </a:lnTo>
                <a:lnTo>
                  <a:pt x="8" y="386"/>
                </a:lnTo>
                <a:lnTo>
                  <a:pt x="7" y="386"/>
                </a:lnTo>
                <a:lnTo>
                  <a:pt x="6" y="385"/>
                </a:lnTo>
                <a:lnTo>
                  <a:pt x="6" y="383"/>
                </a:lnTo>
                <a:lnTo>
                  <a:pt x="7" y="382"/>
                </a:lnTo>
                <a:lnTo>
                  <a:pt x="8" y="381"/>
                </a:lnTo>
                <a:lnTo>
                  <a:pt x="9" y="381"/>
                </a:lnTo>
                <a:lnTo>
                  <a:pt x="10" y="381"/>
                </a:lnTo>
                <a:lnTo>
                  <a:pt x="12" y="387"/>
                </a:lnTo>
                <a:lnTo>
                  <a:pt x="13" y="387"/>
                </a:lnTo>
                <a:lnTo>
                  <a:pt x="15" y="387"/>
                </a:lnTo>
                <a:lnTo>
                  <a:pt x="15" y="386"/>
                </a:lnTo>
                <a:lnTo>
                  <a:pt x="16" y="383"/>
                </a:lnTo>
                <a:lnTo>
                  <a:pt x="13" y="380"/>
                </a:lnTo>
                <a:lnTo>
                  <a:pt x="12" y="378"/>
                </a:lnTo>
                <a:lnTo>
                  <a:pt x="12" y="376"/>
                </a:lnTo>
                <a:lnTo>
                  <a:pt x="12" y="374"/>
                </a:lnTo>
                <a:lnTo>
                  <a:pt x="11" y="372"/>
                </a:lnTo>
                <a:lnTo>
                  <a:pt x="12" y="372"/>
                </a:lnTo>
                <a:lnTo>
                  <a:pt x="15" y="371"/>
                </a:lnTo>
                <a:lnTo>
                  <a:pt x="15" y="370"/>
                </a:lnTo>
                <a:lnTo>
                  <a:pt x="19" y="369"/>
                </a:lnTo>
                <a:lnTo>
                  <a:pt x="21" y="366"/>
                </a:lnTo>
                <a:lnTo>
                  <a:pt x="22" y="364"/>
                </a:lnTo>
                <a:lnTo>
                  <a:pt x="21" y="364"/>
                </a:lnTo>
                <a:lnTo>
                  <a:pt x="20" y="364"/>
                </a:lnTo>
                <a:lnTo>
                  <a:pt x="16" y="364"/>
                </a:lnTo>
                <a:lnTo>
                  <a:pt x="14" y="364"/>
                </a:lnTo>
                <a:lnTo>
                  <a:pt x="13" y="364"/>
                </a:lnTo>
                <a:lnTo>
                  <a:pt x="12" y="361"/>
                </a:lnTo>
                <a:lnTo>
                  <a:pt x="12" y="360"/>
                </a:lnTo>
                <a:lnTo>
                  <a:pt x="12" y="358"/>
                </a:lnTo>
                <a:lnTo>
                  <a:pt x="13" y="358"/>
                </a:lnTo>
                <a:lnTo>
                  <a:pt x="14" y="358"/>
                </a:lnTo>
                <a:lnTo>
                  <a:pt x="15" y="360"/>
                </a:lnTo>
                <a:lnTo>
                  <a:pt x="19" y="361"/>
                </a:lnTo>
                <a:lnTo>
                  <a:pt x="20" y="362"/>
                </a:lnTo>
                <a:lnTo>
                  <a:pt x="22" y="361"/>
                </a:lnTo>
                <a:lnTo>
                  <a:pt x="23" y="358"/>
                </a:lnTo>
                <a:lnTo>
                  <a:pt x="22" y="354"/>
                </a:lnTo>
                <a:lnTo>
                  <a:pt x="23" y="352"/>
                </a:lnTo>
                <a:lnTo>
                  <a:pt x="24" y="348"/>
                </a:lnTo>
                <a:lnTo>
                  <a:pt x="25" y="347"/>
                </a:lnTo>
                <a:lnTo>
                  <a:pt x="30" y="347"/>
                </a:lnTo>
                <a:lnTo>
                  <a:pt x="33" y="348"/>
                </a:lnTo>
                <a:lnTo>
                  <a:pt x="34" y="347"/>
                </a:lnTo>
                <a:lnTo>
                  <a:pt x="34" y="346"/>
                </a:lnTo>
                <a:lnTo>
                  <a:pt x="34" y="345"/>
                </a:lnTo>
                <a:lnTo>
                  <a:pt x="33" y="345"/>
                </a:lnTo>
                <a:lnTo>
                  <a:pt x="32" y="345"/>
                </a:lnTo>
                <a:lnTo>
                  <a:pt x="28" y="346"/>
                </a:lnTo>
                <a:lnTo>
                  <a:pt x="26" y="346"/>
                </a:lnTo>
                <a:lnTo>
                  <a:pt x="26" y="345"/>
                </a:lnTo>
                <a:lnTo>
                  <a:pt x="26" y="343"/>
                </a:lnTo>
                <a:lnTo>
                  <a:pt x="27" y="340"/>
                </a:lnTo>
                <a:lnTo>
                  <a:pt x="28" y="337"/>
                </a:lnTo>
                <a:lnTo>
                  <a:pt x="29" y="336"/>
                </a:lnTo>
                <a:lnTo>
                  <a:pt x="31" y="335"/>
                </a:lnTo>
                <a:lnTo>
                  <a:pt x="32" y="336"/>
                </a:lnTo>
                <a:lnTo>
                  <a:pt x="33" y="338"/>
                </a:lnTo>
                <a:lnTo>
                  <a:pt x="33" y="340"/>
                </a:lnTo>
                <a:lnTo>
                  <a:pt x="34" y="340"/>
                </a:lnTo>
                <a:lnTo>
                  <a:pt x="36" y="340"/>
                </a:lnTo>
                <a:lnTo>
                  <a:pt x="36" y="339"/>
                </a:lnTo>
                <a:lnTo>
                  <a:pt x="34" y="336"/>
                </a:lnTo>
                <a:lnTo>
                  <a:pt x="35" y="335"/>
                </a:lnTo>
                <a:lnTo>
                  <a:pt x="37" y="334"/>
                </a:lnTo>
                <a:lnTo>
                  <a:pt x="38" y="333"/>
                </a:lnTo>
                <a:lnTo>
                  <a:pt x="40" y="330"/>
                </a:lnTo>
                <a:lnTo>
                  <a:pt x="41" y="329"/>
                </a:lnTo>
                <a:lnTo>
                  <a:pt x="42" y="329"/>
                </a:lnTo>
                <a:lnTo>
                  <a:pt x="41" y="327"/>
                </a:lnTo>
                <a:lnTo>
                  <a:pt x="42" y="324"/>
                </a:lnTo>
                <a:lnTo>
                  <a:pt x="43" y="322"/>
                </a:lnTo>
                <a:lnTo>
                  <a:pt x="45" y="322"/>
                </a:lnTo>
                <a:lnTo>
                  <a:pt x="48" y="322"/>
                </a:lnTo>
                <a:lnTo>
                  <a:pt x="49" y="320"/>
                </a:lnTo>
                <a:lnTo>
                  <a:pt x="51" y="319"/>
                </a:lnTo>
                <a:lnTo>
                  <a:pt x="51" y="318"/>
                </a:lnTo>
                <a:lnTo>
                  <a:pt x="50" y="317"/>
                </a:lnTo>
                <a:lnTo>
                  <a:pt x="47" y="316"/>
                </a:lnTo>
                <a:lnTo>
                  <a:pt x="46" y="316"/>
                </a:lnTo>
                <a:lnTo>
                  <a:pt x="45" y="316"/>
                </a:lnTo>
                <a:lnTo>
                  <a:pt x="43" y="315"/>
                </a:lnTo>
                <a:lnTo>
                  <a:pt x="43" y="314"/>
                </a:lnTo>
                <a:lnTo>
                  <a:pt x="43" y="313"/>
                </a:lnTo>
                <a:lnTo>
                  <a:pt x="45" y="312"/>
                </a:lnTo>
                <a:lnTo>
                  <a:pt x="46" y="312"/>
                </a:lnTo>
                <a:lnTo>
                  <a:pt x="46" y="313"/>
                </a:lnTo>
                <a:lnTo>
                  <a:pt x="47" y="314"/>
                </a:lnTo>
                <a:lnTo>
                  <a:pt x="49" y="315"/>
                </a:lnTo>
                <a:lnTo>
                  <a:pt x="50" y="315"/>
                </a:lnTo>
                <a:lnTo>
                  <a:pt x="51" y="314"/>
                </a:lnTo>
                <a:lnTo>
                  <a:pt x="51" y="312"/>
                </a:lnTo>
                <a:lnTo>
                  <a:pt x="50" y="311"/>
                </a:lnTo>
                <a:lnTo>
                  <a:pt x="50" y="310"/>
                </a:lnTo>
                <a:lnTo>
                  <a:pt x="52" y="310"/>
                </a:lnTo>
                <a:lnTo>
                  <a:pt x="53" y="310"/>
                </a:lnTo>
                <a:lnTo>
                  <a:pt x="54" y="309"/>
                </a:lnTo>
                <a:lnTo>
                  <a:pt x="54" y="308"/>
                </a:lnTo>
                <a:lnTo>
                  <a:pt x="55" y="307"/>
                </a:lnTo>
                <a:lnTo>
                  <a:pt x="56" y="307"/>
                </a:lnTo>
                <a:lnTo>
                  <a:pt x="57" y="306"/>
                </a:lnTo>
                <a:lnTo>
                  <a:pt x="57" y="304"/>
                </a:lnTo>
                <a:lnTo>
                  <a:pt x="57" y="303"/>
                </a:lnTo>
                <a:lnTo>
                  <a:pt x="54" y="301"/>
                </a:lnTo>
                <a:lnTo>
                  <a:pt x="53" y="301"/>
                </a:lnTo>
                <a:lnTo>
                  <a:pt x="52" y="302"/>
                </a:lnTo>
                <a:lnTo>
                  <a:pt x="53" y="304"/>
                </a:lnTo>
                <a:lnTo>
                  <a:pt x="53" y="306"/>
                </a:lnTo>
                <a:lnTo>
                  <a:pt x="52" y="307"/>
                </a:lnTo>
                <a:lnTo>
                  <a:pt x="51" y="306"/>
                </a:lnTo>
                <a:lnTo>
                  <a:pt x="50" y="306"/>
                </a:lnTo>
                <a:lnTo>
                  <a:pt x="49" y="307"/>
                </a:lnTo>
                <a:lnTo>
                  <a:pt x="48" y="307"/>
                </a:lnTo>
                <a:lnTo>
                  <a:pt x="47" y="307"/>
                </a:lnTo>
                <a:lnTo>
                  <a:pt x="43" y="307"/>
                </a:lnTo>
                <a:lnTo>
                  <a:pt x="42" y="306"/>
                </a:lnTo>
                <a:lnTo>
                  <a:pt x="42" y="304"/>
                </a:lnTo>
                <a:lnTo>
                  <a:pt x="43" y="299"/>
                </a:lnTo>
                <a:lnTo>
                  <a:pt x="44" y="299"/>
                </a:lnTo>
                <a:lnTo>
                  <a:pt x="46" y="298"/>
                </a:lnTo>
                <a:lnTo>
                  <a:pt x="48" y="299"/>
                </a:lnTo>
                <a:lnTo>
                  <a:pt x="48" y="298"/>
                </a:lnTo>
                <a:lnTo>
                  <a:pt x="49" y="298"/>
                </a:lnTo>
                <a:lnTo>
                  <a:pt x="50" y="297"/>
                </a:lnTo>
                <a:lnTo>
                  <a:pt x="51" y="297"/>
                </a:lnTo>
                <a:lnTo>
                  <a:pt x="52" y="297"/>
                </a:lnTo>
                <a:lnTo>
                  <a:pt x="53" y="296"/>
                </a:lnTo>
                <a:lnTo>
                  <a:pt x="53" y="295"/>
                </a:lnTo>
                <a:lnTo>
                  <a:pt x="54" y="295"/>
                </a:lnTo>
                <a:lnTo>
                  <a:pt x="57" y="296"/>
                </a:lnTo>
                <a:lnTo>
                  <a:pt x="57" y="298"/>
                </a:lnTo>
                <a:lnTo>
                  <a:pt x="57" y="300"/>
                </a:lnTo>
                <a:lnTo>
                  <a:pt x="58" y="300"/>
                </a:lnTo>
                <a:lnTo>
                  <a:pt x="59" y="298"/>
                </a:lnTo>
                <a:lnTo>
                  <a:pt x="59" y="295"/>
                </a:lnTo>
                <a:lnTo>
                  <a:pt x="60" y="293"/>
                </a:lnTo>
                <a:lnTo>
                  <a:pt x="59" y="292"/>
                </a:lnTo>
                <a:lnTo>
                  <a:pt x="59" y="290"/>
                </a:lnTo>
                <a:lnTo>
                  <a:pt x="60" y="289"/>
                </a:lnTo>
                <a:lnTo>
                  <a:pt x="61" y="289"/>
                </a:lnTo>
                <a:lnTo>
                  <a:pt x="62" y="291"/>
                </a:lnTo>
                <a:lnTo>
                  <a:pt x="63" y="290"/>
                </a:lnTo>
                <a:lnTo>
                  <a:pt x="65" y="289"/>
                </a:lnTo>
                <a:lnTo>
                  <a:pt x="66" y="288"/>
                </a:lnTo>
                <a:lnTo>
                  <a:pt x="66" y="286"/>
                </a:lnTo>
                <a:lnTo>
                  <a:pt x="69" y="282"/>
                </a:lnTo>
                <a:lnTo>
                  <a:pt x="69" y="281"/>
                </a:lnTo>
                <a:lnTo>
                  <a:pt x="68" y="281"/>
                </a:lnTo>
                <a:lnTo>
                  <a:pt x="67" y="281"/>
                </a:lnTo>
                <a:lnTo>
                  <a:pt x="67" y="282"/>
                </a:lnTo>
                <a:lnTo>
                  <a:pt x="66" y="283"/>
                </a:lnTo>
                <a:lnTo>
                  <a:pt x="66" y="285"/>
                </a:lnTo>
                <a:lnTo>
                  <a:pt x="60" y="284"/>
                </a:lnTo>
                <a:lnTo>
                  <a:pt x="58" y="283"/>
                </a:lnTo>
                <a:lnTo>
                  <a:pt x="57" y="283"/>
                </a:lnTo>
                <a:lnTo>
                  <a:pt x="56" y="282"/>
                </a:lnTo>
                <a:lnTo>
                  <a:pt x="57" y="280"/>
                </a:lnTo>
                <a:lnTo>
                  <a:pt x="58" y="279"/>
                </a:lnTo>
                <a:lnTo>
                  <a:pt x="59" y="278"/>
                </a:lnTo>
                <a:lnTo>
                  <a:pt x="60" y="277"/>
                </a:lnTo>
                <a:lnTo>
                  <a:pt x="60" y="276"/>
                </a:lnTo>
                <a:lnTo>
                  <a:pt x="61" y="275"/>
                </a:lnTo>
                <a:lnTo>
                  <a:pt x="60" y="274"/>
                </a:lnTo>
                <a:lnTo>
                  <a:pt x="60" y="273"/>
                </a:lnTo>
                <a:lnTo>
                  <a:pt x="58" y="273"/>
                </a:lnTo>
                <a:lnTo>
                  <a:pt x="56" y="275"/>
                </a:lnTo>
                <a:lnTo>
                  <a:pt x="55" y="275"/>
                </a:lnTo>
                <a:lnTo>
                  <a:pt x="52" y="274"/>
                </a:lnTo>
                <a:lnTo>
                  <a:pt x="49" y="272"/>
                </a:lnTo>
                <a:lnTo>
                  <a:pt x="48" y="271"/>
                </a:lnTo>
                <a:lnTo>
                  <a:pt x="48" y="270"/>
                </a:lnTo>
                <a:lnTo>
                  <a:pt x="47" y="269"/>
                </a:lnTo>
                <a:lnTo>
                  <a:pt x="48" y="267"/>
                </a:lnTo>
                <a:lnTo>
                  <a:pt x="49" y="265"/>
                </a:lnTo>
                <a:lnTo>
                  <a:pt x="49" y="264"/>
                </a:lnTo>
                <a:lnTo>
                  <a:pt x="49" y="262"/>
                </a:lnTo>
                <a:lnTo>
                  <a:pt x="50" y="262"/>
                </a:lnTo>
                <a:lnTo>
                  <a:pt x="52" y="265"/>
                </a:lnTo>
                <a:lnTo>
                  <a:pt x="52" y="267"/>
                </a:lnTo>
                <a:lnTo>
                  <a:pt x="54" y="268"/>
                </a:lnTo>
                <a:lnTo>
                  <a:pt x="56" y="269"/>
                </a:lnTo>
                <a:lnTo>
                  <a:pt x="58" y="269"/>
                </a:lnTo>
                <a:lnTo>
                  <a:pt x="58" y="268"/>
                </a:lnTo>
                <a:lnTo>
                  <a:pt x="58" y="267"/>
                </a:lnTo>
                <a:lnTo>
                  <a:pt x="57" y="266"/>
                </a:lnTo>
                <a:lnTo>
                  <a:pt x="54" y="264"/>
                </a:lnTo>
                <a:lnTo>
                  <a:pt x="53" y="264"/>
                </a:lnTo>
                <a:lnTo>
                  <a:pt x="51" y="262"/>
                </a:lnTo>
                <a:lnTo>
                  <a:pt x="51" y="261"/>
                </a:lnTo>
                <a:lnTo>
                  <a:pt x="55" y="259"/>
                </a:lnTo>
                <a:lnTo>
                  <a:pt x="56" y="257"/>
                </a:lnTo>
                <a:lnTo>
                  <a:pt x="57" y="256"/>
                </a:lnTo>
                <a:lnTo>
                  <a:pt x="57" y="255"/>
                </a:lnTo>
                <a:lnTo>
                  <a:pt x="57" y="254"/>
                </a:lnTo>
                <a:lnTo>
                  <a:pt x="57" y="253"/>
                </a:lnTo>
                <a:lnTo>
                  <a:pt x="56" y="252"/>
                </a:lnTo>
                <a:lnTo>
                  <a:pt x="55" y="252"/>
                </a:lnTo>
                <a:lnTo>
                  <a:pt x="54" y="253"/>
                </a:lnTo>
                <a:lnTo>
                  <a:pt x="53" y="256"/>
                </a:lnTo>
                <a:lnTo>
                  <a:pt x="52" y="256"/>
                </a:lnTo>
                <a:lnTo>
                  <a:pt x="47" y="258"/>
                </a:lnTo>
                <a:lnTo>
                  <a:pt x="46" y="258"/>
                </a:lnTo>
                <a:lnTo>
                  <a:pt x="45" y="257"/>
                </a:lnTo>
                <a:lnTo>
                  <a:pt x="44" y="255"/>
                </a:lnTo>
                <a:lnTo>
                  <a:pt x="43" y="253"/>
                </a:lnTo>
                <a:lnTo>
                  <a:pt x="44" y="252"/>
                </a:lnTo>
                <a:lnTo>
                  <a:pt x="47" y="249"/>
                </a:lnTo>
                <a:lnTo>
                  <a:pt x="52" y="246"/>
                </a:lnTo>
                <a:lnTo>
                  <a:pt x="53" y="245"/>
                </a:lnTo>
                <a:lnTo>
                  <a:pt x="53" y="244"/>
                </a:lnTo>
                <a:lnTo>
                  <a:pt x="53" y="243"/>
                </a:lnTo>
                <a:lnTo>
                  <a:pt x="51" y="243"/>
                </a:lnTo>
                <a:lnTo>
                  <a:pt x="44" y="242"/>
                </a:lnTo>
                <a:lnTo>
                  <a:pt x="43" y="241"/>
                </a:lnTo>
                <a:lnTo>
                  <a:pt x="43" y="240"/>
                </a:lnTo>
                <a:lnTo>
                  <a:pt x="44" y="237"/>
                </a:lnTo>
                <a:lnTo>
                  <a:pt x="44" y="235"/>
                </a:lnTo>
                <a:lnTo>
                  <a:pt x="45" y="233"/>
                </a:lnTo>
                <a:lnTo>
                  <a:pt x="46" y="231"/>
                </a:lnTo>
                <a:lnTo>
                  <a:pt x="47" y="230"/>
                </a:lnTo>
                <a:lnTo>
                  <a:pt x="49" y="230"/>
                </a:lnTo>
                <a:lnTo>
                  <a:pt x="50" y="229"/>
                </a:lnTo>
                <a:lnTo>
                  <a:pt x="51" y="228"/>
                </a:lnTo>
                <a:lnTo>
                  <a:pt x="51" y="225"/>
                </a:lnTo>
                <a:lnTo>
                  <a:pt x="51" y="222"/>
                </a:lnTo>
                <a:lnTo>
                  <a:pt x="50" y="221"/>
                </a:lnTo>
                <a:lnTo>
                  <a:pt x="50" y="218"/>
                </a:lnTo>
                <a:lnTo>
                  <a:pt x="49" y="216"/>
                </a:lnTo>
                <a:lnTo>
                  <a:pt x="47" y="216"/>
                </a:lnTo>
                <a:lnTo>
                  <a:pt x="46" y="216"/>
                </a:lnTo>
                <a:lnTo>
                  <a:pt x="45" y="217"/>
                </a:lnTo>
                <a:lnTo>
                  <a:pt x="46" y="218"/>
                </a:lnTo>
                <a:lnTo>
                  <a:pt x="45" y="219"/>
                </a:lnTo>
                <a:lnTo>
                  <a:pt x="46" y="222"/>
                </a:lnTo>
                <a:lnTo>
                  <a:pt x="45" y="224"/>
                </a:lnTo>
                <a:lnTo>
                  <a:pt x="45" y="225"/>
                </a:lnTo>
                <a:lnTo>
                  <a:pt x="43" y="225"/>
                </a:lnTo>
                <a:lnTo>
                  <a:pt x="42" y="225"/>
                </a:lnTo>
                <a:lnTo>
                  <a:pt x="40" y="225"/>
                </a:lnTo>
                <a:lnTo>
                  <a:pt x="39" y="224"/>
                </a:lnTo>
                <a:lnTo>
                  <a:pt x="39" y="222"/>
                </a:lnTo>
                <a:lnTo>
                  <a:pt x="39" y="221"/>
                </a:lnTo>
                <a:lnTo>
                  <a:pt x="39" y="220"/>
                </a:lnTo>
                <a:lnTo>
                  <a:pt x="40" y="219"/>
                </a:lnTo>
                <a:lnTo>
                  <a:pt x="40" y="218"/>
                </a:lnTo>
                <a:lnTo>
                  <a:pt x="43" y="214"/>
                </a:lnTo>
                <a:lnTo>
                  <a:pt x="43" y="213"/>
                </a:lnTo>
                <a:lnTo>
                  <a:pt x="44" y="212"/>
                </a:lnTo>
                <a:lnTo>
                  <a:pt x="46" y="210"/>
                </a:lnTo>
                <a:lnTo>
                  <a:pt x="47" y="208"/>
                </a:lnTo>
                <a:lnTo>
                  <a:pt x="46" y="207"/>
                </a:lnTo>
                <a:lnTo>
                  <a:pt x="44" y="205"/>
                </a:lnTo>
                <a:lnTo>
                  <a:pt x="42" y="205"/>
                </a:lnTo>
                <a:lnTo>
                  <a:pt x="42" y="204"/>
                </a:lnTo>
                <a:lnTo>
                  <a:pt x="41" y="204"/>
                </a:lnTo>
                <a:lnTo>
                  <a:pt x="40" y="202"/>
                </a:lnTo>
                <a:lnTo>
                  <a:pt x="40" y="201"/>
                </a:lnTo>
                <a:lnTo>
                  <a:pt x="41" y="200"/>
                </a:lnTo>
                <a:lnTo>
                  <a:pt x="42" y="199"/>
                </a:lnTo>
                <a:lnTo>
                  <a:pt x="44" y="199"/>
                </a:lnTo>
                <a:lnTo>
                  <a:pt x="45" y="201"/>
                </a:lnTo>
                <a:lnTo>
                  <a:pt x="47" y="201"/>
                </a:lnTo>
                <a:lnTo>
                  <a:pt x="49" y="201"/>
                </a:lnTo>
                <a:lnTo>
                  <a:pt x="50" y="199"/>
                </a:lnTo>
                <a:lnTo>
                  <a:pt x="50" y="196"/>
                </a:lnTo>
                <a:lnTo>
                  <a:pt x="50" y="191"/>
                </a:lnTo>
                <a:lnTo>
                  <a:pt x="51" y="190"/>
                </a:lnTo>
                <a:lnTo>
                  <a:pt x="53" y="188"/>
                </a:lnTo>
                <a:lnTo>
                  <a:pt x="54" y="186"/>
                </a:lnTo>
                <a:lnTo>
                  <a:pt x="54" y="184"/>
                </a:lnTo>
                <a:lnTo>
                  <a:pt x="52" y="184"/>
                </a:lnTo>
                <a:lnTo>
                  <a:pt x="51" y="184"/>
                </a:lnTo>
                <a:lnTo>
                  <a:pt x="50" y="185"/>
                </a:lnTo>
                <a:lnTo>
                  <a:pt x="49" y="186"/>
                </a:lnTo>
                <a:lnTo>
                  <a:pt x="49" y="188"/>
                </a:lnTo>
                <a:lnTo>
                  <a:pt x="49" y="189"/>
                </a:lnTo>
                <a:lnTo>
                  <a:pt x="48" y="187"/>
                </a:lnTo>
                <a:lnTo>
                  <a:pt x="46" y="186"/>
                </a:lnTo>
                <a:lnTo>
                  <a:pt x="45" y="183"/>
                </a:lnTo>
                <a:lnTo>
                  <a:pt x="45" y="178"/>
                </a:lnTo>
                <a:lnTo>
                  <a:pt x="46" y="176"/>
                </a:lnTo>
                <a:lnTo>
                  <a:pt x="48" y="174"/>
                </a:lnTo>
                <a:lnTo>
                  <a:pt x="52" y="170"/>
                </a:lnTo>
                <a:lnTo>
                  <a:pt x="52" y="169"/>
                </a:lnTo>
                <a:lnTo>
                  <a:pt x="52" y="168"/>
                </a:lnTo>
                <a:lnTo>
                  <a:pt x="52" y="166"/>
                </a:lnTo>
                <a:lnTo>
                  <a:pt x="51" y="166"/>
                </a:lnTo>
                <a:lnTo>
                  <a:pt x="50" y="166"/>
                </a:lnTo>
                <a:lnTo>
                  <a:pt x="49" y="167"/>
                </a:lnTo>
                <a:lnTo>
                  <a:pt x="49" y="171"/>
                </a:lnTo>
                <a:lnTo>
                  <a:pt x="48" y="172"/>
                </a:lnTo>
                <a:lnTo>
                  <a:pt x="46" y="173"/>
                </a:lnTo>
                <a:lnTo>
                  <a:pt x="45" y="174"/>
                </a:lnTo>
                <a:lnTo>
                  <a:pt x="43" y="174"/>
                </a:lnTo>
                <a:lnTo>
                  <a:pt x="42" y="174"/>
                </a:lnTo>
                <a:lnTo>
                  <a:pt x="39" y="172"/>
                </a:lnTo>
                <a:lnTo>
                  <a:pt x="39" y="171"/>
                </a:lnTo>
                <a:lnTo>
                  <a:pt x="40" y="170"/>
                </a:lnTo>
                <a:lnTo>
                  <a:pt x="42" y="169"/>
                </a:lnTo>
                <a:lnTo>
                  <a:pt x="45" y="169"/>
                </a:lnTo>
                <a:lnTo>
                  <a:pt x="46" y="168"/>
                </a:lnTo>
                <a:lnTo>
                  <a:pt x="48" y="166"/>
                </a:lnTo>
                <a:lnTo>
                  <a:pt x="47" y="164"/>
                </a:lnTo>
                <a:lnTo>
                  <a:pt x="46" y="162"/>
                </a:lnTo>
                <a:lnTo>
                  <a:pt x="43" y="161"/>
                </a:lnTo>
                <a:lnTo>
                  <a:pt x="42" y="162"/>
                </a:lnTo>
                <a:lnTo>
                  <a:pt x="42" y="163"/>
                </a:lnTo>
                <a:lnTo>
                  <a:pt x="42" y="165"/>
                </a:lnTo>
                <a:lnTo>
                  <a:pt x="42" y="166"/>
                </a:lnTo>
                <a:lnTo>
                  <a:pt x="40" y="168"/>
                </a:lnTo>
                <a:lnTo>
                  <a:pt x="39" y="168"/>
                </a:lnTo>
                <a:lnTo>
                  <a:pt x="37" y="168"/>
                </a:lnTo>
                <a:lnTo>
                  <a:pt x="37" y="167"/>
                </a:lnTo>
                <a:lnTo>
                  <a:pt x="37" y="166"/>
                </a:lnTo>
                <a:lnTo>
                  <a:pt x="41" y="163"/>
                </a:lnTo>
                <a:lnTo>
                  <a:pt x="41" y="161"/>
                </a:lnTo>
                <a:lnTo>
                  <a:pt x="41" y="160"/>
                </a:lnTo>
                <a:lnTo>
                  <a:pt x="41" y="159"/>
                </a:lnTo>
                <a:lnTo>
                  <a:pt x="39" y="158"/>
                </a:lnTo>
                <a:lnTo>
                  <a:pt x="38" y="157"/>
                </a:lnTo>
                <a:lnTo>
                  <a:pt x="37" y="156"/>
                </a:lnTo>
                <a:lnTo>
                  <a:pt x="37" y="154"/>
                </a:lnTo>
                <a:lnTo>
                  <a:pt x="40" y="154"/>
                </a:lnTo>
                <a:lnTo>
                  <a:pt x="42" y="153"/>
                </a:lnTo>
                <a:lnTo>
                  <a:pt x="43" y="153"/>
                </a:lnTo>
                <a:lnTo>
                  <a:pt x="45" y="151"/>
                </a:lnTo>
                <a:lnTo>
                  <a:pt x="46" y="150"/>
                </a:lnTo>
                <a:lnTo>
                  <a:pt x="46" y="149"/>
                </a:lnTo>
                <a:lnTo>
                  <a:pt x="46" y="148"/>
                </a:lnTo>
                <a:lnTo>
                  <a:pt x="42" y="145"/>
                </a:lnTo>
                <a:lnTo>
                  <a:pt x="41" y="144"/>
                </a:lnTo>
                <a:lnTo>
                  <a:pt x="40" y="144"/>
                </a:lnTo>
                <a:lnTo>
                  <a:pt x="39" y="144"/>
                </a:lnTo>
                <a:lnTo>
                  <a:pt x="38" y="143"/>
                </a:lnTo>
                <a:lnTo>
                  <a:pt x="37" y="142"/>
                </a:lnTo>
                <a:lnTo>
                  <a:pt x="37" y="141"/>
                </a:lnTo>
                <a:lnTo>
                  <a:pt x="37" y="140"/>
                </a:lnTo>
                <a:lnTo>
                  <a:pt x="39" y="139"/>
                </a:lnTo>
                <a:lnTo>
                  <a:pt x="41" y="139"/>
                </a:lnTo>
                <a:lnTo>
                  <a:pt x="43" y="139"/>
                </a:lnTo>
                <a:lnTo>
                  <a:pt x="45" y="141"/>
                </a:lnTo>
                <a:lnTo>
                  <a:pt x="46" y="143"/>
                </a:lnTo>
                <a:lnTo>
                  <a:pt x="48" y="144"/>
                </a:lnTo>
                <a:lnTo>
                  <a:pt x="50" y="144"/>
                </a:lnTo>
                <a:lnTo>
                  <a:pt x="54" y="143"/>
                </a:lnTo>
                <a:lnTo>
                  <a:pt x="55" y="142"/>
                </a:lnTo>
                <a:lnTo>
                  <a:pt x="55" y="141"/>
                </a:lnTo>
                <a:lnTo>
                  <a:pt x="54" y="140"/>
                </a:lnTo>
                <a:lnTo>
                  <a:pt x="54" y="139"/>
                </a:lnTo>
                <a:lnTo>
                  <a:pt x="53" y="138"/>
                </a:lnTo>
                <a:lnTo>
                  <a:pt x="52" y="138"/>
                </a:lnTo>
                <a:lnTo>
                  <a:pt x="50" y="139"/>
                </a:lnTo>
                <a:lnTo>
                  <a:pt x="49" y="139"/>
                </a:lnTo>
                <a:lnTo>
                  <a:pt x="47" y="139"/>
                </a:lnTo>
                <a:lnTo>
                  <a:pt x="46" y="138"/>
                </a:lnTo>
                <a:lnTo>
                  <a:pt x="45" y="137"/>
                </a:lnTo>
                <a:lnTo>
                  <a:pt x="45" y="136"/>
                </a:lnTo>
                <a:lnTo>
                  <a:pt x="45" y="134"/>
                </a:lnTo>
                <a:lnTo>
                  <a:pt x="45" y="133"/>
                </a:lnTo>
                <a:lnTo>
                  <a:pt x="45" y="132"/>
                </a:lnTo>
                <a:lnTo>
                  <a:pt x="45" y="131"/>
                </a:lnTo>
                <a:lnTo>
                  <a:pt x="46" y="131"/>
                </a:lnTo>
                <a:lnTo>
                  <a:pt x="47" y="131"/>
                </a:lnTo>
                <a:lnTo>
                  <a:pt x="48" y="132"/>
                </a:lnTo>
                <a:lnTo>
                  <a:pt x="50" y="131"/>
                </a:lnTo>
                <a:lnTo>
                  <a:pt x="51" y="131"/>
                </a:lnTo>
                <a:lnTo>
                  <a:pt x="52" y="131"/>
                </a:lnTo>
                <a:lnTo>
                  <a:pt x="55" y="133"/>
                </a:lnTo>
                <a:lnTo>
                  <a:pt x="56" y="133"/>
                </a:lnTo>
                <a:lnTo>
                  <a:pt x="57" y="132"/>
                </a:lnTo>
                <a:lnTo>
                  <a:pt x="58" y="132"/>
                </a:lnTo>
                <a:lnTo>
                  <a:pt x="58" y="130"/>
                </a:lnTo>
                <a:lnTo>
                  <a:pt x="58" y="129"/>
                </a:lnTo>
                <a:lnTo>
                  <a:pt x="55" y="127"/>
                </a:lnTo>
                <a:lnTo>
                  <a:pt x="52" y="124"/>
                </a:lnTo>
                <a:lnTo>
                  <a:pt x="52" y="123"/>
                </a:lnTo>
                <a:lnTo>
                  <a:pt x="52" y="121"/>
                </a:lnTo>
                <a:lnTo>
                  <a:pt x="55" y="118"/>
                </a:lnTo>
                <a:lnTo>
                  <a:pt x="56" y="117"/>
                </a:lnTo>
                <a:lnTo>
                  <a:pt x="56" y="115"/>
                </a:lnTo>
                <a:lnTo>
                  <a:pt x="56" y="114"/>
                </a:lnTo>
                <a:lnTo>
                  <a:pt x="55" y="114"/>
                </a:lnTo>
                <a:lnTo>
                  <a:pt x="55" y="113"/>
                </a:lnTo>
                <a:lnTo>
                  <a:pt x="50" y="112"/>
                </a:lnTo>
                <a:lnTo>
                  <a:pt x="49" y="112"/>
                </a:lnTo>
                <a:lnTo>
                  <a:pt x="49" y="111"/>
                </a:lnTo>
                <a:lnTo>
                  <a:pt x="49" y="110"/>
                </a:lnTo>
                <a:lnTo>
                  <a:pt x="51" y="109"/>
                </a:lnTo>
                <a:lnTo>
                  <a:pt x="54" y="109"/>
                </a:lnTo>
                <a:lnTo>
                  <a:pt x="56" y="108"/>
                </a:lnTo>
                <a:lnTo>
                  <a:pt x="57" y="110"/>
                </a:lnTo>
                <a:lnTo>
                  <a:pt x="58" y="111"/>
                </a:lnTo>
                <a:lnTo>
                  <a:pt x="60" y="111"/>
                </a:lnTo>
                <a:lnTo>
                  <a:pt x="61" y="111"/>
                </a:lnTo>
                <a:lnTo>
                  <a:pt x="61" y="109"/>
                </a:lnTo>
                <a:lnTo>
                  <a:pt x="59" y="107"/>
                </a:lnTo>
                <a:lnTo>
                  <a:pt x="59" y="106"/>
                </a:lnTo>
                <a:lnTo>
                  <a:pt x="62" y="106"/>
                </a:lnTo>
                <a:lnTo>
                  <a:pt x="64" y="105"/>
                </a:lnTo>
                <a:lnTo>
                  <a:pt x="64" y="104"/>
                </a:lnTo>
                <a:lnTo>
                  <a:pt x="66" y="104"/>
                </a:lnTo>
                <a:lnTo>
                  <a:pt x="67" y="103"/>
                </a:lnTo>
                <a:lnTo>
                  <a:pt x="68" y="101"/>
                </a:lnTo>
                <a:lnTo>
                  <a:pt x="69" y="99"/>
                </a:lnTo>
                <a:lnTo>
                  <a:pt x="69" y="98"/>
                </a:lnTo>
                <a:lnTo>
                  <a:pt x="68" y="97"/>
                </a:lnTo>
                <a:lnTo>
                  <a:pt x="67" y="97"/>
                </a:lnTo>
                <a:lnTo>
                  <a:pt x="66" y="98"/>
                </a:lnTo>
                <a:lnTo>
                  <a:pt x="65" y="98"/>
                </a:lnTo>
                <a:lnTo>
                  <a:pt x="62" y="94"/>
                </a:lnTo>
                <a:lnTo>
                  <a:pt x="61" y="93"/>
                </a:lnTo>
                <a:lnTo>
                  <a:pt x="61" y="92"/>
                </a:lnTo>
                <a:lnTo>
                  <a:pt x="62" y="90"/>
                </a:lnTo>
                <a:lnTo>
                  <a:pt x="64" y="89"/>
                </a:lnTo>
                <a:lnTo>
                  <a:pt x="66" y="90"/>
                </a:lnTo>
                <a:lnTo>
                  <a:pt x="70" y="93"/>
                </a:lnTo>
                <a:lnTo>
                  <a:pt x="71" y="93"/>
                </a:lnTo>
                <a:lnTo>
                  <a:pt x="73" y="93"/>
                </a:lnTo>
                <a:lnTo>
                  <a:pt x="74" y="92"/>
                </a:lnTo>
                <a:lnTo>
                  <a:pt x="75" y="90"/>
                </a:lnTo>
                <a:lnTo>
                  <a:pt x="75" y="89"/>
                </a:lnTo>
                <a:lnTo>
                  <a:pt x="75" y="88"/>
                </a:lnTo>
                <a:lnTo>
                  <a:pt x="73" y="87"/>
                </a:lnTo>
                <a:lnTo>
                  <a:pt x="70" y="87"/>
                </a:lnTo>
                <a:lnTo>
                  <a:pt x="67" y="88"/>
                </a:lnTo>
                <a:lnTo>
                  <a:pt x="66" y="87"/>
                </a:lnTo>
                <a:lnTo>
                  <a:pt x="64" y="86"/>
                </a:lnTo>
                <a:lnTo>
                  <a:pt x="64" y="84"/>
                </a:lnTo>
                <a:lnTo>
                  <a:pt x="63" y="82"/>
                </a:lnTo>
                <a:lnTo>
                  <a:pt x="64" y="82"/>
                </a:lnTo>
                <a:lnTo>
                  <a:pt x="64" y="81"/>
                </a:lnTo>
                <a:lnTo>
                  <a:pt x="66" y="81"/>
                </a:lnTo>
                <a:lnTo>
                  <a:pt x="66" y="82"/>
                </a:lnTo>
                <a:lnTo>
                  <a:pt x="67" y="84"/>
                </a:lnTo>
                <a:lnTo>
                  <a:pt x="70" y="85"/>
                </a:lnTo>
                <a:lnTo>
                  <a:pt x="71" y="85"/>
                </a:lnTo>
                <a:lnTo>
                  <a:pt x="72" y="84"/>
                </a:lnTo>
                <a:lnTo>
                  <a:pt x="73" y="78"/>
                </a:lnTo>
                <a:lnTo>
                  <a:pt x="74" y="77"/>
                </a:lnTo>
                <a:lnTo>
                  <a:pt x="76" y="76"/>
                </a:lnTo>
                <a:lnTo>
                  <a:pt x="78" y="78"/>
                </a:lnTo>
                <a:lnTo>
                  <a:pt x="79" y="78"/>
                </a:lnTo>
                <a:lnTo>
                  <a:pt x="80" y="75"/>
                </a:lnTo>
                <a:lnTo>
                  <a:pt x="81" y="73"/>
                </a:lnTo>
                <a:lnTo>
                  <a:pt x="80" y="71"/>
                </a:lnTo>
                <a:lnTo>
                  <a:pt x="78" y="70"/>
                </a:lnTo>
                <a:lnTo>
                  <a:pt x="78" y="69"/>
                </a:lnTo>
                <a:lnTo>
                  <a:pt x="79" y="68"/>
                </a:lnTo>
                <a:lnTo>
                  <a:pt x="80" y="68"/>
                </a:lnTo>
                <a:lnTo>
                  <a:pt x="82" y="69"/>
                </a:lnTo>
                <a:lnTo>
                  <a:pt x="84" y="69"/>
                </a:lnTo>
                <a:lnTo>
                  <a:pt x="85" y="68"/>
                </a:lnTo>
                <a:lnTo>
                  <a:pt x="86" y="68"/>
                </a:lnTo>
                <a:lnTo>
                  <a:pt x="86" y="69"/>
                </a:lnTo>
                <a:lnTo>
                  <a:pt x="86" y="70"/>
                </a:lnTo>
                <a:lnTo>
                  <a:pt x="85" y="72"/>
                </a:lnTo>
                <a:lnTo>
                  <a:pt x="85" y="73"/>
                </a:lnTo>
                <a:lnTo>
                  <a:pt x="86" y="74"/>
                </a:lnTo>
                <a:lnTo>
                  <a:pt x="87" y="74"/>
                </a:lnTo>
                <a:lnTo>
                  <a:pt x="88" y="73"/>
                </a:lnTo>
                <a:lnTo>
                  <a:pt x="88" y="72"/>
                </a:lnTo>
                <a:lnTo>
                  <a:pt x="88" y="70"/>
                </a:lnTo>
                <a:lnTo>
                  <a:pt x="88" y="69"/>
                </a:lnTo>
                <a:lnTo>
                  <a:pt x="88" y="68"/>
                </a:lnTo>
                <a:lnTo>
                  <a:pt x="88" y="67"/>
                </a:lnTo>
                <a:lnTo>
                  <a:pt x="89" y="66"/>
                </a:lnTo>
                <a:lnTo>
                  <a:pt x="92" y="65"/>
                </a:lnTo>
                <a:lnTo>
                  <a:pt x="94" y="64"/>
                </a:lnTo>
                <a:lnTo>
                  <a:pt x="95" y="63"/>
                </a:lnTo>
                <a:lnTo>
                  <a:pt x="96" y="62"/>
                </a:lnTo>
                <a:lnTo>
                  <a:pt x="96" y="61"/>
                </a:lnTo>
                <a:lnTo>
                  <a:pt x="96" y="60"/>
                </a:lnTo>
                <a:lnTo>
                  <a:pt x="94" y="58"/>
                </a:lnTo>
                <a:lnTo>
                  <a:pt x="94" y="56"/>
                </a:lnTo>
                <a:lnTo>
                  <a:pt x="94" y="55"/>
                </a:lnTo>
                <a:lnTo>
                  <a:pt x="94" y="54"/>
                </a:lnTo>
                <a:lnTo>
                  <a:pt x="96" y="51"/>
                </a:lnTo>
                <a:lnTo>
                  <a:pt x="98" y="49"/>
                </a:lnTo>
                <a:lnTo>
                  <a:pt x="98" y="48"/>
                </a:lnTo>
                <a:lnTo>
                  <a:pt x="97" y="47"/>
                </a:lnTo>
                <a:lnTo>
                  <a:pt x="96" y="45"/>
                </a:lnTo>
                <a:lnTo>
                  <a:pt x="95" y="42"/>
                </a:lnTo>
                <a:lnTo>
                  <a:pt x="95" y="40"/>
                </a:lnTo>
                <a:lnTo>
                  <a:pt x="94" y="38"/>
                </a:lnTo>
                <a:lnTo>
                  <a:pt x="94" y="36"/>
                </a:lnTo>
                <a:lnTo>
                  <a:pt x="94" y="35"/>
                </a:lnTo>
                <a:lnTo>
                  <a:pt x="96" y="33"/>
                </a:lnTo>
                <a:lnTo>
                  <a:pt x="97" y="32"/>
                </a:lnTo>
                <a:lnTo>
                  <a:pt x="99" y="33"/>
                </a:lnTo>
                <a:lnTo>
                  <a:pt x="99" y="34"/>
                </a:lnTo>
                <a:lnTo>
                  <a:pt x="99" y="35"/>
                </a:lnTo>
                <a:lnTo>
                  <a:pt x="98" y="36"/>
                </a:lnTo>
                <a:lnTo>
                  <a:pt x="97" y="38"/>
                </a:lnTo>
                <a:lnTo>
                  <a:pt x="98" y="39"/>
                </a:lnTo>
                <a:lnTo>
                  <a:pt x="99" y="40"/>
                </a:lnTo>
                <a:lnTo>
                  <a:pt x="100" y="40"/>
                </a:lnTo>
                <a:lnTo>
                  <a:pt x="102" y="39"/>
                </a:lnTo>
                <a:lnTo>
                  <a:pt x="105" y="36"/>
                </a:lnTo>
                <a:lnTo>
                  <a:pt x="106" y="34"/>
                </a:lnTo>
                <a:lnTo>
                  <a:pt x="106" y="33"/>
                </a:lnTo>
                <a:lnTo>
                  <a:pt x="105" y="32"/>
                </a:lnTo>
                <a:lnTo>
                  <a:pt x="100" y="33"/>
                </a:lnTo>
                <a:lnTo>
                  <a:pt x="99" y="32"/>
                </a:lnTo>
                <a:lnTo>
                  <a:pt x="98" y="31"/>
                </a:lnTo>
                <a:lnTo>
                  <a:pt x="97" y="30"/>
                </a:lnTo>
                <a:lnTo>
                  <a:pt x="96" y="29"/>
                </a:lnTo>
                <a:lnTo>
                  <a:pt x="97" y="28"/>
                </a:lnTo>
                <a:lnTo>
                  <a:pt x="98" y="28"/>
                </a:lnTo>
                <a:lnTo>
                  <a:pt x="99" y="28"/>
                </a:lnTo>
                <a:lnTo>
                  <a:pt x="99" y="27"/>
                </a:lnTo>
                <a:lnTo>
                  <a:pt x="99" y="26"/>
                </a:lnTo>
                <a:lnTo>
                  <a:pt x="99" y="25"/>
                </a:lnTo>
                <a:lnTo>
                  <a:pt x="98" y="24"/>
                </a:lnTo>
                <a:lnTo>
                  <a:pt x="99" y="22"/>
                </a:lnTo>
                <a:lnTo>
                  <a:pt x="101" y="21"/>
                </a:lnTo>
                <a:lnTo>
                  <a:pt x="102" y="21"/>
                </a:lnTo>
                <a:lnTo>
                  <a:pt x="102" y="23"/>
                </a:lnTo>
                <a:lnTo>
                  <a:pt x="102" y="24"/>
                </a:lnTo>
                <a:lnTo>
                  <a:pt x="102" y="25"/>
                </a:lnTo>
                <a:lnTo>
                  <a:pt x="100" y="26"/>
                </a:lnTo>
                <a:lnTo>
                  <a:pt x="100" y="27"/>
                </a:lnTo>
                <a:lnTo>
                  <a:pt x="100" y="28"/>
                </a:lnTo>
                <a:lnTo>
                  <a:pt x="102" y="29"/>
                </a:lnTo>
                <a:lnTo>
                  <a:pt x="103" y="29"/>
                </a:lnTo>
                <a:lnTo>
                  <a:pt x="105" y="28"/>
                </a:lnTo>
                <a:lnTo>
                  <a:pt x="106" y="27"/>
                </a:lnTo>
                <a:lnTo>
                  <a:pt x="107" y="27"/>
                </a:lnTo>
                <a:lnTo>
                  <a:pt x="107" y="26"/>
                </a:lnTo>
                <a:lnTo>
                  <a:pt x="105" y="22"/>
                </a:lnTo>
                <a:lnTo>
                  <a:pt x="105" y="21"/>
                </a:lnTo>
                <a:lnTo>
                  <a:pt x="105" y="20"/>
                </a:lnTo>
                <a:lnTo>
                  <a:pt x="106" y="19"/>
                </a:lnTo>
                <a:lnTo>
                  <a:pt x="105" y="17"/>
                </a:lnTo>
                <a:lnTo>
                  <a:pt x="104" y="15"/>
                </a:lnTo>
                <a:lnTo>
                  <a:pt x="104" y="14"/>
                </a:lnTo>
                <a:lnTo>
                  <a:pt x="104" y="12"/>
                </a:lnTo>
                <a:lnTo>
                  <a:pt x="106" y="12"/>
                </a:lnTo>
                <a:lnTo>
                  <a:pt x="107" y="12"/>
                </a:lnTo>
                <a:lnTo>
                  <a:pt x="108" y="13"/>
                </a:lnTo>
                <a:lnTo>
                  <a:pt x="109" y="14"/>
                </a:lnTo>
                <a:lnTo>
                  <a:pt x="108" y="16"/>
                </a:lnTo>
                <a:lnTo>
                  <a:pt x="109" y="18"/>
                </a:lnTo>
                <a:lnTo>
                  <a:pt x="110" y="18"/>
                </a:lnTo>
                <a:lnTo>
                  <a:pt x="114" y="15"/>
                </a:lnTo>
                <a:lnTo>
                  <a:pt x="116" y="15"/>
                </a:lnTo>
                <a:lnTo>
                  <a:pt x="118" y="16"/>
                </a:lnTo>
                <a:lnTo>
                  <a:pt x="119" y="16"/>
                </a:lnTo>
                <a:lnTo>
                  <a:pt x="120" y="16"/>
                </a:lnTo>
                <a:lnTo>
                  <a:pt x="120" y="15"/>
                </a:lnTo>
                <a:lnTo>
                  <a:pt x="120" y="14"/>
                </a:lnTo>
                <a:lnTo>
                  <a:pt x="120" y="13"/>
                </a:lnTo>
                <a:lnTo>
                  <a:pt x="124" y="12"/>
                </a:lnTo>
                <a:lnTo>
                  <a:pt x="125" y="11"/>
                </a:lnTo>
                <a:lnTo>
                  <a:pt x="126" y="9"/>
                </a:lnTo>
                <a:lnTo>
                  <a:pt x="125" y="7"/>
                </a:lnTo>
                <a:lnTo>
                  <a:pt x="124" y="6"/>
                </a:lnTo>
                <a:lnTo>
                  <a:pt x="123" y="4"/>
                </a:lnTo>
                <a:lnTo>
                  <a:pt x="120" y="1"/>
                </a:lnTo>
                <a:lnTo>
                  <a:pt x="119" y="0"/>
                </a:lnTo>
                <a:lnTo>
                  <a:pt x="308"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8" name="Freeform 574"/>
          <p:cNvSpPr>
            <a:spLocks/>
          </p:cNvSpPr>
          <p:nvPr/>
        </p:nvSpPr>
        <p:spPr bwMode="auto">
          <a:xfrm>
            <a:off x="5953125" y="5313363"/>
            <a:ext cx="31750" cy="6350"/>
          </a:xfrm>
          <a:custGeom>
            <a:avLst/>
            <a:gdLst>
              <a:gd name="T0" fmla="*/ 2147483647 w 20"/>
              <a:gd name="T1" fmla="*/ 2147483647 h 4"/>
              <a:gd name="T2" fmla="*/ 2147483647 w 20"/>
              <a:gd name="T3" fmla="*/ 2147483647 h 4"/>
              <a:gd name="T4" fmla="*/ 2147483647 w 20"/>
              <a:gd name="T5" fmla="*/ 2147483647 h 4"/>
              <a:gd name="T6" fmla="*/ 0 w 20"/>
              <a:gd name="T7" fmla="*/ 2147483647 h 4"/>
              <a:gd name="T8" fmla="*/ 2147483647 w 20"/>
              <a:gd name="T9" fmla="*/ 0 h 4"/>
              <a:gd name="T10" fmla="*/ 2147483647 w 20"/>
              <a:gd name="T11" fmla="*/ 2147483647 h 4"/>
              <a:gd name="T12" fmla="*/ 2147483647 w 20"/>
              <a:gd name="T13" fmla="*/ 2147483647 h 4"/>
              <a:gd name="T14" fmla="*/ 2147483647 w 20"/>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4">
                <a:moveTo>
                  <a:pt x="14" y="4"/>
                </a:moveTo>
                <a:lnTo>
                  <a:pt x="6" y="1"/>
                </a:lnTo>
                <a:lnTo>
                  <a:pt x="1" y="2"/>
                </a:lnTo>
                <a:lnTo>
                  <a:pt x="0" y="1"/>
                </a:lnTo>
                <a:lnTo>
                  <a:pt x="5" y="0"/>
                </a:lnTo>
                <a:lnTo>
                  <a:pt x="11" y="3"/>
                </a:lnTo>
                <a:lnTo>
                  <a:pt x="20" y="3"/>
                </a:lnTo>
                <a:lnTo>
                  <a:pt x="14"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9" name="Freeform 575"/>
          <p:cNvSpPr>
            <a:spLocks/>
          </p:cNvSpPr>
          <p:nvPr/>
        </p:nvSpPr>
        <p:spPr bwMode="auto">
          <a:xfrm>
            <a:off x="5975350" y="5289550"/>
            <a:ext cx="4763" cy="9525"/>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0 w 3"/>
              <a:gd name="T9" fmla="*/ 2147483647 h 6"/>
              <a:gd name="T10" fmla="*/ 2147483647 w 3"/>
              <a:gd name="T11" fmla="*/ 0 h 6"/>
              <a:gd name="T12" fmla="*/ 2147483647 w 3"/>
              <a:gd name="T13" fmla="*/ 2147483647 h 6"/>
              <a:gd name="T14" fmla="*/ 2147483647 w 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6">
                <a:moveTo>
                  <a:pt x="3" y="6"/>
                </a:moveTo>
                <a:lnTo>
                  <a:pt x="2" y="4"/>
                </a:lnTo>
                <a:lnTo>
                  <a:pt x="1" y="3"/>
                </a:lnTo>
                <a:lnTo>
                  <a:pt x="0" y="2"/>
                </a:lnTo>
                <a:lnTo>
                  <a:pt x="1" y="0"/>
                </a:lnTo>
                <a:lnTo>
                  <a:pt x="3" y="1"/>
                </a:lnTo>
                <a:lnTo>
                  <a:pt x="3"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0" name="Freeform 576"/>
          <p:cNvSpPr>
            <a:spLocks/>
          </p:cNvSpPr>
          <p:nvPr/>
        </p:nvSpPr>
        <p:spPr bwMode="auto">
          <a:xfrm>
            <a:off x="5989638" y="5319713"/>
            <a:ext cx="15875" cy="3175"/>
          </a:xfrm>
          <a:custGeom>
            <a:avLst/>
            <a:gdLst>
              <a:gd name="T0" fmla="*/ 2147483647 w 10"/>
              <a:gd name="T1" fmla="*/ 2147483647 h 2"/>
              <a:gd name="T2" fmla="*/ 0 w 10"/>
              <a:gd name="T3" fmla="*/ 0 h 2"/>
              <a:gd name="T4" fmla="*/ 2147483647 w 10"/>
              <a:gd name="T5" fmla="*/ 2147483647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5" y="2"/>
                </a:moveTo>
                <a:lnTo>
                  <a:pt x="0" y="0"/>
                </a:lnTo>
                <a:lnTo>
                  <a:pt x="10" y="1"/>
                </a:lnTo>
                <a:lnTo>
                  <a:pt x="5"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1" name="Freeform 577"/>
          <p:cNvSpPr>
            <a:spLocks/>
          </p:cNvSpPr>
          <p:nvPr/>
        </p:nvSpPr>
        <p:spPr bwMode="auto">
          <a:xfrm>
            <a:off x="5903913" y="5318125"/>
            <a:ext cx="4762" cy="6350"/>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0 h 4"/>
              <a:gd name="T10" fmla="*/ 2147483647 w 3"/>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1" y="4"/>
                </a:moveTo>
                <a:lnTo>
                  <a:pt x="2" y="1"/>
                </a:lnTo>
                <a:lnTo>
                  <a:pt x="0" y="1"/>
                </a:lnTo>
                <a:lnTo>
                  <a:pt x="2" y="0"/>
                </a:lnTo>
                <a:lnTo>
                  <a:pt x="3" y="0"/>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2" name="Freeform 578"/>
          <p:cNvSpPr>
            <a:spLocks/>
          </p:cNvSpPr>
          <p:nvPr/>
        </p:nvSpPr>
        <p:spPr bwMode="auto">
          <a:xfrm>
            <a:off x="5935663" y="5291138"/>
            <a:ext cx="9525" cy="4762"/>
          </a:xfrm>
          <a:custGeom>
            <a:avLst/>
            <a:gdLst>
              <a:gd name="T0" fmla="*/ 2147483647 w 6"/>
              <a:gd name="T1" fmla="*/ 2147483647 h 3"/>
              <a:gd name="T2" fmla="*/ 0 w 6"/>
              <a:gd name="T3" fmla="*/ 0 h 3"/>
              <a:gd name="T4" fmla="*/ 2147483647 w 6"/>
              <a:gd name="T5" fmla="*/ 2147483647 h 3"/>
              <a:gd name="T6" fmla="*/ 2147483647 w 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3"/>
                </a:moveTo>
                <a:lnTo>
                  <a:pt x="0" y="0"/>
                </a:lnTo>
                <a:lnTo>
                  <a:pt x="4" y="2"/>
                </a:lnTo>
                <a:lnTo>
                  <a:pt x="6"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3" name="Freeform 579"/>
          <p:cNvSpPr>
            <a:spLocks/>
          </p:cNvSpPr>
          <p:nvPr/>
        </p:nvSpPr>
        <p:spPr bwMode="auto">
          <a:xfrm>
            <a:off x="5976938" y="5305425"/>
            <a:ext cx="1587" cy="3175"/>
          </a:xfrm>
          <a:custGeom>
            <a:avLst/>
            <a:gdLst>
              <a:gd name="T0" fmla="*/ 0 w 1"/>
              <a:gd name="T1" fmla="*/ 2147483647 h 2"/>
              <a:gd name="T2" fmla="*/ 0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4" name="Rectangle 580"/>
          <p:cNvSpPr>
            <a:spLocks noChangeArrowheads="1"/>
          </p:cNvSpPr>
          <p:nvPr/>
        </p:nvSpPr>
        <p:spPr bwMode="auto">
          <a:xfrm>
            <a:off x="5721350" y="4752975"/>
            <a:ext cx="171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900">
                <a:solidFill>
                  <a:srgbClr val="000000"/>
                </a:solidFill>
              </a:rPr>
              <a:t>MS</a:t>
            </a:r>
            <a:endParaRPr lang="en-US" altLang="en-US" sz="900"/>
          </a:p>
        </p:txBody>
      </p:sp>
      <p:sp>
        <p:nvSpPr>
          <p:cNvPr id="6725" name="Freeform 581"/>
          <p:cNvSpPr>
            <a:spLocks noEditPoints="1"/>
          </p:cNvSpPr>
          <p:nvPr/>
        </p:nvSpPr>
        <p:spPr bwMode="auto">
          <a:xfrm>
            <a:off x="5994400" y="4513263"/>
            <a:ext cx="506413" cy="806450"/>
          </a:xfrm>
          <a:custGeom>
            <a:avLst/>
            <a:gdLst>
              <a:gd name="T0" fmla="*/ 2147483647 w 319"/>
              <a:gd name="T1" fmla="*/ 2147483647 h 508"/>
              <a:gd name="T2" fmla="*/ 2147483647 w 319"/>
              <a:gd name="T3" fmla="*/ 2147483647 h 508"/>
              <a:gd name="T4" fmla="*/ 2147483647 w 319"/>
              <a:gd name="T5" fmla="*/ 2147483647 h 508"/>
              <a:gd name="T6" fmla="*/ 2147483647 w 319"/>
              <a:gd name="T7" fmla="*/ 2147483647 h 508"/>
              <a:gd name="T8" fmla="*/ 2147483647 w 319"/>
              <a:gd name="T9" fmla="*/ 2147483647 h 508"/>
              <a:gd name="T10" fmla="*/ 2147483647 w 319"/>
              <a:gd name="T11" fmla="*/ 2147483647 h 508"/>
              <a:gd name="T12" fmla="*/ 2147483647 w 319"/>
              <a:gd name="T13" fmla="*/ 2147483647 h 508"/>
              <a:gd name="T14" fmla="*/ 2147483647 w 319"/>
              <a:gd name="T15" fmla="*/ 2147483647 h 508"/>
              <a:gd name="T16" fmla="*/ 2147483647 w 319"/>
              <a:gd name="T17" fmla="*/ 2147483647 h 508"/>
              <a:gd name="T18" fmla="*/ 2147483647 w 319"/>
              <a:gd name="T19" fmla="*/ 2147483647 h 508"/>
              <a:gd name="T20" fmla="*/ 2147483647 w 319"/>
              <a:gd name="T21" fmla="*/ 2147483647 h 508"/>
              <a:gd name="T22" fmla="*/ 2147483647 w 319"/>
              <a:gd name="T23" fmla="*/ 2147483647 h 508"/>
              <a:gd name="T24" fmla="*/ 2147483647 w 319"/>
              <a:gd name="T25" fmla="*/ 2147483647 h 508"/>
              <a:gd name="T26" fmla="*/ 2147483647 w 319"/>
              <a:gd name="T27" fmla="*/ 2147483647 h 508"/>
              <a:gd name="T28" fmla="*/ 2147483647 w 319"/>
              <a:gd name="T29" fmla="*/ 2147483647 h 508"/>
              <a:gd name="T30" fmla="*/ 2147483647 w 319"/>
              <a:gd name="T31" fmla="*/ 2147483647 h 508"/>
              <a:gd name="T32" fmla="*/ 2147483647 w 319"/>
              <a:gd name="T33" fmla="*/ 2147483647 h 508"/>
              <a:gd name="T34" fmla="*/ 2147483647 w 319"/>
              <a:gd name="T35" fmla="*/ 2147483647 h 508"/>
              <a:gd name="T36" fmla="*/ 2147483647 w 319"/>
              <a:gd name="T37" fmla="*/ 2147483647 h 508"/>
              <a:gd name="T38" fmla="*/ 2147483647 w 319"/>
              <a:gd name="T39" fmla="*/ 2147483647 h 508"/>
              <a:gd name="T40" fmla="*/ 2147483647 w 319"/>
              <a:gd name="T41" fmla="*/ 2147483647 h 508"/>
              <a:gd name="T42" fmla="*/ 2147483647 w 319"/>
              <a:gd name="T43" fmla="*/ 2147483647 h 508"/>
              <a:gd name="T44" fmla="*/ 2147483647 w 319"/>
              <a:gd name="T45" fmla="*/ 2147483647 h 508"/>
              <a:gd name="T46" fmla="*/ 2147483647 w 319"/>
              <a:gd name="T47" fmla="*/ 2147483647 h 508"/>
              <a:gd name="T48" fmla="*/ 2147483647 w 319"/>
              <a:gd name="T49" fmla="*/ 2147483647 h 508"/>
              <a:gd name="T50" fmla="*/ 2147483647 w 319"/>
              <a:gd name="T51" fmla="*/ 2147483647 h 508"/>
              <a:gd name="T52" fmla="*/ 2147483647 w 319"/>
              <a:gd name="T53" fmla="*/ 2147483647 h 508"/>
              <a:gd name="T54" fmla="*/ 2147483647 w 319"/>
              <a:gd name="T55" fmla="*/ 2147483647 h 508"/>
              <a:gd name="T56" fmla="*/ 2147483647 w 319"/>
              <a:gd name="T57" fmla="*/ 2147483647 h 508"/>
              <a:gd name="T58" fmla="*/ 2147483647 w 319"/>
              <a:gd name="T59" fmla="*/ 2147483647 h 508"/>
              <a:gd name="T60" fmla="*/ 2147483647 w 319"/>
              <a:gd name="T61" fmla="*/ 2147483647 h 508"/>
              <a:gd name="T62" fmla="*/ 2147483647 w 319"/>
              <a:gd name="T63" fmla="*/ 2147483647 h 508"/>
              <a:gd name="T64" fmla="*/ 2147483647 w 319"/>
              <a:gd name="T65" fmla="*/ 2147483647 h 508"/>
              <a:gd name="T66" fmla="*/ 2147483647 w 319"/>
              <a:gd name="T67" fmla="*/ 2147483647 h 508"/>
              <a:gd name="T68" fmla="*/ 2147483647 w 319"/>
              <a:gd name="T69" fmla="*/ 2147483647 h 508"/>
              <a:gd name="T70" fmla="*/ 2147483647 w 319"/>
              <a:gd name="T71" fmla="*/ 2147483647 h 508"/>
              <a:gd name="T72" fmla="*/ 2147483647 w 319"/>
              <a:gd name="T73" fmla="*/ 2147483647 h 508"/>
              <a:gd name="T74" fmla="*/ 2147483647 w 319"/>
              <a:gd name="T75" fmla="*/ 2147483647 h 508"/>
              <a:gd name="T76" fmla="*/ 2147483647 w 319"/>
              <a:gd name="T77" fmla="*/ 2147483647 h 508"/>
              <a:gd name="T78" fmla="*/ 2147483647 w 319"/>
              <a:gd name="T79" fmla="*/ 2147483647 h 508"/>
              <a:gd name="T80" fmla="*/ 2147483647 w 319"/>
              <a:gd name="T81" fmla="*/ 2147483647 h 508"/>
              <a:gd name="T82" fmla="*/ 2147483647 w 319"/>
              <a:gd name="T83" fmla="*/ 2147483647 h 508"/>
              <a:gd name="T84" fmla="*/ 2147483647 w 319"/>
              <a:gd name="T85" fmla="*/ 2147483647 h 508"/>
              <a:gd name="T86" fmla="*/ 2147483647 w 319"/>
              <a:gd name="T87" fmla="*/ 2147483647 h 508"/>
              <a:gd name="T88" fmla="*/ 2147483647 w 319"/>
              <a:gd name="T89" fmla="*/ 2147483647 h 508"/>
              <a:gd name="T90" fmla="*/ 2147483647 w 319"/>
              <a:gd name="T91" fmla="*/ 2147483647 h 508"/>
              <a:gd name="T92" fmla="*/ 2147483647 w 319"/>
              <a:gd name="T93" fmla="*/ 2147483647 h 508"/>
              <a:gd name="T94" fmla="*/ 2147483647 w 319"/>
              <a:gd name="T95" fmla="*/ 2147483647 h 508"/>
              <a:gd name="T96" fmla="*/ 2147483647 w 319"/>
              <a:gd name="T97" fmla="*/ 2147483647 h 508"/>
              <a:gd name="T98" fmla="*/ 2147483647 w 319"/>
              <a:gd name="T99" fmla="*/ 2147483647 h 508"/>
              <a:gd name="T100" fmla="*/ 2147483647 w 319"/>
              <a:gd name="T101" fmla="*/ 2147483647 h 508"/>
              <a:gd name="T102" fmla="*/ 2147483647 w 319"/>
              <a:gd name="T103" fmla="*/ 2147483647 h 508"/>
              <a:gd name="T104" fmla="*/ 2147483647 w 319"/>
              <a:gd name="T105" fmla="*/ 2147483647 h 508"/>
              <a:gd name="T106" fmla="*/ 2147483647 w 319"/>
              <a:gd name="T107" fmla="*/ 2147483647 h 508"/>
              <a:gd name="T108" fmla="*/ 2147483647 w 319"/>
              <a:gd name="T109" fmla="*/ 2147483647 h 508"/>
              <a:gd name="T110" fmla="*/ 2147483647 w 319"/>
              <a:gd name="T111" fmla="*/ 2147483647 h 508"/>
              <a:gd name="T112" fmla="*/ 2147483647 w 319"/>
              <a:gd name="T113" fmla="*/ 2147483647 h 508"/>
              <a:gd name="T114" fmla="*/ 2147483647 w 319"/>
              <a:gd name="T115" fmla="*/ 2147483647 h 5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9" h="508">
                <a:moveTo>
                  <a:pt x="256" y="0"/>
                </a:moveTo>
                <a:lnTo>
                  <a:pt x="256" y="2"/>
                </a:lnTo>
                <a:lnTo>
                  <a:pt x="260" y="27"/>
                </a:lnTo>
                <a:lnTo>
                  <a:pt x="260" y="32"/>
                </a:lnTo>
                <a:lnTo>
                  <a:pt x="261" y="34"/>
                </a:lnTo>
                <a:lnTo>
                  <a:pt x="261" y="35"/>
                </a:lnTo>
                <a:lnTo>
                  <a:pt x="262" y="41"/>
                </a:lnTo>
                <a:lnTo>
                  <a:pt x="268" y="72"/>
                </a:lnTo>
                <a:lnTo>
                  <a:pt x="268" y="74"/>
                </a:lnTo>
                <a:lnTo>
                  <a:pt x="276" y="119"/>
                </a:lnTo>
                <a:lnTo>
                  <a:pt x="278" y="133"/>
                </a:lnTo>
                <a:lnTo>
                  <a:pt x="279" y="140"/>
                </a:lnTo>
                <a:lnTo>
                  <a:pt x="279" y="141"/>
                </a:lnTo>
                <a:lnTo>
                  <a:pt x="283" y="163"/>
                </a:lnTo>
                <a:lnTo>
                  <a:pt x="283" y="167"/>
                </a:lnTo>
                <a:lnTo>
                  <a:pt x="284" y="172"/>
                </a:lnTo>
                <a:lnTo>
                  <a:pt x="286" y="181"/>
                </a:lnTo>
                <a:lnTo>
                  <a:pt x="293" y="228"/>
                </a:lnTo>
                <a:lnTo>
                  <a:pt x="293" y="229"/>
                </a:lnTo>
                <a:lnTo>
                  <a:pt x="294" y="229"/>
                </a:lnTo>
                <a:lnTo>
                  <a:pt x="295" y="229"/>
                </a:lnTo>
                <a:lnTo>
                  <a:pt x="296" y="230"/>
                </a:lnTo>
                <a:lnTo>
                  <a:pt x="296" y="231"/>
                </a:lnTo>
                <a:lnTo>
                  <a:pt x="295" y="232"/>
                </a:lnTo>
                <a:lnTo>
                  <a:pt x="295" y="234"/>
                </a:lnTo>
                <a:lnTo>
                  <a:pt x="297" y="236"/>
                </a:lnTo>
                <a:lnTo>
                  <a:pt x="299" y="237"/>
                </a:lnTo>
                <a:lnTo>
                  <a:pt x="298" y="238"/>
                </a:lnTo>
                <a:lnTo>
                  <a:pt x="297" y="239"/>
                </a:lnTo>
                <a:lnTo>
                  <a:pt x="297" y="241"/>
                </a:lnTo>
                <a:lnTo>
                  <a:pt x="299" y="241"/>
                </a:lnTo>
                <a:lnTo>
                  <a:pt x="299" y="242"/>
                </a:lnTo>
                <a:lnTo>
                  <a:pt x="299" y="244"/>
                </a:lnTo>
                <a:lnTo>
                  <a:pt x="299" y="246"/>
                </a:lnTo>
                <a:lnTo>
                  <a:pt x="300" y="247"/>
                </a:lnTo>
                <a:lnTo>
                  <a:pt x="301" y="249"/>
                </a:lnTo>
                <a:lnTo>
                  <a:pt x="301" y="250"/>
                </a:lnTo>
                <a:lnTo>
                  <a:pt x="301" y="251"/>
                </a:lnTo>
                <a:lnTo>
                  <a:pt x="301" y="252"/>
                </a:lnTo>
                <a:lnTo>
                  <a:pt x="301" y="253"/>
                </a:lnTo>
                <a:lnTo>
                  <a:pt x="302" y="253"/>
                </a:lnTo>
                <a:lnTo>
                  <a:pt x="302" y="254"/>
                </a:lnTo>
                <a:lnTo>
                  <a:pt x="302" y="255"/>
                </a:lnTo>
                <a:lnTo>
                  <a:pt x="303" y="258"/>
                </a:lnTo>
                <a:lnTo>
                  <a:pt x="303" y="259"/>
                </a:lnTo>
                <a:lnTo>
                  <a:pt x="304" y="259"/>
                </a:lnTo>
                <a:lnTo>
                  <a:pt x="305" y="261"/>
                </a:lnTo>
                <a:lnTo>
                  <a:pt x="307" y="262"/>
                </a:lnTo>
                <a:lnTo>
                  <a:pt x="308" y="264"/>
                </a:lnTo>
                <a:lnTo>
                  <a:pt x="309" y="265"/>
                </a:lnTo>
                <a:lnTo>
                  <a:pt x="310" y="266"/>
                </a:lnTo>
                <a:lnTo>
                  <a:pt x="310" y="267"/>
                </a:lnTo>
                <a:lnTo>
                  <a:pt x="310" y="271"/>
                </a:lnTo>
                <a:lnTo>
                  <a:pt x="310" y="272"/>
                </a:lnTo>
                <a:lnTo>
                  <a:pt x="312" y="274"/>
                </a:lnTo>
                <a:lnTo>
                  <a:pt x="313" y="275"/>
                </a:lnTo>
                <a:lnTo>
                  <a:pt x="313" y="276"/>
                </a:lnTo>
                <a:lnTo>
                  <a:pt x="312" y="276"/>
                </a:lnTo>
                <a:lnTo>
                  <a:pt x="311" y="277"/>
                </a:lnTo>
                <a:lnTo>
                  <a:pt x="311" y="278"/>
                </a:lnTo>
                <a:lnTo>
                  <a:pt x="313" y="279"/>
                </a:lnTo>
                <a:lnTo>
                  <a:pt x="311" y="279"/>
                </a:lnTo>
                <a:lnTo>
                  <a:pt x="311" y="280"/>
                </a:lnTo>
                <a:lnTo>
                  <a:pt x="312" y="280"/>
                </a:lnTo>
                <a:lnTo>
                  <a:pt x="311" y="281"/>
                </a:lnTo>
                <a:lnTo>
                  <a:pt x="311" y="282"/>
                </a:lnTo>
                <a:lnTo>
                  <a:pt x="309" y="284"/>
                </a:lnTo>
                <a:lnTo>
                  <a:pt x="309" y="286"/>
                </a:lnTo>
                <a:lnTo>
                  <a:pt x="310" y="286"/>
                </a:lnTo>
                <a:lnTo>
                  <a:pt x="315" y="289"/>
                </a:lnTo>
                <a:lnTo>
                  <a:pt x="316" y="289"/>
                </a:lnTo>
                <a:lnTo>
                  <a:pt x="318" y="291"/>
                </a:lnTo>
                <a:lnTo>
                  <a:pt x="319" y="292"/>
                </a:lnTo>
                <a:lnTo>
                  <a:pt x="318" y="293"/>
                </a:lnTo>
                <a:lnTo>
                  <a:pt x="317" y="294"/>
                </a:lnTo>
                <a:lnTo>
                  <a:pt x="316" y="294"/>
                </a:lnTo>
                <a:lnTo>
                  <a:pt x="317" y="295"/>
                </a:lnTo>
                <a:lnTo>
                  <a:pt x="316" y="296"/>
                </a:lnTo>
                <a:lnTo>
                  <a:pt x="316" y="297"/>
                </a:lnTo>
                <a:lnTo>
                  <a:pt x="314" y="297"/>
                </a:lnTo>
                <a:lnTo>
                  <a:pt x="312" y="297"/>
                </a:lnTo>
                <a:lnTo>
                  <a:pt x="311" y="298"/>
                </a:lnTo>
                <a:lnTo>
                  <a:pt x="312" y="299"/>
                </a:lnTo>
                <a:lnTo>
                  <a:pt x="309" y="301"/>
                </a:lnTo>
                <a:lnTo>
                  <a:pt x="307" y="303"/>
                </a:lnTo>
                <a:lnTo>
                  <a:pt x="305" y="305"/>
                </a:lnTo>
                <a:lnTo>
                  <a:pt x="304" y="306"/>
                </a:lnTo>
                <a:lnTo>
                  <a:pt x="304" y="307"/>
                </a:lnTo>
                <a:lnTo>
                  <a:pt x="305" y="307"/>
                </a:lnTo>
                <a:lnTo>
                  <a:pt x="305" y="309"/>
                </a:lnTo>
                <a:lnTo>
                  <a:pt x="305" y="310"/>
                </a:lnTo>
                <a:lnTo>
                  <a:pt x="305" y="315"/>
                </a:lnTo>
                <a:lnTo>
                  <a:pt x="304" y="315"/>
                </a:lnTo>
                <a:lnTo>
                  <a:pt x="305" y="318"/>
                </a:lnTo>
                <a:lnTo>
                  <a:pt x="304" y="319"/>
                </a:lnTo>
                <a:lnTo>
                  <a:pt x="304" y="320"/>
                </a:lnTo>
                <a:lnTo>
                  <a:pt x="301" y="326"/>
                </a:lnTo>
                <a:lnTo>
                  <a:pt x="299" y="331"/>
                </a:lnTo>
                <a:lnTo>
                  <a:pt x="299" y="332"/>
                </a:lnTo>
                <a:lnTo>
                  <a:pt x="298" y="331"/>
                </a:lnTo>
                <a:lnTo>
                  <a:pt x="298" y="333"/>
                </a:lnTo>
                <a:lnTo>
                  <a:pt x="297" y="336"/>
                </a:lnTo>
                <a:lnTo>
                  <a:pt x="297" y="338"/>
                </a:lnTo>
                <a:lnTo>
                  <a:pt x="298" y="340"/>
                </a:lnTo>
                <a:lnTo>
                  <a:pt x="298" y="342"/>
                </a:lnTo>
                <a:lnTo>
                  <a:pt x="297" y="343"/>
                </a:lnTo>
                <a:lnTo>
                  <a:pt x="298" y="345"/>
                </a:lnTo>
                <a:lnTo>
                  <a:pt x="299" y="348"/>
                </a:lnTo>
                <a:lnTo>
                  <a:pt x="299" y="351"/>
                </a:lnTo>
                <a:lnTo>
                  <a:pt x="299" y="354"/>
                </a:lnTo>
                <a:lnTo>
                  <a:pt x="302" y="356"/>
                </a:lnTo>
                <a:lnTo>
                  <a:pt x="303" y="357"/>
                </a:lnTo>
                <a:lnTo>
                  <a:pt x="302" y="358"/>
                </a:lnTo>
                <a:lnTo>
                  <a:pt x="305" y="360"/>
                </a:lnTo>
                <a:lnTo>
                  <a:pt x="305" y="362"/>
                </a:lnTo>
                <a:lnTo>
                  <a:pt x="305" y="364"/>
                </a:lnTo>
                <a:lnTo>
                  <a:pt x="305" y="366"/>
                </a:lnTo>
                <a:lnTo>
                  <a:pt x="306" y="367"/>
                </a:lnTo>
                <a:lnTo>
                  <a:pt x="307" y="368"/>
                </a:lnTo>
                <a:lnTo>
                  <a:pt x="307" y="369"/>
                </a:lnTo>
                <a:lnTo>
                  <a:pt x="306" y="371"/>
                </a:lnTo>
                <a:lnTo>
                  <a:pt x="306" y="372"/>
                </a:lnTo>
                <a:lnTo>
                  <a:pt x="304" y="376"/>
                </a:lnTo>
                <a:lnTo>
                  <a:pt x="304" y="379"/>
                </a:lnTo>
                <a:lnTo>
                  <a:pt x="305" y="380"/>
                </a:lnTo>
                <a:lnTo>
                  <a:pt x="304" y="381"/>
                </a:lnTo>
                <a:lnTo>
                  <a:pt x="304" y="382"/>
                </a:lnTo>
                <a:lnTo>
                  <a:pt x="303" y="382"/>
                </a:lnTo>
                <a:lnTo>
                  <a:pt x="303" y="385"/>
                </a:lnTo>
                <a:lnTo>
                  <a:pt x="302" y="388"/>
                </a:lnTo>
                <a:lnTo>
                  <a:pt x="303" y="390"/>
                </a:lnTo>
                <a:lnTo>
                  <a:pt x="303" y="392"/>
                </a:lnTo>
                <a:lnTo>
                  <a:pt x="302" y="394"/>
                </a:lnTo>
                <a:lnTo>
                  <a:pt x="302" y="396"/>
                </a:lnTo>
                <a:lnTo>
                  <a:pt x="301" y="397"/>
                </a:lnTo>
                <a:lnTo>
                  <a:pt x="301" y="398"/>
                </a:lnTo>
                <a:lnTo>
                  <a:pt x="301" y="400"/>
                </a:lnTo>
                <a:lnTo>
                  <a:pt x="302" y="402"/>
                </a:lnTo>
                <a:lnTo>
                  <a:pt x="302" y="403"/>
                </a:lnTo>
                <a:lnTo>
                  <a:pt x="301" y="405"/>
                </a:lnTo>
                <a:lnTo>
                  <a:pt x="302" y="408"/>
                </a:lnTo>
                <a:lnTo>
                  <a:pt x="304" y="409"/>
                </a:lnTo>
                <a:lnTo>
                  <a:pt x="305" y="412"/>
                </a:lnTo>
                <a:lnTo>
                  <a:pt x="307" y="415"/>
                </a:lnTo>
                <a:lnTo>
                  <a:pt x="308" y="416"/>
                </a:lnTo>
                <a:lnTo>
                  <a:pt x="308" y="418"/>
                </a:lnTo>
                <a:lnTo>
                  <a:pt x="309" y="420"/>
                </a:lnTo>
                <a:lnTo>
                  <a:pt x="310" y="424"/>
                </a:lnTo>
                <a:lnTo>
                  <a:pt x="310" y="426"/>
                </a:lnTo>
                <a:lnTo>
                  <a:pt x="142" y="426"/>
                </a:lnTo>
                <a:lnTo>
                  <a:pt x="99" y="425"/>
                </a:lnTo>
                <a:lnTo>
                  <a:pt x="78" y="426"/>
                </a:lnTo>
                <a:lnTo>
                  <a:pt x="79" y="429"/>
                </a:lnTo>
                <a:lnTo>
                  <a:pt x="78" y="430"/>
                </a:lnTo>
                <a:lnTo>
                  <a:pt x="76" y="436"/>
                </a:lnTo>
                <a:lnTo>
                  <a:pt x="75" y="440"/>
                </a:lnTo>
                <a:lnTo>
                  <a:pt x="76" y="441"/>
                </a:lnTo>
                <a:lnTo>
                  <a:pt x="76" y="442"/>
                </a:lnTo>
                <a:lnTo>
                  <a:pt x="77" y="443"/>
                </a:lnTo>
                <a:lnTo>
                  <a:pt x="82" y="449"/>
                </a:lnTo>
                <a:lnTo>
                  <a:pt x="83" y="450"/>
                </a:lnTo>
                <a:lnTo>
                  <a:pt x="83" y="451"/>
                </a:lnTo>
                <a:lnTo>
                  <a:pt x="84" y="453"/>
                </a:lnTo>
                <a:lnTo>
                  <a:pt x="85" y="453"/>
                </a:lnTo>
                <a:lnTo>
                  <a:pt x="86" y="455"/>
                </a:lnTo>
                <a:lnTo>
                  <a:pt x="89" y="456"/>
                </a:lnTo>
                <a:lnTo>
                  <a:pt x="89" y="457"/>
                </a:lnTo>
                <a:lnTo>
                  <a:pt x="90" y="457"/>
                </a:lnTo>
                <a:lnTo>
                  <a:pt x="91" y="458"/>
                </a:lnTo>
                <a:lnTo>
                  <a:pt x="92" y="458"/>
                </a:lnTo>
                <a:lnTo>
                  <a:pt x="93" y="458"/>
                </a:lnTo>
                <a:lnTo>
                  <a:pt x="93" y="459"/>
                </a:lnTo>
                <a:lnTo>
                  <a:pt x="95" y="460"/>
                </a:lnTo>
                <a:lnTo>
                  <a:pt x="95" y="461"/>
                </a:lnTo>
                <a:lnTo>
                  <a:pt x="96" y="463"/>
                </a:lnTo>
                <a:lnTo>
                  <a:pt x="96" y="464"/>
                </a:lnTo>
                <a:lnTo>
                  <a:pt x="96" y="465"/>
                </a:lnTo>
                <a:lnTo>
                  <a:pt x="96" y="467"/>
                </a:lnTo>
                <a:lnTo>
                  <a:pt x="95" y="468"/>
                </a:lnTo>
                <a:lnTo>
                  <a:pt x="95" y="469"/>
                </a:lnTo>
                <a:lnTo>
                  <a:pt x="95" y="470"/>
                </a:lnTo>
                <a:lnTo>
                  <a:pt x="95" y="471"/>
                </a:lnTo>
                <a:lnTo>
                  <a:pt x="94" y="471"/>
                </a:lnTo>
                <a:lnTo>
                  <a:pt x="94" y="472"/>
                </a:lnTo>
                <a:lnTo>
                  <a:pt x="93" y="472"/>
                </a:lnTo>
                <a:lnTo>
                  <a:pt x="93" y="473"/>
                </a:lnTo>
                <a:lnTo>
                  <a:pt x="92" y="474"/>
                </a:lnTo>
                <a:lnTo>
                  <a:pt x="92" y="476"/>
                </a:lnTo>
                <a:lnTo>
                  <a:pt x="92" y="477"/>
                </a:lnTo>
                <a:lnTo>
                  <a:pt x="92" y="478"/>
                </a:lnTo>
                <a:lnTo>
                  <a:pt x="92" y="479"/>
                </a:lnTo>
                <a:lnTo>
                  <a:pt x="93" y="479"/>
                </a:lnTo>
                <a:lnTo>
                  <a:pt x="93" y="480"/>
                </a:lnTo>
                <a:lnTo>
                  <a:pt x="92" y="481"/>
                </a:lnTo>
                <a:lnTo>
                  <a:pt x="94" y="484"/>
                </a:lnTo>
                <a:lnTo>
                  <a:pt x="97" y="484"/>
                </a:lnTo>
                <a:lnTo>
                  <a:pt x="96" y="486"/>
                </a:lnTo>
                <a:lnTo>
                  <a:pt x="93" y="487"/>
                </a:lnTo>
                <a:lnTo>
                  <a:pt x="88" y="495"/>
                </a:lnTo>
                <a:lnTo>
                  <a:pt x="86" y="495"/>
                </a:lnTo>
                <a:lnTo>
                  <a:pt x="86" y="493"/>
                </a:lnTo>
                <a:lnTo>
                  <a:pt x="85" y="497"/>
                </a:lnTo>
                <a:lnTo>
                  <a:pt x="83" y="499"/>
                </a:lnTo>
                <a:lnTo>
                  <a:pt x="82" y="497"/>
                </a:lnTo>
                <a:lnTo>
                  <a:pt x="82" y="498"/>
                </a:lnTo>
                <a:lnTo>
                  <a:pt x="80" y="499"/>
                </a:lnTo>
                <a:lnTo>
                  <a:pt x="79" y="497"/>
                </a:lnTo>
                <a:lnTo>
                  <a:pt x="80" y="494"/>
                </a:lnTo>
                <a:lnTo>
                  <a:pt x="79" y="496"/>
                </a:lnTo>
                <a:lnTo>
                  <a:pt x="77" y="493"/>
                </a:lnTo>
                <a:lnTo>
                  <a:pt x="77" y="495"/>
                </a:lnTo>
                <a:lnTo>
                  <a:pt x="76" y="495"/>
                </a:lnTo>
                <a:lnTo>
                  <a:pt x="77" y="495"/>
                </a:lnTo>
                <a:lnTo>
                  <a:pt x="78" y="498"/>
                </a:lnTo>
                <a:lnTo>
                  <a:pt x="75" y="499"/>
                </a:lnTo>
                <a:lnTo>
                  <a:pt x="79" y="500"/>
                </a:lnTo>
                <a:lnTo>
                  <a:pt x="85" y="498"/>
                </a:lnTo>
                <a:lnTo>
                  <a:pt x="80" y="502"/>
                </a:lnTo>
                <a:lnTo>
                  <a:pt x="82" y="502"/>
                </a:lnTo>
                <a:lnTo>
                  <a:pt x="60" y="507"/>
                </a:lnTo>
                <a:lnTo>
                  <a:pt x="46" y="507"/>
                </a:lnTo>
                <a:lnTo>
                  <a:pt x="40" y="508"/>
                </a:lnTo>
                <a:lnTo>
                  <a:pt x="40" y="507"/>
                </a:lnTo>
                <a:lnTo>
                  <a:pt x="41" y="506"/>
                </a:lnTo>
                <a:lnTo>
                  <a:pt x="46" y="506"/>
                </a:lnTo>
                <a:lnTo>
                  <a:pt x="46" y="505"/>
                </a:lnTo>
                <a:lnTo>
                  <a:pt x="48" y="504"/>
                </a:lnTo>
                <a:lnTo>
                  <a:pt x="53" y="506"/>
                </a:lnTo>
                <a:lnTo>
                  <a:pt x="63" y="503"/>
                </a:lnTo>
                <a:lnTo>
                  <a:pt x="65" y="500"/>
                </a:lnTo>
                <a:lnTo>
                  <a:pt x="64" y="500"/>
                </a:lnTo>
                <a:lnTo>
                  <a:pt x="57" y="493"/>
                </a:lnTo>
                <a:lnTo>
                  <a:pt x="57" y="492"/>
                </a:lnTo>
                <a:lnTo>
                  <a:pt x="59" y="490"/>
                </a:lnTo>
                <a:lnTo>
                  <a:pt x="58" y="488"/>
                </a:lnTo>
                <a:lnTo>
                  <a:pt x="56" y="489"/>
                </a:lnTo>
                <a:lnTo>
                  <a:pt x="56" y="492"/>
                </a:lnTo>
                <a:lnTo>
                  <a:pt x="51" y="488"/>
                </a:lnTo>
                <a:lnTo>
                  <a:pt x="49" y="481"/>
                </a:lnTo>
                <a:lnTo>
                  <a:pt x="48" y="481"/>
                </a:lnTo>
                <a:lnTo>
                  <a:pt x="51" y="473"/>
                </a:lnTo>
                <a:lnTo>
                  <a:pt x="49" y="465"/>
                </a:lnTo>
                <a:lnTo>
                  <a:pt x="50" y="462"/>
                </a:lnTo>
                <a:lnTo>
                  <a:pt x="49" y="463"/>
                </a:lnTo>
                <a:lnTo>
                  <a:pt x="48" y="461"/>
                </a:lnTo>
                <a:lnTo>
                  <a:pt x="46" y="462"/>
                </a:lnTo>
                <a:lnTo>
                  <a:pt x="48" y="458"/>
                </a:lnTo>
                <a:lnTo>
                  <a:pt x="49" y="461"/>
                </a:lnTo>
                <a:lnTo>
                  <a:pt x="49" y="460"/>
                </a:lnTo>
                <a:lnTo>
                  <a:pt x="48" y="456"/>
                </a:lnTo>
                <a:lnTo>
                  <a:pt x="49" y="451"/>
                </a:lnTo>
                <a:lnTo>
                  <a:pt x="45" y="450"/>
                </a:lnTo>
                <a:lnTo>
                  <a:pt x="45" y="448"/>
                </a:lnTo>
                <a:lnTo>
                  <a:pt x="44" y="447"/>
                </a:lnTo>
                <a:lnTo>
                  <a:pt x="44" y="449"/>
                </a:lnTo>
                <a:lnTo>
                  <a:pt x="44" y="451"/>
                </a:lnTo>
                <a:lnTo>
                  <a:pt x="41" y="453"/>
                </a:lnTo>
                <a:lnTo>
                  <a:pt x="43" y="451"/>
                </a:lnTo>
                <a:lnTo>
                  <a:pt x="43" y="450"/>
                </a:lnTo>
                <a:lnTo>
                  <a:pt x="41" y="450"/>
                </a:lnTo>
                <a:lnTo>
                  <a:pt x="41" y="453"/>
                </a:lnTo>
                <a:lnTo>
                  <a:pt x="40" y="452"/>
                </a:lnTo>
                <a:lnTo>
                  <a:pt x="41" y="454"/>
                </a:lnTo>
                <a:lnTo>
                  <a:pt x="40" y="454"/>
                </a:lnTo>
                <a:lnTo>
                  <a:pt x="40" y="459"/>
                </a:lnTo>
                <a:lnTo>
                  <a:pt x="39" y="453"/>
                </a:lnTo>
                <a:lnTo>
                  <a:pt x="39" y="452"/>
                </a:lnTo>
                <a:lnTo>
                  <a:pt x="37" y="450"/>
                </a:lnTo>
                <a:lnTo>
                  <a:pt x="39" y="460"/>
                </a:lnTo>
                <a:lnTo>
                  <a:pt x="37" y="464"/>
                </a:lnTo>
                <a:lnTo>
                  <a:pt x="37" y="468"/>
                </a:lnTo>
                <a:lnTo>
                  <a:pt x="35" y="471"/>
                </a:lnTo>
                <a:lnTo>
                  <a:pt x="33" y="470"/>
                </a:lnTo>
                <a:lnTo>
                  <a:pt x="32" y="467"/>
                </a:lnTo>
                <a:lnTo>
                  <a:pt x="32" y="468"/>
                </a:lnTo>
                <a:lnTo>
                  <a:pt x="30" y="468"/>
                </a:lnTo>
                <a:lnTo>
                  <a:pt x="31" y="469"/>
                </a:lnTo>
                <a:lnTo>
                  <a:pt x="31" y="470"/>
                </a:lnTo>
                <a:lnTo>
                  <a:pt x="32" y="469"/>
                </a:lnTo>
                <a:lnTo>
                  <a:pt x="35" y="472"/>
                </a:lnTo>
                <a:lnTo>
                  <a:pt x="35" y="475"/>
                </a:lnTo>
                <a:lnTo>
                  <a:pt x="33" y="479"/>
                </a:lnTo>
                <a:lnTo>
                  <a:pt x="32" y="491"/>
                </a:lnTo>
                <a:lnTo>
                  <a:pt x="30" y="498"/>
                </a:lnTo>
                <a:lnTo>
                  <a:pt x="29" y="497"/>
                </a:lnTo>
                <a:lnTo>
                  <a:pt x="30" y="495"/>
                </a:lnTo>
                <a:lnTo>
                  <a:pt x="29" y="496"/>
                </a:lnTo>
                <a:lnTo>
                  <a:pt x="28" y="495"/>
                </a:lnTo>
                <a:lnTo>
                  <a:pt x="28" y="497"/>
                </a:lnTo>
                <a:lnTo>
                  <a:pt x="25" y="498"/>
                </a:lnTo>
                <a:lnTo>
                  <a:pt x="26" y="496"/>
                </a:lnTo>
                <a:lnTo>
                  <a:pt x="25" y="495"/>
                </a:lnTo>
                <a:lnTo>
                  <a:pt x="27" y="492"/>
                </a:lnTo>
                <a:lnTo>
                  <a:pt x="23" y="493"/>
                </a:lnTo>
                <a:lnTo>
                  <a:pt x="16" y="490"/>
                </a:lnTo>
                <a:lnTo>
                  <a:pt x="14" y="492"/>
                </a:lnTo>
                <a:lnTo>
                  <a:pt x="14" y="489"/>
                </a:lnTo>
                <a:lnTo>
                  <a:pt x="10" y="488"/>
                </a:lnTo>
                <a:lnTo>
                  <a:pt x="8" y="490"/>
                </a:lnTo>
                <a:lnTo>
                  <a:pt x="6" y="490"/>
                </a:lnTo>
                <a:lnTo>
                  <a:pt x="0" y="333"/>
                </a:lnTo>
                <a:lnTo>
                  <a:pt x="1" y="320"/>
                </a:lnTo>
                <a:lnTo>
                  <a:pt x="1" y="315"/>
                </a:lnTo>
                <a:lnTo>
                  <a:pt x="3" y="290"/>
                </a:lnTo>
                <a:lnTo>
                  <a:pt x="6" y="266"/>
                </a:lnTo>
                <a:lnTo>
                  <a:pt x="6" y="262"/>
                </a:lnTo>
                <a:lnTo>
                  <a:pt x="9" y="235"/>
                </a:lnTo>
                <a:lnTo>
                  <a:pt x="9" y="232"/>
                </a:lnTo>
                <a:lnTo>
                  <a:pt x="13" y="202"/>
                </a:lnTo>
                <a:lnTo>
                  <a:pt x="13" y="197"/>
                </a:lnTo>
                <a:lnTo>
                  <a:pt x="16" y="168"/>
                </a:lnTo>
                <a:lnTo>
                  <a:pt x="16" y="165"/>
                </a:lnTo>
                <a:lnTo>
                  <a:pt x="17" y="160"/>
                </a:lnTo>
                <a:lnTo>
                  <a:pt x="17" y="155"/>
                </a:lnTo>
                <a:lnTo>
                  <a:pt x="17" y="154"/>
                </a:lnTo>
                <a:lnTo>
                  <a:pt x="17" y="152"/>
                </a:lnTo>
                <a:lnTo>
                  <a:pt x="20" y="120"/>
                </a:lnTo>
                <a:lnTo>
                  <a:pt x="21" y="120"/>
                </a:lnTo>
                <a:lnTo>
                  <a:pt x="21" y="118"/>
                </a:lnTo>
                <a:lnTo>
                  <a:pt x="22" y="108"/>
                </a:lnTo>
                <a:lnTo>
                  <a:pt x="22" y="107"/>
                </a:lnTo>
                <a:lnTo>
                  <a:pt x="22" y="104"/>
                </a:lnTo>
                <a:lnTo>
                  <a:pt x="26" y="70"/>
                </a:lnTo>
                <a:lnTo>
                  <a:pt x="27" y="61"/>
                </a:lnTo>
                <a:lnTo>
                  <a:pt x="28" y="57"/>
                </a:lnTo>
                <a:lnTo>
                  <a:pt x="28" y="50"/>
                </a:lnTo>
                <a:lnTo>
                  <a:pt x="28" y="49"/>
                </a:lnTo>
                <a:lnTo>
                  <a:pt x="31" y="29"/>
                </a:lnTo>
                <a:lnTo>
                  <a:pt x="32" y="13"/>
                </a:lnTo>
                <a:lnTo>
                  <a:pt x="32" y="10"/>
                </a:lnTo>
                <a:lnTo>
                  <a:pt x="31" y="10"/>
                </a:lnTo>
                <a:lnTo>
                  <a:pt x="29" y="9"/>
                </a:lnTo>
                <a:lnTo>
                  <a:pt x="27" y="6"/>
                </a:lnTo>
                <a:lnTo>
                  <a:pt x="24" y="0"/>
                </a:lnTo>
                <a:lnTo>
                  <a:pt x="256" y="0"/>
                </a:lnTo>
                <a:close/>
                <a:moveTo>
                  <a:pt x="44" y="451"/>
                </a:moveTo>
                <a:lnTo>
                  <a:pt x="45" y="450"/>
                </a:lnTo>
                <a:lnTo>
                  <a:pt x="49" y="451"/>
                </a:lnTo>
                <a:lnTo>
                  <a:pt x="49" y="452"/>
                </a:lnTo>
                <a:lnTo>
                  <a:pt x="45" y="454"/>
                </a:lnTo>
                <a:lnTo>
                  <a:pt x="42" y="458"/>
                </a:lnTo>
                <a:lnTo>
                  <a:pt x="43" y="456"/>
                </a:lnTo>
                <a:lnTo>
                  <a:pt x="42" y="456"/>
                </a:lnTo>
                <a:lnTo>
                  <a:pt x="41" y="454"/>
                </a:lnTo>
                <a:lnTo>
                  <a:pt x="44" y="451"/>
                </a:lnTo>
                <a:close/>
                <a:moveTo>
                  <a:pt x="43" y="460"/>
                </a:moveTo>
                <a:lnTo>
                  <a:pt x="42" y="460"/>
                </a:lnTo>
                <a:lnTo>
                  <a:pt x="45" y="454"/>
                </a:lnTo>
                <a:lnTo>
                  <a:pt x="47" y="453"/>
                </a:lnTo>
                <a:lnTo>
                  <a:pt x="47" y="457"/>
                </a:lnTo>
                <a:lnTo>
                  <a:pt x="46" y="460"/>
                </a:lnTo>
                <a:lnTo>
                  <a:pt x="44" y="459"/>
                </a:lnTo>
                <a:lnTo>
                  <a:pt x="46" y="458"/>
                </a:lnTo>
                <a:lnTo>
                  <a:pt x="44" y="456"/>
                </a:lnTo>
                <a:lnTo>
                  <a:pt x="43" y="460"/>
                </a:lnTo>
                <a:close/>
                <a:moveTo>
                  <a:pt x="40" y="483"/>
                </a:moveTo>
                <a:lnTo>
                  <a:pt x="36" y="481"/>
                </a:lnTo>
                <a:lnTo>
                  <a:pt x="38" y="477"/>
                </a:lnTo>
                <a:lnTo>
                  <a:pt x="41" y="480"/>
                </a:lnTo>
                <a:lnTo>
                  <a:pt x="40" y="483"/>
                </a:lnTo>
                <a:close/>
                <a:moveTo>
                  <a:pt x="16" y="507"/>
                </a:moveTo>
                <a:lnTo>
                  <a:pt x="31" y="504"/>
                </a:lnTo>
                <a:lnTo>
                  <a:pt x="35" y="505"/>
                </a:lnTo>
                <a:lnTo>
                  <a:pt x="16" y="507"/>
                </a:lnTo>
                <a:close/>
                <a:moveTo>
                  <a:pt x="6" y="492"/>
                </a:moveTo>
                <a:lnTo>
                  <a:pt x="7" y="494"/>
                </a:lnTo>
                <a:lnTo>
                  <a:pt x="6" y="495"/>
                </a:lnTo>
                <a:lnTo>
                  <a:pt x="6" y="492"/>
                </a:lnTo>
                <a:close/>
                <a:moveTo>
                  <a:pt x="33" y="508"/>
                </a:moveTo>
                <a:lnTo>
                  <a:pt x="32" y="507"/>
                </a:lnTo>
                <a:lnTo>
                  <a:pt x="34" y="507"/>
                </a:lnTo>
                <a:lnTo>
                  <a:pt x="33" y="508"/>
                </a:lnTo>
                <a:close/>
                <a:moveTo>
                  <a:pt x="39" y="462"/>
                </a:moveTo>
                <a:lnTo>
                  <a:pt x="38" y="462"/>
                </a:lnTo>
                <a:lnTo>
                  <a:pt x="39" y="461"/>
                </a:lnTo>
                <a:lnTo>
                  <a:pt x="39" y="462"/>
                </a:lnTo>
                <a:close/>
                <a:moveTo>
                  <a:pt x="83" y="502"/>
                </a:moveTo>
                <a:lnTo>
                  <a:pt x="83" y="502"/>
                </a:lnTo>
                <a:lnTo>
                  <a:pt x="82" y="502"/>
                </a:lnTo>
                <a:lnTo>
                  <a:pt x="83" y="502"/>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6" name="Freeform 582"/>
          <p:cNvSpPr>
            <a:spLocks/>
          </p:cNvSpPr>
          <p:nvPr/>
        </p:nvSpPr>
        <p:spPr bwMode="auto">
          <a:xfrm>
            <a:off x="5994400" y="4513263"/>
            <a:ext cx="506413" cy="806450"/>
          </a:xfrm>
          <a:custGeom>
            <a:avLst/>
            <a:gdLst>
              <a:gd name="T0" fmla="*/ 2147483647 w 319"/>
              <a:gd name="T1" fmla="*/ 2147483647 h 508"/>
              <a:gd name="T2" fmla="*/ 2147483647 w 319"/>
              <a:gd name="T3" fmla="*/ 2147483647 h 508"/>
              <a:gd name="T4" fmla="*/ 2147483647 w 319"/>
              <a:gd name="T5" fmla="*/ 2147483647 h 508"/>
              <a:gd name="T6" fmla="*/ 2147483647 w 319"/>
              <a:gd name="T7" fmla="*/ 2147483647 h 508"/>
              <a:gd name="T8" fmla="*/ 2147483647 w 319"/>
              <a:gd name="T9" fmla="*/ 2147483647 h 508"/>
              <a:gd name="T10" fmla="*/ 2147483647 w 319"/>
              <a:gd name="T11" fmla="*/ 2147483647 h 508"/>
              <a:gd name="T12" fmla="*/ 2147483647 w 319"/>
              <a:gd name="T13" fmla="*/ 2147483647 h 508"/>
              <a:gd name="T14" fmla="*/ 2147483647 w 319"/>
              <a:gd name="T15" fmla="*/ 2147483647 h 508"/>
              <a:gd name="T16" fmla="*/ 2147483647 w 319"/>
              <a:gd name="T17" fmla="*/ 2147483647 h 508"/>
              <a:gd name="T18" fmla="*/ 2147483647 w 319"/>
              <a:gd name="T19" fmla="*/ 2147483647 h 508"/>
              <a:gd name="T20" fmla="*/ 2147483647 w 319"/>
              <a:gd name="T21" fmla="*/ 2147483647 h 508"/>
              <a:gd name="T22" fmla="*/ 2147483647 w 319"/>
              <a:gd name="T23" fmla="*/ 2147483647 h 508"/>
              <a:gd name="T24" fmla="*/ 2147483647 w 319"/>
              <a:gd name="T25" fmla="*/ 2147483647 h 508"/>
              <a:gd name="T26" fmla="*/ 2147483647 w 319"/>
              <a:gd name="T27" fmla="*/ 2147483647 h 508"/>
              <a:gd name="T28" fmla="*/ 2147483647 w 319"/>
              <a:gd name="T29" fmla="*/ 2147483647 h 508"/>
              <a:gd name="T30" fmla="*/ 2147483647 w 319"/>
              <a:gd name="T31" fmla="*/ 2147483647 h 508"/>
              <a:gd name="T32" fmla="*/ 2147483647 w 319"/>
              <a:gd name="T33" fmla="*/ 2147483647 h 508"/>
              <a:gd name="T34" fmla="*/ 2147483647 w 319"/>
              <a:gd name="T35" fmla="*/ 2147483647 h 508"/>
              <a:gd name="T36" fmla="*/ 2147483647 w 319"/>
              <a:gd name="T37" fmla="*/ 2147483647 h 508"/>
              <a:gd name="T38" fmla="*/ 2147483647 w 319"/>
              <a:gd name="T39" fmla="*/ 2147483647 h 508"/>
              <a:gd name="T40" fmla="*/ 2147483647 w 319"/>
              <a:gd name="T41" fmla="*/ 2147483647 h 508"/>
              <a:gd name="T42" fmla="*/ 2147483647 w 319"/>
              <a:gd name="T43" fmla="*/ 2147483647 h 508"/>
              <a:gd name="T44" fmla="*/ 2147483647 w 319"/>
              <a:gd name="T45" fmla="*/ 2147483647 h 508"/>
              <a:gd name="T46" fmla="*/ 2147483647 w 319"/>
              <a:gd name="T47" fmla="*/ 2147483647 h 508"/>
              <a:gd name="T48" fmla="*/ 2147483647 w 319"/>
              <a:gd name="T49" fmla="*/ 2147483647 h 508"/>
              <a:gd name="T50" fmla="*/ 2147483647 w 319"/>
              <a:gd name="T51" fmla="*/ 2147483647 h 508"/>
              <a:gd name="T52" fmla="*/ 2147483647 w 319"/>
              <a:gd name="T53" fmla="*/ 2147483647 h 508"/>
              <a:gd name="T54" fmla="*/ 2147483647 w 319"/>
              <a:gd name="T55" fmla="*/ 2147483647 h 508"/>
              <a:gd name="T56" fmla="*/ 2147483647 w 319"/>
              <a:gd name="T57" fmla="*/ 2147483647 h 508"/>
              <a:gd name="T58" fmla="*/ 2147483647 w 319"/>
              <a:gd name="T59" fmla="*/ 2147483647 h 508"/>
              <a:gd name="T60" fmla="*/ 2147483647 w 319"/>
              <a:gd name="T61" fmla="*/ 2147483647 h 508"/>
              <a:gd name="T62" fmla="*/ 2147483647 w 319"/>
              <a:gd name="T63" fmla="*/ 2147483647 h 508"/>
              <a:gd name="T64" fmla="*/ 2147483647 w 319"/>
              <a:gd name="T65" fmla="*/ 2147483647 h 508"/>
              <a:gd name="T66" fmla="*/ 2147483647 w 319"/>
              <a:gd name="T67" fmla="*/ 2147483647 h 508"/>
              <a:gd name="T68" fmla="*/ 2147483647 w 319"/>
              <a:gd name="T69" fmla="*/ 2147483647 h 508"/>
              <a:gd name="T70" fmla="*/ 2147483647 w 319"/>
              <a:gd name="T71" fmla="*/ 2147483647 h 508"/>
              <a:gd name="T72" fmla="*/ 2147483647 w 319"/>
              <a:gd name="T73" fmla="*/ 2147483647 h 508"/>
              <a:gd name="T74" fmla="*/ 2147483647 w 319"/>
              <a:gd name="T75" fmla="*/ 2147483647 h 508"/>
              <a:gd name="T76" fmla="*/ 2147483647 w 319"/>
              <a:gd name="T77" fmla="*/ 2147483647 h 508"/>
              <a:gd name="T78" fmla="*/ 2147483647 w 319"/>
              <a:gd name="T79" fmla="*/ 2147483647 h 508"/>
              <a:gd name="T80" fmla="*/ 2147483647 w 319"/>
              <a:gd name="T81" fmla="*/ 2147483647 h 508"/>
              <a:gd name="T82" fmla="*/ 2147483647 w 319"/>
              <a:gd name="T83" fmla="*/ 2147483647 h 508"/>
              <a:gd name="T84" fmla="*/ 2147483647 w 319"/>
              <a:gd name="T85" fmla="*/ 2147483647 h 508"/>
              <a:gd name="T86" fmla="*/ 2147483647 w 319"/>
              <a:gd name="T87" fmla="*/ 2147483647 h 508"/>
              <a:gd name="T88" fmla="*/ 2147483647 w 319"/>
              <a:gd name="T89" fmla="*/ 2147483647 h 508"/>
              <a:gd name="T90" fmla="*/ 2147483647 w 319"/>
              <a:gd name="T91" fmla="*/ 2147483647 h 508"/>
              <a:gd name="T92" fmla="*/ 2147483647 w 319"/>
              <a:gd name="T93" fmla="*/ 2147483647 h 508"/>
              <a:gd name="T94" fmla="*/ 2147483647 w 319"/>
              <a:gd name="T95" fmla="*/ 2147483647 h 508"/>
              <a:gd name="T96" fmla="*/ 2147483647 w 319"/>
              <a:gd name="T97" fmla="*/ 2147483647 h 508"/>
              <a:gd name="T98" fmla="*/ 2147483647 w 319"/>
              <a:gd name="T99" fmla="*/ 2147483647 h 508"/>
              <a:gd name="T100" fmla="*/ 2147483647 w 319"/>
              <a:gd name="T101" fmla="*/ 2147483647 h 508"/>
              <a:gd name="T102" fmla="*/ 2147483647 w 319"/>
              <a:gd name="T103" fmla="*/ 2147483647 h 508"/>
              <a:gd name="T104" fmla="*/ 2147483647 w 319"/>
              <a:gd name="T105" fmla="*/ 2147483647 h 508"/>
              <a:gd name="T106" fmla="*/ 2147483647 w 319"/>
              <a:gd name="T107" fmla="*/ 2147483647 h 508"/>
              <a:gd name="T108" fmla="*/ 2147483647 w 319"/>
              <a:gd name="T109" fmla="*/ 2147483647 h 508"/>
              <a:gd name="T110" fmla="*/ 2147483647 w 319"/>
              <a:gd name="T111" fmla="*/ 2147483647 h 508"/>
              <a:gd name="T112" fmla="*/ 2147483647 w 319"/>
              <a:gd name="T113" fmla="*/ 2147483647 h 508"/>
              <a:gd name="T114" fmla="*/ 2147483647 w 319"/>
              <a:gd name="T115" fmla="*/ 2147483647 h 508"/>
              <a:gd name="T116" fmla="*/ 2147483647 w 319"/>
              <a:gd name="T117" fmla="*/ 2147483647 h 508"/>
              <a:gd name="T118" fmla="*/ 2147483647 w 319"/>
              <a:gd name="T119" fmla="*/ 0 h 5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9" h="508">
                <a:moveTo>
                  <a:pt x="256" y="0"/>
                </a:moveTo>
                <a:lnTo>
                  <a:pt x="256" y="2"/>
                </a:lnTo>
                <a:lnTo>
                  <a:pt x="260" y="27"/>
                </a:lnTo>
                <a:lnTo>
                  <a:pt x="260" y="32"/>
                </a:lnTo>
                <a:lnTo>
                  <a:pt x="261" y="34"/>
                </a:lnTo>
                <a:lnTo>
                  <a:pt x="261" y="35"/>
                </a:lnTo>
                <a:lnTo>
                  <a:pt x="262" y="41"/>
                </a:lnTo>
                <a:lnTo>
                  <a:pt x="268" y="72"/>
                </a:lnTo>
                <a:lnTo>
                  <a:pt x="268" y="74"/>
                </a:lnTo>
                <a:lnTo>
                  <a:pt x="276" y="119"/>
                </a:lnTo>
                <a:lnTo>
                  <a:pt x="278" y="133"/>
                </a:lnTo>
                <a:lnTo>
                  <a:pt x="279" y="140"/>
                </a:lnTo>
                <a:lnTo>
                  <a:pt x="279" y="141"/>
                </a:lnTo>
                <a:lnTo>
                  <a:pt x="283" y="163"/>
                </a:lnTo>
                <a:lnTo>
                  <a:pt x="283" y="167"/>
                </a:lnTo>
                <a:lnTo>
                  <a:pt x="284" y="172"/>
                </a:lnTo>
                <a:lnTo>
                  <a:pt x="286" y="181"/>
                </a:lnTo>
                <a:lnTo>
                  <a:pt x="293" y="228"/>
                </a:lnTo>
                <a:lnTo>
                  <a:pt x="293" y="229"/>
                </a:lnTo>
                <a:lnTo>
                  <a:pt x="294" y="229"/>
                </a:lnTo>
                <a:lnTo>
                  <a:pt x="295" y="229"/>
                </a:lnTo>
                <a:lnTo>
                  <a:pt x="296" y="230"/>
                </a:lnTo>
                <a:lnTo>
                  <a:pt x="296" y="231"/>
                </a:lnTo>
                <a:lnTo>
                  <a:pt x="295" y="232"/>
                </a:lnTo>
                <a:lnTo>
                  <a:pt x="295" y="234"/>
                </a:lnTo>
                <a:lnTo>
                  <a:pt x="297" y="236"/>
                </a:lnTo>
                <a:lnTo>
                  <a:pt x="299" y="237"/>
                </a:lnTo>
                <a:lnTo>
                  <a:pt x="298" y="238"/>
                </a:lnTo>
                <a:lnTo>
                  <a:pt x="297" y="239"/>
                </a:lnTo>
                <a:lnTo>
                  <a:pt x="297" y="241"/>
                </a:lnTo>
                <a:lnTo>
                  <a:pt x="299" y="241"/>
                </a:lnTo>
                <a:lnTo>
                  <a:pt x="299" y="242"/>
                </a:lnTo>
                <a:lnTo>
                  <a:pt x="299" y="244"/>
                </a:lnTo>
                <a:lnTo>
                  <a:pt x="299" y="246"/>
                </a:lnTo>
                <a:lnTo>
                  <a:pt x="300" y="247"/>
                </a:lnTo>
                <a:lnTo>
                  <a:pt x="301" y="249"/>
                </a:lnTo>
                <a:lnTo>
                  <a:pt x="301" y="250"/>
                </a:lnTo>
                <a:lnTo>
                  <a:pt x="301" y="251"/>
                </a:lnTo>
                <a:lnTo>
                  <a:pt x="301" y="252"/>
                </a:lnTo>
                <a:lnTo>
                  <a:pt x="301" y="253"/>
                </a:lnTo>
                <a:lnTo>
                  <a:pt x="302" y="253"/>
                </a:lnTo>
                <a:lnTo>
                  <a:pt x="302" y="254"/>
                </a:lnTo>
                <a:lnTo>
                  <a:pt x="302" y="255"/>
                </a:lnTo>
                <a:lnTo>
                  <a:pt x="303" y="258"/>
                </a:lnTo>
                <a:lnTo>
                  <a:pt x="303" y="259"/>
                </a:lnTo>
                <a:lnTo>
                  <a:pt x="304" y="259"/>
                </a:lnTo>
                <a:lnTo>
                  <a:pt x="305" y="261"/>
                </a:lnTo>
                <a:lnTo>
                  <a:pt x="307" y="262"/>
                </a:lnTo>
                <a:lnTo>
                  <a:pt x="308" y="264"/>
                </a:lnTo>
                <a:lnTo>
                  <a:pt x="309" y="265"/>
                </a:lnTo>
                <a:lnTo>
                  <a:pt x="310" y="266"/>
                </a:lnTo>
                <a:lnTo>
                  <a:pt x="310" y="267"/>
                </a:lnTo>
                <a:lnTo>
                  <a:pt x="310" y="271"/>
                </a:lnTo>
                <a:lnTo>
                  <a:pt x="310" y="272"/>
                </a:lnTo>
                <a:lnTo>
                  <a:pt x="312" y="274"/>
                </a:lnTo>
                <a:lnTo>
                  <a:pt x="313" y="275"/>
                </a:lnTo>
                <a:lnTo>
                  <a:pt x="313" y="276"/>
                </a:lnTo>
                <a:lnTo>
                  <a:pt x="312" y="276"/>
                </a:lnTo>
                <a:lnTo>
                  <a:pt x="311" y="277"/>
                </a:lnTo>
                <a:lnTo>
                  <a:pt x="311" y="278"/>
                </a:lnTo>
                <a:lnTo>
                  <a:pt x="313" y="279"/>
                </a:lnTo>
                <a:lnTo>
                  <a:pt x="311" y="279"/>
                </a:lnTo>
                <a:lnTo>
                  <a:pt x="311" y="280"/>
                </a:lnTo>
                <a:lnTo>
                  <a:pt x="312" y="280"/>
                </a:lnTo>
                <a:lnTo>
                  <a:pt x="311" y="281"/>
                </a:lnTo>
                <a:lnTo>
                  <a:pt x="311" y="282"/>
                </a:lnTo>
                <a:lnTo>
                  <a:pt x="309" y="284"/>
                </a:lnTo>
                <a:lnTo>
                  <a:pt x="309" y="286"/>
                </a:lnTo>
                <a:lnTo>
                  <a:pt x="310" y="286"/>
                </a:lnTo>
                <a:lnTo>
                  <a:pt x="315" y="289"/>
                </a:lnTo>
                <a:lnTo>
                  <a:pt x="316" y="289"/>
                </a:lnTo>
                <a:lnTo>
                  <a:pt x="318" y="291"/>
                </a:lnTo>
                <a:lnTo>
                  <a:pt x="319" y="292"/>
                </a:lnTo>
                <a:lnTo>
                  <a:pt x="318" y="293"/>
                </a:lnTo>
                <a:lnTo>
                  <a:pt x="317" y="294"/>
                </a:lnTo>
                <a:lnTo>
                  <a:pt x="316" y="294"/>
                </a:lnTo>
                <a:lnTo>
                  <a:pt x="317" y="295"/>
                </a:lnTo>
                <a:lnTo>
                  <a:pt x="316" y="296"/>
                </a:lnTo>
                <a:lnTo>
                  <a:pt x="316" y="297"/>
                </a:lnTo>
                <a:lnTo>
                  <a:pt x="314" y="297"/>
                </a:lnTo>
                <a:lnTo>
                  <a:pt x="312" y="297"/>
                </a:lnTo>
                <a:lnTo>
                  <a:pt x="311" y="298"/>
                </a:lnTo>
                <a:lnTo>
                  <a:pt x="312" y="299"/>
                </a:lnTo>
                <a:lnTo>
                  <a:pt x="309" y="301"/>
                </a:lnTo>
                <a:lnTo>
                  <a:pt x="307" y="303"/>
                </a:lnTo>
                <a:lnTo>
                  <a:pt x="305" y="305"/>
                </a:lnTo>
                <a:lnTo>
                  <a:pt x="304" y="306"/>
                </a:lnTo>
                <a:lnTo>
                  <a:pt x="304" y="307"/>
                </a:lnTo>
                <a:lnTo>
                  <a:pt x="305" y="307"/>
                </a:lnTo>
                <a:lnTo>
                  <a:pt x="305" y="309"/>
                </a:lnTo>
                <a:lnTo>
                  <a:pt x="305" y="310"/>
                </a:lnTo>
                <a:lnTo>
                  <a:pt x="305" y="315"/>
                </a:lnTo>
                <a:lnTo>
                  <a:pt x="304" y="315"/>
                </a:lnTo>
                <a:lnTo>
                  <a:pt x="305" y="318"/>
                </a:lnTo>
                <a:lnTo>
                  <a:pt x="304" y="319"/>
                </a:lnTo>
                <a:lnTo>
                  <a:pt x="304" y="320"/>
                </a:lnTo>
                <a:lnTo>
                  <a:pt x="301" y="326"/>
                </a:lnTo>
                <a:lnTo>
                  <a:pt x="299" y="331"/>
                </a:lnTo>
                <a:lnTo>
                  <a:pt x="299" y="332"/>
                </a:lnTo>
                <a:lnTo>
                  <a:pt x="298" y="331"/>
                </a:lnTo>
                <a:lnTo>
                  <a:pt x="298" y="333"/>
                </a:lnTo>
                <a:lnTo>
                  <a:pt x="297" y="336"/>
                </a:lnTo>
                <a:lnTo>
                  <a:pt x="297" y="338"/>
                </a:lnTo>
                <a:lnTo>
                  <a:pt x="298" y="340"/>
                </a:lnTo>
                <a:lnTo>
                  <a:pt x="298" y="342"/>
                </a:lnTo>
                <a:lnTo>
                  <a:pt x="297" y="343"/>
                </a:lnTo>
                <a:lnTo>
                  <a:pt x="298" y="345"/>
                </a:lnTo>
                <a:lnTo>
                  <a:pt x="299" y="348"/>
                </a:lnTo>
                <a:lnTo>
                  <a:pt x="299" y="351"/>
                </a:lnTo>
                <a:lnTo>
                  <a:pt x="299" y="354"/>
                </a:lnTo>
                <a:lnTo>
                  <a:pt x="302" y="356"/>
                </a:lnTo>
                <a:lnTo>
                  <a:pt x="303" y="357"/>
                </a:lnTo>
                <a:lnTo>
                  <a:pt x="302" y="358"/>
                </a:lnTo>
                <a:lnTo>
                  <a:pt x="305" y="360"/>
                </a:lnTo>
                <a:lnTo>
                  <a:pt x="305" y="362"/>
                </a:lnTo>
                <a:lnTo>
                  <a:pt x="305" y="364"/>
                </a:lnTo>
                <a:lnTo>
                  <a:pt x="305" y="366"/>
                </a:lnTo>
                <a:lnTo>
                  <a:pt x="306" y="367"/>
                </a:lnTo>
                <a:lnTo>
                  <a:pt x="307" y="368"/>
                </a:lnTo>
                <a:lnTo>
                  <a:pt x="307" y="369"/>
                </a:lnTo>
                <a:lnTo>
                  <a:pt x="306" y="371"/>
                </a:lnTo>
                <a:lnTo>
                  <a:pt x="306" y="372"/>
                </a:lnTo>
                <a:lnTo>
                  <a:pt x="304" y="376"/>
                </a:lnTo>
                <a:lnTo>
                  <a:pt x="304" y="379"/>
                </a:lnTo>
                <a:lnTo>
                  <a:pt x="305" y="380"/>
                </a:lnTo>
                <a:lnTo>
                  <a:pt x="304" y="381"/>
                </a:lnTo>
                <a:lnTo>
                  <a:pt x="304" y="382"/>
                </a:lnTo>
                <a:lnTo>
                  <a:pt x="303" y="382"/>
                </a:lnTo>
                <a:lnTo>
                  <a:pt x="303" y="385"/>
                </a:lnTo>
                <a:lnTo>
                  <a:pt x="302" y="388"/>
                </a:lnTo>
                <a:lnTo>
                  <a:pt x="303" y="390"/>
                </a:lnTo>
                <a:lnTo>
                  <a:pt x="303" y="392"/>
                </a:lnTo>
                <a:lnTo>
                  <a:pt x="302" y="394"/>
                </a:lnTo>
                <a:lnTo>
                  <a:pt x="302" y="396"/>
                </a:lnTo>
                <a:lnTo>
                  <a:pt x="301" y="397"/>
                </a:lnTo>
                <a:lnTo>
                  <a:pt x="301" y="398"/>
                </a:lnTo>
                <a:lnTo>
                  <a:pt x="301" y="400"/>
                </a:lnTo>
                <a:lnTo>
                  <a:pt x="302" y="402"/>
                </a:lnTo>
                <a:lnTo>
                  <a:pt x="302" y="403"/>
                </a:lnTo>
                <a:lnTo>
                  <a:pt x="301" y="405"/>
                </a:lnTo>
                <a:lnTo>
                  <a:pt x="302" y="408"/>
                </a:lnTo>
                <a:lnTo>
                  <a:pt x="304" y="409"/>
                </a:lnTo>
                <a:lnTo>
                  <a:pt x="305" y="412"/>
                </a:lnTo>
                <a:lnTo>
                  <a:pt x="307" y="415"/>
                </a:lnTo>
                <a:lnTo>
                  <a:pt x="308" y="416"/>
                </a:lnTo>
                <a:lnTo>
                  <a:pt x="308" y="418"/>
                </a:lnTo>
                <a:lnTo>
                  <a:pt x="309" y="420"/>
                </a:lnTo>
                <a:lnTo>
                  <a:pt x="310" y="424"/>
                </a:lnTo>
                <a:lnTo>
                  <a:pt x="310" y="426"/>
                </a:lnTo>
                <a:lnTo>
                  <a:pt x="142" y="426"/>
                </a:lnTo>
                <a:lnTo>
                  <a:pt x="99" y="425"/>
                </a:lnTo>
                <a:lnTo>
                  <a:pt x="78" y="426"/>
                </a:lnTo>
                <a:lnTo>
                  <a:pt x="79" y="429"/>
                </a:lnTo>
                <a:lnTo>
                  <a:pt x="78" y="430"/>
                </a:lnTo>
                <a:lnTo>
                  <a:pt x="76" y="436"/>
                </a:lnTo>
                <a:lnTo>
                  <a:pt x="75" y="440"/>
                </a:lnTo>
                <a:lnTo>
                  <a:pt x="76" y="441"/>
                </a:lnTo>
                <a:lnTo>
                  <a:pt x="76" y="442"/>
                </a:lnTo>
                <a:lnTo>
                  <a:pt x="77" y="443"/>
                </a:lnTo>
                <a:lnTo>
                  <a:pt x="82" y="449"/>
                </a:lnTo>
                <a:lnTo>
                  <a:pt x="83" y="450"/>
                </a:lnTo>
                <a:lnTo>
                  <a:pt x="83" y="451"/>
                </a:lnTo>
                <a:lnTo>
                  <a:pt x="84" y="453"/>
                </a:lnTo>
                <a:lnTo>
                  <a:pt x="85" y="453"/>
                </a:lnTo>
                <a:lnTo>
                  <a:pt x="86" y="455"/>
                </a:lnTo>
                <a:lnTo>
                  <a:pt x="89" y="456"/>
                </a:lnTo>
                <a:lnTo>
                  <a:pt x="89" y="457"/>
                </a:lnTo>
                <a:lnTo>
                  <a:pt x="90" y="457"/>
                </a:lnTo>
                <a:lnTo>
                  <a:pt x="91" y="458"/>
                </a:lnTo>
                <a:lnTo>
                  <a:pt x="92" y="458"/>
                </a:lnTo>
                <a:lnTo>
                  <a:pt x="93" y="458"/>
                </a:lnTo>
                <a:lnTo>
                  <a:pt x="93" y="459"/>
                </a:lnTo>
                <a:lnTo>
                  <a:pt x="95" y="460"/>
                </a:lnTo>
                <a:lnTo>
                  <a:pt x="95" y="461"/>
                </a:lnTo>
                <a:lnTo>
                  <a:pt x="96" y="463"/>
                </a:lnTo>
                <a:lnTo>
                  <a:pt x="96" y="464"/>
                </a:lnTo>
                <a:lnTo>
                  <a:pt x="96" y="465"/>
                </a:lnTo>
                <a:lnTo>
                  <a:pt x="96" y="467"/>
                </a:lnTo>
                <a:lnTo>
                  <a:pt x="95" y="468"/>
                </a:lnTo>
                <a:lnTo>
                  <a:pt x="95" y="469"/>
                </a:lnTo>
                <a:lnTo>
                  <a:pt x="95" y="470"/>
                </a:lnTo>
                <a:lnTo>
                  <a:pt x="95" y="471"/>
                </a:lnTo>
                <a:lnTo>
                  <a:pt x="94" y="471"/>
                </a:lnTo>
                <a:lnTo>
                  <a:pt x="94" y="472"/>
                </a:lnTo>
                <a:lnTo>
                  <a:pt x="93" y="472"/>
                </a:lnTo>
                <a:lnTo>
                  <a:pt x="93" y="473"/>
                </a:lnTo>
                <a:lnTo>
                  <a:pt x="92" y="474"/>
                </a:lnTo>
                <a:lnTo>
                  <a:pt x="92" y="476"/>
                </a:lnTo>
                <a:lnTo>
                  <a:pt x="92" y="477"/>
                </a:lnTo>
                <a:lnTo>
                  <a:pt x="92" y="478"/>
                </a:lnTo>
                <a:lnTo>
                  <a:pt x="92" y="479"/>
                </a:lnTo>
                <a:lnTo>
                  <a:pt x="93" y="479"/>
                </a:lnTo>
                <a:lnTo>
                  <a:pt x="93" y="480"/>
                </a:lnTo>
                <a:lnTo>
                  <a:pt x="92" y="481"/>
                </a:lnTo>
                <a:lnTo>
                  <a:pt x="94" y="484"/>
                </a:lnTo>
                <a:lnTo>
                  <a:pt x="97" y="484"/>
                </a:lnTo>
                <a:lnTo>
                  <a:pt x="96" y="486"/>
                </a:lnTo>
                <a:lnTo>
                  <a:pt x="93" y="487"/>
                </a:lnTo>
                <a:lnTo>
                  <a:pt x="88" y="495"/>
                </a:lnTo>
                <a:lnTo>
                  <a:pt x="86" y="495"/>
                </a:lnTo>
                <a:lnTo>
                  <a:pt x="86" y="493"/>
                </a:lnTo>
                <a:lnTo>
                  <a:pt x="85" y="497"/>
                </a:lnTo>
                <a:lnTo>
                  <a:pt x="83" y="499"/>
                </a:lnTo>
                <a:lnTo>
                  <a:pt x="82" y="497"/>
                </a:lnTo>
                <a:lnTo>
                  <a:pt x="82" y="498"/>
                </a:lnTo>
                <a:lnTo>
                  <a:pt x="80" y="499"/>
                </a:lnTo>
                <a:lnTo>
                  <a:pt x="79" y="497"/>
                </a:lnTo>
                <a:lnTo>
                  <a:pt x="80" y="494"/>
                </a:lnTo>
                <a:lnTo>
                  <a:pt x="79" y="496"/>
                </a:lnTo>
                <a:lnTo>
                  <a:pt x="77" y="493"/>
                </a:lnTo>
                <a:lnTo>
                  <a:pt x="77" y="495"/>
                </a:lnTo>
                <a:lnTo>
                  <a:pt x="76" y="495"/>
                </a:lnTo>
                <a:lnTo>
                  <a:pt x="77" y="495"/>
                </a:lnTo>
                <a:lnTo>
                  <a:pt x="78" y="498"/>
                </a:lnTo>
                <a:lnTo>
                  <a:pt x="75" y="499"/>
                </a:lnTo>
                <a:lnTo>
                  <a:pt x="79" y="500"/>
                </a:lnTo>
                <a:lnTo>
                  <a:pt x="85" y="498"/>
                </a:lnTo>
                <a:lnTo>
                  <a:pt x="80" y="502"/>
                </a:lnTo>
                <a:lnTo>
                  <a:pt x="82" y="502"/>
                </a:lnTo>
                <a:lnTo>
                  <a:pt x="60" y="507"/>
                </a:lnTo>
                <a:lnTo>
                  <a:pt x="46" y="507"/>
                </a:lnTo>
                <a:lnTo>
                  <a:pt x="40" y="508"/>
                </a:lnTo>
                <a:lnTo>
                  <a:pt x="40" y="507"/>
                </a:lnTo>
                <a:lnTo>
                  <a:pt x="41" y="506"/>
                </a:lnTo>
                <a:lnTo>
                  <a:pt x="46" y="506"/>
                </a:lnTo>
                <a:lnTo>
                  <a:pt x="46" y="505"/>
                </a:lnTo>
                <a:lnTo>
                  <a:pt x="48" y="504"/>
                </a:lnTo>
                <a:lnTo>
                  <a:pt x="53" y="506"/>
                </a:lnTo>
                <a:lnTo>
                  <a:pt x="63" y="503"/>
                </a:lnTo>
                <a:lnTo>
                  <a:pt x="65" y="500"/>
                </a:lnTo>
                <a:lnTo>
                  <a:pt x="64" y="500"/>
                </a:lnTo>
                <a:lnTo>
                  <a:pt x="57" y="493"/>
                </a:lnTo>
                <a:lnTo>
                  <a:pt x="57" y="492"/>
                </a:lnTo>
                <a:lnTo>
                  <a:pt x="59" y="490"/>
                </a:lnTo>
                <a:lnTo>
                  <a:pt x="58" y="488"/>
                </a:lnTo>
                <a:lnTo>
                  <a:pt x="56" y="489"/>
                </a:lnTo>
                <a:lnTo>
                  <a:pt x="56" y="492"/>
                </a:lnTo>
                <a:lnTo>
                  <a:pt x="51" y="488"/>
                </a:lnTo>
                <a:lnTo>
                  <a:pt x="49" y="481"/>
                </a:lnTo>
                <a:lnTo>
                  <a:pt x="48" y="481"/>
                </a:lnTo>
                <a:lnTo>
                  <a:pt x="51" y="473"/>
                </a:lnTo>
                <a:lnTo>
                  <a:pt x="49" y="465"/>
                </a:lnTo>
                <a:lnTo>
                  <a:pt x="50" y="462"/>
                </a:lnTo>
                <a:lnTo>
                  <a:pt x="49" y="463"/>
                </a:lnTo>
                <a:lnTo>
                  <a:pt x="48" y="461"/>
                </a:lnTo>
                <a:lnTo>
                  <a:pt x="46" y="462"/>
                </a:lnTo>
                <a:lnTo>
                  <a:pt x="48" y="458"/>
                </a:lnTo>
                <a:lnTo>
                  <a:pt x="49" y="461"/>
                </a:lnTo>
                <a:lnTo>
                  <a:pt x="49" y="460"/>
                </a:lnTo>
                <a:lnTo>
                  <a:pt x="48" y="456"/>
                </a:lnTo>
                <a:lnTo>
                  <a:pt x="49" y="451"/>
                </a:lnTo>
                <a:lnTo>
                  <a:pt x="45" y="450"/>
                </a:lnTo>
                <a:lnTo>
                  <a:pt x="45" y="448"/>
                </a:lnTo>
                <a:lnTo>
                  <a:pt x="44" y="447"/>
                </a:lnTo>
                <a:lnTo>
                  <a:pt x="44" y="449"/>
                </a:lnTo>
                <a:lnTo>
                  <a:pt x="44" y="451"/>
                </a:lnTo>
                <a:lnTo>
                  <a:pt x="41" y="453"/>
                </a:lnTo>
                <a:lnTo>
                  <a:pt x="43" y="451"/>
                </a:lnTo>
                <a:lnTo>
                  <a:pt x="43" y="450"/>
                </a:lnTo>
                <a:lnTo>
                  <a:pt x="41" y="450"/>
                </a:lnTo>
                <a:lnTo>
                  <a:pt x="41" y="453"/>
                </a:lnTo>
                <a:lnTo>
                  <a:pt x="40" y="452"/>
                </a:lnTo>
                <a:lnTo>
                  <a:pt x="41" y="454"/>
                </a:lnTo>
                <a:lnTo>
                  <a:pt x="40" y="454"/>
                </a:lnTo>
                <a:lnTo>
                  <a:pt x="40" y="459"/>
                </a:lnTo>
                <a:lnTo>
                  <a:pt x="39" y="453"/>
                </a:lnTo>
                <a:lnTo>
                  <a:pt x="39" y="452"/>
                </a:lnTo>
                <a:lnTo>
                  <a:pt x="37" y="450"/>
                </a:lnTo>
                <a:lnTo>
                  <a:pt x="39" y="460"/>
                </a:lnTo>
                <a:lnTo>
                  <a:pt x="37" y="464"/>
                </a:lnTo>
                <a:lnTo>
                  <a:pt x="37" y="468"/>
                </a:lnTo>
                <a:lnTo>
                  <a:pt x="35" y="471"/>
                </a:lnTo>
                <a:lnTo>
                  <a:pt x="33" y="470"/>
                </a:lnTo>
                <a:lnTo>
                  <a:pt x="32" y="467"/>
                </a:lnTo>
                <a:lnTo>
                  <a:pt x="32" y="468"/>
                </a:lnTo>
                <a:lnTo>
                  <a:pt x="30" y="468"/>
                </a:lnTo>
                <a:lnTo>
                  <a:pt x="31" y="469"/>
                </a:lnTo>
                <a:lnTo>
                  <a:pt x="31" y="470"/>
                </a:lnTo>
                <a:lnTo>
                  <a:pt x="32" y="469"/>
                </a:lnTo>
                <a:lnTo>
                  <a:pt x="35" y="472"/>
                </a:lnTo>
                <a:lnTo>
                  <a:pt x="35" y="475"/>
                </a:lnTo>
                <a:lnTo>
                  <a:pt x="33" y="479"/>
                </a:lnTo>
                <a:lnTo>
                  <a:pt x="32" y="491"/>
                </a:lnTo>
                <a:lnTo>
                  <a:pt x="30" y="498"/>
                </a:lnTo>
                <a:lnTo>
                  <a:pt x="29" y="497"/>
                </a:lnTo>
                <a:lnTo>
                  <a:pt x="30" y="495"/>
                </a:lnTo>
                <a:lnTo>
                  <a:pt x="29" y="496"/>
                </a:lnTo>
                <a:lnTo>
                  <a:pt x="28" y="495"/>
                </a:lnTo>
                <a:lnTo>
                  <a:pt x="28" y="497"/>
                </a:lnTo>
                <a:lnTo>
                  <a:pt x="25" y="498"/>
                </a:lnTo>
                <a:lnTo>
                  <a:pt x="26" y="496"/>
                </a:lnTo>
                <a:lnTo>
                  <a:pt x="25" y="495"/>
                </a:lnTo>
                <a:lnTo>
                  <a:pt x="27" y="492"/>
                </a:lnTo>
                <a:lnTo>
                  <a:pt x="23" y="493"/>
                </a:lnTo>
                <a:lnTo>
                  <a:pt x="16" y="490"/>
                </a:lnTo>
                <a:lnTo>
                  <a:pt x="14" y="492"/>
                </a:lnTo>
                <a:lnTo>
                  <a:pt x="14" y="489"/>
                </a:lnTo>
                <a:lnTo>
                  <a:pt x="10" y="488"/>
                </a:lnTo>
                <a:lnTo>
                  <a:pt x="8" y="490"/>
                </a:lnTo>
                <a:lnTo>
                  <a:pt x="6" y="490"/>
                </a:lnTo>
                <a:lnTo>
                  <a:pt x="0" y="333"/>
                </a:lnTo>
                <a:lnTo>
                  <a:pt x="1" y="320"/>
                </a:lnTo>
                <a:lnTo>
                  <a:pt x="1" y="315"/>
                </a:lnTo>
                <a:lnTo>
                  <a:pt x="3" y="290"/>
                </a:lnTo>
                <a:lnTo>
                  <a:pt x="6" y="266"/>
                </a:lnTo>
                <a:lnTo>
                  <a:pt x="6" y="262"/>
                </a:lnTo>
                <a:lnTo>
                  <a:pt x="9" y="235"/>
                </a:lnTo>
                <a:lnTo>
                  <a:pt x="9" y="232"/>
                </a:lnTo>
                <a:lnTo>
                  <a:pt x="13" y="202"/>
                </a:lnTo>
                <a:lnTo>
                  <a:pt x="13" y="197"/>
                </a:lnTo>
                <a:lnTo>
                  <a:pt x="16" y="168"/>
                </a:lnTo>
                <a:lnTo>
                  <a:pt x="16" y="165"/>
                </a:lnTo>
                <a:lnTo>
                  <a:pt x="17" y="160"/>
                </a:lnTo>
                <a:lnTo>
                  <a:pt x="17" y="155"/>
                </a:lnTo>
                <a:lnTo>
                  <a:pt x="17" y="154"/>
                </a:lnTo>
                <a:lnTo>
                  <a:pt x="17" y="152"/>
                </a:lnTo>
                <a:lnTo>
                  <a:pt x="20" y="120"/>
                </a:lnTo>
                <a:lnTo>
                  <a:pt x="21" y="120"/>
                </a:lnTo>
                <a:lnTo>
                  <a:pt x="21" y="118"/>
                </a:lnTo>
                <a:lnTo>
                  <a:pt x="22" y="108"/>
                </a:lnTo>
                <a:lnTo>
                  <a:pt x="22" y="107"/>
                </a:lnTo>
                <a:lnTo>
                  <a:pt x="22" y="104"/>
                </a:lnTo>
                <a:lnTo>
                  <a:pt x="26" y="70"/>
                </a:lnTo>
                <a:lnTo>
                  <a:pt x="27" y="61"/>
                </a:lnTo>
                <a:lnTo>
                  <a:pt x="28" y="57"/>
                </a:lnTo>
                <a:lnTo>
                  <a:pt x="28" y="50"/>
                </a:lnTo>
                <a:lnTo>
                  <a:pt x="28" y="49"/>
                </a:lnTo>
                <a:lnTo>
                  <a:pt x="31" y="29"/>
                </a:lnTo>
                <a:lnTo>
                  <a:pt x="32" y="13"/>
                </a:lnTo>
                <a:lnTo>
                  <a:pt x="32" y="10"/>
                </a:lnTo>
                <a:lnTo>
                  <a:pt x="31" y="10"/>
                </a:lnTo>
                <a:lnTo>
                  <a:pt x="29" y="9"/>
                </a:lnTo>
                <a:lnTo>
                  <a:pt x="27" y="6"/>
                </a:lnTo>
                <a:lnTo>
                  <a:pt x="24" y="0"/>
                </a:lnTo>
                <a:lnTo>
                  <a:pt x="256"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7" name="Freeform 583"/>
          <p:cNvSpPr>
            <a:spLocks/>
          </p:cNvSpPr>
          <p:nvPr/>
        </p:nvSpPr>
        <p:spPr bwMode="auto">
          <a:xfrm>
            <a:off x="6059488" y="5227638"/>
            <a:ext cx="12700" cy="12700"/>
          </a:xfrm>
          <a:custGeom>
            <a:avLst/>
            <a:gdLst>
              <a:gd name="T0" fmla="*/ 2147483647 w 8"/>
              <a:gd name="T1" fmla="*/ 2147483647 h 8"/>
              <a:gd name="T2" fmla="*/ 2147483647 w 8"/>
              <a:gd name="T3" fmla="*/ 0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0 w 8"/>
              <a:gd name="T17" fmla="*/ 2147483647 h 8"/>
              <a:gd name="T18" fmla="*/ 2147483647 w 8"/>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3" y="1"/>
                </a:moveTo>
                <a:lnTo>
                  <a:pt x="4" y="0"/>
                </a:lnTo>
                <a:lnTo>
                  <a:pt x="8" y="1"/>
                </a:lnTo>
                <a:lnTo>
                  <a:pt x="8" y="2"/>
                </a:lnTo>
                <a:lnTo>
                  <a:pt x="4" y="4"/>
                </a:lnTo>
                <a:lnTo>
                  <a:pt x="1" y="8"/>
                </a:lnTo>
                <a:lnTo>
                  <a:pt x="2" y="6"/>
                </a:lnTo>
                <a:lnTo>
                  <a:pt x="1" y="6"/>
                </a:lnTo>
                <a:lnTo>
                  <a:pt x="0" y="4"/>
                </a:lnTo>
                <a:lnTo>
                  <a:pt x="3"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8" name="Freeform 584"/>
          <p:cNvSpPr>
            <a:spLocks/>
          </p:cNvSpPr>
          <p:nvPr/>
        </p:nvSpPr>
        <p:spPr bwMode="auto">
          <a:xfrm>
            <a:off x="6061075" y="5232400"/>
            <a:ext cx="7938" cy="11113"/>
          </a:xfrm>
          <a:custGeom>
            <a:avLst/>
            <a:gdLst>
              <a:gd name="T0" fmla="*/ 2147483647 w 5"/>
              <a:gd name="T1" fmla="*/ 2147483647 h 7"/>
              <a:gd name="T2" fmla="*/ 0 w 5"/>
              <a:gd name="T3" fmla="*/ 2147483647 h 7"/>
              <a:gd name="T4" fmla="*/ 2147483647 w 5"/>
              <a:gd name="T5" fmla="*/ 2147483647 h 7"/>
              <a:gd name="T6" fmla="*/ 2147483647 w 5"/>
              <a:gd name="T7" fmla="*/ 0 h 7"/>
              <a:gd name="T8" fmla="*/ 2147483647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7">
                <a:moveTo>
                  <a:pt x="1" y="7"/>
                </a:moveTo>
                <a:lnTo>
                  <a:pt x="0" y="7"/>
                </a:lnTo>
                <a:lnTo>
                  <a:pt x="3" y="1"/>
                </a:lnTo>
                <a:lnTo>
                  <a:pt x="5" y="0"/>
                </a:lnTo>
                <a:lnTo>
                  <a:pt x="5" y="4"/>
                </a:lnTo>
                <a:lnTo>
                  <a:pt x="4" y="7"/>
                </a:lnTo>
                <a:lnTo>
                  <a:pt x="2" y="6"/>
                </a:lnTo>
                <a:lnTo>
                  <a:pt x="4" y="5"/>
                </a:lnTo>
                <a:lnTo>
                  <a:pt x="2" y="3"/>
                </a:lnTo>
                <a:lnTo>
                  <a:pt x="1"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9" name="Freeform 585"/>
          <p:cNvSpPr>
            <a:spLocks/>
          </p:cNvSpPr>
          <p:nvPr/>
        </p:nvSpPr>
        <p:spPr bwMode="auto">
          <a:xfrm>
            <a:off x="6051550" y="5270500"/>
            <a:ext cx="7938" cy="9525"/>
          </a:xfrm>
          <a:custGeom>
            <a:avLst/>
            <a:gdLst>
              <a:gd name="T0" fmla="*/ 2147483647 w 5"/>
              <a:gd name="T1" fmla="*/ 2147483647 h 6"/>
              <a:gd name="T2" fmla="*/ 0 w 5"/>
              <a:gd name="T3" fmla="*/ 2147483647 h 6"/>
              <a:gd name="T4" fmla="*/ 2147483647 w 5"/>
              <a:gd name="T5" fmla="*/ 0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4" y="6"/>
                </a:moveTo>
                <a:lnTo>
                  <a:pt x="0" y="4"/>
                </a:lnTo>
                <a:lnTo>
                  <a:pt x="2" y="0"/>
                </a:lnTo>
                <a:lnTo>
                  <a:pt x="5" y="3"/>
                </a:lnTo>
                <a:lnTo>
                  <a:pt x="4"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0" name="Freeform 586"/>
          <p:cNvSpPr>
            <a:spLocks/>
          </p:cNvSpPr>
          <p:nvPr/>
        </p:nvSpPr>
        <p:spPr bwMode="auto">
          <a:xfrm>
            <a:off x="6019800" y="5313363"/>
            <a:ext cx="30163" cy="4762"/>
          </a:xfrm>
          <a:custGeom>
            <a:avLst/>
            <a:gdLst>
              <a:gd name="T0" fmla="*/ 0 w 19"/>
              <a:gd name="T1" fmla="*/ 2147483647 h 3"/>
              <a:gd name="T2" fmla="*/ 2147483647 w 19"/>
              <a:gd name="T3" fmla="*/ 0 h 3"/>
              <a:gd name="T4" fmla="*/ 2147483647 w 19"/>
              <a:gd name="T5" fmla="*/ 2147483647 h 3"/>
              <a:gd name="T6" fmla="*/ 0 w 19"/>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
                <a:moveTo>
                  <a:pt x="0" y="3"/>
                </a:moveTo>
                <a:lnTo>
                  <a:pt x="15" y="0"/>
                </a:lnTo>
                <a:lnTo>
                  <a:pt x="19" y="1"/>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1" name="Freeform 587"/>
          <p:cNvSpPr>
            <a:spLocks/>
          </p:cNvSpPr>
          <p:nvPr/>
        </p:nvSpPr>
        <p:spPr bwMode="auto">
          <a:xfrm>
            <a:off x="6003925" y="5294313"/>
            <a:ext cx="1588" cy="4762"/>
          </a:xfrm>
          <a:custGeom>
            <a:avLst/>
            <a:gdLst>
              <a:gd name="T0" fmla="*/ 0 w 1"/>
              <a:gd name="T1" fmla="*/ 0 h 3"/>
              <a:gd name="T2" fmla="*/ 2147483647 w 1"/>
              <a:gd name="T3" fmla="*/ 2147483647 h 3"/>
              <a:gd name="T4" fmla="*/ 0 w 1"/>
              <a:gd name="T5" fmla="*/ 2147483647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1" y="2"/>
                </a:lnTo>
                <a:lnTo>
                  <a:pt x="0" y="3"/>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2" name="Freeform 588"/>
          <p:cNvSpPr>
            <a:spLocks/>
          </p:cNvSpPr>
          <p:nvPr/>
        </p:nvSpPr>
        <p:spPr bwMode="auto">
          <a:xfrm>
            <a:off x="6045200" y="5318125"/>
            <a:ext cx="3175" cy="1588"/>
          </a:xfrm>
          <a:custGeom>
            <a:avLst/>
            <a:gdLst>
              <a:gd name="T0" fmla="*/ 2147483647 w 2"/>
              <a:gd name="T1" fmla="*/ 2147483647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3" name="Freeform 589"/>
          <p:cNvSpPr>
            <a:spLocks/>
          </p:cNvSpPr>
          <p:nvPr/>
        </p:nvSpPr>
        <p:spPr bwMode="auto">
          <a:xfrm>
            <a:off x="6054725" y="5245100"/>
            <a:ext cx="1588" cy="1588"/>
          </a:xfrm>
          <a:custGeom>
            <a:avLst/>
            <a:gdLst>
              <a:gd name="T0" fmla="*/ 2147483647 w 1"/>
              <a:gd name="T1" fmla="*/ 2147483647 h 1"/>
              <a:gd name="T2" fmla="*/ 0 w 1"/>
              <a:gd name="T3" fmla="*/ 2147483647 h 1"/>
              <a:gd name="T4" fmla="*/ 2147483647 w 1"/>
              <a:gd name="T5" fmla="*/ 0 h 1"/>
              <a:gd name="T6" fmla="*/ 2147483647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4" name="Freeform 590"/>
          <p:cNvSpPr>
            <a:spLocks/>
          </p:cNvSpPr>
          <p:nvPr/>
        </p:nvSpPr>
        <p:spPr bwMode="auto">
          <a:xfrm>
            <a:off x="6124575" y="5310188"/>
            <a:ext cx="1588" cy="1587"/>
          </a:xfrm>
          <a:custGeom>
            <a:avLst/>
            <a:gdLst>
              <a:gd name="T0" fmla="*/ 2147483647 w 1"/>
              <a:gd name="T1" fmla="*/ 0 h 1587"/>
              <a:gd name="T2" fmla="*/ 2147483647 w 1"/>
              <a:gd name="T3" fmla="*/ 0 h 1587"/>
              <a:gd name="T4" fmla="*/ 0 w 1"/>
              <a:gd name="T5" fmla="*/ 0 h 1587"/>
              <a:gd name="T6" fmla="*/ 2147483647 w 1"/>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7">
                <a:moveTo>
                  <a:pt x="1" y="0"/>
                </a:moveTo>
                <a:lnTo>
                  <a:pt x="1" y="0"/>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5" name="Rectangle 591"/>
          <p:cNvSpPr>
            <a:spLocks noChangeArrowheads="1"/>
          </p:cNvSpPr>
          <p:nvPr/>
        </p:nvSpPr>
        <p:spPr bwMode="auto">
          <a:xfrm>
            <a:off x="6188075" y="4819650"/>
            <a:ext cx="153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70000"/>
              </a:lnSpc>
              <a:spcBef>
                <a:spcPct val="10000"/>
              </a:spcBef>
              <a:buFontTx/>
              <a:buNone/>
            </a:pPr>
            <a:r>
              <a:rPr lang="en-US" altLang="en-US" sz="1000">
                <a:solidFill>
                  <a:srgbClr val="000000"/>
                </a:solidFill>
              </a:rPr>
              <a:t>AL</a:t>
            </a:r>
            <a:endParaRPr lang="en-US" altLang="en-US" sz="1000"/>
          </a:p>
        </p:txBody>
      </p:sp>
      <p:sp>
        <p:nvSpPr>
          <p:cNvPr id="6736" name="Freeform 592"/>
          <p:cNvSpPr>
            <a:spLocks noEditPoints="1"/>
          </p:cNvSpPr>
          <p:nvPr/>
        </p:nvSpPr>
        <p:spPr bwMode="auto">
          <a:xfrm>
            <a:off x="6400800" y="4513263"/>
            <a:ext cx="674688" cy="782637"/>
          </a:xfrm>
          <a:custGeom>
            <a:avLst/>
            <a:gdLst>
              <a:gd name="T0" fmla="*/ 2147483647 w 425"/>
              <a:gd name="T1" fmla="*/ 2147483647 h 493"/>
              <a:gd name="T2" fmla="*/ 2147483647 w 425"/>
              <a:gd name="T3" fmla="*/ 2147483647 h 493"/>
              <a:gd name="T4" fmla="*/ 2147483647 w 425"/>
              <a:gd name="T5" fmla="*/ 2147483647 h 493"/>
              <a:gd name="T6" fmla="*/ 2147483647 w 425"/>
              <a:gd name="T7" fmla="*/ 2147483647 h 493"/>
              <a:gd name="T8" fmla="*/ 2147483647 w 425"/>
              <a:gd name="T9" fmla="*/ 2147483647 h 493"/>
              <a:gd name="T10" fmla="*/ 2147483647 w 425"/>
              <a:gd name="T11" fmla="*/ 2147483647 h 493"/>
              <a:gd name="T12" fmla="*/ 2147483647 w 425"/>
              <a:gd name="T13" fmla="*/ 2147483647 h 493"/>
              <a:gd name="T14" fmla="*/ 2147483647 w 425"/>
              <a:gd name="T15" fmla="*/ 2147483647 h 493"/>
              <a:gd name="T16" fmla="*/ 2147483647 w 425"/>
              <a:gd name="T17" fmla="*/ 2147483647 h 493"/>
              <a:gd name="T18" fmla="*/ 2147483647 w 425"/>
              <a:gd name="T19" fmla="*/ 2147483647 h 493"/>
              <a:gd name="T20" fmla="*/ 2147483647 w 425"/>
              <a:gd name="T21" fmla="*/ 2147483647 h 493"/>
              <a:gd name="T22" fmla="*/ 2147483647 w 425"/>
              <a:gd name="T23" fmla="*/ 2147483647 h 493"/>
              <a:gd name="T24" fmla="*/ 2147483647 w 425"/>
              <a:gd name="T25" fmla="*/ 2147483647 h 493"/>
              <a:gd name="T26" fmla="*/ 2147483647 w 425"/>
              <a:gd name="T27" fmla="*/ 2147483647 h 493"/>
              <a:gd name="T28" fmla="*/ 2147483647 w 425"/>
              <a:gd name="T29" fmla="*/ 2147483647 h 493"/>
              <a:gd name="T30" fmla="*/ 2147483647 w 425"/>
              <a:gd name="T31" fmla="*/ 2147483647 h 493"/>
              <a:gd name="T32" fmla="*/ 2147483647 w 425"/>
              <a:gd name="T33" fmla="*/ 2147483647 h 493"/>
              <a:gd name="T34" fmla="*/ 2147483647 w 425"/>
              <a:gd name="T35" fmla="*/ 2147483647 h 493"/>
              <a:gd name="T36" fmla="*/ 2147483647 w 425"/>
              <a:gd name="T37" fmla="*/ 2147483647 h 493"/>
              <a:gd name="T38" fmla="*/ 2147483647 w 425"/>
              <a:gd name="T39" fmla="*/ 2147483647 h 493"/>
              <a:gd name="T40" fmla="*/ 2147483647 w 425"/>
              <a:gd name="T41" fmla="*/ 2147483647 h 493"/>
              <a:gd name="T42" fmla="*/ 2147483647 w 425"/>
              <a:gd name="T43" fmla="*/ 2147483647 h 493"/>
              <a:gd name="T44" fmla="*/ 2147483647 w 425"/>
              <a:gd name="T45" fmla="*/ 2147483647 h 493"/>
              <a:gd name="T46" fmla="*/ 2147483647 w 425"/>
              <a:gd name="T47" fmla="*/ 2147483647 h 493"/>
              <a:gd name="T48" fmla="*/ 2147483647 w 425"/>
              <a:gd name="T49" fmla="*/ 2147483647 h 493"/>
              <a:gd name="T50" fmla="*/ 2147483647 w 425"/>
              <a:gd name="T51" fmla="*/ 2147483647 h 493"/>
              <a:gd name="T52" fmla="*/ 2147483647 w 425"/>
              <a:gd name="T53" fmla="*/ 2147483647 h 493"/>
              <a:gd name="T54" fmla="*/ 2147483647 w 425"/>
              <a:gd name="T55" fmla="*/ 2147483647 h 493"/>
              <a:gd name="T56" fmla="*/ 2147483647 w 425"/>
              <a:gd name="T57" fmla="*/ 2147483647 h 493"/>
              <a:gd name="T58" fmla="*/ 2147483647 w 425"/>
              <a:gd name="T59" fmla="*/ 2147483647 h 493"/>
              <a:gd name="T60" fmla="*/ 2147483647 w 425"/>
              <a:gd name="T61" fmla="*/ 2147483647 h 493"/>
              <a:gd name="T62" fmla="*/ 2147483647 w 425"/>
              <a:gd name="T63" fmla="*/ 2147483647 h 493"/>
              <a:gd name="T64" fmla="*/ 2147483647 w 425"/>
              <a:gd name="T65" fmla="*/ 2147483647 h 493"/>
              <a:gd name="T66" fmla="*/ 2147483647 w 425"/>
              <a:gd name="T67" fmla="*/ 2147483647 h 493"/>
              <a:gd name="T68" fmla="*/ 2147483647 w 425"/>
              <a:gd name="T69" fmla="*/ 2147483647 h 493"/>
              <a:gd name="T70" fmla="*/ 2147483647 w 425"/>
              <a:gd name="T71" fmla="*/ 2147483647 h 493"/>
              <a:gd name="T72" fmla="*/ 2147483647 w 425"/>
              <a:gd name="T73" fmla="*/ 2147483647 h 493"/>
              <a:gd name="T74" fmla="*/ 2147483647 w 425"/>
              <a:gd name="T75" fmla="*/ 2147483647 h 493"/>
              <a:gd name="T76" fmla="*/ 2147483647 w 425"/>
              <a:gd name="T77" fmla="*/ 2147483647 h 493"/>
              <a:gd name="T78" fmla="*/ 2147483647 w 425"/>
              <a:gd name="T79" fmla="*/ 2147483647 h 493"/>
              <a:gd name="T80" fmla="*/ 2147483647 w 425"/>
              <a:gd name="T81" fmla="*/ 2147483647 h 493"/>
              <a:gd name="T82" fmla="*/ 2147483647 w 425"/>
              <a:gd name="T83" fmla="*/ 2147483647 h 493"/>
              <a:gd name="T84" fmla="*/ 2147483647 w 425"/>
              <a:gd name="T85" fmla="*/ 2147483647 h 493"/>
              <a:gd name="T86" fmla="*/ 2147483647 w 425"/>
              <a:gd name="T87" fmla="*/ 2147483647 h 493"/>
              <a:gd name="T88" fmla="*/ 2147483647 w 425"/>
              <a:gd name="T89" fmla="*/ 2147483647 h 493"/>
              <a:gd name="T90" fmla="*/ 2147483647 w 425"/>
              <a:gd name="T91" fmla="*/ 2147483647 h 493"/>
              <a:gd name="T92" fmla="*/ 2147483647 w 425"/>
              <a:gd name="T93" fmla="*/ 2147483647 h 493"/>
              <a:gd name="T94" fmla="*/ 2147483647 w 425"/>
              <a:gd name="T95" fmla="*/ 2147483647 h 493"/>
              <a:gd name="T96" fmla="*/ 2147483647 w 425"/>
              <a:gd name="T97" fmla="*/ 2147483647 h 493"/>
              <a:gd name="T98" fmla="*/ 2147483647 w 425"/>
              <a:gd name="T99" fmla="*/ 2147483647 h 493"/>
              <a:gd name="T100" fmla="*/ 2147483647 w 425"/>
              <a:gd name="T101" fmla="*/ 2147483647 h 493"/>
              <a:gd name="T102" fmla="*/ 2147483647 w 425"/>
              <a:gd name="T103" fmla="*/ 2147483647 h 493"/>
              <a:gd name="T104" fmla="*/ 2147483647 w 425"/>
              <a:gd name="T105" fmla="*/ 2147483647 h 493"/>
              <a:gd name="T106" fmla="*/ 2147483647 w 425"/>
              <a:gd name="T107" fmla="*/ 2147483647 h 493"/>
              <a:gd name="T108" fmla="*/ 2147483647 w 425"/>
              <a:gd name="T109" fmla="*/ 2147483647 h 493"/>
              <a:gd name="T110" fmla="*/ 2147483647 w 425"/>
              <a:gd name="T111" fmla="*/ 2147483647 h 493"/>
              <a:gd name="T112" fmla="*/ 2147483647 w 425"/>
              <a:gd name="T113" fmla="*/ 2147483647 h 493"/>
              <a:gd name="T114" fmla="*/ 2147483647 w 425"/>
              <a:gd name="T115" fmla="*/ 2147483647 h 493"/>
              <a:gd name="T116" fmla="*/ 2147483647 w 425"/>
              <a:gd name="T117" fmla="*/ 2147483647 h 493"/>
              <a:gd name="T118" fmla="*/ 2147483647 w 425"/>
              <a:gd name="T119" fmla="*/ 2147483647 h 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5" h="493">
                <a:moveTo>
                  <a:pt x="0" y="0"/>
                </a:moveTo>
                <a:lnTo>
                  <a:pt x="115" y="0"/>
                </a:lnTo>
                <a:lnTo>
                  <a:pt x="223" y="0"/>
                </a:lnTo>
                <a:lnTo>
                  <a:pt x="223" y="1"/>
                </a:lnTo>
                <a:lnTo>
                  <a:pt x="222" y="3"/>
                </a:lnTo>
                <a:lnTo>
                  <a:pt x="222" y="4"/>
                </a:lnTo>
                <a:lnTo>
                  <a:pt x="222" y="5"/>
                </a:lnTo>
                <a:lnTo>
                  <a:pt x="221" y="5"/>
                </a:lnTo>
                <a:lnTo>
                  <a:pt x="221" y="6"/>
                </a:lnTo>
                <a:lnTo>
                  <a:pt x="222" y="7"/>
                </a:lnTo>
                <a:lnTo>
                  <a:pt x="221" y="7"/>
                </a:lnTo>
                <a:lnTo>
                  <a:pt x="220" y="7"/>
                </a:lnTo>
                <a:lnTo>
                  <a:pt x="220" y="8"/>
                </a:lnTo>
                <a:lnTo>
                  <a:pt x="219" y="8"/>
                </a:lnTo>
                <a:lnTo>
                  <a:pt x="219" y="7"/>
                </a:lnTo>
                <a:lnTo>
                  <a:pt x="218" y="8"/>
                </a:lnTo>
                <a:lnTo>
                  <a:pt x="218" y="9"/>
                </a:lnTo>
                <a:lnTo>
                  <a:pt x="217" y="9"/>
                </a:lnTo>
                <a:lnTo>
                  <a:pt x="216" y="11"/>
                </a:lnTo>
                <a:lnTo>
                  <a:pt x="215" y="11"/>
                </a:lnTo>
                <a:lnTo>
                  <a:pt x="214" y="12"/>
                </a:lnTo>
                <a:lnTo>
                  <a:pt x="214" y="13"/>
                </a:lnTo>
                <a:lnTo>
                  <a:pt x="213" y="13"/>
                </a:lnTo>
                <a:lnTo>
                  <a:pt x="213" y="12"/>
                </a:lnTo>
                <a:lnTo>
                  <a:pt x="213" y="13"/>
                </a:lnTo>
                <a:lnTo>
                  <a:pt x="212" y="12"/>
                </a:lnTo>
                <a:lnTo>
                  <a:pt x="212" y="13"/>
                </a:lnTo>
                <a:lnTo>
                  <a:pt x="211" y="13"/>
                </a:lnTo>
                <a:lnTo>
                  <a:pt x="211" y="14"/>
                </a:lnTo>
                <a:lnTo>
                  <a:pt x="210" y="15"/>
                </a:lnTo>
                <a:lnTo>
                  <a:pt x="210" y="16"/>
                </a:lnTo>
                <a:lnTo>
                  <a:pt x="208" y="17"/>
                </a:lnTo>
                <a:lnTo>
                  <a:pt x="208" y="18"/>
                </a:lnTo>
                <a:lnTo>
                  <a:pt x="208" y="19"/>
                </a:lnTo>
                <a:lnTo>
                  <a:pt x="207" y="19"/>
                </a:lnTo>
                <a:lnTo>
                  <a:pt x="206" y="19"/>
                </a:lnTo>
                <a:lnTo>
                  <a:pt x="206" y="20"/>
                </a:lnTo>
                <a:lnTo>
                  <a:pt x="205" y="19"/>
                </a:lnTo>
                <a:lnTo>
                  <a:pt x="205" y="21"/>
                </a:lnTo>
                <a:lnTo>
                  <a:pt x="204" y="22"/>
                </a:lnTo>
                <a:lnTo>
                  <a:pt x="204" y="23"/>
                </a:lnTo>
                <a:lnTo>
                  <a:pt x="204" y="26"/>
                </a:lnTo>
                <a:lnTo>
                  <a:pt x="203" y="27"/>
                </a:lnTo>
                <a:lnTo>
                  <a:pt x="201" y="28"/>
                </a:lnTo>
                <a:lnTo>
                  <a:pt x="201" y="29"/>
                </a:lnTo>
                <a:lnTo>
                  <a:pt x="201" y="30"/>
                </a:lnTo>
                <a:lnTo>
                  <a:pt x="201" y="32"/>
                </a:lnTo>
                <a:lnTo>
                  <a:pt x="202" y="34"/>
                </a:lnTo>
                <a:lnTo>
                  <a:pt x="204" y="35"/>
                </a:lnTo>
                <a:lnTo>
                  <a:pt x="205" y="35"/>
                </a:lnTo>
                <a:lnTo>
                  <a:pt x="206" y="36"/>
                </a:lnTo>
                <a:lnTo>
                  <a:pt x="207" y="37"/>
                </a:lnTo>
                <a:lnTo>
                  <a:pt x="207" y="38"/>
                </a:lnTo>
                <a:lnTo>
                  <a:pt x="207" y="37"/>
                </a:lnTo>
                <a:lnTo>
                  <a:pt x="209" y="38"/>
                </a:lnTo>
                <a:lnTo>
                  <a:pt x="210" y="38"/>
                </a:lnTo>
                <a:lnTo>
                  <a:pt x="210" y="39"/>
                </a:lnTo>
                <a:lnTo>
                  <a:pt x="211" y="40"/>
                </a:lnTo>
                <a:lnTo>
                  <a:pt x="212" y="41"/>
                </a:lnTo>
                <a:lnTo>
                  <a:pt x="214" y="41"/>
                </a:lnTo>
                <a:lnTo>
                  <a:pt x="215" y="42"/>
                </a:lnTo>
                <a:lnTo>
                  <a:pt x="218" y="42"/>
                </a:lnTo>
                <a:lnTo>
                  <a:pt x="217" y="43"/>
                </a:lnTo>
                <a:lnTo>
                  <a:pt x="218" y="44"/>
                </a:lnTo>
                <a:lnTo>
                  <a:pt x="218" y="45"/>
                </a:lnTo>
                <a:lnTo>
                  <a:pt x="219" y="45"/>
                </a:lnTo>
                <a:lnTo>
                  <a:pt x="220" y="46"/>
                </a:lnTo>
                <a:lnTo>
                  <a:pt x="222" y="47"/>
                </a:lnTo>
                <a:lnTo>
                  <a:pt x="223" y="49"/>
                </a:lnTo>
                <a:lnTo>
                  <a:pt x="224" y="49"/>
                </a:lnTo>
                <a:lnTo>
                  <a:pt x="225" y="50"/>
                </a:lnTo>
                <a:lnTo>
                  <a:pt x="226" y="53"/>
                </a:lnTo>
                <a:lnTo>
                  <a:pt x="227" y="54"/>
                </a:lnTo>
                <a:lnTo>
                  <a:pt x="228" y="54"/>
                </a:lnTo>
                <a:lnTo>
                  <a:pt x="230" y="55"/>
                </a:lnTo>
                <a:lnTo>
                  <a:pt x="231" y="56"/>
                </a:lnTo>
                <a:lnTo>
                  <a:pt x="232" y="56"/>
                </a:lnTo>
                <a:lnTo>
                  <a:pt x="234" y="55"/>
                </a:lnTo>
                <a:lnTo>
                  <a:pt x="236" y="55"/>
                </a:lnTo>
                <a:lnTo>
                  <a:pt x="240" y="55"/>
                </a:lnTo>
                <a:lnTo>
                  <a:pt x="242" y="55"/>
                </a:lnTo>
                <a:lnTo>
                  <a:pt x="243" y="56"/>
                </a:lnTo>
                <a:lnTo>
                  <a:pt x="243" y="58"/>
                </a:lnTo>
                <a:lnTo>
                  <a:pt x="244" y="58"/>
                </a:lnTo>
                <a:lnTo>
                  <a:pt x="245" y="61"/>
                </a:lnTo>
                <a:lnTo>
                  <a:pt x="246" y="63"/>
                </a:lnTo>
                <a:lnTo>
                  <a:pt x="248" y="69"/>
                </a:lnTo>
                <a:lnTo>
                  <a:pt x="249" y="70"/>
                </a:lnTo>
                <a:lnTo>
                  <a:pt x="250" y="71"/>
                </a:lnTo>
                <a:lnTo>
                  <a:pt x="251" y="73"/>
                </a:lnTo>
                <a:lnTo>
                  <a:pt x="251" y="75"/>
                </a:lnTo>
                <a:lnTo>
                  <a:pt x="253" y="77"/>
                </a:lnTo>
                <a:lnTo>
                  <a:pt x="254" y="78"/>
                </a:lnTo>
                <a:lnTo>
                  <a:pt x="255" y="79"/>
                </a:lnTo>
                <a:lnTo>
                  <a:pt x="256" y="82"/>
                </a:lnTo>
                <a:lnTo>
                  <a:pt x="256" y="85"/>
                </a:lnTo>
                <a:lnTo>
                  <a:pt x="256" y="86"/>
                </a:lnTo>
                <a:lnTo>
                  <a:pt x="257" y="87"/>
                </a:lnTo>
                <a:lnTo>
                  <a:pt x="257" y="88"/>
                </a:lnTo>
                <a:lnTo>
                  <a:pt x="257" y="89"/>
                </a:lnTo>
                <a:lnTo>
                  <a:pt x="258" y="92"/>
                </a:lnTo>
                <a:lnTo>
                  <a:pt x="259" y="93"/>
                </a:lnTo>
                <a:lnTo>
                  <a:pt x="261" y="93"/>
                </a:lnTo>
                <a:lnTo>
                  <a:pt x="262" y="94"/>
                </a:lnTo>
                <a:lnTo>
                  <a:pt x="264" y="97"/>
                </a:lnTo>
                <a:lnTo>
                  <a:pt x="264" y="98"/>
                </a:lnTo>
                <a:lnTo>
                  <a:pt x="264" y="99"/>
                </a:lnTo>
                <a:lnTo>
                  <a:pt x="265" y="100"/>
                </a:lnTo>
                <a:lnTo>
                  <a:pt x="266" y="101"/>
                </a:lnTo>
                <a:lnTo>
                  <a:pt x="268" y="104"/>
                </a:lnTo>
                <a:lnTo>
                  <a:pt x="268" y="105"/>
                </a:lnTo>
                <a:lnTo>
                  <a:pt x="269" y="107"/>
                </a:lnTo>
                <a:lnTo>
                  <a:pt x="270" y="107"/>
                </a:lnTo>
                <a:lnTo>
                  <a:pt x="272" y="113"/>
                </a:lnTo>
                <a:lnTo>
                  <a:pt x="273" y="114"/>
                </a:lnTo>
                <a:lnTo>
                  <a:pt x="274" y="114"/>
                </a:lnTo>
                <a:lnTo>
                  <a:pt x="275" y="114"/>
                </a:lnTo>
                <a:lnTo>
                  <a:pt x="277" y="115"/>
                </a:lnTo>
                <a:lnTo>
                  <a:pt x="280" y="118"/>
                </a:lnTo>
                <a:lnTo>
                  <a:pt x="283" y="121"/>
                </a:lnTo>
                <a:lnTo>
                  <a:pt x="287" y="123"/>
                </a:lnTo>
                <a:lnTo>
                  <a:pt x="289" y="124"/>
                </a:lnTo>
                <a:lnTo>
                  <a:pt x="291" y="125"/>
                </a:lnTo>
                <a:lnTo>
                  <a:pt x="293" y="127"/>
                </a:lnTo>
                <a:lnTo>
                  <a:pt x="295" y="129"/>
                </a:lnTo>
                <a:lnTo>
                  <a:pt x="295" y="130"/>
                </a:lnTo>
                <a:lnTo>
                  <a:pt x="296" y="131"/>
                </a:lnTo>
                <a:lnTo>
                  <a:pt x="297" y="131"/>
                </a:lnTo>
                <a:lnTo>
                  <a:pt x="297" y="132"/>
                </a:lnTo>
                <a:lnTo>
                  <a:pt x="299" y="134"/>
                </a:lnTo>
                <a:lnTo>
                  <a:pt x="301" y="137"/>
                </a:lnTo>
                <a:lnTo>
                  <a:pt x="301" y="139"/>
                </a:lnTo>
                <a:lnTo>
                  <a:pt x="304" y="143"/>
                </a:lnTo>
                <a:lnTo>
                  <a:pt x="304" y="144"/>
                </a:lnTo>
                <a:lnTo>
                  <a:pt x="304" y="145"/>
                </a:lnTo>
                <a:lnTo>
                  <a:pt x="304" y="147"/>
                </a:lnTo>
                <a:lnTo>
                  <a:pt x="305" y="148"/>
                </a:lnTo>
                <a:lnTo>
                  <a:pt x="306" y="148"/>
                </a:lnTo>
                <a:lnTo>
                  <a:pt x="306" y="149"/>
                </a:lnTo>
                <a:lnTo>
                  <a:pt x="308" y="149"/>
                </a:lnTo>
                <a:lnTo>
                  <a:pt x="308" y="150"/>
                </a:lnTo>
                <a:lnTo>
                  <a:pt x="309" y="151"/>
                </a:lnTo>
                <a:lnTo>
                  <a:pt x="310" y="151"/>
                </a:lnTo>
                <a:lnTo>
                  <a:pt x="311" y="151"/>
                </a:lnTo>
                <a:lnTo>
                  <a:pt x="312" y="151"/>
                </a:lnTo>
                <a:lnTo>
                  <a:pt x="314" y="152"/>
                </a:lnTo>
                <a:lnTo>
                  <a:pt x="316" y="153"/>
                </a:lnTo>
                <a:lnTo>
                  <a:pt x="317" y="154"/>
                </a:lnTo>
                <a:lnTo>
                  <a:pt x="319" y="157"/>
                </a:lnTo>
                <a:lnTo>
                  <a:pt x="320" y="157"/>
                </a:lnTo>
                <a:lnTo>
                  <a:pt x="321" y="158"/>
                </a:lnTo>
                <a:lnTo>
                  <a:pt x="322" y="159"/>
                </a:lnTo>
                <a:lnTo>
                  <a:pt x="322" y="160"/>
                </a:lnTo>
                <a:lnTo>
                  <a:pt x="322" y="162"/>
                </a:lnTo>
                <a:lnTo>
                  <a:pt x="323" y="162"/>
                </a:lnTo>
                <a:lnTo>
                  <a:pt x="328" y="165"/>
                </a:lnTo>
                <a:lnTo>
                  <a:pt x="329" y="166"/>
                </a:lnTo>
                <a:lnTo>
                  <a:pt x="329" y="167"/>
                </a:lnTo>
                <a:lnTo>
                  <a:pt x="329" y="168"/>
                </a:lnTo>
                <a:lnTo>
                  <a:pt x="328" y="169"/>
                </a:lnTo>
                <a:lnTo>
                  <a:pt x="329" y="170"/>
                </a:lnTo>
                <a:lnTo>
                  <a:pt x="330" y="170"/>
                </a:lnTo>
                <a:lnTo>
                  <a:pt x="330" y="171"/>
                </a:lnTo>
                <a:lnTo>
                  <a:pt x="329" y="171"/>
                </a:lnTo>
                <a:lnTo>
                  <a:pt x="328" y="170"/>
                </a:lnTo>
                <a:lnTo>
                  <a:pt x="328" y="171"/>
                </a:lnTo>
                <a:lnTo>
                  <a:pt x="327" y="171"/>
                </a:lnTo>
                <a:lnTo>
                  <a:pt x="326" y="171"/>
                </a:lnTo>
                <a:lnTo>
                  <a:pt x="328" y="173"/>
                </a:lnTo>
                <a:lnTo>
                  <a:pt x="328" y="174"/>
                </a:lnTo>
                <a:lnTo>
                  <a:pt x="328" y="175"/>
                </a:lnTo>
                <a:lnTo>
                  <a:pt x="327" y="175"/>
                </a:lnTo>
                <a:lnTo>
                  <a:pt x="326" y="175"/>
                </a:lnTo>
                <a:lnTo>
                  <a:pt x="327" y="177"/>
                </a:lnTo>
                <a:lnTo>
                  <a:pt x="328" y="178"/>
                </a:lnTo>
                <a:lnTo>
                  <a:pt x="329" y="180"/>
                </a:lnTo>
                <a:lnTo>
                  <a:pt x="330" y="180"/>
                </a:lnTo>
                <a:lnTo>
                  <a:pt x="330" y="179"/>
                </a:lnTo>
                <a:lnTo>
                  <a:pt x="331" y="180"/>
                </a:lnTo>
                <a:lnTo>
                  <a:pt x="332" y="181"/>
                </a:lnTo>
                <a:lnTo>
                  <a:pt x="332" y="182"/>
                </a:lnTo>
                <a:lnTo>
                  <a:pt x="332" y="181"/>
                </a:lnTo>
                <a:lnTo>
                  <a:pt x="333" y="181"/>
                </a:lnTo>
                <a:lnTo>
                  <a:pt x="334" y="181"/>
                </a:lnTo>
                <a:lnTo>
                  <a:pt x="334" y="182"/>
                </a:lnTo>
                <a:lnTo>
                  <a:pt x="335" y="181"/>
                </a:lnTo>
                <a:lnTo>
                  <a:pt x="335" y="182"/>
                </a:lnTo>
                <a:lnTo>
                  <a:pt x="335" y="183"/>
                </a:lnTo>
                <a:lnTo>
                  <a:pt x="334" y="183"/>
                </a:lnTo>
                <a:lnTo>
                  <a:pt x="334" y="184"/>
                </a:lnTo>
                <a:lnTo>
                  <a:pt x="336" y="185"/>
                </a:lnTo>
                <a:lnTo>
                  <a:pt x="336" y="186"/>
                </a:lnTo>
                <a:lnTo>
                  <a:pt x="335" y="186"/>
                </a:lnTo>
                <a:lnTo>
                  <a:pt x="335" y="188"/>
                </a:lnTo>
                <a:lnTo>
                  <a:pt x="338" y="190"/>
                </a:lnTo>
                <a:lnTo>
                  <a:pt x="339" y="192"/>
                </a:lnTo>
                <a:lnTo>
                  <a:pt x="341" y="192"/>
                </a:lnTo>
                <a:lnTo>
                  <a:pt x="341" y="191"/>
                </a:lnTo>
                <a:lnTo>
                  <a:pt x="342" y="191"/>
                </a:lnTo>
                <a:lnTo>
                  <a:pt x="343" y="193"/>
                </a:lnTo>
                <a:lnTo>
                  <a:pt x="342" y="195"/>
                </a:lnTo>
                <a:lnTo>
                  <a:pt x="343" y="197"/>
                </a:lnTo>
                <a:lnTo>
                  <a:pt x="344" y="199"/>
                </a:lnTo>
                <a:lnTo>
                  <a:pt x="346" y="201"/>
                </a:lnTo>
                <a:lnTo>
                  <a:pt x="348" y="202"/>
                </a:lnTo>
                <a:lnTo>
                  <a:pt x="352" y="204"/>
                </a:lnTo>
                <a:lnTo>
                  <a:pt x="353" y="205"/>
                </a:lnTo>
                <a:lnTo>
                  <a:pt x="356" y="204"/>
                </a:lnTo>
                <a:lnTo>
                  <a:pt x="356" y="205"/>
                </a:lnTo>
                <a:lnTo>
                  <a:pt x="357" y="206"/>
                </a:lnTo>
                <a:lnTo>
                  <a:pt x="357" y="205"/>
                </a:lnTo>
                <a:lnTo>
                  <a:pt x="357" y="206"/>
                </a:lnTo>
                <a:lnTo>
                  <a:pt x="357" y="207"/>
                </a:lnTo>
                <a:lnTo>
                  <a:pt x="359" y="207"/>
                </a:lnTo>
                <a:lnTo>
                  <a:pt x="360" y="208"/>
                </a:lnTo>
                <a:lnTo>
                  <a:pt x="361" y="208"/>
                </a:lnTo>
                <a:lnTo>
                  <a:pt x="361" y="210"/>
                </a:lnTo>
                <a:lnTo>
                  <a:pt x="362" y="210"/>
                </a:lnTo>
                <a:lnTo>
                  <a:pt x="363" y="210"/>
                </a:lnTo>
                <a:lnTo>
                  <a:pt x="365" y="211"/>
                </a:lnTo>
                <a:lnTo>
                  <a:pt x="365" y="213"/>
                </a:lnTo>
                <a:lnTo>
                  <a:pt x="366" y="213"/>
                </a:lnTo>
                <a:lnTo>
                  <a:pt x="367" y="214"/>
                </a:lnTo>
                <a:lnTo>
                  <a:pt x="366" y="214"/>
                </a:lnTo>
                <a:lnTo>
                  <a:pt x="367" y="214"/>
                </a:lnTo>
                <a:lnTo>
                  <a:pt x="367" y="215"/>
                </a:lnTo>
                <a:lnTo>
                  <a:pt x="367" y="217"/>
                </a:lnTo>
                <a:lnTo>
                  <a:pt x="367" y="218"/>
                </a:lnTo>
                <a:lnTo>
                  <a:pt x="365" y="218"/>
                </a:lnTo>
                <a:lnTo>
                  <a:pt x="365" y="219"/>
                </a:lnTo>
                <a:lnTo>
                  <a:pt x="366" y="220"/>
                </a:lnTo>
                <a:lnTo>
                  <a:pt x="366" y="222"/>
                </a:lnTo>
                <a:lnTo>
                  <a:pt x="367" y="222"/>
                </a:lnTo>
                <a:lnTo>
                  <a:pt x="368" y="224"/>
                </a:lnTo>
                <a:lnTo>
                  <a:pt x="368" y="225"/>
                </a:lnTo>
                <a:lnTo>
                  <a:pt x="369" y="225"/>
                </a:lnTo>
                <a:lnTo>
                  <a:pt x="369" y="226"/>
                </a:lnTo>
                <a:lnTo>
                  <a:pt x="368" y="226"/>
                </a:lnTo>
                <a:lnTo>
                  <a:pt x="368" y="227"/>
                </a:lnTo>
                <a:lnTo>
                  <a:pt x="369" y="228"/>
                </a:lnTo>
                <a:lnTo>
                  <a:pt x="369" y="227"/>
                </a:lnTo>
                <a:lnTo>
                  <a:pt x="370" y="227"/>
                </a:lnTo>
                <a:lnTo>
                  <a:pt x="370" y="228"/>
                </a:lnTo>
                <a:lnTo>
                  <a:pt x="370" y="229"/>
                </a:lnTo>
                <a:lnTo>
                  <a:pt x="370" y="231"/>
                </a:lnTo>
                <a:lnTo>
                  <a:pt x="371" y="230"/>
                </a:lnTo>
                <a:lnTo>
                  <a:pt x="371" y="231"/>
                </a:lnTo>
                <a:lnTo>
                  <a:pt x="372" y="231"/>
                </a:lnTo>
                <a:lnTo>
                  <a:pt x="373" y="232"/>
                </a:lnTo>
                <a:lnTo>
                  <a:pt x="373" y="233"/>
                </a:lnTo>
                <a:lnTo>
                  <a:pt x="373" y="234"/>
                </a:lnTo>
                <a:lnTo>
                  <a:pt x="373" y="235"/>
                </a:lnTo>
                <a:lnTo>
                  <a:pt x="373" y="237"/>
                </a:lnTo>
                <a:lnTo>
                  <a:pt x="373" y="238"/>
                </a:lnTo>
                <a:lnTo>
                  <a:pt x="374" y="240"/>
                </a:lnTo>
                <a:lnTo>
                  <a:pt x="374" y="241"/>
                </a:lnTo>
                <a:lnTo>
                  <a:pt x="375" y="242"/>
                </a:lnTo>
                <a:lnTo>
                  <a:pt x="374" y="243"/>
                </a:lnTo>
                <a:lnTo>
                  <a:pt x="374" y="244"/>
                </a:lnTo>
                <a:lnTo>
                  <a:pt x="373" y="245"/>
                </a:lnTo>
                <a:lnTo>
                  <a:pt x="373" y="246"/>
                </a:lnTo>
                <a:lnTo>
                  <a:pt x="374" y="247"/>
                </a:lnTo>
                <a:lnTo>
                  <a:pt x="375" y="248"/>
                </a:lnTo>
                <a:lnTo>
                  <a:pt x="375" y="250"/>
                </a:lnTo>
                <a:lnTo>
                  <a:pt x="376" y="251"/>
                </a:lnTo>
                <a:lnTo>
                  <a:pt x="374" y="253"/>
                </a:lnTo>
                <a:lnTo>
                  <a:pt x="374" y="254"/>
                </a:lnTo>
                <a:lnTo>
                  <a:pt x="374" y="255"/>
                </a:lnTo>
                <a:lnTo>
                  <a:pt x="377" y="258"/>
                </a:lnTo>
                <a:lnTo>
                  <a:pt x="378" y="258"/>
                </a:lnTo>
                <a:lnTo>
                  <a:pt x="379" y="259"/>
                </a:lnTo>
                <a:lnTo>
                  <a:pt x="379" y="260"/>
                </a:lnTo>
                <a:lnTo>
                  <a:pt x="382" y="261"/>
                </a:lnTo>
                <a:lnTo>
                  <a:pt x="384" y="261"/>
                </a:lnTo>
                <a:lnTo>
                  <a:pt x="385" y="261"/>
                </a:lnTo>
                <a:lnTo>
                  <a:pt x="386" y="261"/>
                </a:lnTo>
                <a:lnTo>
                  <a:pt x="386" y="263"/>
                </a:lnTo>
                <a:lnTo>
                  <a:pt x="387" y="264"/>
                </a:lnTo>
                <a:lnTo>
                  <a:pt x="388" y="265"/>
                </a:lnTo>
                <a:lnTo>
                  <a:pt x="390" y="265"/>
                </a:lnTo>
                <a:lnTo>
                  <a:pt x="390" y="266"/>
                </a:lnTo>
                <a:lnTo>
                  <a:pt x="390" y="267"/>
                </a:lnTo>
                <a:lnTo>
                  <a:pt x="392" y="270"/>
                </a:lnTo>
                <a:lnTo>
                  <a:pt x="394" y="271"/>
                </a:lnTo>
                <a:lnTo>
                  <a:pt x="394" y="272"/>
                </a:lnTo>
                <a:lnTo>
                  <a:pt x="393" y="273"/>
                </a:lnTo>
                <a:lnTo>
                  <a:pt x="393" y="274"/>
                </a:lnTo>
                <a:lnTo>
                  <a:pt x="393" y="276"/>
                </a:lnTo>
                <a:lnTo>
                  <a:pt x="395" y="278"/>
                </a:lnTo>
                <a:lnTo>
                  <a:pt x="395" y="279"/>
                </a:lnTo>
                <a:lnTo>
                  <a:pt x="395" y="280"/>
                </a:lnTo>
                <a:lnTo>
                  <a:pt x="395" y="281"/>
                </a:lnTo>
                <a:lnTo>
                  <a:pt x="396" y="282"/>
                </a:lnTo>
                <a:lnTo>
                  <a:pt x="397" y="282"/>
                </a:lnTo>
                <a:lnTo>
                  <a:pt x="397" y="283"/>
                </a:lnTo>
                <a:lnTo>
                  <a:pt x="397" y="284"/>
                </a:lnTo>
                <a:lnTo>
                  <a:pt x="398" y="283"/>
                </a:lnTo>
                <a:lnTo>
                  <a:pt x="399" y="285"/>
                </a:lnTo>
                <a:lnTo>
                  <a:pt x="399" y="288"/>
                </a:lnTo>
                <a:lnTo>
                  <a:pt x="400" y="288"/>
                </a:lnTo>
                <a:lnTo>
                  <a:pt x="400" y="290"/>
                </a:lnTo>
                <a:lnTo>
                  <a:pt x="400" y="291"/>
                </a:lnTo>
                <a:lnTo>
                  <a:pt x="399" y="291"/>
                </a:lnTo>
                <a:lnTo>
                  <a:pt x="398" y="291"/>
                </a:lnTo>
                <a:lnTo>
                  <a:pt x="398" y="292"/>
                </a:lnTo>
                <a:lnTo>
                  <a:pt x="398" y="294"/>
                </a:lnTo>
                <a:lnTo>
                  <a:pt x="397" y="294"/>
                </a:lnTo>
                <a:lnTo>
                  <a:pt x="397" y="295"/>
                </a:lnTo>
                <a:lnTo>
                  <a:pt x="398" y="296"/>
                </a:lnTo>
                <a:lnTo>
                  <a:pt x="398" y="297"/>
                </a:lnTo>
                <a:lnTo>
                  <a:pt x="399" y="297"/>
                </a:lnTo>
                <a:lnTo>
                  <a:pt x="399" y="298"/>
                </a:lnTo>
                <a:lnTo>
                  <a:pt x="400" y="298"/>
                </a:lnTo>
                <a:lnTo>
                  <a:pt x="400" y="299"/>
                </a:lnTo>
                <a:lnTo>
                  <a:pt x="401" y="300"/>
                </a:lnTo>
                <a:lnTo>
                  <a:pt x="401" y="301"/>
                </a:lnTo>
                <a:lnTo>
                  <a:pt x="401" y="302"/>
                </a:lnTo>
                <a:lnTo>
                  <a:pt x="400" y="302"/>
                </a:lnTo>
                <a:lnTo>
                  <a:pt x="400" y="303"/>
                </a:lnTo>
                <a:lnTo>
                  <a:pt x="400" y="304"/>
                </a:lnTo>
                <a:lnTo>
                  <a:pt x="401" y="304"/>
                </a:lnTo>
                <a:lnTo>
                  <a:pt x="401" y="305"/>
                </a:lnTo>
                <a:lnTo>
                  <a:pt x="401" y="306"/>
                </a:lnTo>
                <a:lnTo>
                  <a:pt x="401" y="307"/>
                </a:lnTo>
                <a:lnTo>
                  <a:pt x="401" y="309"/>
                </a:lnTo>
                <a:lnTo>
                  <a:pt x="404" y="310"/>
                </a:lnTo>
                <a:lnTo>
                  <a:pt x="405" y="311"/>
                </a:lnTo>
                <a:lnTo>
                  <a:pt x="407" y="310"/>
                </a:lnTo>
                <a:lnTo>
                  <a:pt x="409" y="310"/>
                </a:lnTo>
                <a:lnTo>
                  <a:pt x="412" y="310"/>
                </a:lnTo>
                <a:lnTo>
                  <a:pt x="412" y="312"/>
                </a:lnTo>
                <a:lnTo>
                  <a:pt x="413" y="313"/>
                </a:lnTo>
                <a:lnTo>
                  <a:pt x="414" y="313"/>
                </a:lnTo>
                <a:lnTo>
                  <a:pt x="415" y="313"/>
                </a:lnTo>
                <a:lnTo>
                  <a:pt x="416" y="314"/>
                </a:lnTo>
                <a:lnTo>
                  <a:pt x="420" y="315"/>
                </a:lnTo>
                <a:lnTo>
                  <a:pt x="421" y="319"/>
                </a:lnTo>
                <a:lnTo>
                  <a:pt x="425" y="318"/>
                </a:lnTo>
                <a:lnTo>
                  <a:pt x="425" y="320"/>
                </a:lnTo>
                <a:lnTo>
                  <a:pt x="424" y="322"/>
                </a:lnTo>
                <a:lnTo>
                  <a:pt x="424" y="323"/>
                </a:lnTo>
                <a:lnTo>
                  <a:pt x="418" y="326"/>
                </a:lnTo>
                <a:lnTo>
                  <a:pt x="418" y="324"/>
                </a:lnTo>
                <a:lnTo>
                  <a:pt x="418" y="322"/>
                </a:lnTo>
                <a:lnTo>
                  <a:pt x="416" y="324"/>
                </a:lnTo>
                <a:lnTo>
                  <a:pt x="415" y="323"/>
                </a:lnTo>
                <a:lnTo>
                  <a:pt x="416" y="325"/>
                </a:lnTo>
                <a:lnTo>
                  <a:pt x="412" y="326"/>
                </a:lnTo>
                <a:lnTo>
                  <a:pt x="412" y="329"/>
                </a:lnTo>
                <a:lnTo>
                  <a:pt x="418" y="330"/>
                </a:lnTo>
                <a:lnTo>
                  <a:pt x="417" y="331"/>
                </a:lnTo>
                <a:lnTo>
                  <a:pt x="412" y="335"/>
                </a:lnTo>
                <a:lnTo>
                  <a:pt x="403" y="333"/>
                </a:lnTo>
                <a:lnTo>
                  <a:pt x="404" y="334"/>
                </a:lnTo>
                <a:lnTo>
                  <a:pt x="403" y="336"/>
                </a:lnTo>
                <a:lnTo>
                  <a:pt x="404" y="337"/>
                </a:lnTo>
                <a:lnTo>
                  <a:pt x="408" y="340"/>
                </a:lnTo>
                <a:lnTo>
                  <a:pt x="406" y="345"/>
                </a:lnTo>
                <a:lnTo>
                  <a:pt x="400" y="350"/>
                </a:lnTo>
                <a:lnTo>
                  <a:pt x="396" y="346"/>
                </a:lnTo>
                <a:lnTo>
                  <a:pt x="397" y="349"/>
                </a:lnTo>
                <a:lnTo>
                  <a:pt x="393" y="348"/>
                </a:lnTo>
                <a:lnTo>
                  <a:pt x="395" y="354"/>
                </a:lnTo>
                <a:lnTo>
                  <a:pt x="399" y="352"/>
                </a:lnTo>
                <a:lnTo>
                  <a:pt x="400" y="360"/>
                </a:lnTo>
                <a:lnTo>
                  <a:pt x="395" y="367"/>
                </a:lnTo>
                <a:lnTo>
                  <a:pt x="395" y="363"/>
                </a:lnTo>
                <a:lnTo>
                  <a:pt x="394" y="363"/>
                </a:lnTo>
                <a:lnTo>
                  <a:pt x="390" y="359"/>
                </a:lnTo>
                <a:lnTo>
                  <a:pt x="389" y="360"/>
                </a:lnTo>
                <a:lnTo>
                  <a:pt x="391" y="363"/>
                </a:lnTo>
                <a:lnTo>
                  <a:pt x="393" y="363"/>
                </a:lnTo>
                <a:lnTo>
                  <a:pt x="394" y="365"/>
                </a:lnTo>
                <a:lnTo>
                  <a:pt x="392" y="367"/>
                </a:lnTo>
                <a:lnTo>
                  <a:pt x="389" y="367"/>
                </a:lnTo>
                <a:lnTo>
                  <a:pt x="388" y="371"/>
                </a:lnTo>
                <a:lnTo>
                  <a:pt x="392" y="371"/>
                </a:lnTo>
                <a:lnTo>
                  <a:pt x="394" y="370"/>
                </a:lnTo>
                <a:lnTo>
                  <a:pt x="396" y="371"/>
                </a:lnTo>
                <a:lnTo>
                  <a:pt x="387" y="385"/>
                </a:lnTo>
                <a:lnTo>
                  <a:pt x="385" y="384"/>
                </a:lnTo>
                <a:lnTo>
                  <a:pt x="385" y="387"/>
                </a:lnTo>
                <a:lnTo>
                  <a:pt x="386" y="388"/>
                </a:lnTo>
                <a:lnTo>
                  <a:pt x="386" y="390"/>
                </a:lnTo>
                <a:lnTo>
                  <a:pt x="385" y="393"/>
                </a:lnTo>
                <a:lnTo>
                  <a:pt x="386" y="398"/>
                </a:lnTo>
                <a:lnTo>
                  <a:pt x="386" y="400"/>
                </a:lnTo>
                <a:lnTo>
                  <a:pt x="377" y="411"/>
                </a:lnTo>
                <a:lnTo>
                  <a:pt x="375" y="411"/>
                </a:lnTo>
                <a:lnTo>
                  <a:pt x="375" y="408"/>
                </a:lnTo>
                <a:lnTo>
                  <a:pt x="373" y="408"/>
                </a:lnTo>
                <a:lnTo>
                  <a:pt x="372" y="413"/>
                </a:lnTo>
                <a:lnTo>
                  <a:pt x="369" y="414"/>
                </a:lnTo>
                <a:lnTo>
                  <a:pt x="370" y="416"/>
                </a:lnTo>
                <a:lnTo>
                  <a:pt x="372" y="416"/>
                </a:lnTo>
                <a:lnTo>
                  <a:pt x="374" y="413"/>
                </a:lnTo>
                <a:lnTo>
                  <a:pt x="375" y="414"/>
                </a:lnTo>
                <a:lnTo>
                  <a:pt x="375" y="419"/>
                </a:lnTo>
                <a:lnTo>
                  <a:pt x="374" y="424"/>
                </a:lnTo>
                <a:lnTo>
                  <a:pt x="371" y="424"/>
                </a:lnTo>
                <a:lnTo>
                  <a:pt x="368" y="427"/>
                </a:lnTo>
                <a:lnTo>
                  <a:pt x="369" y="429"/>
                </a:lnTo>
                <a:lnTo>
                  <a:pt x="371" y="429"/>
                </a:lnTo>
                <a:lnTo>
                  <a:pt x="373" y="432"/>
                </a:lnTo>
                <a:lnTo>
                  <a:pt x="375" y="428"/>
                </a:lnTo>
                <a:lnTo>
                  <a:pt x="375" y="431"/>
                </a:lnTo>
                <a:lnTo>
                  <a:pt x="374" y="433"/>
                </a:lnTo>
                <a:lnTo>
                  <a:pt x="376" y="432"/>
                </a:lnTo>
                <a:lnTo>
                  <a:pt x="374" y="441"/>
                </a:lnTo>
                <a:lnTo>
                  <a:pt x="370" y="451"/>
                </a:lnTo>
                <a:lnTo>
                  <a:pt x="371" y="456"/>
                </a:lnTo>
                <a:lnTo>
                  <a:pt x="369" y="456"/>
                </a:lnTo>
                <a:lnTo>
                  <a:pt x="367" y="454"/>
                </a:lnTo>
                <a:lnTo>
                  <a:pt x="364" y="455"/>
                </a:lnTo>
                <a:lnTo>
                  <a:pt x="364" y="456"/>
                </a:lnTo>
                <a:lnTo>
                  <a:pt x="363" y="456"/>
                </a:lnTo>
                <a:lnTo>
                  <a:pt x="362" y="456"/>
                </a:lnTo>
                <a:lnTo>
                  <a:pt x="361" y="456"/>
                </a:lnTo>
                <a:lnTo>
                  <a:pt x="361" y="455"/>
                </a:lnTo>
                <a:lnTo>
                  <a:pt x="359" y="455"/>
                </a:lnTo>
                <a:lnTo>
                  <a:pt x="359" y="454"/>
                </a:lnTo>
                <a:lnTo>
                  <a:pt x="358" y="455"/>
                </a:lnTo>
                <a:lnTo>
                  <a:pt x="358" y="454"/>
                </a:lnTo>
                <a:lnTo>
                  <a:pt x="357" y="455"/>
                </a:lnTo>
                <a:lnTo>
                  <a:pt x="356" y="455"/>
                </a:lnTo>
                <a:lnTo>
                  <a:pt x="356" y="454"/>
                </a:lnTo>
                <a:lnTo>
                  <a:pt x="355" y="454"/>
                </a:lnTo>
                <a:lnTo>
                  <a:pt x="354" y="454"/>
                </a:lnTo>
                <a:lnTo>
                  <a:pt x="353" y="454"/>
                </a:lnTo>
                <a:lnTo>
                  <a:pt x="353" y="453"/>
                </a:lnTo>
                <a:lnTo>
                  <a:pt x="352" y="452"/>
                </a:lnTo>
                <a:lnTo>
                  <a:pt x="351" y="452"/>
                </a:lnTo>
                <a:lnTo>
                  <a:pt x="351" y="453"/>
                </a:lnTo>
                <a:lnTo>
                  <a:pt x="352" y="453"/>
                </a:lnTo>
                <a:lnTo>
                  <a:pt x="351" y="453"/>
                </a:lnTo>
                <a:lnTo>
                  <a:pt x="350" y="453"/>
                </a:lnTo>
                <a:lnTo>
                  <a:pt x="349" y="452"/>
                </a:lnTo>
                <a:lnTo>
                  <a:pt x="347" y="453"/>
                </a:lnTo>
                <a:lnTo>
                  <a:pt x="347" y="452"/>
                </a:lnTo>
                <a:lnTo>
                  <a:pt x="345" y="450"/>
                </a:lnTo>
                <a:lnTo>
                  <a:pt x="343" y="450"/>
                </a:lnTo>
                <a:lnTo>
                  <a:pt x="342" y="450"/>
                </a:lnTo>
                <a:lnTo>
                  <a:pt x="342" y="451"/>
                </a:lnTo>
                <a:lnTo>
                  <a:pt x="341" y="451"/>
                </a:lnTo>
                <a:lnTo>
                  <a:pt x="341" y="449"/>
                </a:lnTo>
                <a:lnTo>
                  <a:pt x="341" y="448"/>
                </a:lnTo>
                <a:lnTo>
                  <a:pt x="340" y="448"/>
                </a:lnTo>
                <a:lnTo>
                  <a:pt x="339" y="448"/>
                </a:lnTo>
                <a:lnTo>
                  <a:pt x="337" y="448"/>
                </a:lnTo>
                <a:lnTo>
                  <a:pt x="335" y="448"/>
                </a:lnTo>
                <a:lnTo>
                  <a:pt x="334" y="447"/>
                </a:lnTo>
                <a:lnTo>
                  <a:pt x="332" y="446"/>
                </a:lnTo>
                <a:lnTo>
                  <a:pt x="332" y="444"/>
                </a:lnTo>
                <a:lnTo>
                  <a:pt x="331" y="444"/>
                </a:lnTo>
                <a:lnTo>
                  <a:pt x="331" y="445"/>
                </a:lnTo>
                <a:lnTo>
                  <a:pt x="329" y="445"/>
                </a:lnTo>
                <a:lnTo>
                  <a:pt x="327" y="444"/>
                </a:lnTo>
                <a:lnTo>
                  <a:pt x="326" y="444"/>
                </a:lnTo>
                <a:lnTo>
                  <a:pt x="326" y="445"/>
                </a:lnTo>
                <a:lnTo>
                  <a:pt x="325" y="448"/>
                </a:lnTo>
                <a:lnTo>
                  <a:pt x="324" y="449"/>
                </a:lnTo>
                <a:lnTo>
                  <a:pt x="323" y="449"/>
                </a:lnTo>
                <a:lnTo>
                  <a:pt x="322" y="448"/>
                </a:lnTo>
                <a:lnTo>
                  <a:pt x="320" y="448"/>
                </a:lnTo>
                <a:lnTo>
                  <a:pt x="321" y="449"/>
                </a:lnTo>
                <a:lnTo>
                  <a:pt x="321" y="450"/>
                </a:lnTo>
                <a:lnTo>
                  <a:pt x="320" y="451"/>
                </a:lnTo>
                <a:lnTo>
                  <a:pt x="320" y="452"/>
                </a:lnTo>
                <a:lnTo>
                  <a:pt x="319" y="452"/>
                </a:lnTo>
                <a:lnTo>
                  <a:pt x="318" y="453"/>
                </a:lnTo>
                <a:lnTo>
                  <a:pt x="318" y="454"/>
                </a:lnTo>
                <a:lnTo>
                  <a:pt x="318" y="456"/>
                </a:lnTo>
                <a:lnTo>
                  <a:pt x="318" y="458"/>
                </a:lnTo>
                <a:lnTo>
                  <a:pt x="317" y="461"/>
                </a:lnTo>
                <a:lnTo>
                  <a:pt x="318" y="462"/>
                </a:lnTo>
                <a:lnTo>
                  <a:pt x="320" y="468"/>
                </a:lnTo>
                <a:lnTo>
                  <a:pt x="321" y="470"/>
                </a:lnTo>
                <a:lnTo>
                  <a:pt x="322" y="471"/>
                </a:lnTo>
                <a:lnTo>
                  <a:pt x="320" y="476"/>
                </a:lnTo>
                <a:lnTo>
                  <a:pt x="321" y="477"/>
                </a:lnTo>
                <a:lnTo>
                  <a:pt x="320" y="478"/>
                </a:lnTo>
                <a:lnTo>
                  <a:pt x="320" y="480"/>
                </a:lnTo>
                <a:lnTo>
                  <a:pt x="320" y="481"/>
                </a:lnTo>
                <a:lnTo>
                  <a:pt x="320" y="482"/>
                </a:lnTo>
                <a:lnTo>
                  <a:pt x="319" y="484"/>
                </a:lnTo>
                <a:lnTo>
                  <a:pt x="319" y="486"/>
                </a:lnTo>
                <a:lnTo>
                  <a:pt x="319" y="487"/>
                </a:lnTo>
                <a:lnTo>
                  <a:pt x="318" y="487"/>
                </a:lnTo>
                <a:lnTo>
                  <a:pt x="318" y="488"/>
                </a:lnTo>
                <a:lnTo>
                  <a:pt x="319" y="491"/>
                </a:lnTo>
                <a:lnTo>
                  <a:pt x="319" y="492"/>
                </a:lnTo>
                <a:lnTo>
                  <a:pt x="317" y="493"/>
                </a:lnTo>
                <a:lnTo>
                  <a:pt x="315" y="493"/>
                </a:lnTo>
                <a:lnTo>
                  <a:pt x="314" y="493"/>
                </a:lnTo>
                <a:lnTo>
                  <a:pt x="313" y="492"/>
                </a:lnTo>
                <a:lnTo>
                  <a:pt x="312" y="492"/>
                </a:lnTo>
                <a:lnTo>
                  <a:pt x="311" y="492"/>
                </a:lnTo>
                <a:lnTo>
                  <a:pt x="310" y="493"/>
                </a:lnTo>
                <a:lnTo>
                  <a:pt x="307" y="493"/>
                </a:lnTo>
                <a:lnTo>
                  <a:pt x="306" y="492"/>
                </a:lnTo>
                <a:lnTo>
                  <a:pt x="305" y="492"/>
                </a:lnTo>
                <a:lnTo>
                  <a:pt x="304" y="490"/>
                </a:lnTo>
                <a:lnTo>
                  <a:pt x="304" y="489"/>
                </a:lnTo>
                <a:lnTo>
                  <a:pt x="303" y="486"/>
                </a:lnTo>
                <a:lnTo>
                  <a:pt x="304" y="484"/>
                </a:lnTo>
                <a:lnTo>
                  <a:pt x="304" y="482"/>
                </a:lnTo>
                <a:lnTo>
                  <a:pt x="304" y="480"/>
                </a:lnTo>
                <a:lnTo>
                  <a:pt x="303" y="478"/>
                </a:lnTo>
                <a:lnTo>
                  <a:pt x="302" y="477"/>
                </a:lnTo>
                <a:lnTo>
                  <a:pt x="301" y="475"/>
                </a:lnTo>
                <a:lnTo>
                  <a:pt x="301" y="474"/>
                </a:lnTo>
                <a:lnTo>
                  <a:pt x="302" y="472"/>
                </a:lnTo>
                <a:lnTo>
                  <a:pt x="301" y="471"/>
                </a:lnTo>
                <a:lnTo>
                  <a:pt x="292" y="470"/>
                </a:lnTo>
                <a:lnTo>
                  <a:pt x="210" y="465"/>
                </a:lnTo>
                <a:lnTo>
                  <a:pt x="201" y="464"/>
                </a:lnTo>
                <a:lnTo>
                  <a:pt x="145" y="460"/>
                </a:lnTo>
                <a:lnTo>
                  <a:pt x="117" y="459"/>
                </a:lnTo>
                <a:lnTo>
                  <a:pt x="77" y="457"/>
                </a:lnTo>
                <a:lnTo>
                  <a:pt x="66" y="456"/>
                </a:lnTo>
                <a:lnTo>
                  <a:pt x="65" y="454"/>
                </a:lnTo>
                <a:lnTo>
                  <a:pt x="62" y="452"/>
                </a:lnTo>
                <a:lnTo>
                  <a:pt x="61" y="450"/>
                </a:lnTo>
                <a:lnTo>
                  <a:pt x="60" y="443"/>
                </a:lnTo>
                <a:lnTo>
                  <a:pt x="60" y="438"/>
                </a:lnTo>
                <a:lnTo>
                  <a:pt x="58" y="436"/>
                </a:lnTo>
                <a:lnTo>
                  <a:pt x="57" y="434"/>
                </a:lnTo>
                <a:lnTo>
                  <a:pt x="56" y="433"/>
                </a:lnTo>
                <a:lnTo>
                  <a:pt x="55" y="433"/>
                </a:lnTo>
                <a:lnTo>
                  <a:pt x="56" y="430"/>
                </a:lnTo>
                <a:lnTo>
                  <a:pt x="55" y="429"/>
                </a:lnTo>
                <a:lnTo>
                  <a:pt x="54" y="429"/>
                </a:lnTo>
                <a:lnTo>
                  <a:pt x="54" y="428"/>
                </a:lnTo>
                <a:lnTo>
                  <a:pt x="54" y="427"/>
                </a:lnTo>
                <a:lnTo>
                  <a:pt x="54" y="426"/>
                </a:lnTo>
                <a:lnTo>
                  <a:pt x="54" y="424"/>
                </a:lnTo>
                <a:lnTo>
                  <a:pt x="53" y="420"/>
                </a:lnTo>
                <a:lnTo>
                  <a:pt x="52" y="418"/>
                </a:lnTo>
                <a:lnTo>
                  <a:pt x="52" y="416"/>
                </a:lnTo>
                <a:lnTo>
                  <a:pt x="51" y="415"/>
                </a:lnTo>
                <a:lnTo>
                  <a:pt x="49" y="412"/>
                </a:lnTo>
                <a:lnTo>
                  <a:pt x="48" y="409"/>
                </a:lnTo>
                <a:lnTo>
                  <a:pt x="46" y="408"/>
                </a:lnTo>
                <a:lnTo>
                  <a:pt x="45" y="405"/>
                </a:lnTo>
                <a:lnTo>
                  <a:pt x="46" y="403"/>
                </a:lnTo>
                <a:lnTo>
                  <a:pt x="46" y="402"/>
                </a:lnTo>
                <a:lnTo>
                  <a:pt x="45" y="400"/>
                </a:lnTo>
                <a:lnTo>
                  <a:pt x="45" y="398"/>
                </a:lnTo>
                <a:lnTo>
                  <a:pt x="45" y="397"/>
                </a:lnTo>
                <a:lnTo>
                  <a:pt x="46" y="396"/>
                </a:lnTo>
                <a:lnTo>
                  <a:pt x="46" y="394"/>
                </a:lnTo>
                <a:lnTo>
                  <a:pt x="47" y="392"/>
                </a:lnTo>
                <a:lnTo>
                  <a:pt x="47" y="390"/>
                </a:lnTo>
                <a:lnTo>
                  <a:pt x="46" y="388"/>
                </a:lnTo>
                <a:lnTo>
                  <a:pt x="47" y="385"/>
                </a:lnTo>
                <a:lnTo>
                  <a:pt x="47" y="382"/>
                </a:lnTo>
                <a:lnTo>
                  <a:pt x="48" y="382"/>
                </a:lnTo>
                <a:lnTo>
                  <a:pt x="48" y="381"/>
                </a:lnTo>
                <a:lnTo>
                  <a:pt x="49" y="380"/>
                </a:lnTo>
                <a:lnTo>
                  <a:pt x="48" y="379"/>
                </a:lnTo>
                <a:lnTo>
                  <a:pt x="48" y="376"/>
                </a:lnTo>
                <a:lnTo>
                  <a:pt x="50" y="372"/>
                </a:lnTo>
                <a:lnTo>
                  <a:pt x="50" y="371"/>
                </a:lnTo>
                <a:lnTo>
                  <a:pt x="51" y="369"/>
                </a:lnTo>
                <a:lnTo>
                  <a:pt x="51" y="368"/>
                </a:lnTo>
                <a:lnTo>
                  <a:pt x="50" y="367"/>
                </a:lnTo>
                <a:lnTo>
                  <a:pt x="49" y="366"/>
                </a:lnTo>
                <a:lnTo>
                  <a:pt x="49" y="364"/>
                </a:lnTo>
                <a:lnTo>
                  <a:pt x="49" y="362"/>
                </a:lnTo>
                <a:lnTo>
                  <a:pt x="49" y="360"/>
                </a:lnTo>
                <a:lnTo>
                  <a:pt x="46" y="358"/>
                </a:lnTo>
                <a:lnTo>
                  <a:pt x="47" y="357"/>
                </a:lnTo>
                <a:lnTo>
                  <a:pt x="46" y="356"/>
                </a:lnTo>
                <a:lnTo>
                  <a:pt x="43" y="354"/>
                </a:lnTo>
                <a:lnTo>
                  <a:pt x="43" y="351"/>
                </a:lnTo>
                <a:lnTo>
                  <a:pt x="43" y="348"/>
                </a:lnTo>
                <a:lnTo>
                  <a:pt x="42" y="345"/>
                </a:lnTo>
                <a:lnTo>
                  <a:pt x="41" y="343"/>
                </a:lnTo>
                <a:lnTo>
                  <a:pt x="42" y="342"/>
                </a:lnTo>
                <a:lnTo>
                  <a:pt x="42" y="340"/>
                </a:lnTo>
                <a:lnTo>
                  <a:pt x="41" y="338"/>
                </a:lnTo>
                <a:lnTo>
                  <a:pt x="41" y="336"/>
                </a:lnTo>
                <a:lnTo>
                  <a:pt x="42" y="333"/>
                </a:lnTo>
                <a:lnTo>
                  <a:pt x="42" y="331"/>
                </a:lnTo>
                <a:lnTo>
                  <a:pt x="43" y="332"/>
                </a:lnTo>
                <a:lnTo>
                  <a:pt x="43" y="331"/>
                </a:lnTo>
                <a:lnTo>
                  <a:pt x="45" y="326"/>
                </a:lnTo>
                <a:lnTo>
                  <a:pt x="48" y="320"/>
                </a:lnTo>
                <a:lnTo>
                  <a:pt x="48" y="319"/>
                </a:lnTo>
                <a:lnTo>
                  <a:pt x="49" y="318"/>
                </a:lnTo>
                <a:lnTo>
                  <a:pt x="48" y="315"/>
                </a:lnTo>
                <a:lnTo>
                  <a:pt x="49" y="315"/>
                </a:lnTo>
                <a:lnTo>
                  <a:pt x="49" y="310"/>
                </a:lnTo>
                <a:lnTo>
                  <a:pt x="49" y="309"/>
                </a:lnTo>
                <a:lnTo>
                  <a:pt x="49" y="307"/>
                </a:lnTo>
                <a:lnTo>
                  <a:pt x="48" y="307"/>
                </a:lnTo>
                <a:lnTo>
                  <a:pt x="48" y="306"/>
                </a:lnTo>
                <a:lnTo>
                  <a:pt x="49" y="305"/>
                </a:lnTo>
                <a:lnTo>
                  <a:pt x="51" y="303"/>
                </a:lnTo>
                <a:lnTo>
                  <a:pt x="53" y="301"/>
                </a:lnTo>
                <a:lnTo>
                  <a:pt x="56" y="299"/>
                </a:lnTo>
                <a:lnTo>
                  <a:pt x="55" y="298"/>
                </a:lnTo>
                <a:lnTo>
                  <a:pt x="56" y="297"/>
                </a:lnTo>
                <a:lnTo>
                  <a:pt x="58" y="297"/>
                </a:lnTo>
                <a:lnTo>
                  <a:pt x="60" y="297"/>
                </a:lnTo>
                <a:lnTo>
                  <a:pt x="60" y="296"/>
                </a:lnTo>
                <a:lnTo>
                  <a:pt x="61" y="295"/>
                </a:lnTo>
                <a:lnTo>
                  <a:pt x="60" y="294"/>
                </a:lnTo>
                <a:lnTo>
                  <a:pt x="61" y="294"/>
                </a:lnTo>
                <a:lnTo>
                  <a:pt x="62" y="293"/>
                </a:lnTo>
                <a:lnTo>
                  <a:pt x="63" y="292"/>
                </a:lnTo>
                <a:lnTo>
                  <a:pt x="62" y="291"/>
                </a:lnTo>
                <a:lnTo>
                  <a:pt x="60" y="289"/>
                </a:lnTo>
                <a:lnTo>
                  <a:pt x="59" y="289"/>
                </a:lnTo>
                <a:lnTo>
                  <a:pt x="54" y="286"/>
                </a:lnTo>
                <a:lnTo>
                  <a:pt x="53" y="286"/>
                </a:lnTo>
                <a:lnTo>
                  <a:pt x="53" y="284"/>
                </a:lnTo>
                <a:lnTo>
                  <a:pt x="55" y="282"/>
                </a:lnTo>
                <a:lnTo>
                  <a:pt x="55" y="281"/>
                </a:lnTo>
                <a:lnTo>
                  <a:pt x="56" y="280"/>
                </a:lnTo>
                <a:lnTo>
                  <a:pt x="55" y="280"/>
                </a:lnTo>
                <a:lnTo>
                  <a:pt x="55" y="279"/>
                </a:lnTo>
                <a:lnTo>
                  <a:pt x="57" y="279"/>
                </a:lnTo>
                <a:lnTo>
                  <a:pt x="55" y="278"/>
                </a:lnTo>
                <a:lnTo>
                  <a:pt x="55" y="277"/>
                </a:lnTo>
                <a:lnTo>
                  <a:pt x="56" y="276"/>
                </a:lnTo>
                <a:lnTo>
                  <a:pt x="57" y="276"/>
                </a:lnTo>
                <a:lnTo>
                  <a:pt x="57" y="275"/>
                </a:lnTo>
                <a:lnTo>
                  <a:pt x="56" y="274"/>
                </a:lnTo>
                <a:lnTo>
                  <a:pt x="54" y="272"/>
                </a:lnTo>
                <a:lnTo>
                  <a:pt x="54" y="271"/>
                </a:lnTo>
                <a:lnTo>
                  <a:pt x="54" y="267"/>
                </a:lnTo>
                <a:lnTo>
                  <a:pt x="54" y="266"/>
                </a:lnTo>
                <a:lnTo>
                  <a:pt x="53" y="265"/>
                </a:lnTo>
                <a:lnTo>
                  <a:pt x="52" y="264"/>
                </a:lnTo>
                <a:lnTo>
                  <a:pt x="51" y="262"/>
                </a:lnTo>
                <a:lnTo>
                  <a:pt x="49" y="261"/>
                </a:lnTo>
                <a:lnTo>
                  <a:pt x="48" y="259"/>
                </a:lnTo>
                <a:lnTo>
                  <a:pt x="47" y="259"/>
                </a:lnTo>
                <a:lnTo>
                  <a:pt x="47" y="258"/>
                </a:lnTo>
                <a:lnTo>
                  <a:pt x="46" y="255"/>
                </a:lnTo>
                <a:lnTo>
                  <a:pt x="46" y="254"/>
                </a:lnTo>
                <a:lnTo>
                  <a:pt x="46" y="253"/>
                </a:lnTo>
                <a:lnTo>
                  <a:pt x="45" y="253"/>
                </a:lnTo>
                <a:lnTo>
                  <a:pt x="45" y="252"/>
                </a:lnTo>
                <a:lnTo>
                  <a:pt x="45" y="251"/>
                </a:lnTo>
                <a:lnTo>
                  <a:pt x="45" y="250"/>
                </a:lnTo>
                <a:lnTo>
                  <a:pt x="45" y="249"/>
                </a:lnTo>
                <a:lnTo>
                  <a:pt x="44" y="247"/>
                </a:lnTo>
                <a:lnTo>
                  <a:pt x="43" y="246"/>
                </a:lnTo>
                <a:lnTo>
                  <a:pt x="43" y="244"/>
                </a:lnTo>
                <a:lnTo>
                  <a:pt x="43" y="242"/>
                </a:lnTo>
                <a:lnTo>
                  <a:pt x="43" y="241"/>
                </a:lnTo>
                <a:lnTo>
                  <a:pt x="41" y="241"/>
                </a:lnTo>
                <a:lnTo>
                  <a:pt x="41" y="239"/>
                </a:lnTo>
                <a:lnTo>
                  <a:pt x="42" y="238"/>
                </a:lnTo>
                <a:lnTo>
                  <a:pt x="43" y="237"/>
                </a:lnTo>
                <a:lnTo>
                  <a:pt x="41" y="236"/>
                </a:lnTo>
                <a:lnTo>
                  <a:pt x="39" y="234"/>
                </a:lnTo>
                <a:lnTo>
                  <a:pt x="39" y="232"/>
                </a:lnTo>
                <a:lnTo>
                  <a:pt x="40" y="231"/>
                </a:lnTo>
                <a:lnTo>
                  <a:pt x="40" y="230"/>
                </a:lnTo>
                <a:lnTo>
                  <a:pt x="39" y="229"/>
                </a:lnTo>
                <a:lnTo>
                  <a:pt x="38" y="229"/>
                </a:lnTo>
                <a:lnTo>
                  <a:pt x="37" y="229"/>
                </a:lnTo>
                <a:lnTo>
                  <a:pt x="37" y="228"/>
                </a:lnTo>
                <a:lnTo>
                  <a:pt x="30" y="181"/>
                </a:lnTo>
                <a:lnTo>
                  <a:pt x="28" y="172"/>
                </a:lnTo>
                <a:lnTo>
                  <a:pt x="27" y="167"/>
                </a:lnTo>
                <a:lnTo>
                  <a:pt x="27" y="163"/>
                </a:lnTo>
                <a:lnTo>
                  <a:pt x="23" y="141"/>
                </a:lnTo>
                <a:lnTo>
                  <a:pt x="23" y="140"/>
                </a:lnTo>
                <a:lnTo>
                  <a:pt x="22" y="133"/>
                </a:lnTo>
                <a:lnTo>
                  <a:pt x="20" y="119"/>
                </a:lnTo>
                <a:lnTo>
                  <a:pt x="12" y="74"/>
                </a:lnTo>
                <a:lnTo>
                  <a:pt x="12" y="72"/>
                </a:lnTo>
                <a:lnTo>
                  <a:pt x="6" y="41"/>
                </a:lnTo>
                <a:lnTo>
                  <a:pt x="5" y="35"/>
                </a:lnTo>
                <a:lnTo>
                  <a:pt x="5" y="34"/>
                </a:lnTo>
                <a:lnTo>
                  <a:pt x="4" y="32"/>
                </a:lnTo>
                <a:lnTo>
                  <a:pt x="4" y="27"/>
                </a:lnTo>
                <a:lnTo>
                  <a:pt x="0" y="2"/>
                </a:lnTo>
                <a:lnTo>
                  <a:pt x="0" y="0"/>
                </a:lnTo>
                <a:close/>
                <a:moveTo>
                  <a:pt x="406" y="337"/>
                </a:moveTo>
                <a:lnTo>
                  <a:pt x="404" y="335"/>
                </a:lnTo>
                <a:lnTo>
                  <a:pt x="406" y="335"/>
                </a:lnTo>
                <a:lnTo>
                  <a:pt x="406" y="337"/>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7" name="Freeform 593"/>
          <p:cNvSpPr>
            <a:spLocks/>
          </p:cNvSpPr>
          <p:nvPr/>
        </p:nvSpPr>
        <p:spPr bwMode="auto">
          <a:xfrm>
            <a:off x="6400800" y="4513263"/>
            <a:ext cx="674688" cy="782637"/>
          </a:xfrm>
          <a:custGeom>
            <a:avLst/>
            <a:gdLst>
              <a:gd name="T0" fmla="*/ 2147483647 w 425"/>
              <a:gd name="T1" fmla="*/ 2147483647 h 493"/>
              <a:gd name="T2" fmla="*/ 2147483647 w 425"/>
              <a:gd name="T3" fmla="*/ 2147483647 h 493"/>
              <a:gd name="T4" fmla="*/ 2147483647 w 425"/>
              <a:gd name="T5" fmla="*/ 2147483647 h 493"/>
              <a:gd name="T6" fmla="*/ 2147483647 w 425"/>
              <a:gd name="T7" fmla="*/ 2147483647 h 493"/>
              <a:gd name="T8" fmla="*/ 2147483647 w 425"/>
              <a:gd name="T9" fmla="*/ 2147483647 h 493"/>
              <a:gd name="T10" fmla="*/ 2147483647 w 425"/>
              <a:gd name="T11" fmla="*/ 2147483647 h 493"/>
              <a:gd name="T12" fmla="*/ 2147483647 w 425"/>
              <a:gd name="T13" fmla="*/ 2147483647 h 493"/>
              <a:gd name="T14" fmla="*/ 2147483647 w 425"/>
              <a:gd name="T15" fmla="*/ 2147483647 h 493"/>
              <a:gd name="T16" fmla="*/ 2147483647 w 425"/>
              <a:gd name="T17" fmla="*/ 2147483647 h 493"/>
              <a:gd name="T18" fmla="*/ 2147483647 w 425"/>
              <a:gd name="T19" fmla="*/ 2147483647 h 493"/>
              <a:gd name="T20" fmla="*/ 2147483647 w 425"/>
              <a:gd name="T21" fmla="*/ 2147483647 h 493"/>
              <a:gd name="T22" fmla="*/ 2147483647 w 425"/>
              <a:gd name="T23" fmla="*/ 2147483647 h 493"/>
              <a:gd name="T24" fmla="*/ 2147483647 w 425"/>
              <a:gd name="T25" fmla="*/ 2147483647 h 493"/>
              <a:gd name="T26" fmla="*/ 2147483647 w 425"/>
              <a:gd name="T27" fmla="*/ 2147483647 h 493"/>
              <a:gd name="T28" fmla="*/ 2147483647 w 425"/>
              <a:gd name="T29" fmla="*/ 2147483647 h 493"/>
              <a:gd name="T30" fmla="*/ 2147483647 w 425"/>
              <a:gd name="T31" fmla="*/ 2147483647 h 493"/>
              <a:gd name="T32" fmla="*/ 2147483647 w 425"/>
              <a:gd name="T33" fmla="*/ 2147483647 h 493"/>
              <a:gd name="T34" fmla="*/ 2147483647 w 425"/>
              <a:gd name="T35" fmla="*/ 2147483647 h 493"/>
              <a:gd name="T36" fmla="*/ 2147483647 w 425"/>
              <a:gd name="T37" fmla="*/ 2147483647 h 493"/>
              <a:gd name="T38" fmla="*/ 2147483647 w 425"/>
              <a:gd name="T39" fmla="*/ 2147483647 h 493"/>
              <a:gd name="T40" fmla="*/ 2147483647 w 425"/>
              <a:gd name="T41" fmla="*/ 2147483647 h 493"/>
              <a:gd name="T42" fmla="*/ 2147483647 w 425"/>
              <a:gd name="T43" fmla="*/ 2147483647 h 493"/>
              <a:gd name="T44" fmla="*/ 2147483647 w 425"/>
              <a:gd name="T45" fmla="*/ 2147483647 h 493"/>
              <a:gd name="T46" fmla="*/ 2147483647 w 425"/>
              <a:gd name="T47" fmla="*/ 2147483647 h 493"/>
              <a:gd name="T48" fmla="*/ 2147483647 w 425"/>
              <a:gd name="T49" fmla="*/ 2147483647 h 493"/>
              <a:gd name="T50" fmla="*/ 2147483647 w 425"/>
              <a:gd name="T51" fmla="*/ 2147483647 h 493"/>
              <a:gd name="T52" fmla="*/ 2147483647 w 425"/>
              <a:gd name="T53" fmla="*/ 2147483647 h 493"/>
              <a:gd name="T54" fmla="*/ 2147483647 w 425"/>
              <a:gd name="T55" fmla="*/ 2147483647 h 493"/>
              <a:gd name="T56" fmla="*/ 2147483647 w 425"/>
              <a:gd name="T57" fmla="*/ 2147483647 h 493"/>
              <a:gd name="T58" fmla="*/ 2147483647 w 425"/>
              <a:gd name="T59" fmla="*/ 2147483647 h 493"/>
              <a:gd name="T60" fmla="*/ 2147483647 w 425"/>
              <a:gd name="T61" fmla="*/ 2147483647 h 493"/>
              <a:gd name="T62" fmla="*/ 2147483647 w 425"/>
              <a:gd name="T63" fmla="*/ 2147483647 h 493"/>
              <a:gd name="T64" fmla="*/ 2147483647 w 425"/>
              <a:gd name="T65" fmla="*/ 2147483647 h 493"/>
              <a:gd name="T66" fmla="*/ 2147483647 w 425"/>
              <a:gd name="T67" fmla="*/ 2147483647 h 493"/>
              <a:gd name="T68" fmla="*/ 2147483647 w 425"/>
              <a:gd name="T69" fmla="*/ 2147483647 h 493"/>
              <a:gd name="T70" fmla="*/ 2147483647 w 425"/>
              <a:gd name="T71" fmla="*/ 2147483647 h 493"/>
              <a:gd name="T72" fmla="*/ 2147483647 w 425"/>
              <a:gd name="T73" fmla="*/ 2147483647 h 493"/>
              <a:gd name="T74" fmla="*/ 2147483647 w 425"/>
              <a:gd name="T75" fmla="*/ 2147483647 h 493"/>
              <a:gd name="T76" fmla="*/ 2147483647 w 425"/>
              <a:gd name="T77" fmla="*/ 2147483647 h 493"/>
              <a:gd name="T78" fmla="*/ 2147483647 w 425"/>
              <a:gd name="T79" fmla="*/ 2147483647 h 493"/>
              <a:gd name="T80" fmla="*/ 2147483647 w 425"/>
              <a:gd name="T81" fmla="*/ 2147483647 h 493"/>
              <a:gd name="T82" fmla="*/ 2147483647 w 425"/>
              <a:gd name="T83" fmla="*/ 2147483647 h 493"/>
              <a:gd name="T84" fmla="*/ 2147483647 w 425"/>
              <a:gd name="T85" fmla="*/ 2147483647 h 493"/>
              <a:gd name="T86" fmla="*/ 2147483647 w 425"/>
              <a:gd name="T87" fmla="*/ 2147483647 h 493"/>
              <a:gd name="T88" fmla="*/ 2147483647 w 425"/>
              <a:gd name="T89" fmla="*/ 2147483647 h 493"/>
              <a:gd name="T90" fmla="*/ 2147483647 w 425"/>
              <a:gd name="T91" fmla="*/ 2147483647 h 493"/>
              <a:gd name="T92" fmla="*/ 2147483647 w 425"/>
              <a:gd name="T93" fmla="*/ 2147483647 h 493"/>
              <a:gd name="T94" fmla="*/ 2147483647 w 425"/>
              <a:gd name="T95" fmla="*/ 2147483647 h 493"/>
              <a:gd name="T96" fmla="*/ 2147483647 w 425"/>
              <a:gd name="T97" fmla="*/ 2147483647 h 493"/>
              <a:gd name="T98" fmla="*/ 2147483647 w 425"/>
              <a:gd name="T99" fmla="*/ 2147483647 h 493"/>
              <a:gd name="T100" fmla="*/ 2147483647 w 425"/>
              <a:gd name="T101" fmla="*/ 2147483647 h 493"/>
              <a:gd name="T102" fmla="*/ 2147483647 w 425"/>
              <a:gd name="T103" fmla="*/ 2147483647 h 493"/>
              <a:gd name="T104" fmla="*/ 2147483647 w 425"/>
              <a:gd name="T105" fmla="*/ 2147483647 h 493"/>
              <a:gd name="T106" fmla="*/ 2147483647 w 425"/>
              <a:gd name="T107" fmla="*/ 2147483647 h 493"/>
              <a:gd name="T108" fmla="*/ 2147483647 w 425"/>
              <a:gd name="T109" fmla="*/ 2147483647 h 493"/>
              <a:gd name="T110" fmla="*/ 2147483647 w 425"/>
              <a:gd name="T111" fmla="*/ 2147483647 h 493"/>
              <a:gd name="T112" fmla="*/ 2147483647 w 425"/>
              <a:gd name="T113" fmla="*/ 2147483647 h 493"/>
              <a:gd name="T114" fmla="*/ 2147483647 w 425"/>
              <a:gd name="T115" fmla="*/ 2147483647 h 493"/>
              <a:gd name="T116" fmla="*/ 2147483647 w 425"/>
              <a:gd name="T117" fmla="*/ 2147483647 h 493"/>
              <a:gd name="T118" fmla="*/ 2147483647 w 425"/>
              <a:gd name="T119" fmla="*/ 2147483647 h 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5" h="493">
                <a:moveTo>
                  <a:pt x="0" y="0"/>
                </a:moveTo>
                <a:lnTo>
                  <a:pt x="115" y="0"/>
                </a:lnTo>
                <a:lnTo>
                  <a:pt x="223" y="0"/>
                </a:lnTo>
                <a:lnTo>
                  <a:pt x="223" y="1"/>
                </a:lnTo>
                <a:lnTo>
                  <a:pt x="222" y="3"/>
                </a:lnTo>
                <a:lnTo>
                  <a:pt x="222" y="4"/>
                </a:lnTo>
                <a:lnTo>
                  <a:pt x="222" y="5"/>
                </a:lnTo>
                <a:lnTo>
                  <a:pt x="221" y="5"/>
                </a:lnTo>
                <a:lnTo>
                  <a:pt x="221" y="6"/>
                </a:lnTo>
                <a:lnTo>
                  <a:pt x="222" y="7"/>
                </a:lnTo>
                <a:lnTo>
                  <a:pt x="221" y="7"/>
                </a:lnTo>
                <a:lnTo>
                  <a:pt x="220" y="7"/>
                </a:lnTo>
                <a:lnTo>
                  <a:pt x="220" y="8"/>
                </a:lnTo>
                <a:lnTo>
                  <a:pt x="219" y="8"/>
                </a:lnTo>
                <a:lnTo>
                  <a:pt x="219" y="7"/>
                </a:lnTo>
                <a:lnTo>
                  <a:pt x="218" y="8"/>
                </a:lnTo>
                <a:lnTo>
                  <a:pt x="218" y="9"/>
                </a:lnTo>
                <a:lnTo>
                  <a:pt x="217" y="9"/>
                </a:lnTo>
                <a:lnTo>
                  <a:pt x="216" y="11"/>
                </a:lnTo>
                <a:lnTo>
                  <a:pt x="215" y="11"/>
                </a:lnTo>
                <a:lnTo>
                  <a:pt x="214" y="12"/>
                </a:lnTo>
                <a:lnTo>
                  <a:pt x="214" y="13"/>
                </a:lnTo>
                <a:lnTo>
                  <a:pt x="213" y="13"/>
                </a:lnTo>
                <a:lnTo>
                  <a:pt x="213" y="12"/>
                </a:lnTo>
                <a:lnTo>
                  <a:pt x="213" y="13"/>
                </a:lnTo>
                <a:lnTo>
                  <a:pt x="212" y="12"/>
                </a:lnTo>
                <a:lnTo>
                  <a:pt x="212" y="13"/>
                </a:lnTo>
                <a:lnTo>
                  <a:pt x="211" y="13"/>
                </a:lnTo>
                <a:lnTo>
                  <a:pt x="211" y="14"/>
                </a:lnTo>
                <a:lnTo>
                  <a:pt x="210" y="15"/>
                </a:lnTo>
                <a:lnTo>
                  <a:pt x="210" y="16"/>
                </a:lnTo>
                <a:lnTo>
                  <a:pt x="208" y="17"/>
                </a:lnTo>
                <a:lnTo>
                  <a:pt x="208" y="18"/>
                </a:lnTo>
                <a:lnTo>
                  <a:pt x="208" y="19"/>
                </a:lnTo>
                <a:lnTo>
                  <a:pt x="207" y="19"/>
                </a:lnTo>
                <a:lnTo>
                  <a:pt x="206" y="19"/>
                </a:lnTo>
                <a:lnTo>
                  <a:pt x="206" y="20"/>
                </a:lnTo>
                <a:lnTo>
                  <a:pt x="205" y="19"/>
                </a:lnTo>
                <a:lnTo>
                  <a:pt x="205" y="21"/>
                </a:lnTo>
                <a:lnTo>
                  <a:pt x="204" y="22"/>
                </a:lnTo>
                <a:lnTo>
                  <a:pt x="204" y="23"/>
                </a:lnTo>
                <a:lnTo>
                  <a:pt x="204" y="26"/>
                </a:lnTo>
                <a:lnTo>
                  <a:pt x="203" y="27"/>
                </a:lnTo>
                <a:lnTo>
                  <a:pt x="201" y="28"/>
                </a:lnTo>
                <a:lnTo>
                  <a:pt x="201" y="29"/>
                </a:lnTo>
                <a:lnTo>
                  <a:pt x="201" y="30"/>
                </a:lnTo>
                <a:lnTo>
                  <a:pt x="201" y="32"/>
                </a:lnTo>
                <a:lnTo>
                  <a:pt x="202" y="34"/>
                </a:lnTo>
                <a:lnTo>
                  <a:pt x="204" y="35"/>
                </a:lnTo>
                <a:lnTo>
                  <a:pt x="205" y="35"/>
                </a:lnTo>
                <a:lnTo>
                  <a:pt x="206" y="36"/>
                </a:lnTo>
                <a:lnTo>
                  <a:pt x="207" y="37"/>
                </a:lnTo>
                <a:lnTo>
                  <a:pt x="207" y="38"/>
                </a:lnTo>
                <a:lnTo>
                  <a:pt x="207" y="37"/>
                </a:lnTo>
                <a:lnTo>
                  <a:pt x="209" y="38"/>
                </a:lnTo>
                <a:lnTo>
                  <a:pt x="210" y="38"/>
                </a:lnTo>
                <a:lnTo>
                  <a:pt x="210" y="39"/>
                </a:lnTo>
                <a:lnTo>
                  <a:pt x="211" y="40"/>
                </a:lnTo>
                <a:lnTo>
                  <a:pt x="212" y="41"/>
                </a:lnTo>
                <a:lnTo>
                  <a:pt x="214" y="41"/>
                </a:lnTo>
                <a:lnTo>
                  <a:pt x="215" y="42"/>
                </a:lnTo>
                <a:lnTo>
                  <a:pt x="218" y="42"/>
                </a:lnTo>
                <a:lnTo>
                  <a:pt x="217" y="43"/>
                </a:lnTo>
                <a:lnTo>
                  <a:pt x="218" y="44"/>
                </a:lnTo>
                <a:lnTo>
                  <a:pt x="218" y="45"/>
                </a:lnTo>
                <a:lnTo>
                  <a:pt x="219" y="45"/>
                </a:lnTo>
                <a:lnTo>
                  <a:pt x="220" y="46"/>
                </a:lnTo>
                <a:lnTo>
                  <a:pt x="222" y="47"/>
                </a:lnTo>
                <a:lnTo>
                  <a:pt x="223" y="49"/>
                </a:lnTo>
                <a:lnTo>
                  <a:pt x="224" y="49"/>
                </a:lnTo>
                <a:lnTo>
                  <a:pt x="225" y="50"/>
                </a:lnTo>
                <a:lnTo>
                  <a:pt x="226" y="53"/>
                </a:lnTo>
                <a:lnTo>
                  <a:pt x="227" y="54"/>
                </a:lnTo>
                <a:lnTo>
                  <a:pt x="228" y="54"/>
                </a:lnTo>
                <a:lnTo>
                  <a:pt x="230" y="55"/>
                </a:lnTo>
                <a:lnTo>
                  <a:pt x="231" y="56"/>
                </a:lnTo>
                <a:lnTo>
                  <a:pt x="232" y="56"/>
                </a:lnTo>
                <a:lnTo>
                  <a:pt x="234" y="55"/>
                </a:lnTo>
                <a:lnTo>
                  <a:pt x="236" y="55"/>
                </a:lnTo>
                <a:lnTo>
                  <a:pt x="240" y="55"/>
                </a:lnTo>
                <a:lnTo>
                  <a:pt x="242" y="55"/>
                </a:lnTo>
                <a:lnTo>
                  <a:pt x="243" y="56"/>
                </a:lnTo>
                <a:lnTo>
                  <a:pt x="243" y="58"/>
                </a:lnTo>
                <a:lnTo>
                  <a:pt x="244" y="58"/>
                </a:lnTo>
                <a:lnTo>
                  <a:pt x="245" y="61"/>
                </a:lnTo>
                <a:lnTo>
                  <a:pt x="246" y="63"/>
                </a:lnTo>
                <a:lnTo>
                  <a:pt x="248" y="69"/>
                </a:lnTo>
                <a:lnTo>
                  <a:pt x="249" y="70"/>
                </a:lnTo>
                <a:lnTo>
                  <a:pt x="250" y="71"/>
                </a:lnTo>
                <a:lnTo>
                  <a:pt x="251" y="73"/>
                </a:lnTo>
                <a:lnTo>
                  <a:pt x="251" y="75"/>
                </a:lnTo>
                <a:lnTo>
                  <a:pt x="253" y="77"/>
                </a:lnTo>
                <a:lnTo>
                  <a:pt x="254" y="78"/>
                </a:lnTo>
                <a:lnTo>
                  <a:pt x="255" y="79"/>
                </a:lnTo>
                <a:lnTo>
                  <a:pt x="256" y="82"/>
                </a:lnTo>
                <a:lnTo>
                  <a:pt x="256" y="85"/>
                </a:lnTo>
                <a:lnTo>
                  <a:pt x="256" y="86"/>
                </a:lnTo>
                <a:lnTo>
                  <a:pt x="257" y="87"/>
                </a:lnTo>
                <a:lnTo>
                  <a:pt x="257" y="88"/>
                </a:lnTo>
                <a:lnTo>
                  <a:pt x="257" y="89"/>
                </a:lnTo>
                <a:lnTo>
                  <a:pt x="258" y="92"/>
                </a:lnTo>
                <a:lnTo>
                  <a:pt x="259" y="93"/>
                </a:lnTo>
                <a:lnTo>
                  <a:pt x="261" y="93"/>
                </a:lnTo>
                <a:lnTo>
                  <a:pt x="262" y="94"/>
                </a:lnTo>
                <a:lnTo>
                  <a:pt x="264" y="97"/>
                </a:lnTo>
                <a:lnTo>
                  <a:pt x="264" y="98"/>
                </a:lnTo>
                <a:lnTo>
                  <a:pt x="264" y="99"/>
                </a:lnTo>
                <a:lnTo>
                  <a:pt x="265" y="100"/>
                </a:lnTo>
                <a:lnTo>
                  <a:pt x="266" y="101"/>
                </a:lnTo>
                <a:lnTo>
                  <a:pt x="268" y="104"/>
                </a:lnTo>
                <a:lnTo>
                  <a:pt x="268" y="105"/>
                </a:lnTo>
                <a:lnTo>
                  <a:pt x="269" y="107"/>
                </a:lnTo>
                <a:lnTo>
                  <a:pt x="270" y="107"/>
                </a:lnTo>
                <a:lnTo>
                  <a:pt x="272" y="113"/>
                </a:lnTo>
                <a:lnTo>
                  <a:pt x="273" y="114"/>
                </a:lnTo>
                <a:lnTo>
                  <a:pt x="274" y="114"/>
                </a:lnTo>
                <a:lnTo>
                  <a:pt x="275" y="114"/>
                </a:lnTo>
                <a:lnTo>
                  <a:pt x="277" y="115"/>
                </a:lnTo>
                <a:lnTo>
                  <a:pt x="280" y="118"/>
                </a:lnTo>
                <a:lnTo>
                  <a:pt x="283" y="121"/>
                </a:lnTo>
                <a:lnTo>
                  <a:pt x="287" y="123"/>
                </a:lnTo>
                <a:lnTo>
                  <a:pt x="289" y="124"/>
                </a:lnTo>
                <a:lnTo>
                  <a:pt x="291" y="125"/>
                </a:lnTo>
                <a:lnTo>
                  <a:pt x="293" y="127"/>
                </a:lnTo>
                <a:lnTo>
                  <a:pt x="295" y="129"/>
                </a:lnTo>
                <a:lnTo>
                  <a:pt x="295" y="130"/>
                </a:lnTo>
                <a:lnTo>
                  <a:pt x="296" y="131"/>
                </a:lnTo>
                <a:lnTo>
                  <a:pt x="297" y="131"/>
                </a:lnTo>
                <a:lnTo>
                  <a:pt x="297" y="132"/>
                </a:lnTo>
                <a:lnTo>
                  <a:pt x="299" y="134"/>
                </a:lnTo>
                <a:lnTo>
                  <a:pt x="301" y="137"/>
                </a:lnTo>
                <a:lnTo>
                  <a:pt x="301" y="139"/>
                </a:lnTo>
                <a:lnTo>
                  <a:pt x="304" y="143"/>
                </a:lnTo>
                <a:lnTo>
                  <a:pt x="304" y="144"/>
                </a:lnTo>
                <a:lnTo>
                  <a:pt x="304" y="145"/>
                </a:lnTo>
                <a:lnTo>
                  <a:pt x="304" y="147"/>
                </a:lnTo>
                <a:lnTo>
                  <a:pt x="305" y="148"/>
                </a:lnTo>
                <a:lnTo>
                  <a:pt x="306" y="148"/>
                </a:lnTo>
                <a:lnTo>
                  <a:pt x="306" y="149"/>
                </a:lnTo>
                <a:lnTo>
                  <a:pt x="308" y="149"/>
                </a:lnTo>
                <a:lnTo>
                  <a:pt x="308" y="150"/>
                </a:lnTo>
                <a:lnTo>
                  <a:pt x="309" y="151"/>
                </a:lnTo>
                <a:lnTo>
                  <a:pt x="310" y="151"/>
                </a:lnTo>
                <a:lnTo>
                  <a:pt x="311" y="151"/>
                </a:lnTo>
                <a:lnTo>
                  <a:pt x="312" y="151"/>
                </a:lnTo>
                <a:lnTo>
                  <a:pt x="314" y="152"/>
                </a:lnTo>
                <a:lnTo>
                  <a:pt x="316" y="153"/>
                </a:lnTo>
                <a:lnTo>
                  <a:pt x="317" y="154"/>
                </a:lnTo>
                <a:lnTo>
                  <a:pt x="319" y="157"/>
                </a:lnTo>
                <a:lnTo>
                  <a:pt x="320" y="157"/>
                </a:lnTo>
                <a:lnTo>
                  <a:pt x="321" y="158"/>
                </a:lnTo>
                <a:lnTo>
                  <a:pt x="322" y="159"/>
                </a:lnTo>
                <a:lnTo>
                  <a:pt x="322" y="160"/>
                </a:lnTo>
                <a:lnTo>
                  <a:pt x="322" y="162"/>
                </a:lnTo>
                <a:lnTo>
                  <a:pt x="323" y="162"/>
                </a:lnTo>
                <a:lnTo>
                  <a:pt x="328" y="165"/>
                </a:lnTo>
                <a:lnTo>
                  <a:pt x="329" y="166"/>
                </a:lnTo>
                <a:lnTo>
                  <a:pt x="329" y="167"/>
                </a:lnTo>
                <a:lnTo>
                  <a:pt x="329" y="168"/>
                </a:lnTo>
                <a:lnTo>
                  <a:pt x="328" y="169"/>
                </a:lnTo>
                <a:lnTo>
                  <a:pt x="329" y="170"/>
                </a:lnTo>
                <a:lnTo>
                  <a:pt x="330" y="170"/>
                </a:lnTo>
                <a:lnTo>
                  <a:pt x="330" y="171"/>
                </a:lnTo>
                <a:lnTo>
                  <a:pt x="329" y="171"/>
                </a:lnTo>
                <a:lnTo>
                  <a:pt x="328" y="170"/>
                </a:lnTo>
                <a:lnTo>
                  <a:pt x="328" y="171"/>
                </a:lnTo>
                <a:lnTo>
                  <a:pt x="327" y="171"/>
                </a:lnTo>
                <a:lnTo>
                  <a:pt x="326" y="171"/>
                </a:lnTo>
                <a:lnTo>
                  <a:pt x="328" y="173"/>
                </a:lnTo>
                <a:lnTo>
                  <a:pt x="328" y="174"/>
                </a:lnTo>
                <a:lnTo>
                  <a:pt x="328" y="175"/>
                </a:lnTo>
                <a:lnTo>
                  <a:pt x="327" y="175"/>
                </a:lnTo>
                <a:lnTo>
                  <a:pt x="326" y="175"/>
                </a:lnTo>
                <a:lnTo>
                  <a:pt x="327" y="177"/>
                </a:lnTo>
                <a:lnTo>
                  <a:pt x="328" y="178"/>
                </a:lnTo>
                <a:lnTo>
                  <a:pt x="329" y="180"/>
                </a:lnTo>
                <a:lnTo>
                  <a:pt x="330" y="180"/>
                </a:lnTo>
                <a:lnTo>
                  <a:pt x="330" y="179"/>
                </a:lnTo>
                <a:lnTo>
                  <a:pt x="331" y="180"/>
                </a:lnTo>
                <a:lnTo>
                  <a:pt x="332" y="181"/>
                </a:lnTo>
                <a:lnTo>
                  <a:pt x="332" y="182"/>
                </a:lnTo>
                <a:lnTo>
                  <a:pt x="332" y="181"/>
                </a:lnTo>
                <a:lnTo>
                  <a:pt x="333" y="181"/>
                </a:lnTo>
                <a:lnTo>
                  <a:pt x="334" y="181"/>
                </a:lnTo>
                <a:lnTo>
                  <a:pt x="334" y="182"/>
                </a:lnTo>
                <a:lnTo>
                  <a:pt x="335" y="181"/>
                </a:lnTo>
                <a:lnTo>
                  <a:pt x="335" y="182"/>
                </a:lnTo>
                <a:lnTo>
                  <a:pt x="335" y="183"/>
                </a:lnTo>
                <a:lnTo>
                  <a:pt x="334" y="183"/>
                </a:lnTo>
                <a:lnTo>
                  <a:pt x="334" y="184"/>
                </a:lnTo>
                <a:lnTo>
                  <a:pt x="336" y="185"/>
                </a:lnTo>
                <a:lnTo>
                  <a:pt x="336" y="186"/>
                </a:lnTo>
                <a:lnTo>
                  <a:pt x="335" y="186"/>
                </a:lnTo>
                <a:lnTo>
                  <a:pt x="335" y="188"/>
                </a:lnTo>
                <a:lnTo>
                  <a:pt x="338" y="190"/>
                </a:lnTo>
                <a:lnTo>
                  <a:pt x="339" y="192"/>
                </a:lnTo>
                <a:lnTo>
                  <a:pt x="341" y="192"/>
                </a:lnTo>
                <a:lnTo>
                  <a:pt x="341" y="191"/>
                </a:lnTo>
                <a:lnTo>
                  <a:pt x="342" y="191"/>
                </a:lnTo>
                <a:lnTo>
                  <a:pt x="343" y="193"/>
                </a:lnTo>
                <a:lnTo>
                  <a:pt x="342" y="195"/>
                </a:lnTo>
                <a:lnTo>
                  <a:pt x="343" y="197"/>
                </a:lnTo>
                <a:lnTo>
                  <a:pt x="344" y="199"/>
                </a:lnTo>
                <a:lnTo>
                  <a:pt x="346" y="201"/>
                </a:lnTo>
                <a:lnTo>
                  <a:pt x="348" y="202"/>
                </a:lnTo>
                <a:lnTo>
                  <a:pt x="352" y="204"/>
                </a:lnTo>
                <a:lnTo>
                  <a:pt x="353" y="205"/>
                </a:lnTo>
                <a:lnTo>
                  <a:pt x="356" y="204"/>
                </a:lnTo>
                <a:lnTo>
                  <a:pt x="356" y="205"/>
                </a:lnTo>
                <a:lnTo>
                  <a:pt x="357" y="206"/>
                </a:lnTo>
                <a:lnTo>
                  <a:pt x="357" y="205"/>
                </a:lnTo>
                <a:lnTo>
                  <a:pt x="357" y="206"/>
                </a:lnTo>
                <a:lnTo>
                  <a:pt x="357" y="207"/>
                </a:lnTo>
                <a:lnTo>
                  <a:pt x="359" y="207"/>
                </a:lnTo>
                <a:lnTo>
                  <a:pt x="360" y="208"/>
                </a:lnTo>
                <a:lnTo>
                  <a:pt x="361" y="208"/>
                </a:lnTo>
                <a:lnTo>
                  <a:pt x="361" y="210"/>
                </a:lnTo>
                <a:lnTo>
                  <a:pt x="362" y="210"/>
                </a:lnTo>
                <a:lnTo>
                  <a:pt x="363" y="210"/>
                </a:lnTo>
                <a:lnTo>
                  <a:pt x="365" y="211"/>
                </a:lnTo>
                <a:lnTo>
                  <a:pt x="365" y="213"/>
                </a:lnTo>
                <a:lnTo>
                  <a:pt x="366" y="213"/>
                </a:lnTo>
                <a:lnTo>
                  <a:pt x="367" y="214"/>
                </a:lnTo>
                <a:lnTo>
                  <a:pt x="366" y="214"/>
                </a:lnTo>
                <a:lnTo>
                  <a:pt x="367" y="214"/>
                </a:lnTo>
                <a:lnTo>
                  <a:pt x="367" y="215"/>
                </a:lnTo>
                <a:lnTo>
                  <a:pt x="367" y="217"/>
                </a:lnTo>
                <a:lnTo>
                  <a:pt x="367" y="218"/>
                </a:lnTo>
                <a:lnTo>
                  <a:pt x="365" y="218"/>
                </a:lnTo>
                <a:lnTo>
                  <a:pt x="365" y="219"/>
                </a:lnTo>
                <a:lnTo>
                  <a:pt x="366" y="220"/>
                </a:lnTo>
                <a:lnTo>
                  <a:pt x="366" y="222"/>
                </a:lnTo>
                <a:lnTo>
                  <a:pt x="367" y="222"/>
                </a:lnTo>
                <a:lnTo>
                  <a:pt x="368" y="224"/>
                </a:lnTo>
                <a:lnTo>
                  <a:pt x="368" y="225"/>
                </a:lnTo>
                <a:lnTo>
                  <a:pt x="369" y="225"/>
                </a:lnTo>
                <a:lnTo>
                  <a:pt x="369" y="226"/>
                </a:lnTo>
                <a:lnTo>
                  <a:pt x="368" y="226"/>
                </a:lnTo>
                <a:lnTo>
                  <a:pt x="368" y="227"/>
                </a:lnTo>
                <a:lnTo>
                  <a:pt x="369" y="228"/>
                </a:lnTo>
                <a:lnTo>
                  <a:pt x="369" y="227"/>
                </a:lnTo>
                <a:lnTo>
                  <a:pt x="370" y="227"/>
                </a:lnTo>
                <a:lnTo>
                  <a:pt x="370" y="228"/>
                </a:lnTo>
                <a:lnTo>
                  <a:pt x="370" y="229"/>
                </a:lnTo>
                <a:lnTo>
                  <a:pt x="370" y="231"/>
                </a:lnTo>
                <a:lnTo>
                  <a:pt x="371" y="230"/>
                </a:lnTo>
                <a:lnTo>
                  <a:pt x="371" y="231"/>
                </a:lnTo>
                <a:lnTo>
                  <a:pt x="372" y="231"/>
                </a:lnTo>
                <a:lnTo>
                  <a:pt x="373" y="232"/>
                </a:lnTo>
                <a:lnTo>
                  <a:pt x="373" y="233"/>
                </a:lnTo>
                <a:lnTo>
                  <a:pt x="373" y="234"/>
                </a:lnTo>
                <a:lnTo>
                  <a:pt x="373" y="235"/>
                </a:lnTo>
                <a:lnTo>
                  <a:pt x="373" y="237"/>
                </a:lnTo>
                <a:lnTo>
                  <a:pt x="373" y="238"/>
                </a:lnTo>
                <a:lnTo>
                  <a:pt x="374" y="240"/>
                </a:lnTo>
                <a:lnTo>
                  <a:pt x="374" y="241"/>
                </a:lnTo>
                <a:lnTo>
                  <a:pt x="375" y="242"/>
                </a:lnTo>
                <a:lnTo>
                  <a:pt x="374" y="243"/>
                </a:lnTo>
                <a:lnTo>
                  <a:pt x="374" y="244"/>
                </a:lnTo>
                <a:lnTo>
                  <a:pt x="373" y="245"/>
                </a:lnTo>
                <a:lnTo>
                  <a:pt x="373" y="246"/>
                </a:lnTo>
                <a:lnTo>
                  <a:pt x="374" y="247"/>
                </a:lnTo>
                <a:lnTo>
                  <a:pt x="375" y="248"/>
                </a:lnTo>
                <a:lnTo>
                  <a:pt x="375" y="250"/>
                </a:lnTo>
                <a:lnTo>
                  <a:pt x="376" y="251"/>
                </a:lnTo>
                <a:lnTo>
                  <a:pt x="374" y="253"/>
                </a:lnTo>
                <a:lnTo>
                  <a:pt x="374" y="254"/>
                </a:lnTo>
                <a:lnTo>
                  <a:pt x="374" y="255"/>
                </a:lnTo>
                <a:lnTo>
                  <a:pt x="377" y="258"/>
                </a:lnTo>
                <a:lnTo>
                  <a:pt x="378" y="258"/>
                </a:lnTo>
                <a:lnTo>
                  <a:pt x="379" y="259"/>
                </a:lnTo>
                <a:lnTo>
                  <a:pt x="379" y="260"/>
                </a:lnTo>
                <a:lnTo>
                  <a:pt x="382" y="261"/>
                </a:lnTo>
                <a:lnTo>
                  <a:pt x="384" y="261"/>
                </a:lnTo>
                <a:lnTo>
                  <a:pt x="385" y="261"/>
                </a:lnTo>
                <a:lnTo>
                  <a:pt x="386" y="261"/>
                </a:lnTo>
                <a:lnTo>
                  <a:pt x="386" y="263"/>
                </a:lnTo>
                <a:lnTo>
                  <a:pt x="387" y="264"/>
                </a:lnTo>
                <a:lnTo>
                  <a:pt x="388" y="265"/>
                </a:lnTo>
                <a:lnTo>
                  <a:pt x="390" y="265"/>
                </a:lnTo>
                <a:lnTo>
                  <a:pt x="390" y="266"/>
                </a:lnTo>
                <a:lnTo>
                  <a:pt x="390" y="267"/>
                </a:lnTo>
                <a:lnTo>
                  <a:pt x="392" y="270"/>
                </a:lnTo>
                <a:lnTo>
                  <a:pt x="394" y="271"/>
                </a:lnTo>
                <a:lnTo>
                  <a:pt x="394" y="272"/>
                </a:lnTo>
                <a:lnTo>
                  <a:pt x="393" y="273"/>
                </a:lnTo>
                <a:lnTo>
                  <a:pt x="393" y="274"/>
                </a:lnTo>
                <a:lnTo>
                  <a:pt x="393" y="276"/>
                </a:lnTo>
                <a:lnTo>
                  <a:pt x="395" y="278"/>
                </a:lnTo>
                <a:lnTo>
                  <a:pt x="395" y="279"/>
                </a:lnTo>
                <a:lnTo>
                  <a:pt x="395" y="280"/>
                </a:lnTo>
                <a:lnTo>
                  <a:pt x="395" y="281"/>
                </a:lnTo>
                <a:lnTo>
                  <a:pt x="396" y="282"/>
                </a:lnTo>
                <a:lnTo>
                  <a:pt x="397" y="282"/>
                </a:lnTo>
                <a:lnTo>
                  <a:pt x="397" y="283"/>
                </a:lnTo>
                <a:lnTo>
                  <a:pt x="397" y="284"/>
                </a:lnTo>
                <a:lnTo>
                  <a:pt x="398" y="283"/>
                </a:lnTo>
                <a:lnTo>
                  <a:pt x="399" y="285"/>
                </a:lnTo>
                <a:lnTo>
                  <a:pt x="399" y="288"/>
                </a:lnTo>
                <a:lnTo>
                  <a:pt x="400" y="288"/>
                </a:lnTo>
                <a:lnTo>
                  <a:pt x="400" y="290"/>
                </a:lnTo>
                <a:lnTo>
                  <a:pt x="400" y="291"/>
                </a:lnTo>
                <a:lnTo>
                  <a:pt x="399" y="291"/>
                </a:lnTo>
                <a:lnTo>
                  <a:pt x="398" y="291"/>
                </a:lnTo>
                <a:lnTo>
                  <a:pt x="398" y="292"/>
                </a:lnTo>
                <a:lnTo>
                  <a:pt x="398" y="294"/>
                </a:lnTo>
                <a:lnTo>
                  <a:pt x="397" y="294"/>
                </a:lnTo>
                <a:lnTo>
                  <a:pt x="397" y="295"/>
                </a:lnTo>
                <a:lnTo>
                  <a:pt x="398" y="296"/>
                </a:lnTo>
                <a:lnTo>
                  <a:pt x="398" y="297"/>
                </a:lnTo>
                <a:lnTo>
                  <a:pt x="399" y="297"/>
                </a:lnTo>
                <a:lnTo>
                  <a:pt x="399" y="298"/>
                </a:lnTo>
                <a:lnTo>
                  <a:pt x="400" y="298"/>
                </a:lnTo>
                <a:lnTo>
                  <a:pt x="400" y="299"/>
                </a:lnTo>
                <a:lnTo>
                  <a:pt x="401" y="300"/>
                </a:lnTo>
                <a:lnTo>
                  <a:pt x="401" y="301"/>
                </a:lnTo>
                <a:lnTo>
                  <a:pt x="401" y="302"/>
                </a:lnTo>
                <a:lnTo>
                  <a:pt x="400" y="302"/>
                </a:lnTo>
                <a:lnTo>
                  <a:pt x="400" y="303"/>
                </a:lnTo>
                <a:lnTo>
                  <a:pt x="400" y="304"/>
                </a:lnTo>
                <a:lnTo>
                  <a:pt x="401" y="304"/>
                </a:lnTo>
                <a:lnTo>
                  <a:pt x="401" y="305"/>
                </a:lnTo>
                <a:lnTo>
                  <a:pt x="401" y="306"/>
                </a:lnTo>
                <a:lnTo>
                  <a:pt x="401" y="307"/>
                </a:lnTo>
                <a:lnTo>
                  <a:pt x="401" y="309"/>
                </a:lnTo>
                <a:lnTo>
                  <a:pt x="404" y="310"/>
                </a:lnTo>
                <a:lnTo>
                  <a:pt x="405" y="311"/>
                </a:lnTo>
                <a:lnTo>
                  <a:pt x="407" y="310"/>
                </a:lnTo>
                <a:lnTo>
                  <a:pt x="409" y="310"/>
                </a:lnTo>
                <a:lnTo>
                  <a:pt x="412" y="310"/>
                </a:lnTo>
                <a:lnTo>
                  <a:pt x="412" y="312"/>
                </a:lnTo>
                <a:lnTo>
                  <a:pt x="413" y="313"/>
                </a:lnTo>
                <a:lnTo>
                  <a:pt x="414" y="313"/>
                </a:lnTo>
                <a:lnTo>
                  <a:pt x="415" y="313"/>
                </a:lnTo>
                <a:lnTo>
                  <a:pt x="416" y="314"/>
                </a:lnTo>
                <a:lnTo>
                  <a:pt x="420" y="315"/>
                </a:lnTo>
                <a:lnTo>
                  <a:pt x="421" y="319"/>
                </a:lnTo>
                <a:lnTo>
                  <a:pt x="425" y="318"/>
                </a:lnTo>
                <a:lnTo>
                  <a:pt x="425" y="320"/>
                </a:lnTo>
                <a:lnTo>
                  <a:pt x="424" y="322"/>
                </a:lnTo>
                <a:lnTo>
                  <a:pt x="424" y="323"/>
                </a:lnTo>
                <a:lnTo>
                  <a:pt x="418" y="326"/>
                </a:lnTo>
                <a:lnTo>
                  <a:pt x="418" y="324"/>
                </a:lnTo>
                <a:lnTo>
                  <a:pt x="418" y="322"/>
                </a:lnTo>
                <a:lnTo>
                  <a:pt x="416" y="324"/>
                </a:lnTo>
                <a:lnTo>
                  <a:pt x="415" y="323"/>
                </a:lnTo>
                <a:lnTo>
                  <a:pt x="416" y="325"/>
                </a:lnTo>
                <a:lnTo>
                  <a:pt x="412" y="326"/>
                </a:lnTo>
                <a:lnTo>
                  <a:pt x="412" y="329"/>
                </a:lnTo>
                <a:lnTo>
                  <a:pt x="418" y="330"/>
                </a:lnTo>
                <a:lnTo>
                  <a:pt x="417" y="331"/>
                </a:lnTo>
                <a:lnTo>
                  <a:pt x="412" y="335"/>
                </a:lnTo>
                <a:lnTo>
                  <a:pt x="403" y="333"/>
                </a:lnTo>
                <a:lnTo>
                  <a:pt x="404" y="334"/>
                </a:lnTo>
                <a:lnTo>
                  <a:pt x="403" y="336"/>
                </a:lnTo>
                <a:lnTo>
                  <a:pt x="404" y="337"/>
                </a:lnTo>
                <a:lnTo>
                  <a:pt x="408" y="340"/>
                </a:lnTo>
                <a:lnTo>
                  <a:pt x="406" y="345"/>
                </a:lnTo>
                <a:lnTo>
                  <a:pt x="400" y="350"/>
                </a:lnTo>
                <a:lnTo>
                  <a:pt x="396" y="346"/>
                </a:lnTo>
                <a:lnTo>
                  <a:pt x="397" y="349"/>
                </a:lnTo>
                <a:lnTo>
                  <a:pt x="393" y="348"/>
                </a:lnTo>
                <a:lnTo>
                  <a:pt x="395" y="354"/>
                </a:lnTo>
                <a:lnTo>
                  <a:pt x="399" y="352"/>
                </a:lnTo>
                <a:lnTo>
                  <a:pt x="400" y="360"/>
                </a:lnTo>
                <a:lnTo>
                  <a:pt x="395" y="367"/>
                </a:lnTo>
                <a:lnTo>
                  <a:pt x="395" y="363"/>
                </a:lnTo>
                <a:lnTo>
                  <a:pt x="394" y="363"/>
                </a:lnTo>
                <a:lnTo>
                  <a:pt x="390" y="359"/>
                </a:lnTo>
                <a:lnTo>
                  <a:pt x="389" y="360"/>
                </a:lnTo>
                <a:lnTo>
                  <a:pt x="391" y="363"/>
                </a:lnTo>
                <a:lnTo>
                  <a:pt x="393" y="363"/>
                </a:lnTo>
                <a:lnTo>
                  <a:pt x="394" y="365"/>
                </a:lnTo>
                <a:lnTo>
                  <a:pt x="392" y="367"/>
                </a:lnTo>
                <a:lnTo>
                  <a:pt x="389" y="367"/>
                </a:lnTo>
                <a:lnTo>
                  <a:pt x="388" y="371"/>
                </a:lnTo>
                <a:lnTo>
                  <a:pt x="392" y="371"/>
                </a:lnTo>
                <a:lnTo>
                  <a:pt x="394" y="370"/>
                </a:lnTo>
                <a:lnTo>
                  <a:pt x="396" y="371"/>
                </a:lnTo>
                <a:lnTo>
                  <a:pt x="387" y="385"/>
                </a:lnTo>
                <a:lnTo>
                  <a:pt x="385" y="384"/>
                </a:lnTo>
                <a:lnTo>
                  <a:pt x="385" y="387"/>
                </a:lnTo>
                <a:lnTo>
                  <a:pt x="386" y="388"/>
                </a:lnTo>
                <a:lnTo>
                  <a:pt x="386" y="390"/>
                </a:lnTo>
                <a:lnTo>
                  <a:pt x="385" y="393"/>
                </a:lnTo>
                <a:lnTo>
                  <a:pt x="386" y="398"/>
                </a:lnTo>
                <a:lnTo>
                  <a:pt x="386" y="400"/>
                </a:lnTo>
                <a:lnTo>
                  <a:pt x="377" y="411"/>
                </a:lnTo>
                <a:lnTo>
                  <a:pt x="375" y="411"/>
                </a:lnTo>
                <a:lnTo>
                  <a:pt x="375" y="408"/>
                </a:lnTo>
                <a:lnTo>
                  <a:pt x="373" y="408"/>
                </a:lnTo>
                <a:lnTo>
                  <a:pt x="372" y="413"/>
                </a:lnTo>
                <a:lnTo>
                  <a:pt x="369" y="414"/>
                </a:lnTo>
                <a:lnTo>
                  <a:pt x="370" y="416"/>
                </a:lnTo>
                <a:lnTo>
                  <a:pt x="372" y="416"/>
                </a:lnTo>
                <a:lnTo>
                  <a:pt x="374" y="413"/>
                </a:lnTo>
                <a:lnTo>
                  <a:pt x="375" y="414"/>
                </a:lnTo>
                <a:lnTo>
                  <a:pt x="375" y="419"/>
                </a:lnTo>
                <a:lnTo>
                  <a:pt x="374" y="424"/>
                </a:lnTo>
                <a:lnTo>
                  <a:pt x="371" y="424"/>
                </a:lnTo>
                <a:lnTo>
                  <a:pt x="368" y="427"/>
                </a:lnTo>
                <a:lnTo>
                  <a:pt x="369" y="429"/>
                </a:lnTo>
                <a:lnTo>
                  <a:pt x="371" y="429"/>
                </a:lnTo>
                <a:lnTo>
                  <a:pt x="373" y="432"/>
                </a:lnTo>
                <a:lnTo>
                  <a:pt x="375" y="428"/>
                </a:lnTo>
                <a:lnTo>
                  <a:pt x="375" y="431"/>
                </a:lnTo>
                <a:lnTo>
                  <a:pt x="374" y="433"/>
                </a:lnTo>
                <a:lnTo>
                  <a:pt x="376" y="432"/>
                </a:lnTo>
                <a:lnTo>
                  <a:pt x="374" y="441"/>
                </a:lnTo>
                <a:lnTo>
                  <a:pt x="370" y="451"/>
                </a:lnTo>
                <a:lnTo>
                  <a:pt x="371" y="456"/>
                </a:lnTo>
                <a:lnTo>
                  <a:pt x="369" y="456"/>
                </a:lnTo>
                <a:lnTo>
                  <a:pt x="367" y="454"/>
                </a:lnTo>
                <a:lnTo>
                  <a:pt x="364" y="455"/>
                </a:lnTo>
                <a:lnTo>
                  <a:pt x="364" y="456"/>
                </a:lnTo>
                <a:lnTo>
                  <a:pt x="363" y="456"/>
                </a:lnTo>
                <a:lnTo>
                  <a:pt x="362" y="456"/>
                </a:lnTo>
                <a:lnTo>
                  <a:pt x="361" y="456"/>
                </a:lnTo>
                <a:lnTo>
                  <a:pt x="361" y="455"/>
                </a:lnTo>
                <a:lnTo>
                  <a:pt x="359" y="455"/>
                </a:lnTo>
                <a:lnTo>
                  <a:pt x="359" y="454"/>
                </a:lnTo>
                <a:lnTo>
                  <a:pt x="358" y="455"/>
                </a:lnTo>
                <a:lnTo>
                  <a:pt x="358" y="454"/>
                </a:lnTo>
                <a:lnTo>
                  <a:pt x="357" y="455"/>
                </a:lnTo>
                <a:lnTo>
                  <a:pt x="356" y="455"/>
                </a:lnTo>
                <a:lnTo>
                  <a:pt x="356" y="454"/>
                </a:lnTo>
                <a:lnTo>
                  <a:pt x="355" y="454"/>
                </a:lnTo>
                <a:lnTo>
                  <a:pt x="354" y="454"/>
                </a:lnTo>
                <a:lnTo>
                  <a:pt x="353" y="454"/>
                </a:lnTo>
                <a:lnTo>
                  <a:pt x="353" y="453"/>
                </a:lnTo>
                <a:lnTo>
                  <a:pt x="352" y="452"/>
                </a:lnTo>
                <a:lnTo>
                  <a:pt x="351" y="452"/>
                </a:lnTo>
                <a:lnTo>
                  <a:pt x="351" y="453"/>
                </a:lnTo>
                <a:lnTo>
                  <a:pt x="352" y="453"/>
                </a:lnTo>
                <a:lnTo>
                  <a:pt x="351" y="453"/>
                </a:lnTo>
                <a:lnTo>
                  <a:pt x="350" y="453"/>
                </a:lnTo>
                <a:lnTo>
                  <a:pt x="349" y="452"/>
                </a:lnTo>
                <a:lnTo>
                  <a:pt x="347" y="453"/>
                </a:lnTo>
                <a:lnTo>
                  <a:pt x="347" y="452"/>
                </a:lnTo>
                <a:lnTo>
                  <a:pt x="345" y="450"/>
                </a:lnTo>
                <a:lnTo>
                  <a:pt x="343" y="450"/>
                </a:lnTo>
                <a:lnTo>
                  <a:pt x="342" y="450"/>
                </a:lnTo>
                <a:lnTo>
                  <a:pt x="342" y="451"/>
                </a:lnTo>
                <a:lnTo>
                  <a:pt x="341" y="451"/>
                </a:lnTo>
                <a:lnTo>
                  <a:pt x="341" y="449"/>
                </a:lnTo>
                <a:lnTo>
                  <a:pt x="341" y="448"/>
                </a:lnTo>
                <a:lnTo>
                  <a:pt x="340" y="448"/>
                </a:lnTo>
                <a:lnTo>
                  <a:pt x="339" y="448"/>
                </a:lnTo>
                <a:lnTo>
                  <a:pt x="337" y="448"/>
                </a:lnTo>
                <a:lnTo>
                  <a:pt x="335" y="448"/>
                </a:lnTo>
                <a:lnTo>
                  <a:pt x="334" y="447"/>
                </a:lnTo>
                <a:lnTo>
                  <a:pt x="332" y="446"/>
                </a:lnTo>
                <a:lnTo>
                  <a:pt x="332" y="444"/>
                </a:lnTo>
                <a:lnTo>
                  <a:pt x="331" y="444"/>
                </a:lnTo>
                <a:lnTo>
                  <a:pt x="331" y="445"/>
                </a:lnTo>
                <a:lnTo>
                  <a:pt x="329" y="445"/>
                </a:lnTo>
                <a:lnTo>
                  <a:pt x="327" y="444"/>
                </a:lnTo>
                <a:lnTo>
                  <a:pt x="326" y="444"/>
                </a:lnTo>
                <a:lnTo>
                  <a:pt x="326" y="445"/>
                </a:lnTo>
                <a:lnTo>
                  <a:pt x="325" y="448"/>
                </a:lnTo>
                <a:lnTo>
                  <a:pt x="324" y="449"/>
                </a:lnTo>
                <a:lnTo>
                  <a:pt x="323" y="449"/>
                </a:lnTo>
                <a:lnTo>
                  <a:pt x="322" y="448"/>
                </a:lnTo>
                <a:lnTo>
                  <a:pt x="320" y="448"/>
                </a:lnTo>
                <a:lnTo>
                  <a:pt x="321" y="449"/>
                </a:lnTo>
                <a:lnTo>
                  <a:pt x="321" y="450"/>
                </a:lnTo>
                <a:lnTo>
                  <a:pt x="320" y="451"/>
                </a:lnTo>
                <a:lnTo>
                  <a:pt x="320" y="452"/>
                </a:lnTo>
                <a:lnTo>
                  <a:pt x="319" y="452"/>
                </a:lnTo>
                <a:lnTo>
                  <a:pt x="318" y="453"/>
                </a:lnTo>
                <a:lnTo>
                  <a:pt x="318" y="454"/>
                </a:lnTo>
                <a:lnTo>
                  <a:pt x="318" y="456"/>
                </a:lnTo>
                <a:lnTo>
                  <a:pt x="318" y="458"/>
                </a:lnTo>
                <a:lnTo>
                  <a:pt x="317" y="461"/>
                </a:lnTo>
                <a:lnTo>
                  <a:pt x="318" y="462"/>
                </a:lnTo>
                <a:lnTo>
                  <a:pt x="320" y="468"/>
                </a:lnTo>
                <a:lnTo>
                  <a:pt x="321" y="470"/>
                </a:lnTo>
                <a:lnTo>
                  <a:pt x="322" y="471"/>
                </a:lnTo>
                <a:lnTo>
                  <a:pt x="320" y="476"/>
                </a:lnTo>
                <a:lnTo>
                  <a:pt x="321" y="477"/>
                </a:lnTo>
                <a:lnTo>
                  <a:pt x="320" y="478"/>
                </a:lnTo>
                <a:lnTo>
                  <a:pt x="320" y="480"/>
                </a:lnTo>
                <a:lnTo>
                  <a:pt x="320" y="481"/>
                </a:lnTo>
                <a:lnTo>
                  <a:pt x="320" y="482"/>
                </a:lnTo>
                <a:lnTo>
                  <a:pt x="319" y="484"/>
                </a:lnTo>
                <a:lnTo>
                  <a:pt x="319" y="486"/>
                </a:lnTo>
                <a:lnTo>
                  <a:pt x="319" y="487"/>
                </a:lnTo>
                <a:lnTo>
                  <a:pt x="318" y="487"/>
                </a:lnTo>
                <a:lnTo>
                  <a:pt x="318" y="488"/>
                </a:lnTo>
                <a:lnTo>
                  <a:pt x="319" y="491"/>
                </a:lnTo>
                <a:lnTo>
                  <a:pt x="319" y="492"/>
                </a:lnTo>
                <a:lnTo>
                  <a:pt x="317" y="493"/>
                </a:lnTo>
                <a:lnTo>
                  <a:pt x="315" y="493"/>
                </a:lnTo>
                <a:lnTo>
                  <a:pt x="314" y="493"/>
                </a:lnTo>
                <a:lnTo>
                  <a:pt x="313" y="492"/>
                </a:lnTo>
                <a:lnTo>
                  <a:pt x="312" y="492"/>
                </a:lnTo>
                <a:lnTo>
                  <a:pt x="311" y="492"/>
                </a:lnTo>
                <a:lnTo>
                  <a:pt x="310" y="493"/>
                </a:lnTo>
                <a:lnTo>
                  <a:pt x="307" y="493"/>
                </a:lnTo>
                <a:lnTo>
                  <a:pt x="306" y="492"/>
                </a:lnTo>
                <a:lnTo>
                  <a:pt x="305" y="492"/>
                </a:lnTo>
                <a:lnTo>
                  <a:pt x="304" y="490"/>
                </a:lnTo>
                <a:lnTo>
                  <a:pt x="304" y="489"/>
                </a:lnTo>
                <a:lnTo>
                  <a:pt x="303" y="486"/>
                </a:lnTo>
                <a:lnTo>
                  <a:pt x="304" y="484"/>
                </a:lnTo>
                <a:lnTo>
                  <a:pt x="304" y="482"/>
                </a:lnTo>
                <a:lnTo>
                  <a:pt x="304" y="480"/>
                </a:lnTo>
                <a:lnTo>
                  <a:pt x="303" y="478"/>
                </a:lnTo>
                <a:lnTo>
                  <a:pt x="302" y="477"/>
                </a:lnTo>
                <a:lnTo>
                  <a:pt x="301" y="475"/>
                </a:lnTo>
                <a:lnTo>
                  <a:pt x="301" y="474"/>
                </a:lnTo>
                <a:lnTo>
                  <a:pt x="302" y="472"/>
                </a:lnTo>
                <a:lnTo>
                  <a:pt x="301" y="471"/>
                </a:lnTo>
                <a:lnTo>
                  <a:pt x="292" y="470"/>
                </a:lnTo>
                <a:lnTo>
                  <a:pt x="210" y="465"/>
                </a:lnTo>
                <a:lnTo>
                  <a:pt x="201" y="464"/>
                </a:lnTo>
                <a:lnTo>
                  <a:pt x="145" y="460"/>
                </a:lnTo>
                <a:lnTo>
                  <a:pt x="117" y="459"/>
                </a:lnTo>
                <a:lnTo>
                  <a:pt x="77" y="457"/>
                </a:lnTo>
                <a:lnTo>
                  <a:pt x="66" y="456"/>
                </a:lnTo>
                <a:lnTo>
                  <a:pt x="65" y="454"/>
                </a:lnTo>
                <a:lnTo>
                  <a:pt x="62" y="452"/>
                </a:lnTo>
                <a:lnTo>
                  <a:pt x="61" y="450"/>
                </a:lnTo>
                <a:lnTo>
                  <a:pt x="60" y="443"/>
                </a:lnTo>
                <a:lnTo>
                  <a:pt x="60" y="438"/>
                </a:lnTo>
                <a:lnTo>
                  <a:pt x="58" y="436"/>
                </a:lnTo>
                <a:lnTo>
                  <a:pt x="57" y="434"/>
                </a:lnTo>
                <a:lnTo>
                  <a:pt x="56" y="433"/>
                </a:lnTo>
                <a:lnTo>
                  <a:pt x="55" y="433"/>
                </a:lnTo>
                <a:lnTo>
                  <a:pt x="56" y="430"/>
                </a:lnTo>
                <a:lnTo>
                  <a:pt x="55" y="429"/>
                </a:lnTo>
                <a:lnTo>
                  <a:pt x="54" y="429"/>
                </a:lnTo>
                <a:lnTo>
                  <a:pt x="54" y="428"/>
                </a:lnTo>
                <a:lnTo>
                  <a:pt x="54" y="427"/>
                </a:lnTo>
                <a:lnTo>
                  <a:pt x="54" y="426"/>
                </a:lnTo>
                <a:lnTo>
                  <a:pt x="54" y="424"/>
                </a:lnTo>
                <a:lnTo>
                  <a:pt x="53" y="420"/>
                </a:lnTo>
                <a:lnTo>
                  <a:pt x="52" y="418"/>
                </a:lnTo>
                <a:lnTo>
                  <a:pt x="52" y="416"/>
                </a:lnTo>
                <a:lnTo>
                  <a:pt x="51" y="415"/>
                </a:lnTo>
                <a:lnTo>
                  <a:pt x="49" y="412"/>
                </a:lnTo>
                <a:lnTo>
                  <a:pt x="48" y="409"/>
                </a:lnTo>
                <a:lnTo>
                  <a:pt x="46" y="408"/>
                </a:lnTo>
                <a:lnTo>
                  <a:pt x="45" y="405"/>
                </a:lnTo>
                <a:lnTo>
                  <a:pt x="46" y="403"/>
                </a:lnTo>
                <a:lnTo>
                  <a:pt x="46" y="402"/>
                </a:lnTo>
                <a:lnTo>
                  <a:pt x="45" y="400"/>
                </a:lnTo>
                <a:lnTo>
                  <a:pt x="45" y="398"/>
                </a:lnTo>
                <a:lnTo>
                  <a:pt x="45" y="397"/>
                </a:lnTo>
                <a:lnTo>
                  <a:pt x="46" y="396"/>
                </a:lnTo>
                <a:lnTo>
                  <a:pt x="46" y="394"/>
                </a:lnTo>
                <a:lnTo>
                  <a:pt x="47" y="392"/>
                </a:lnTo>
                <a:lnTo>
                  <a:pt x="47" y="390"/>
                </a:lnTo>
                <a:lnTo>
                  <a:pt x="46" y="388"/>
                </a:lnTo>
                <a:lnTo>
                  <a:pt x="47" y="385"/>
                </a:lnTo>
                <a:lnTo>
                  <a:pt x="47" y="382"/>
                </a:lnTo>
                <a:lnTo>
                  <a:pt x="48" y="382"/>
                </a:lnTo>
                <a:lnTo>
                  <a:pt x="48" y="381"/>
                </a:lnTo>
                <a:lnTo>
                  <a:pt x="49" y="380"/>
                </a:lnTo>
                <a:lnTo>
                  <a:pt x="48" y="379"/>
                </a:lnTo>
                <a:lnTo>
                  <a:pt x="48" y="376"/>
                </a:lnTo>
                <a:lnTo>
                  <a:pt x="50" y="372"/>
                </a:lnTo>
                <a:lnTo>
                  <a:pt x="50" y="371"/>
                </a:lnTo>
                <a:lnTo>
                  <a:pt x="51" y="369"/>
                </a:lnTo>
                <a:lnTo>
                  <a:pt x="51" y="368"/>
                </a:lnTo>
                <a:lnTo>
                  <a:pt x="50" y="367"/>
                </a:lnTo>
                <a:lnTo>
                  <a:pt x="49" y="366"/>
                </a:lnTo>
                <a:lnTo>
                  <a:pt x="49" y="364"/>
                </a:lnTo>
                <a:lnTo>
                  <a:pt x="49" y="362"/>
                </a:lnTo>
                <a:lnTo>
                  <a:pt x="49" y="360"/>
                </a:lnTo>
                <a:lnTo>
                  <a:pt x="46" y="358"/>
                </a:lnTo>
                <a:lnTo>
                  <a:pt x="47" y="357"/>
                </a:lnTo>
                <a:lnTo>
                  <a:pt x="46" y="356"/>
                </a:lnTo>
                <a:lnTo>
                  <a:pt x="43" y="354"/>
                </a:lnTo>
                <a:lnTo>
                  <a:pt x="43" y="351"/>
                </a:lnTo>
                <a:lnTo>
                  <a:pt x="43" y="348"/>
                </a:lnTo>
                <a:lnTo>
                  <a:pt x="42" y="345"/>
                </a:lnTo>
                <a:lnTo>
                  <a:pt x="41" y="343"/>
                </a:lnTo>
                <a:lnTo>
                  <a:pt x="42" y="342"/>
                </a:lnTo>
                <a:lnTo>
                  <a:pt x="42" y="340"/>
                </a:lnTo>
                <a:lnTo>
                  <a:pt x="41" y="338"/>
                </a:lnTo>
                <a:lnTo>
                  <a:pt x="41" y="336"/>
                </a:lnTo>
                <a:lnTo>
                  <a:pt x="42" y="333"/>
                </a:lnTo>
                <a:lnTo>
                  <a:pt x="42" y="331"/>
                </a:lnTo>
                <a:lnTo>
                  <a:pt x="43" y="332"/>
                </a:lnTo>
                <a:lnTo>
                  <a:pt x="43" y="331"/>
                </a:lnTo>
                <a:lnTo>
                  <a:pt x="45" y="326"/>
                </a:lnTo>
                <a:lnTo>
                  <a:pt x="48" y="320"/>
                </a:lnTo>
                <a:lnTo>
                  <a:pt x="48" y="319"/>
                </a:lnTo>
                <a:lnTo>
                  <a:pt x="49" y="318"/>
                </a:lnTo>
                <a:lnTo>
                  <a:pt x="48" y="315"/>
                </a:lnTo>
                <a:lnTo>
                  <a:pt x="49" y="315"/>
                </a:lnTo>
                <a:lnTo>
                  <a:pt x="49" y="310"/>
                </a:lnTo>
                <a:lnTo>
                  <a:pt x="49" y="309"/>
                </a:lnTo>
                <a:lnTo>
                  <a:pt x="49" y="307"/>
                </a:lnTo>
                <a:lnTo>
                  <a:pt x="48" y="307"/>
                </a:lnTo>
                <a:lnTo>
                  <a:pt x="48" y="306"/>
                </a:lnTo>
                <a:lnTo>
                  <a:pt x="49" y="305"/>
                </a:lnTo>
                <a:lnTo>
                  <a:pt x="51" y="303"/>
                </a:lnTo>
                <a:lnTo>
                  <a:pt x="53" y="301"/>
                </a:lnTo>
                <a:lnTo>
                  <a:pt x="56" y="299"/>
                </a:lnTo>
                <a:lnTo>
                  <a:pt x="55" y="298"/>
                </a:lnTo>
                <a:lnTo>
                  <a:pt x="56" y="297"/>
                </a:lnTo>
                <a:lnTo>
                  <a:pt x="58" y="297"/>
                </a:lnTo>
                <a:lnTo>
                  <a:pt x="60" y="297"/>
                </a:lnTo>
                <a:lnTo>
                  <a:pt x="60" y="296"/>
                </a:lnTo>
                <a:lnTo>
                  <a:pt x="61" y="295"/>
                </a:lnTo>
                <a:lnTo>
                  <a:pt x="60" y="294"/>
                </a:lnTo>
                <a:lnTo>
                  <a:pt x="61" y="294"/>
                </a:lnTo>
                <a:lnTo>
                  <a:pt x="62" y="293"/>
                </a:lnTo>
                <a:lnTo>
                  <a:pt x="63" y="292"/>
                </a:lnTo>
                <a:lnTo>
                  <a:pt x="62" y="291"/>
                </a:lnTo>
                <a:lnTo>
                  <a:pt x="60" y="289"/>
                </a:lnTo>
                <a:lnTo>
                  <a:pt x="59" y="289"/>
                </a:lnTo>
                <a:lnTo>
                  <a:pt x="54" y="286"/>
                </a:lnTo>
                <a:lnTo>
                  <a:pt x="53" y="286"/>
                </a:lnTo>
                <a:lnTo>
                  <a:pt x="53" y="284"/>
                </a:lnTo>
                <a:lnTo>
                  <a:pt x="55" y="282"/>
                </a:lnTo>
                <a:lnTo>
                  <a:pt x="55" y="281"/>
                </a:lnTo>
                <a:lnTo>
                  <a:pt x="56" y="280"/>
                </a:lnTo>
                <a:lnTo>
                  <a:pt x="55" y="280"/>
                </a:lnTo>
                <a:lnTo>
                  <a:pt x="55" y="279"/>
                </a:lnTo>
                <a:lnTo>
                  <a:pt x="57" y="279"/>
                </a:lnTo>
                <a:lnTo>
                  <a:pt x="55" y="278"/>
                </a:lnTo>
                <a:lnTo>
                  <a:pt x="55" y="277"/>
                </a:lnTo>
                <a:lnTo>
                  <a:pt x="56" y="276"/>
                </a:lnTo>
                <a:lnTo>
                  <a:pt x="57" y="276"/>
                </a:lnTo>
                <a:lnTo>
                  <a:pt x="57" y="275"/>
                </a:lnTo>
                <a:lnTo>
                  <a:pt x="56" y="274"/>
                </a:lnTo>
                <a:lnTo>
                  <a:pt x="54" y="272"/>
                </a:lnTo>
                <a:lnTo>
                  <a:pt x="54" y="271"/>
                </a:lnTo>
                <a:lnTo>
                  <a:pt x="54" y="267"/>
                </a:lnTo>
                <a:lnTo>
                  <a:pt x="54" y="266"/>
                </a:lnTo>
                <a:lnTo>
                  <a:pt x="53" y="265"/>
                </a:lnTo>
                <a:lnTo>
                  <a:pt x="52" y="264"/>
                </a:lnTo>
                <a:lnTo>
                  <a:pt x="51" y="262"/>
                </a:lnTo>
                <a:lnTo>
                  <a:pt x="49" y="261"/>
                </a:lnTo>
                <a:lnTo>
                  <a:pt x="48" y="259"/>
                </a:lnTo>
                <a:lnTo>
                  <a:pt x="47" y="259"/>
                </a:lnTo>
                <a:lnTo>
                  <a:pt x="47" y="258"/>
                </a:lnTo>
                <a:lnTo>
                  <a:pt x="46" y="255"/>
                </a:lnTo>
                <a:lnTo>
                  <a:pt x="46" y="254"/>
                </a:lnTo>
                <a:lnTo>
                  <a:pt x="46" y="253"/>
                </a:lnTo>
                <a:lnTo>
                  <a:pt x="45" y="253"/>
                </a:lnTo>
                <a:lnTo>
                  <a:pt x="45" y="252"/>
                </a:lnTo>
                <a:lnTo>
                  <a:pt x="45" y="251"/>
                </a:lnTo>
                <a:lnTo>
                  <a:pt x="45" y="250"/>
                </a:lnTo>
                <a:lnTo>
                  <a:pt x="45" y="249"/>
                </a:lnTo>
                <a:lnTo>
                  <a:pt x="44" y="247"/>
                </a:lnTo>
                <a:lnTo>
                  <a:pt x="43" y="246"/>
                </a:lnTo>
                <a:lnTo>
                  <a:pt x="43" y="244"/>
                </a:lnTo>
                <a:lnTo>
                  <a:pt x="43" y="242"/>
                </a:lnTo>
                <a:lnTo>
                  <a:pt x="43" y="241"/>
                </a:lnTo>
                <a:lnTo>
                  <a:pt x="41" y="241"/>
                </a:lnTo>
                <a:lnTo>
                  <a:pt x="41" y="239"/>
                </a:lnTo>
                <a:lnTo>
                  <a:pt x="42" y="238"/>
                </a:lnTo>
                <a:lnTo>
                  <a:pt x="43" y="237"/>
                </a:lnTo>
                <a:lnTo>
                  <a:pt x="41" y="236"/>
                </a:lnTo>
                <a:lnTo>
                  <a:pt x="39" y="234"/>
                </a:lnTo>
                <a:lnTo>
                  <a:pt x="39" y="232"/>
                </a:lnTo>
                <a:lnTo>
                  <a:pt x="40" y="231"/>
                </a:lnTo>
                <a:lnTo>
                  <a:pt x="40" y="230"/>
                </a:lnTo>
                <a:lnTo>
                  <a:pt x="39" y="229"/>
                </a:lnTo>
                <a:lnTo>
                  <a:pt x="38" y="229"/>
                </a:lnTo>
                <a:lnTo>
                  <a:pt x="37" y="229"/>
                </a:lnTo>
                <a:lnTo>
                  <a:pt x="37" y="228"/>
                </a:lnTo>
                <a:lnTo>
                  <a:pt x="30" y="181"/>
                </a:lnTo>
                <a:lnTo>
                  <a:pt x="28" y="172"/>
                </a:lnTo>
                <a:lnTo>
                  <a:pt x="27" y="167"/>
                </a:lnTo>
                <a:lnTo>
                  <a:pt x="27" y="163"/>
                </a:lnTo>
                <a:lnTo>
                  <a:pt x="23" y="141"/>
                </a:lnTo>
                <a:lnTo>
                  <a:pt x="23" y="140"/>
                </a:lnTo>
                <a:lnTo>
                  <a:pt x="22" y="133"/>
                </a:lnTo>
                <a:lnTo>
                  <a:pt x="20" y="119"/>
                </a:lnTo>
                <a:lnTo>
                  <a:pt x="12" y="74"/>
                </a:lnTo>
                <a:lnTo>
                  <a:pt x="12" y="72"/>
                </a:lnTo>
                <a:lnTo>
                  <a:pt x="6" y="41"/>
                </a:lnTo>
                <a:lnTo>
                  <a:pt x="5" y="35"/>
                </a:lnTo>
                <a:lnTo>
                  <a:pt x="5" y="34"/>
                </a:lnTo>
                <a:lnTo>
                  <a:pt x="4" y="32"/>
                </a:lnTo>
                <a:lnTo>
                  <a:pt x="4" y="27"/>
                </a:lnTo>
                <a:lnTo>
                  <a:pt x="0" y="2"/>
                </a:lnTo>
                <a:lnTo>
                  <a:pt x="0" y="0"/>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8" name="Freeform 594"/>
          <p:cNvSpPr>
            <a:spLocks/>
          </p:cNvSpPr>
          <p:nvPr/>
        </p:nvSpPr>
        <p:spPr bwMode="auto">
          <a:xfrm>
            <a:off x="7042150" y="5045075"/>
            <a:ext cx="3175" cy="3175"/>
          </a:xfrm>
          <a:custGeom>
            <a:avLst/>
            <a:gdLst>
              <a:gd name="T0" fmla="*/ 2147483647 w 2"/>
              <a:gd name="T1" fmla="*/ 2147483647 h 2"/>
              <a:gd name="T2" fmla="*/ 0 w 2"/>
              <a:gd name="T3" fmla="*/ 0 h 2"/>
              <a:gd name="T4" fmla="*/ 2147483647 w 2"/>
              <a:gd name="T5" fmla="*/ 0 h 2"/>
              <a:gd name="T6" fmla="*/ 2147483647 w 2"/>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2"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9" name="Rectangle 595"/>
          <p:cNvSpPr>
            <a:spLocks noChangeArrowheads="1"/>
          </p:cNvSpPr>
          <p:nvPr/>
        </p:nvSpPr>
        <p:spPr bwMode="auto">
          <a:xfrm>
            <a:off x="6645275" y="4829175"/>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GA</a:t>
            </a:r>
            <a:endParaRPr lang="en-US" altLang="en-US" sz="1000"/>
          </a:p>
        </p:txBody>
      </p:sp>
      <p:sp>
        <p:nvSpPr>
          <p:cNvPr id="6740" name="Freeform 596"/>
          <p:cNvSpPr>
            <a:spLocks noEditPoints="1"/>
          </p:cNvSpPr>
          <p:nvPr/>
        </p:nvSpPr>
        <p:spPr bwMode="auto">
          <a:xfrm>
            <a:off x="6113463" y="5187950"/>
            <a:ext cx="1077912" cy="1060450"/>
          </a:xfrm>
          <a:custGeom>
            <a:avLst/>
            <a:gdLst>
              <a:gd name="T0" fmla="*/ 2147483647 w 679"/>
              <a:gd name="T1" fmla="*/ 2147483647 h 668"/>
              <a:gd name="T2" fmla="*/ 2147483647 w 679"/>
              <a:gd name="T3" fmla="*/ 2147483647 h 668"/>
              <a:gd name="T4" fmla="*/ 2147483647 w 679"/>
              <a:gd name="T5" fmla="*/ 2147483647 h 668"/>
              <a:gd name="T6" fmla="*/ 2147483647 w 679"/>
              <a:gd name="T7" fmla="*/ 2147483647 h 668"/>
              <a:gd name="T8" fmla="*/ 2147483647 w 679"/>
              <a:gd name="T9" fmla="*/ 2147483647 h 668"/>
              <a:gd name="T10" fmla="*/ 2147483647 w 679"/>
              <a:gd name="T11" fmla="*/ 2147483647 h 668"/>
              <a:gd name="T12" fmla="*/ 2147483647 w 679"/>
              <a:gd name="T13" fmla="*/ 2147483647 h 668"/>
              <a:gd name="T14" fmla="*/ 2147483647 w 679"/>
              <a:gd name="T15" fmla="*/ 2147483647 h 668"/>
              <a:gd name="T16" fmla="*/ 2147483647 w 679"/>
              <a:gd name="T17" fmla="*/ 2147483647 h 668"/>
              <a:gd name="T18" fmla="*/ 2147483647 w 679"/>
              <a:gd name="T19" fmla="*/ 2147483647 h 668"/>
              <a:gd name="T20" fmla="*/ 2147483647 w 679"/>
              <a:gd name="T21" fmla="*/ 2147483647 h 668"/>
              <a:gd name="T22" fmla="*/ 2147483647 w 679"/>
              <a:gd name="T23" fmla="*/ 2147483647 h 668"/>
              <a:gd name="T24" fmla="*/ 2147483647 w 679"/>
              <a:gd name="T25" fmla="*/ 2147483647 h 668"/>
              <a:gd name="T26" fmla="*/ 2147483647 w 679"/>
              <a:gd name="T27" fmla="*/ 2147483647 h 668"/>
              <a:gd name="T28" fmla="*/ 2147483647 w 679"/>
              <a:gd name="T29" fmla="*/ 2147483647 h 668"/>
              <a:gd name="T30" fmla="*/ 2147483647 w 679"/>
              <a:gd name="T31" fmla="*/ 2147483647 h 668"/>
              <a:gd name="T32" fmla="*/ 2147483647 w 679"/>
              <a:gd name="T33" fmla="*/ 2147483647 h 668"/>
              <a:gd name="T34" fmla="*/ 2147483647 w 679"/>
              <a:gd name="T35" fmla="*/ 2147483647 h 668"/>
              <a:gd name="T36" fmla="*/ 2147483647 w 679"/>
              <a:gd name="T37" fmla="*/ 2147483647 h 668"/>
              <a:gd name="T38" fmla="*/ 2147483647 w 679"/>
              <a:gd name="T39" fmla="*/ 2147483647 h 668"/>
              <a:gd name="T40" fmla="*/ 2147483647 w 679"/>
              <a:gd name="T41" fmla="*/ 2147483647 h 668"/>
              <a:gd name="T42" fmla="*/ 2147483647 w 679"/>
              <a:gd name="T43" fmla="*/ 2147483647 h 668"/>
              <a:gd name="T44" fmla="*/ 2147483647 w 679"/>
              <a:gd name="T45" fmla="*/ 2147483647 h 668"/>
              <a:gd name="T46" fmla="*/ 2147483647 w 679"/>
              <a:gd name="T47" fmla="*/ 2147483647 h 668"/>
              <a:gd name="T48" fmla="*/ 2147483647 w 679"/>
              <a:gd name="T49" fmla="*/ 2147483647 h 668"/>
              <a:gd name="T50" fmla="*/ 2147483647 w 679"/>
              <a:gd name="T51" fmla="*/ 2147483647 h 668"/>
              <a:gd name="T52" fmla="*/ 2147483647 w 679"/>
              <a:gd name="T53" fmla="*/ 2147483647 h 668"/>
              <a:gd name="T54" fmla="*/ 2147483647 w 679"/>
              <a:gd name="T55" fmla="*/ 2147483647 h 668"/>
              <a:gd name="T56" fmla="*/ 2147483647 w 679"/>
              <a:gd name="T57" fmla="*/ 2147483647 h 668"/>
              <a:gd name="T58" fmla="*/ 2147483647 w 679"/>
              <a:gd name="T59" fmla="*/ 2147483647 h 668"/>
              <a:gd name="T60" fmla="*/ 2147483647 w 679"/>
              <a:gd name="T61" fmla="*/ 2147483647 h 668"/>
              <a:gd name="T62" fmla="*/ 2147483647 w 679"/>
              <a:gd name="T63" fmla="*/ 2147483647 h 668"/>
              <a:gd name="T64" fmla="*/ 2147483647 w 679"/>
              <a:gd name="T65" fmla="*/ 2147483647 h 668"/>
              <a:gd name="T66" fmla="*/ 2147483647 w 679"/>
              <a:gd name="T67" fmla="*/ 2147483647 h 668"/>
              <a:gd name="T68" fmla="*/ 2147483647 w 679"/>
              <a:gd name="T69" fmla="*/ 2147483647 h 668"/>
              <a:gd name="T70" fmla="*/ 2147483647 w 679"/>
              <a:gd name="T71" fmla="*/ 2147483647 h 668"/>
              <a:gd name="T72" fmla="*/ 2147483647 w 679"/>
              <a:gd name="T73" fmla="*/ 2147483647 h 668"/>
              <a:gd name="T74" fmla="*/ 2147483647 w 679"/>
              <a:gd name="T75" fmla="*/ 2147483647 h 668"/>
              <a:gd name="T76" fmla="*/ 2147483647 w 679"/>
              <a:gd name="T77" fmla="*/ 2147483647 h 668"/>
              <a:gd name="T78" fmla="*/ 2147483647 w 679"/>
              <a:gd name="T79" fmla="*/ 2147483647 h 668"/>
              <a:gd name="T80" fmla="*/ 2147483647 w 679"/>
              <a:gd name="T81" fmla="*/ 2147483647 h 668"/>
              <a:gd name="T82" fmla="*/ 2147483647 w 679"/>
              <a:gd name="T83" fmla="*/ 2147483647 h 668"/>
              <a:gd name="T84" fmla="*/ 2147483647 w 679"/>
              <a:gd name="T85" fmla="*/ 2147483647 h 668"/>
              <a:gd name="T86" fmla="*/ 2147483647 w 679"/>
              <a:gd name="T87" fmla="*/ 2147483647 h 668"/>
              <a:gd name="T88" fmla="*/ 2147483647 w 679"/>
              <a:gd name="T89" fmla="*/ 2147483647 h 668"/>
              <a:gd name="T90" fmla="*/ 2147483647 w 679"/>
              <a:gd name="T91" fmla="*/ 2147483647 h 668"/>
              <a:gd name="T92" fmla="*/ 2147483647 w 679"/>
              <a:gd name="T93" fmla="*/ 2147483647 h 668"/>
              <a:gd name="T94" fmla="*/ 2147483647 w 679"/>
              <a:gd name="T95" fmla="*/ 2147483647 h 668"/>
              <a:gd name="T96" fmla="*/ 2147483647 w 679"/>
              <a:gd name="T97" fmla="*/ 2147483647 h 668"/>
              <a:gd name="T98" fmla="*/ 2147483647 w 679"/>
              <a:gd name="T99" fmla="*/ 2147483647 h 668"/>
              <a:gd name="T100" fmla="*/ 2147483647 w 679"/>
              <a:gd name="T101" fmla="*/ 2147483647 h 668"/>
              <a:gd name="T102" fmla="*/ 2147483647 w 679"/>
              <a:gd name="T103" fmla="*/ 2147483647 h 668"/>
              <a:gd name="T104" fmla="*/ 2147483647 w 679"/>
              <a:gd name="T105" fmla="*/ 2147483647 h 668"/>
              <a:gd name="T106" fmla="*/ 2147483647 w 679"/>
              <a:gd name="T107" fmla="*/ 2147483647 h 668"/>
              <a:gd name="T108" fmla="*/ 2147483647 w 679"/>
              <a:gd name="T109" fmla="*/ 2147483647 h 668"/>
              <a:gd name="T110" fmla="*/ 2147483647 w 679"/>
              <a:gd name="T111" fmla="*/ 2147483647 h 668"/>
              <a:gd name="T112" fmla="*/ 2147483647 w 679"/>
              <a:gd name="T113" fmla="*/ 2147483647 h 668"/>
              <a:gd name="T114" fmla="*/ 2147483647 w 679"/>
              <a:gd name="T115" fmla="*/ 2147483647 h 668"/>
              <a:gd name="T116" fmla="*/ 2147483647 w 679"/>
              <a:gd name="T117" fmla="*/ 2147483647 h 668"/>
              <a:gd name="T118" fmla="*/ 2147483647 w 679"/>
              <a:gd name="T119" fmla="*/ 2147483647 h 668"/>
              <a:gd name="T120" fmla="*/ 2147483647 w 679"/>
              <a:gd name="T121" fmla="*/ 2147483647 h 668"/>
              <a:gd name="T122" fmla="*/ 2147483647 w 679"/>
              <a:gd name="T123" fmla="*/ 2147483647 h 668"/>
              <a:gd name="T124" fmla="*/ 2147483647 w 679"/>
              <a:gd name="T125" fmla="*/ 2147483647 h 6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9" h="668">
                <a:moveTo>
                  <a:pt x="235" y="1"/>
                </a:moveTo>
                <a:lnTo>
                  <a:pt x="235" y="1"/>
                </a:lnTo>
                <a:lnTo>
                  <a:pt x="235" y="2"/>
                </a:lnTo>
                <a:lnTo>
                  <a:pt x="235" y="3"/>
                </a:lnTo>
                <a:lnTo>
                  <a:pt x="235" y="4"/>
                </a:lnTo>
                <a:lnTo>
                  <a:pt x="236" y="4"/>
                </a:lnTo>
                <a:lnTo>
                  <a:pt x="237" y="5"/>
                </a:lnTo>
                <a:lnTo>
                  <a:pt x="236" y="8"/>
                </a:lnTo>
                <a:lnTo>
                  <a:pt x="237" y="8"/>
                </a:lnTo>
                <a:lnTo>
                  <a:pt x="238" y="9"/>
                </a:lnTo>
                <a:lnTo>
                  <a:pt x="239" y="11"/>
                </a:lnTo>
                <a:lnTo>
                  <a:pt x="241" y="13"/>
                </a:lnTo>
                <a:lnTo>
                  <a:pt x="241" y="18"/>
                </a:lnTo>
                <a:lnTo>
                  <a:pt x="242" y="25"/>
                </a:lnTo>
                <a:lnTo>
                  <a:pt x="243" y="27"/>
                </a:lnTo>
                <a:lnTo>
                  <a:pt x="246" y="29"/>
                </a:lnTo>
                <a:lnTo>
                  <a:pt x="247" y="31"/>
                </a:lnTo>
                <a:lnTo>
                  <a:pt x="258" y="32"/>
                </a:lnTo>
                <a:lnTo>
                  <a:pt x="298" y="34"/>
                </a:lnTo>
                <a:lnTo>
                  <a:pt x="326" y="35"/>
                </a:lnTo>
                <a:lnTo>
                  <a:pt x="382" y="39"/>
                </a:lnTo>
                <a:lnTo>
                  <a:pt x="391" y="40"/>
                </a:lnTo>
                <a:lnTo>
                  <a:pt x="473" y="45"/>
                </a:lnTo>
                <a:lnTo>
                  <a:pt x="482" y="46"/>
                </a:lnTo>
                <a:lnTo>
                  <a:pt x="483" y="47"/>
                </a:lnTo>
                <a:lnTo>
                  <a:pt x="482" y="49"/>
                </a:lnTo>
                <a:lnTo>
                  <a:pt x="482" y="50"/>
                </a:lnTo>
                <a:lnTo>
                  <a:pt x="483" y="52"/>
                </a:lnTo>
                <a:lnTo>
                  <a:pt x="484" y="53"/>
                </a:lnTo>
                <a:lnTo>
                  <a:pt x="485" y="55"/>
                </a:lnTo>
                <a:lnTo>
                  <a:pt x="485" y="57"/>
                </a:lnTo>
                <a:lnTo>
                  <a:pt x="485" y="59"/>
                </a:lnTo>
                <a:lnTo>
                  <a:pt x="484" y="61"/>
                </a:lnTo>
                <a:lnTo>
                  <a:pt x="485" y="64"/>
                </a:lnTo>
                <a:lnTo>
                  <a:pt x="485" y="65"/>
                </a:lnTo>
                <a:lnTo>
                  <a:pt x="486" y="67"/>
                </a:lnTo>
                <a:lnTo>
                  <a:pt x="487" y="67"/>
                </a:lnTo>
                <a:lnTo>
                  <a:pt x="488" y="68"/>
                </a:lnTo>
                <a:lnTo>
                  <a:pt x="491" y="68"/>
                </a:lnTo>
                <a:lnTo>
                  <a:pt x="492" y="67"/>
                </a:lnTo>
                <a:lnTo>
                  <a:pt x="493" y="67"/>
                </a:lnTo>
                <a:lnTo>
                  <a:pt x="494" y="67"/>
                </a:lnTo>
                <a:lnTo>
                  <a:pt x="495" y="68"/>
                </a:lnTo>
                <a:lnTo>
                  <a:pt x="496" y="68"/>
                </a:lnTo>
                <a:lnTo>
                  <a:pt x="498" y="68"/>
                </a:lnTo>
                <a:lnTo>
                  <a:pt x="500" y="67"/>
                </a:lnTo>
                <a:lnTo>
                  <a:pt x="500" y="66"/>
                </a:lnTo>
                <a:lnTo>
                  <a:pt x="499" y="63"/>
                </a:lnTo>
                <a:lnTo>
                  <a:pt x="499" y="62"/>
                </a:lnTo>
                <a:lnTo>
                  <a:pt x="500" y="62"/>
                </a:lnTo>
                <a:lnTo>
                  <a:pt x="500" y="61"/>
                </a:lnTo>
                <a:lnTo>
                  <a:pt x="500" y="59"/>
                </a:lnTo>
                <a:lnTo>
                  <a:pt x="501" y="57"/>
                </a:lnTo>
                <a:lnTo>
                  <a:pt x="501" y="56"/>
                </a:lnTo>
                <a:lnTo>
                  <a:pt x="501" y="55"/>
                </a:lnTo>
                <a:lnTo>
                  <a:pt x="501" y="53"/>
                </a:lnTo>
                <a:lnTo>
                  <a:pt x="502" y="52"/>
                </a:lnTo>
                <a:lnTo>
                  <a:pt x="501" y="51"/>
                </a:lnTo>
                <a:lnTo>
                  <a:pt x="503" y="46"/>
                </a:lnTo>
                <a:lnTo>
                  <a:pt x="502" y="45"/>
                </a:lnTo>
                <a:lnTo>
                  <a:pt x="501" y="43"/>
                </a:lnTo>
                <a:lnTo>
                  <a:pt x="499" y="37"/>
                </a:lnTo>
                <a:lnTo>
                  <a:pt x="498" y="36"/>
                </a:lnTo>
                <a:lnTo>
                  <a:pt x="499" y="33"/>
                </a:lnTo>
                <a:lnTo>
                  <a:pt x="499" y="31"/>
                </a:lnTo>
                <a:lnTo>
                  <a:pt x="499" y="29"/>
                </a:lnTo>
                <a:lnTo>
                  <a:pt x="499" y="28"/>
                </a:lnTo>
                <a:lnTo>
                  <a:pt x="500" y="27"/>
                </a:lnTo>
                <a:lnTo>
                  <a:pt x="501" y="27"/>
                </a:lnTo>
                <a:lnTo>
                  <a:pt x="501" y="26"/>
                </a:lnTo>
                <a:lnTo>
                  <a:pt x="502" y="25"/>
                </a:lnTo>
                <a:lnTo>
                  <a:pt x="502" y="24"/>
                </a:lnTo>
                <a:lnTo>
                  <a:pt x="501" y="23"/>
                </a:lnTo>
                <a:lnTo>
                  <a:pt x="503" y="23"/>
                </a:lnTo>
                <a:lnTo>
                  <a:pt x="504" y="24"/>
                </a:lnTo>
                <a:lnTo>
                  <a:pt x="505" y="24"/>
                </a:lnTo>
                <a:lnTo>
                  <a:pt x="506" y="23"/>
                </a:lnTo>
                <a:lnTo>
                  <a:pt x="507" y="20"/>
                </a:lnTo>
                <a:lnTo>
                  <a:pt x="507" y="19"/>
                </a:lnTo>
                <a:lnTo>
                  <a:pt x="508" y="19"/>
                </a:lnTo>
                <a:lnTo>
                  <a:pt x="510" y="20"/>
                </a:lnTo>
                <a:lnTo>
                  <a:pt x="512" y="20"/>
                </a:lnTo>
                <a:lnTo>
                  <a:pt x="512" y="19"/>
                </a:lnTo>
                <a:lnTo>
                  <a:pt x="513" y="19"/>
                </a:lnTo>
                <a:lnTo>
                  <a:pt x="513" y="21"/>
                </a:lnTo>
                <a:lnTo>
                  <a:pt x="515" y="22"/>
                </a:lnTo>
                <a:lnTo>
                  <a:pt x="516" y="23"/>
                </a:lnTo>
                <a:lnTo>
                  <a:pt x="518" y="23"/>
                </a:lnTo>
                <a:lnTo>
                  <a:pt x="520" y="23"/>
                </a:lnTo>
                <a:lnTo>
                  <a:pt x="521" y="23"/>
                </a:lnTo>
                <a:lnTo>
                  <a:pt x="522" y="23"/>
                </a:lnTo>
                <a:lnTo>
                  <a:pt x="522" y="24"/>
                </a:lnTo>
                <a:lnTo>
                  <a:pt x="522" y="26"/>
                </a:lnTo>
                <a:lnTo>
                  <a:pt x="523" y="26"/>
                </a:lnTo>
                <a:lnTo>
                  <a:pt x="523" y="25"/>
                </a:lnTo>
                <a:lnTo>
                  <a:pt x="524" y="25"/>
                </a:lnTo>
                <a:lnTo>
                  <a:pt x="526" y="25"/>
                </a:lnTo>
                <a:lnTo>
                  <a:pt x="528" y="27"/>
                </a:lnTo>
                <a:lnTo>
                  <a:pt x="528" y="28"/>
                </a:lnTo>
                <a:lnTo>
                  <a:pt x="530" y="27"/>
                </a:lnTo>
                <a:lnTo>
                  <a:pt x="531" y="28"/>
                </a:lnTo>
                <a:lnTo>
                  <a:pt x="532" y="28"/>
                </a:lnTo>
                <a:lnTo>
                  <a:pt x="533" y="28"/>
                </a:lnTo>
                <a:lnTo>
                  <a:pt x="532" y="28"/>
                </a:lnTo>
                <a:lnTo>
                  <a:pt x="532" y="27"/>
                </a:lnTo>
                <a:lnTo>
                  <a:pt x="533" y="27"/>
                </a:lnTo>
                <a:lnTo>
                  <a:pt x="534" y="28"/>
                </a:lnTo>
                <a:lnTo>
                  <a:pt x="534" y="29"/>
                </a:lnTo>
                <a:lnTo>
                  <a:pt x="535" y="29"/>
                </a:lnTo>
                <a:lnTo>
                  <a:pt x="536" y="29"/>
                </a:lnTo>
                <a:lnTo>
                  <a:pt x="537" y="29"/>
                </a:lnTo>
                <a:lnTo>
                  <a:pt x="537" y="30"/>
                </a:lnTo>
                <a:lnTo>
                  <a:pt x="538" y="30"/>
                </a:lnTo>
                <a:lnTo>
                  <a:pt x="539" y="29"/>
                </a:lnTo>
                <a:lnTo>
                  <a:pt x="539" y="30"/>
                </a:lnTo>
                <a:lnTo>
                  <a:pt x="540" y="29"/>
                </a:lnTo>
                <a:lnTo>
                  <a:pt x="540" y="30"/>
                </a:lnTo>
                <a:lnTo>
                  <a:pt x="542" y="30"/>
                </a:lnTo>
                <a:lnTo>
                  <a:pt x="542" y="31"/>
                </a:lnTo>
                <a:lnTo>
                  <a:pt x="543" y="31"/>
                </a:lnTo>
                <a:lnTo>
                  <a:pt x="544" y="31"/>
                </a:lnTo>
                <a:lnTo>
                  <a:pt x="545" y="31"/>
                </a:lnTo>
                <a:lnTo>
                  <a:pt x="545" y="30"/>
                </a:lnTo>
                <a:lnTo>
                  <a:pt x="548" y="29"/>
                </a:lnTo>
                <a:lnTo>
                  <a:pt x="550" y="31"/>
                </a:lnTo>
                <a:lnTo>
                  <a:pt x="552" y="31"/>
                </a:lnTo>
                <a:lnTo>
                  <a:pt x="554" y="33"/>
                </a:lnTo>
                <a:lnTo>
                  <a:pt x="553" y="46"/>
                </a:lnTo>
                <a:lnTo>
                  <a:pt x="554" y="53"/>
                </a:lnTo>
                <a:lnTo>
                  <a:pt x="556" y="55"/>
                </a:lnTo>
                <a:lnTo>
                  <a:pt x="556" y="62"/>
                </a:lnTo>
                <a:lnTo>
                  <a:pt x="555" y="62"/>
                </a:lnTo>
                <a:lnTo>
                  <a:pt x="557" y="64"/>
                </a:lnTo>
                <a:lnTo>
                  <a:pt x="557" y="69"/>
                </a:lnTo>
                <a:lnTo>
                  <a:pt x="558" y="79"/>
                </a:lnTo>
                <a:lnTo>
                  <a:pt x="567" y="116"/>
                </a:lnTo>
                <a:lnTo>
                  <a:pt x="568" y="119"/>
                </a:lnTo>
                <a:lnTo>
                  <a:pt x="568" y="118"/>
                </a:lnTo>
                <a:lnTo>
                  <a:pt x="569" y="118"/>
                </a:lnTo>
                <a:lnTo>
                  <a:pt x="569" y="123"/>
                </a:lnTo>
                <a:lnTo>
                  <a:pt x="572" y="136"/>
                </a:lnTo>
                <a:lnTo>
                  <a:pt x="592" y="187"/>
                </a:lnTo>
                <a:lnTo>
                  <a:pt x="608" y="217"/>
                </a:lnTo>
                <a:lnTo>
                  <a:pt x="630" y="253"/>
                </a:lnTo>
                <a:lnTo>
                  <a:pt x="635" y="266"/>
                </a:lnTo>
                <a:lnTo>
                  <a:pt x="631" y="268"/>
                </a:lnTo>
                <a:lnTo>
                  <a:pt x="629" y="271"/>
                </a:lnTo>
                <a:lnTo>
                  <a:pt x="627" y="270"/>
                </a:lnTo>
                <a:lnTo>
                  <a:pt x="629" y="271"/>
                </a:lnTo>
                <a:lnTo>
                  <a:pt x="627" y="283"/>
                </a:lnTo>
                <a:lnTo>
                  <a:pt x="631" y="302"/>
                </a:lnTo>
                <a:lnTo>
                  <a:pt x="648" y="340"/>
                </a:lnTo>
                <a:lnTo>
                  <a:pt x="658" y="373"/>
                </a:lnTo>
                <a:lnTo>
                  <a:pt x="667" y="395"/>
                </a:lnTo>
                <a:lnTo>
                  <a:pt x="668" y="398"/>
                </a:lnTo>
                <a:lnTo>
                  <a:pt x="667" y="400"/>
                </a:lnTo>
                <a:lnTo>
                  <a:pt x="671" y="408"/>
                </a:lnTo>
                <a:lnTo>
                  <a:pt x="675" y="419"/>
                </a:lnTo>
                <a:lnTo>
                  <a:pt x="679" y="436"/>
                </a:lnTo>
                <a:lnTo>
                  <a:pt x="678" y="439"/>
                </a:lnTo>
                <a:lnTo>
                  <a:pt x="679" y="458"/>
                </a:lnTo>
                <a:lnTo>
                  <a:pt x="675" y="483"/>
                </a:lnTo>
                <a:lnTo>
                  <a:pt x="672" y="507"/>
                </a:lnTo>
                <a:lnTo>
                  <a:pt x="671" y="508"/>
                </a:lnTo>
                <a:lnTo>
                  <a:pt x="672" y="509"/>
                </a:lnTo>
                <a:lnTo>
                  <a:pt x="671" y="528"/>
                </a:lnTo>
                <a:lnTo>
                  <a:pt x="669" y="528"/>
                </a:lnTo>
                <a:lnTo>
                  <a:pt x="667" y="532"/>
                </a:lnTo>
                <a:lnTo>
                  <a:pt x="665" y="537"/>
                </a:lnTo>
                <a:lnTo>
                  <a:pt x="665" y="543"/>
                </a:lnTo>
                <a:lnTo>
                  <a:pt x="660" y="546"/>
                </a:lnTo>
                <a:lnTo>
                  <a:pt x="657" y="555"/>
                </a:lnTo>
                <a:lnTo>
                  <a:pt x="654" y="558"/>
                </a:lnTo>
                <a:lnTo>
                  <a:pt x="655" y="562"/>
                </a:lnTo>
                <a:lnTo>
                  <a:pt x="654" y="565"/>
                </a:lnTo>
                <a:lnTo>
                  <a:pt x="653" y="566"/>
                </a:lnTo>
                <a:lnTo>
                  <a:pt x="651" y="572"/>
                </a:lnTo>
                <a:lnTo>
                  <a:pt x="653" y="576"/>
                </a:lnTo>
                <a:lnTo>
                  <a:pt x="653" y="580"/>
                </a:lnTo>
                <a:lnTo>
                  <a:pt x="654" y="581"/>
                </a:lnTo>
                <a:lnTo>
                  <a:pt x="651" y="586"/>
                </a:lnTo>
                <a:lnTo>
                  <a:pt x="648" y="589"/>
                </a:lnTo>
                <a:lnTo>
                  <a:pt x="649" y="590"/>
                </a:lnTo>
                <a:lnTo>
                  <a:pt x="648" y="592"/>
                </a:lnTo>
                <a:lnTo>
                  <a:pt x="646" y="591"/>
                </a:lnTo>
                <a:lnTo>
                  <a:pt x="646" y="595"/>
                </a:lnTo>
                <a:lnTo>
                  <a:pt x="645" y="596"/>
                </a:lnTo>
                <a:lnTo>
                  <a:pt x="645" y="592"/>
                </a:lnTo>
                <a:lnTo>
                  <a:pt x="644" y="595"/>
                </a:lnTo>
                <a:lnTo>
                  <a:pt x="645" y="600"/>
                </a:lnTo>
                <a:lnTo>
                  <a:pt x="647" y="600"/>
                </a:lnTo>
                <a:lnTo>
                  <a:pt x="650" y="599"/>
                </a:lnTo>
                <a:lnTo>
                  <a:pt x="652" y="594"/>
                </a:lnTo>
                <a:lnTo>
                  <a:pt x="649" y="591"/>
                </a:lnTo>
                <a:lnTo>
                  <a:pt x="651" y="591"/>
                </a:lnTo>
                <a:lnTo>
                  <a:pt x="652" y="591"/>
                </a:lnTo>
                <a:lnTo>
                  <a:pt x="658" y="584"/>
                </a:lnTo>
                <a:lnTo>
                  <a:pt x="660" y="586"/>
                </a:lnTo>
                <a:lnTo>
                  <a:pt x="650" y="603"/>
                </a:lnTo>
                <a:lnTo>
                  <a:pt x="651" y="603"/>
                </a:lnTo>
                <a:lnTo>
                  <a:pt x="648" y="607"/>
                </a:lnTo>
                <a:lnTo>
                  <a:pt x="645" y="610"/>
                </a:lnTo>
                <a:lnTo>
                  <a:pt x="645" y="608"/>
                </a:lnTo>
                <a:lnTo>
                  <a:pt x="644" y="612"/>
                </a:lnTo>
                <a:lnTo>
                  <a:pt x="641" y="612"/>
                </a:lnTo>
                <a:lnTo>
                  <a:pt x="638" y="618"/>
                </a:lnTo>
                <a:lnTo>
                  <a:pt x="630" y="625"/>
                </a:lnTo>
                <a:lnTo>
                  <a:pt x="629" y="624"/>
                </a:lnTo>
                <a:lnTo>
                  <a:pt x="632" y="623"/>
                </a:lnTo>
                <a:lnTo>
                  <a:pt x="633" y="620"/>
                </a:lnTo>
                <a:lnTo>
                  <a:pt x="633" y="619"/>
                </a:lnTo>
                <a:lnTo>
                  <a:pt x="635" y="619"/>
                </a:lnTo>
                <a:lnTo>
                  <a:pt x="636" y="617"/>
                </a:lnTo>
                <a:lnTo>
                  <a:pt x="641" y="612"/>
                </a:lnTo>
                <a:lnTo>
                  <a:pt x="639" y="610"/>
                </a:lnTo>
                <a:lnTo>
                  <a:pt x="641" y="611"/>
                </a:lnTo>
                <a:lnTo>
                  <a:pt x="643" y="609"/>
                </a:lnTo>
                <a:lnTo>
                  <a:pt x="642" y="607"/>
                </a:lnTo>
                <a:lnTo>
                  <a:pt x="643" y="606"/>
                </a:lnTo>
                <a:lnTo>
                  <a:pt x="641" y="605"/>
                </a:lnTo>
                <a:lnTo>
                  <a:pt x="641" y="606"/>
                </a:lnTo>
                <a:lnTo>
                  <a:pt x="641" y="605"/>
                </a:lnTo>
                <a:lnTo>
                  <a:pt x="642" y="601"/>
                </a:lnTo>
                <a:lnTo>
                  <a:pt x="640" y="599"/>
                </a:lnTo>
                <a:lnTo>
                  <a:pt x="638" y="600"/>
                </a:lnTo>
                <a:lnTo>
                  <a:pt x="636" y="598"/>
                </a:lnTo>
                <a:lnTo>
                  <a:pt x="634" y="598"/>
                </a:lnTo>
                <a:lnTo>
                  <a:pt x="634" y="600"/>
                </a:lnTo>
                <a:lnTo>
                  <a:pt x="632" y="598"/>
                </a:lnTo>
                <a:lnTo>
                  <a:pt x="631" y="600"/>
                </a:lnTo>
                <a:lnTo>
                  <a:pt x="630" y="600"/>
                </a:lnTo>
                <a:lnTo>
                  <a:pt x="631" y="599"/>
                </a:lnTo>
                <a:lnTo>
                  <a:pt x="630" y="599"/>
                </a:lnTo>
                <a:lnTo>
                  <a:pt x="627" y="602"/>
                </a:lnTo>
                <a:lnTo>
                  <a:pt x="625" y="602"/>
                </a:lnTo>
                <a:lnTo>
                  <a:pt x="623" y="606"/>
                </a:lnTo>
                <a:lnTo>
                  <a:pt x="621" y="606"/>
                </a:lnTo>
                <a:lnTo>
                  <a:pt x="623" y="603"/>
                </a:lnTo>
                <a:lnTo>
                  <a:pt x="622" y="603"/>
                </a:lnTo>
                <a:lnTo>
                  <a:pt x="621" y="603"/>
                </a:lnTo>
                <a:lnTo>
                  <a:pt x="619" y="606"/>
                </a:lnTo>
                <a:lnTo>
                  <a:pt x="618" y="605"/>
                </a:lnTo>
                <a:lnTo>
                  <a:pt x="615" y="605"/>
                </a:lnTo>
                <a:lnTo>
                  <a:pt x="613" y="604"/>
                </a:lnTo>
                <a:lnTo>
                  <a:pt x="612" y="606"/>
                </a:lnTo>
                <a:lnTo>
                  <a:pt x="612" y="604"/>
                </a:lnTo>
                <a:lnTo>
                  <a:pt x="611" y="603"/>
                </a:lnTo>
                <a:lnTo>
                  <a:pt x="610" y="606"/>
                </a:lnTo>
                <a:lnTo>
                  <a:pt x="611" y="602"/>
                </a:lnTo>
                <a:lnTo>
                  <a:pt x="609" y="601"/>
                </a:lnTo>
                <a:lnTo>
                  <a:pt x="609" y="603"/>
                </a:lnTo>
                <a:lnTo>
                  <a:pt x="605" y="602"/>
                </a:lnTo>
                <a:lnTo>
                  <a:pt x="602" y="603"/>
                </a:lnTo>
                <a:lnTo>
                  <a:pt x="601" y="606"/>
                </a:lnTo>
                <a:lnTo>
                  <a:pt x="585" y="608"/>
                </a:lnTo>
                <a:lnTo>
                  <a:pt x="580" y="604"/>
                </a:lnTo>
                <a:lnTo>
                  <a:pt x="580" y="601"/>
                </a:lnTo>
                <a:lnTo>
                  <a:pt x="577" y="597"/>
                </a:lnTo>
                <a:lnTo>
                  <a:pt x="579" y="589"/>
                </a:lnTo>
                <a:lnTo>
                  <a:pt x="580" y="587"/>
                </a:lnTo>
                <a:lnTo>
                  <a:pt x="579" y="587"/>
                </a:lnTo>
                <a:lnTo>
                  <a:pt x="580" y="585"/>
                </a:lnTo>
                <a:lnTo>
                  <a:pt x="582" y="585"/>
                </a:lnTo>
                <a:lnTo>
                  <a:pt x="582" y="586"/>
                </a:lnTo>
                <a:lnTo>
                  <a:pt x="584" y="586"/>
                </a:lnTo>
                <a:lnTo>
                  <a:pt x="583" y="588"/>
                </a:lnTo>
                <a:lnTo>
                  <a:pt x="584" y="588"/>
                </a:lnTo>
                <a:lnTo>
                  <a:pt x="584" y="589"/>
                </a:lnTo>
                <a:lnTo>
                  <a:pt x="585" y="591"/>
                </a:lnTo>
                <a:lnTo>
                  <a:pt x="584" y="592"/>
                </a:lnTo>
                <a:lnTo>
                  <a:pt x="588" y="591"/>
                </a:lnTo>
                <a:lnTo>
                  <a:pt x="588" y="592"/>
                </a:lnTo>
                <a:lnTo>
                  <a:pt x="587" y="593"/>
                </a:lnTo>
                <a:lnTo>
                  <a:pt x="589" y="594"/>
                </a:lnTo>
                <a:lnTo>
                  <a:pt x="587" y="595"/>
                </a:lnTo>
                <a:lnTo>
                  <a:pt x="589" y="596"/>
                </a:lnTo>
                <a:lnTo>
                  <a:pt x="590" y="594"/>
                </a:lnTo>
                <a:lnTo>
                  <a:pt x="591" y="594"/>
                </a:lnTo>
                <a:lnTo>
                  <a:pt x="592" y="594"/>
                </a:lnTo>
                <a:lnTo>
                  <a:pt x="593" y="595"/>
                </a:lnTo>
                <a:lnTo>
                  <a:pt x="592" y="596"/>
                </a:lnTo>
                <a:lnTo>
                  <a:pt x="594" y="595"/>
                </a:lnTo>
                <a:lnTo>
                  <a:pt x="594" y="597"/>
                </a:lnTo>
                <a:lnTo>
                  <a:pt x="596" y="597"/>
                </a:lnTo>
                <a:lnTo>
                  <a:pt x="595" y="598"/>
                </a:lnTo>
                <a:lnTo>
                  <a:pt x="591" y="597"/>
                </a:lnTo>
                <a:lnTo>
                  <a:pt x="594" y="599"/>
                </a:lnTo>
                <a:lnTo>
                  <a:pt x="599" y="598"/>
                </a:lnTo>
                <a:lnTo>
                  <a:pt x="602" y="595"/>
                </a:lnTo>
                <a:lnTo>
                  <a:pt x="600" y="592"/>
                </a:lnTo>
                <a:lnTo>
                  <a:pt x="599" y="594"/>
                </a:lnTo>
                <a:lnTo>
                  <a:pt x="600" y="595"/>
                </a:lnTo>
                <a:lnTo>
                  <a:pt x="599" y="595"/>
                </a:lnTo>
                <a:lnTo>
                  <a:pt x="598" y="594"/>
                </a:lnTo>
                <a:lnTo>
                  <a:pt x="599" y="592"/>
                </a:lnTo>
                <a:lnTo>
                  <a:pt x="598" y="592"/>
                </a:lnTo>
                <a:lnTo>
                  <a:pt x="596" y="588"/>
                </a:lnTo>
                <a:lnTo>
                  <a:pt x="596" y="589"/>
                </a:lnTo>
                <a:lnTo>
                  <a:pt x="595" y="586"/>
                </a:lnTo>
                <a:lnTo>
                  <a:pt x="594" y="587"/>
                </a:lnTo>
                <a:lnTo>
                  <a:pt x="594" y="586"/>
                </a:lnTo>
                <a:lnTo>
                  <a:pt x="592" y="588"/>
                </a:lnTo>
                <a:lnTo>
                  <a:pt x="592" y="586"/>
                </a:lnTo>
                <a:lnTo>
                  <a:pt x="589" y="587"/>
                </a:lnTo>
                <a:lnTo>
                  <a:pt x="588" y="585"/>
                </a:lnTo>
                <a:lnTo>
                  <a:pt x="585" y="583"/>
                </a:lnTo>
                <a:lnTo>
                  <a:pt x="588" y="582"/>
                </a:lnTo>
                <a:lnTo>
                  <a:pt x="585" y="583"/>
                </a:lnTo>
                <a:lnTo>
                  <a:pt x="584" y="582"/>
                </a:lnTo>
                <a:lnTo>
                  <a:pt x="579" y="581"/>
                </a:lnTo>
                <a:lnTo>
                  <a:pt x="580" y="578"/>
                </a:lnTo>
                <a:lnTo>
                  <a:pt x="579" y="577"/>
                </a:lnTo>
                <a:lnTo>
                  <a:pt x="582" y="576"/>
                </a:lnTo>
                <a:lnTo>
                  <a:pt x="579" y="576"/>
                </a:lnTo>
                <a:lnTo>
                  <a:pt x="578" y="575"/>
                </a:lnTo>
                <a:lnTo>
                  <a:pt x="579" y="575"/>
                </a:lnTo>
                <a:lnTo>
                  <a:pt x="578" y="574"/>
                </a:lnTo>
                <a:lnTo>
                  <a:pt x="577" y="573"/>
                </a:lnTo>
                <a:lnTo>
                  <a:pt x="580" y="571"/>
                </a:lnTo>
                <a:lnTo>
                  <a:pt x="578" y="571"/>
                </a:lnTo>
                <a:lnTo>
                  <a:pt x="578" y="570"/>
                </a:lnTo>
                <a:lnTo>
                  <a:pt x="576" y="571"/>
                </a:lnTo>
                <a:lnTo>
                  <a:pt x="573" y="568"/>
                </a:lnTo>
                <a:lnTo>
                  <a:pt x="576" y="563"/>
                </a:lnTo>
                <a:lnTo>
                  <a:pt x="573" y="563"/>
                </a:lnTo>
                <a:lnTo>
                  <a:pt x="572" y="562"/>
                </a:lnTo>
                <a:lnTo>
                  <a:pt x="573" y="561"/>
                </a:lnTo>
                <a:lnTo>
                  <a:pt x="571" y="559"/>
                </a:lnTo>
                <a:lnTo>
                  <a:pt x="572" y="558"/>
                </a:lnTo>
                <a:lnTo>
                  <a:pt x="570" y="555"/>
                </a:lnTo>
                <a:lnTo>
                  <a:pt x="569" y="554"/>
                </a:lnTo>
                <a:lnTo>
                  <a:pt x="569" y="552"/>
                </a:lnTo>
                <a:lnTo>
                  <a:pt x="567" y="552"/>
                </a:lnTo>
                <a:lnTo>
                  <a:pt x="568" y="550"/>
                </a:lnTo>
                <a:lnTo>
                  <a:pt x="567" y="549"/>
                </a:lnTo>
                <a:lnTo>
                  <a:pt x="566" y="550"/>
                </a:lnTo>
                <a:lnTo>
                  <a:pt x="566" y="549"/>
                </a:lnTo>
                <a:lnTo>
                  <a:pt x="562" y="547"/>
                </a:lnTo>
                <a:lnTo>
                  <a:pt x="563" y="543"/>
                </a:lnTo>
                <a:lnTo>
                  <a:pt x="559" y="542"/>
                </a:lnTo>
                <a:lnTo>
                  <a:pt x="560" y="541"/>
                </a:lnTo>
                <a:lnTo>
                  <a:pt x="562" y="541"/>
                </a:lnTo>
                <a:lnTo>
                  <a:pt x="563" y="540"/>
                </a:lnTo>
                <a:lnTo>
                  <a:pt x="562" y="537"/>
                </a:lnTo>
                <a:lnTo>
                  <a:pt x="559" y="534"/>
                </a:lnTo>
                <a:lnTo>
                  <a:pt x="555" y="532"/>
                </a:lnTo>
                <a:lnTo>
                  <a:pt x="553" y="532"/>
                </a:lnTo>
                <a:lnTo>
                  <a:pt x="552" y="531"/>
                </a:lnTo>
                <a:lnTo>
                  <a:pt x="551" y="532"/>
                </a:lnTo>
                <a:lnTo>
                  <a:pt x="550" y="529"/>
                </a:lnTo>
                <a:lnTo>
                  <a:pt x="547" y="530"/>
                </a:lnTo>
                <a:lnTo>
                  <a:pt x="548" y="531"/>
                </a:lnTo>
                <a:lnTo>
                  <a:pt x="546" y="532"/>
                </a:lnTo>
                <a:lnTo>
                  <a:pt x="546" y="531"/>
                </a:lnTo>
                <a:lnTo>
                  <a:pt x="546" y="529"/>
                </a:lnTo>
                <a:lnTo>
                  <a:pt x="546" y="528"/>
                </a:lnTo>
                <a:lnTo>
                  <a:pt x="544" y="528"/>
                </a:lnTo>
                <a:lnTo>
                  <a:pt x="542" y="528"/>
                </a:lnTo>
                <a:lnTo>
                  <a:pt x="542" y="529"/>
                </a:lnTo>
                <a:lnTo>
                  <a:pt x="541" y="526"/>
                </a:lnTo>
                <a:lnTo>
                  <a:pt x="540" y="526"/>
                </a:lnTo>
                <a:lnTo>
                  <a:pt x="540" y="529"/>
                </a:lnTo>
                <a:lnTo>
                  <a:pt x="539" y="529"/>
                </a:lnTo>
                <a:lnTo>
                  <a:pt x="538" y="528"/>
                </a:lnTo>
                <a:lnTo>
                  <a:pt x="539" y="525"/>
                </a:lnTo>
                <a:lnTo>
                  <a:pt x="537" y="525"/>
                </a:lnTo>
                <a:lnTo>
                  <a:pt x="537" y="524"/>
                </a:lnTo>
                <a:lnTo>
                  <a:pt x="534" y="526"/>
                </a:lnTo>
                <a:lnTo>
                  <a:pt x="534" y="527"/>
                </a:lnTo>
                <a:lnTo>
                  <a:pt x="535" y="525"/>
                </a:lnTo>
                <a:lnTo>
                  <a:pt x="536" y="527"/>
                </a:lnTo>
                <a:lnTo>
                  <a:pt x="537" y="526"/>
                </a:lnTo>
                <a:lnTo>
                  <a:pt x="536" y="529"/>
                </a:lnTo>
                <a:lnTo>
                  <a:pt x="535" y="528"/>
                </a:lnTo>
                <a:lnTo>
                  <a:pt x="531" y="528"/>
                </a:lnTo>
                <a:lnTo>
                  <a:pt x="532" y="527"/>
                </a:lnTo>
                <a:lnTo>
                  <a:pt x="531" y="525"/>
                </a:lnTo>
                <a:lnTo>
                  <a:pt x="530" y="528"/>
                </a:lnTo>
                <a:lnTo>
                  <a:pt x="529" y="527"/>
                </a:lnTo>
                <a:lnTo>
                  <a:pt x="530" y="526"/>
                </a:lnTo>
                <a:lnTo>
                  <a:pt x="528" y="528"/>
                </a:lnTo>
                <a:lnTo>
                  <a:pt x="525" y="523"/>
                </a:lnTo>
                <a:lnTo>
                  <a:pt x="526" y="521"/>
                </a:lnTo>
                <a:lnTo>
                  <a:pt x="532" y="524"/>
                </a:lnTo>
                <a:lnTo>
                  <a:pt x="533" y="523"/>
                </a:lnTo>
                <a:lnTo>
                  <a:pt x="530" y="522"/>
                </a:lnTo>
                <a:lnTo>
                  <a:pt x="533" y="522"/>
                </a:lnTo>
                <a:lnTo>
                  <a:pt x="534" y="521"/>
                </a:lnTo>
                <a:lnTo>
                  <a:pt x="533" y="520"/>
                </a:lnTo>
                <a:lnTo>
                  <a:pt x="531" y="522"/>
                </a:lnTo>
                <a:lnTo>
                  <a:pt x="533" y="520"/>
                </a:lnTo>
                <a:lnTo>
                  <a:pt x="529" y="522"/>
                </a:lnTo>
                <a:lnTo>
                  <a:pt x="529" y="520"/>
                </a:lnTo>
                <a:lnTo>
                  <a:pt x="527" y="520"/>
                </a:lnTo>
                <a:lnTo>
                  <a:pt x="528" y="519"/>
                </a:lnTo>
                <a:lnTo>
                  <a:pt x="527" y="519"/>
                </a:lnTo>
                <a:lnTo>
                  <a:pt x="526" y="517"/>
                </a:lnTo>
                <a:lnTo>
                  <a:pt x="528" y="514"/>
                </a:lnTo>
                <a:lnTo>
                  <a:pt x="526" y="515"/>
                </a:lnTo>
                <a:lnTo>
                  <a:pt x="524" y="512"/>
                </a:lnTo>
                <a:lnTo>
                  <a:pt x="524" y="514"/>
                </a:lnTo>
                <a:lnTo>
                  <a:pt x="525" y="516"/>
                </a:lnTo>
                <a:lnTo>
                  <a:pt x="524" y="516"/>
                </a:lnTo>
                <a:lnTo>
                  <a:pt x="524" y="517"/>
                </a:lnTo>
                <a:lnTo>
                  <a:pt x="521" y="509"/>
                </a:lnTo>
                <a:lnTo>
                  <a:pt x="522" y="508"/>
                </a:lnTo>
                <a:lnTo>
                  <a:pt x="522" y="510"/>
                </a:lnTo>
                <a:lnTo>
                  <a:pt x="522" y="506"/>
                </a:lnTo>
                <a:lnTo>
                  <a:pt x="521" y="508"/>
                </a:lnTo>
                <a:lnTo>
                  <a:pt x="520" y="505"/>
                </a:lnTo>
                <a:lnTo>
                  <a:pt x="518" y="488"/>
                </a:lnTo>
                <a:lnTo>
                  <a:pt x="519" y="488"/>
                </a:lnTo>
                <a:lnTo>
                  <a:pt x="518" y="486"/>
                </a:lnTo>
                <a:lnTo>
                  <a:pt x="518" y="487"/>
                </a:lnTo>
                <a:lnTo>
                  <a:pt x="515" y="480"/>
                </a:lnTo>
                <a:lnTo>
                  <a:pt x="516" y="480"/>
                </a:lnTo>
                <a:lnTo>
                  <a:pt x="517" y="483"/>
                </a:lnTo>
                <a:lnTo>
                  <a:pt x="517" y="480"/>
                </a:lnTo>
                <a:lnTo>
                  <a:pt x="516" y="475"/>
                </a:lnTo>
                <a:lnTo>
                  <a:pt x="515" y="474"/>
                </a:lnTo>
                <a:lnTo>
                  <a:pt x="516" y="472"/>
                </a:lnTo>
                <a:lnTo>
                  <a:pt x="513" y="467"/>
                </a:lnTo>
                <a:lnTo>
                  <a:pt x="515" y="471"/>
                </a:lnTo>
                <a:lnTo>
                  <a:pt x="513" y="473"/>
                </a:lnTo>
                <a:lnTo>
                  <a:pt x="511" y="473"/>
                </a:lnTo>
                <a:lnTo>
                  <a:pt x="512" y="471"/>
                </a:lnTo>
                <a:lnTo>
                  <a:pt x="510" y="472"/>
                </a:lnTo>
                <a:lnTo>
                  <a:pt x="507" y="471"/>
                </a:lnTo>
                <a:lnTo>
                  <a:pt x="509" y="471"/>
                </a:lnTo>
                <a:lnTo>
                  <a:pt x="508" y="470"/>
                </a:lnTo>
                <a:lnTo>
                  <a:pt x="507" y="470"/>
                </a:lnTo>
                <a:lnTo>
                  <a:pt x="502" y="468"/>
                </a:lnTo>
                <a:lnTo>
                  <a:pt x="504" y="468"/>
                </a:lnTo>
                <a:lnTo>
                  <a:pt x="502" y="464"/>
                </a:lnTo>
                <a:lnTo>
                  <a:pt x="505" y="466"/>
                </a:lnTo>
                <a:lnTo>
                  <a:pt x="510" y="463"/>
                </a:lnTo>
                <a:lnTo>
                  <a:pt x="510" y="460"/>
                </a:lnTo>
                <a:lnTo>
                  <a:pt x="512" y="459"/>
                </a:lnTo>
                <a:lnTo>
                  <a:pt x="514" y="453"/>
                </a:lnTo>
                <a:lnTo>
                  <a:pt x="520" y="447"/>
                </a:lnTo>
                <a:lnTo>
                  <a:pt x="525" y="445"/>
                </a:lnTo>
                <a:lnTo>
                  <a:pt x="525" y="444"/>
                </a:lnTo>
                <a:lnTo>
                  <a:pt x="512" y="450"/>
                </a:lnTo>
                <a:lnTo>
                  <a:pt x="507" y="463"/>
                </a:lnTo>
                <a:lnTo>
                  <a:pt x="501" y="464"/>
                </a:lnTo>
                <a:lnTo>
                  <a:pt x="498" y="462"/>
                </a:lnTo>
                <a:lnTo>
                  <a:pt x="497" y="460"/>
                </a:lnTo>
                <a:lnTo>
                  <a:pt x="499" y="457"/>
                </a:lnTo>
                <a:lnTo>
                  <a:pt x="496" y="450"/>
                </a:lnTo>
                <a:lnTo>
                  <a:pt x="496" y="445"/>
                </a:lnTo>
                <a:lnTo>
                  <a:pt x="498" y="436"/>
                </a:lnTo>
                <a:lnTo>
                  <a:pt x="498" y="430"/>
                </a:lnTo>
                <a:lnTo>
                  <a:pt x="498" y="428"/>
                </a:lnTo>
                <a:lnTo>
                  <a:pt x="495" y="427"/>
                </a:lnTo>
                <a:lnTo>
                  <a:pt x="494" y="424"/>
                </a:lnTo>
                <a:lnTo>
                  <a:pt x="501" y="421"/>
                </a:lnTo>
                <a:lnTo>
                  <a:pt x="501" y="418"/>
                </a:lnTo>
                <a:lnTo>
                  <a:pt x="498" y="419"/>
                </a:lnTo>
                <a:lnTo>
                  <a:pt x="497" y="421"/>
                </a:lnTo>
                <a:lnTo>
                  <a:pt x="494" y="421"/>
                </a:lnTo>
                <a:lnTo>
                  <a:pt x="493" y="418"/>
                </a:lnTo>
                <a:lnTo>
                  <a:pt x="492" y="418"/>
                </a:lnTo>
                <a:lnTo>
                  <a:pt x="492" y="421"/>
                </a:lnTo>
                <a:lnTo>
                  <a:pt x="491" y="422"/>
                </a:lnTo>
                <a:lnTo>
                  <a:pt x="488" y="420"/>
                </a:lnTo>
                <a:lnTo>
                  <a:pt x="487" y="417"/>
                </a:lnTo>
                <a:lnTo>
                  <a:pt x="485" y="419"/>
                </a:lnTo>
                <a:lnTo>
                  <a:pt x="482" y="418"/>
                </a:lnTo>
                <a:lnTo>
                  <a:pt x="482" y="417"/>
                </a:lnTo>
                <a:lnTo>
                  <a:pt x="480" y="415"/>
                </a:lnTo>
                <a:lnTo>
                  <a:pt x="480" y="416"/>
                </a:lnTo>
                <a:lnTo>
                  <a:pt x="482" y="419"/>
                </a:lnTo>
                <a:lnTo>
                  <a:pt x="486" y="422"/>
                </a:lnTo>
                <a:lnTo>
                  <a:pt x="489" y="436"/>
                </a:lnTo>
                <a:lnTo>
                  <a:pt x="489" y="438"/>
                </a:lnTo>
                <a:lnTo>
                  <a:pt x="488" y="436"/>
                </a:lnTo>
                <a:lnTo>
                  <a:pt x="488" y="433"/>
                </a:lnTo>
                <a:lnTo>
                  <a:pt x="485" y="435"/>
                </a:lnTo>
                <a:lnTo>
                  <a:pt x="484" y="435"/>
                </a:lnTo>
                <a:lnTo>
                  <a:pt x="484" y="433"/>
                </a:lnTo>
                <a:lnTo>
                  <a:pt x="483" y="435"/>
                </a:lnTo>
                <a:lnTo>
                  <a:pt x="481" y="434"/>
                </a:lnTo>
                <a:lnTo>
                  <a:pt x="481" y="433"/>
                </a:lnTo>
                <a:lnTo>
                  <a:pt x="480" y="434"/>
                </a:lnTo>
                <a:lnTo>
                  <a:pt x="479" y="432"/>
                </a:lnTo>
                <a:lnTo>
                  <a:pt x="479" y="433"/>
                </a:lnTo>
                <a:lnTo>
                  <a:pt x="477" y="431"/>
                </a:lnTo>
                <a:lnTo>
                  <a:pt x="478" y="434"/>
                </a:lnTo>
                <a:lnTo>
                  <a:pt x="463" y="409"/>
                </a:lnTo>
                <a:lnTo>
                  <a:pt x="462" y="404"/>
                </a:lnTo>
                <a:lnTo>
                  <a:pt x="457" y="393"/>
                </a:lnTo>
                <a:lnTo>
                  <a:pt x="452" y="387"/>
                </a:lnTo>
                <a:lnTo>
                  <a:pt x="453" y="384"/>
                </a:lnTo>
                <a:lnTo>
                  <a:pt x="455" y="389"/>
                </a:lnTo>
                <a:lnTo>
                  <a:pt x="454" y="381"/>
                </a:lnTo>
                <a:lnTo>
                  <a:pt x="452" y="374"/>
                </a:lnTo>
                <a:lnTo>
                  <a:pt x="443" y="370"/>
                </a:lnTo>
                <a:lnTo>
                  <a:pt x="444" y="369"/>
                </a:lnTo>
                <a:lnTo>
                  <a:pt x="443" y="368"/>
                </a:lnTo>
                <a:lnTo>
                  <a:pt x="441" y="367"/>
                </a:lnTo>
                <a:lnTo>
                  <a:pt x="445" y="368"/>
                </a:lnTo>
                <a:lnTo>
                  <a:pt x="445" y="364"/>
                </a:lnTo>
                <a:lnTo>
                  <a:pt x="444" y="364"/>
                </a:lnTo>
                <a:lnTo>
                  <a:pt x="443" y="365"/>
                </a:lnTo>
                <a:lnTo>
                  <a:pt x="442" y="366"/>
                </a:lnTo>
                <a:lnTo>
                  <a:pt x="442" y="363"/>
                </a:lnTo>
                <a:lnTo>
                  <a:pt x="443" y="364"/>
                </a:lnTo>
                <a:lnTo>
                  <a:pt x="442" y="362"/>
                </a:lnTo>
                <a:lnTo>
                  <a:pt x="445" y="362"/>
                </a:lnTo>
                <a:lnTo>
                  <a:pt x="451" y="364"/>
                </a:lnTo>
                <a:lnTo>
                  <a:pt x="452" y="363"/>
                </a:lnTo>
                <a:lnTo>
                  <a:pt x="445" y="361"/>
                </a:lnTo>
                <a:lnTo>
                  <a:pt x="448" y="359"/>
                </a:lnTo>
                <a:lnTo>
                  <a:pt x="449" y="362"/>
                </a:lnTo>
                <a:lnTo>
                  <a:pt x="453" y="356"/>
                </a:lnTo>
                <a:lnTo>
                  <a:pt x="449" y="358"/>
                </a:lnTo>
                <a:lnTo>
                  <a:pt x="451" y="356"/>
                </a:lnTo>
                <a:lnTo>
                  <a:pt x="449" y="356"/>
                </a:lnTo>
                <a:lnTo>
                  <a:pt x="452" y="354"/>
                </a:lnTo>
                <a:lnTo>
                  <a:pt x="452" y="353"/>
                </a:lnTo>
                <a:lnTo>
                  <a:pt x="454" y="353"/>
                </a:lnTo>
                <a:lnTo>
                  <a:pt x="452" y="352"/>
                </a:lnTo>
                <a:lnTo>
                  <a:pt x="455" y="346"/>
                </a:lnTo>
                <a:lnTo>
                  <a:pt x="456" y="345"/>
                </a:lnTo>
                <a:lnTo>
                  <a:pt x="457" y="347"/>
                </a:lnTo>
                <a:lnTo>
                  <a:pt x="458" y="346"/>
                </a:lnTo>
                <a:lnTo>
                  <a:pt x="456" y="345"/>
                </a:lnTo>
                <a:lnTo>
                  <a:pt x="459" y="342"/>
                </a:lnTo>
                <a:lnTo>
                  <a:pt x="463" y="343"/>
                </a:lnTo>
                <a:lnTo>
                  <a:pt x="460" y="341"/>
                </a:lnTo>
                <a:lnTo>
                  <a:pt x="461" y="340"/>
                </a:lnTo>
                <a:lnTo>
                  <a:pt x="460" y="339"/>
                </a:lnTo>
                <a:lnTo>
                  <a:pt x="464" y="337"/>
                </a:lnTo>
                <a:lnTo>
                  <a:pt x="469" y="331"/>
                </a:lnTo>
                <a:lnTo>
                  <a:pt x="467" y="325"/>
                </a:lnTo>
                <a:lnTo>
                  <a:pt x="464" y="322"/>
                </a:lnTo>
                <a:lnTo>
                  <a:pt x="467" y="319"/>
                </a:lnTo>
                <a:lnTo>
                  <a:pt x="465" y="318"/>
                </a:lnTo>
                <a:lnTo>
                  <a:pt x="466" y="319"/>
                </a:lnTo>
                <a:lnTo>
                  <a:pt x="464" y="322"/>
                </a:lnTo>
                <a:lnTo>
                  <a:pt x="464" y="318"/>
                </a:lnTo>
                <a:lnTo>
                  <a:pt x="459" y="321"/>
                </a:lnTo>
                <a:lnTo>
                  <a:pt x="460" y="325"/>
                </a:lnTo>
                <a:lnTo>
                  <a:pt x="459" y="326"/>
                </a:lnTo>
                <a:lnTo>
                  <a:pt x="461" y="328"/>
                </a:lnTo>
                <a:lnTo>
                  <a:pt x="461" y="331"/>
                </a:lnTo>
                <a:lnTo>
                  <a:pt x="457" y="330"/>
                </a:lnTo>
                <a:lnTo>
                  <a:pt x="454" y="327"/>
                </a:lnTo>
                <a:lnTo>
                  <a:pt x="455" y="325"/>
                </a:lnTo>
                <a:lnTo>
                  <a:pt x="455" y="323"/>
                </a:lnTo>
                <a:lnTo>
                  <a:pt x="455" y="319"/>
                </a:lnTo>
                <a:lnTo>
                  <a:pt x="454" y="317"/>
                </a:lnTo>
                <a:lnTo>
                  <a:pt x="453" y="316"/>
                </a:lnTo>
                <a:lnTo>
                  <a:pt x="452" y="317"/>
                </a:lnTo>
                <a:lnTo>
                  <a:pt x="452" y="316"/>
                </a:lnTo>
                <a:lnTo>
                  <a:pt x="449" y="315"/>
                </a:lnTo>
                <a:lnTo>
                  <a:pt x="449" y="314"/>
                </a:lnTo>
                <a:lnTo>
                  <a:pt x="448" y="314"/>
                </a:lnTo>
                <a:lnTo>
                  <a:pt x="448" y="312"/>
                </a:lnTo>
                <a:lnTo>
                  <a:pt x="446" y="313"/>
                </a:lnTo>
                <a:lnTo>
                  <a:pt x="445" y="311"/>
                </a:lnTo>
                <a:lnTo>
                  <a:pt x="444" y="313"/>
                </a:lnTo>
                <a:lnTo>
                  <a:pt x="443" y="310"/>
                </a:lnTo>
                <a:lnTo>
                  <a:pt x="440" y="308"/>
                </a:lnTo>
                <a:lnTo>
                  <a:pt x="443" y="312"/>
                </a:lnTo>
                <a:lnTo>
                  <a:pt x="440" y="316"/>
                </a:lnTo>
                <a:lnTo>
                  <a:pt x="442" y="316"/>
                </a:lnTo>
                <a:lnTo>
                  <a:pt x="439" y="317"/>
                </a:lnTo>
                <a:lnTo>
                  <a:pt x="438" y="319"/>
                </a:lnTo>
                <a:lnTo>
                  <a:pt x="445" y="322"/>
                </a:lnTo>
                <a:lnTo>
                  <a:pt x="445" y="324"/>
                </a:lnTo>
                <a:lnTo>
                  <a:pt x="448" y="326"/>
                </a:lnTo>
                <a:lnTo>
                  <a:pt x="451" y="325"/>
                </a:lnTo>
                <a:lnTo>
                  <a:pt x="449" y="326"/>
                </a:lnTo>
                <a:lnTo>
                  <a:pt x="450" y="330"/>
                </a:lnTo>
                <a:lnTo>
                  <a:pt x="448" y="328"/>
                </a:lnTo>
                <a:lnTo>
                  <a:pt x="447" y="328"/>
                </a:lnTo>
                <a:lnTo>
                  <a:pt x="446" y="327"/>
                </a:lnTo>
                <a:lnTo>
                  <a:pt x="446" y="328"/>
                </a:lnTo>
                <a:lnTo>
                  <a:pt x="447" y="328"/>
                </a:lnTo>
                <a:lnTo>
                  <a:pt x="450" y="331"/>
                </a:lnTo>
                <a:lnTo>
                  <a:pt x="449" y="333"/>
                </a:lnTo>
                <a:lnTo>
                  <a:pt x="448" y="331"/>
                </a:lnTo>
                <a:lnTo>
                  <a:pt x="448" y="333"/>
                </a:lnTo>
                <a:lnTo>
                  <a:pt x="449" y="334"/>
                </a:lnTo>
                <a:lnTo>
                  <a:pt x="447" y="335"/>
                </a:lnTo>
                <a:lnTo>
                  <a:pt x="448" y="337"/>
                </a:lnTo>
                <a:lnTo>
                  <a:pt x="446" y="340"/>
                </a:lnTo>
                <a:lnTo>
                  <a:pt x="446" y="341"/>
                </a:lnTo>
                <a:lnTo>
                  <a:pt x="446" y="342"/>
                </a:lnTo>
                <a:lnTo>
                  <a:pt x="444" y="344"/>
                </a:lnTo>
                <a:lnTo>
                  <a:pt x="441" y="342"/>
                </a:lnTo>
                <a:lnTo>
                  <a:pt x="441" y="339"/>
                </a:lnTo>
                <a:lnTo>
                  <a:pt x="439" y="340"/>
                </a:lnTo>
                <a:lnTo>
                  <a:pt x="437" y="338"/>
                </a:lnTo>
                <a:lnTo>
                  <a:pt x="435" y="333"/>
                </a:lnTo>
                <a:lnTo>
                  <a:pt x="435" y="330"/>
                </a:lnTo>
                <a:lnTo>
                  <a:pt x="434" y="331"/>
                </a:lnTo>
                <a:lnTo>
                  <a:pt x="434" y="333"/>
                </a:lnTo>
                <a:lnTo>
                  <a:pt x="432" y="332"/>
                </a:lnTo>
                <a:lnTo>
                  <a:pt x="429" y="329"/>
                </a:lnTo>
                <a:lnTo>
                  <a:pt x="430" y="332"/>
                </a:lnTo>
                <a:lnTo>
                  <a:pt x="429" y="331"/>
                </a:lnTo>
                <a:lnTo>
                  <a:pt x="427" y="326"/>
                </a:lnTo>
                <a:lnTo>
                  <a:pt x="428" y="318"/>
                </a:lnTo>
                <a:lnTo>
                  <a:pt x="428" y="324"/>
                </a:lnTo>
                <a:lnTo>
                  <a:pt x="431" y="317"/>
                </a:lnTo>
                <a:lnTo>
                  <a:pt x="433" y="306"/>
                </a:lnTo>
                <a:lnTo>
                  <a:pt x="434" y="305"/>
                </a:lnTo>
                <a:lnTo>
                  <a:pt x="433" y="305"/>
                </a:lnTo>
                <a:lnTo>
                  <a:pt x="433" y="301"/>
                </a:lnTo>
                <a:lnTo>
                  <a:pt x="431" y="295"/>
                </a:lnTo>
                <a:lnTo>
                  <a:pt x="435" y="297"/>
                </a:lnTo>
                <a:lnTo>
                  <a:pt x="432" y="294"/>
                </a:lnTo>
                <a:lnTo>
                  <a:pt x="435" y="290"/>
                </a:lnTo>
                <a:lnTo>
                  <a:pt x="436" y="290"/>
                </a:lnTo>
                <a:lnTo>
                  <a:pt x="436" y="287"/>
                </a:lnTo>
                <a:lnTo>
                  <a:pt x="435" y="287"/>
                </a:lnTo>
                <a:lnTo>
                  <a:pt x="438" y="283"/>
                </a:lnTo>
                <a:lnTo>
                  <a:pt x="437" y="281"/>
                </a:lnTo>
                <a:lnTo>
                  <a:pt x="440" y="274"/>
                </a:lnTo>
                <a:lnTo>
                  <a:pt x="440" y="272"/>
                </a:lnTo>
                <a:lnTo>
                  <a:pt x="442" y="271"/>
                </a:lnTo>
                <a:lnTo>
                  <a:pt x="441" y="269"/>
                </a:lnTo>
                <a:lnTo>
                  <a:pt x="443" y="268"/>
                </a:lnTo>
                <a:lnTo>
                  <a:pt x="443" y="266"/>
                </a:lnTo>
                <a:lnTo>
                  <a:pt x="442" y="265"/>
                </a:lnTo>
                <a:lnTo>
                  <a:pt x="444" y="263"/>
                </a:lnTo>
                <a:lnTo>
                  <a:pt x="443" y="261"/>
                </a:lnTo>
                <a:lnTo>
                  <a:pt x="444" y="260"/>
                </a:lnTo>
                <a:lnTo>
                  <a:pt x="443" y="259"/>
                </a:lnTo>
                <a:lnTo>
                  <a:pt x="445" y="257"/>
                </a:lnTo>
                <a:lnTo>
                  <a:pt x="444" y="245"/>
                </a:lnTo>
                <a:lnTo>
                  <a:pt x="445" y="245"/>
                </a:lnTo>
                <a:lnTo>
                  <a:pt x="446" y="241"/>
                </a:lnTo>
                <a:lnTo>
                  <a:pt x="447" y="241"/>
                </a:lnTo>
                <a:lnTo>
                  <a:pt x="446" y="241"/>
                </a:lnTo>
                <a:lnTo>
                  <a:pt x="445" y="238"/>
                </a:lnTo>
                <a:lnTo>
                  <a:pt x="443" y="239"/>
                </a:lnTo>
                <a:lnTo>
                  <a:pt x="443" y="238"/>
                </a:lnTo>
                <a:lnTo>
                  <a:pt x="442" y="237"/>
                </a:lnTo>
                <a:lnTo>
                  <a:pt x="444" y="237"/>
                </a:lnTo>
                <a:lnTo>
                  <a:pt x="445" y="236"/>
                </a:lnTo>
                <a:lnTo>
                  <a:pt x="444" y="235"/>
                </a:lnTo>
                <a:lnTo>
                  <a:pt x="447" y="234"/>
                </a:lnTo>
                <a:lnTo>
                  <a:pt x="446" y="233"/>
                </a:lnTo>
                <a:lnTo>
                  <a:pt x="442" y="235"/>
                </a:lnTo>
                <a:lnTo>
                  <a:pt x="441" y="233"/>
                </a:lnTo>
                <a:lnTo>
                  <a:pt x="442" y="231"/>
                </a:lnTo>
                <a:lnTo>
                  <a:pt x="441" y="229"/>
                </a:lnTo>
                <a:lnTo>
                  <a:pt x="444" y="228"/>
                </a:lnTo>
                <a:lnTo>
                  <a:pt x="446" y="231"/>
                </a:lnTo>
                <a:lnTo>
                  <a:pt x="446" y="227"/>
                </a:lnTo>
                <a:lnTo>
                  <a:pt x="445" y="227"/>
                </a:lnTo>
                <a:lnTo>
                  <a:pt x="446" y="225"/>
                </a:lnTo>
                <a:lnTo>
                  <a:pt x="447" y="223"/>
                </a:lnTo>
                <a:lnTo>
                  <a:pt x="446" y="221"/>
                </a:lnTo>
                <a:lnTo>
                  <a:pt x="441" y="219"/>
                </a:lnTo>
                <a:lnTo>
                  <a:pt x="442" y="218"/>
                </a:lnTo>
                <a:lnTo>
                  <a:pt x="447" y="219"/>
                </a:lnTo>
                <a:lnTo>
                  <a:pt x="440" y="216"/>
                </a:lnTo>
                <a:lnTo>
                  <a:pt x="437" y="212"/>
                </a:lnTo>
                <a:lnTo>
                  <a:pt x="438" y="210"/>
                </a:lnTo>
                <a:lnTo>
                  <a:pt x="435" y="210"/>
                </a:lnTo>
                <a:lnTo>
                  <a:pt x="436" y="206"/>
                </a:lnTo>
                <a:lnTo>
                  <a:pt x="436" y="203"/>
                </a:lnTo>
                <a:lnTo>
                  <a:pt x="431" y="201"/>
                </a:lnTo>
                <a:lnTo>
                  <a:pt x="431" y="200"/>
                </a:lnTo>
                <a:lnTo>
                  <a:pt x="430" y="200"/>
                </a:lnTo>
                <a:lnTo>
                  <a:pt x="430" y="199"/>
                </a:lnTo>
                <a:lnTo>
                  <a:pt x="433" y="198"/>
                </a:lnTo>
                <a:lnTo>
                  <a:pt x="431" y="196"/>
                </a:lnTo>
                <a:lnTo>
                  <a:pt x="431" y="193"/>
                </a:lnTo>
                <a:lnTo>
                  <a:pt x="432" y="191"/>
                </a:lnTo>
                <a:lnTo>
                  <a:pt x="428" y="193"/>
                </a:lnTo>
                <a:lnTo>
                  <a:pt x="427" y="192"/>
                </a:lnTo>
                <a:lnTo>
                  <a:pt x="416" y="192"/>
                </a:lnTo>
                <a:lnTo>
                  <a:pt x="415" y="191"/>
                </a:lnTo>
                <a:lnTo>
                  <a:pt x="414" y="191"/>
                </a:lnTo>
                <a:lnTo>
                  <a:pt x="413" y="192"/>
                </a:lnTo>
                <a:lnTo>
                  <a:pt x="410" y="192"/>
                </a:lnTo>
                <a:lnTo>
                  <a:pt x="407" y="190"/>
                </a:lnTo>
                <a:lnTo>
                  <a:pt x="407" y="188"/>
                </a:lnTo>
                <a:lnTo>
                  <a:pt x="408" y="187"/>
                </a:lnTo>
                <a:lnTo>
                  <a:pt x="407" y="187"/>
                </a:lnTo>
                <a:lnTo>
                  <a:pt x="407" y="184"/>
                </a:lnTo>
                <a:lnTo>
                  <a:pt x="405" y="182"/>
                </a:lnTo>
                <a:lnTo>
                  <a:pt x="406" y="180"/>
                </a:lnTo>
                <a:lnTo>
                  <a:pt x="404" y="182"/>
                </a:lnTo>
                <a:lnTo>
                  <a:pt x="404" y="181"/>
                </a:lnTo>
                <a:lnTo>
                  <a:pt x="400" y="179"/>
                </a:lnTo>
                <a:lnTo>
                  <a:pt x="398" y="180"/>
                </a:lnTo>
                <a:lnTo>
                  <a:pt x="400" y="178"/>
                </a:lnTo>
                <a:lnTo>
                  <a:pt x="398" y="178"/>
                </a:lnTo>
                <a:lnTo>
                  <a:pt x="398" y="177"/>
                </a:lnTo>
                <a:lnTo>
                  <a:pt x="400" y="176"/>
                </a:lnTo>
                <a:lnTo>
                  <a:pt x="398" y="175"/>
                </a:lnTo>
                <a:lnTo>
                  <a:pt x="398" y="174"/>
                </a:lnTo>
                <a:lnTo>
                  <a:pt x="396" y="172"/>
                </a:lnTo>
                <a:lnTo>
                  <a:pt x="394" y="166"/>
                </a:lnTo>
                <a:lnTo>
                  <a:pt x="390" y="164"/>
                </a:lnTo>
                <a:lnTo>
                  <a:pt x="389" y="165"/>
                </a:lnTo>
                <a:lnTo>
                  <a:pt x="385" y="160"/>
                </a:lnTo>
                <a:lnTo>
                  <a:pt x="377" y="155"/>
                </a:lnTo>
                <a:lnTo>
                  <a:pt x="379" y="155"/>
                </a:lnTo>
                <a:lnTo>
                  <a:pt x="377" y="150"/>
                </a:lnTo>
                <a:lnTo>
                  <a:pt x="378" y="147"/>
                </a:lnTo>
                <a:lnTo>
                  <a:pt x="377" y="140"/>
                </a:lnTo>
                <a:lnTo>
                  <a:pt x="370" y="138"/>
                </a:lnTo>
                <a:lnTo>
                  <a:pt x="369" y="136"/>
                </a:lnTo>
                <a:lnTo>
                  <a:pt x="365" y="134"/>
                </a:lnTo>
                <a:lnTo>
                  <a:pt x="363" y="130"/>
                </a:lnTo>
                <a:lnTo>
                  <a:pt x="361" y="130"/>
                </a:lnTo>
                <a:lnTo>
                  <a:pt x="362" y="129"/>
                </a:lnTo>
                <a:lnTo>
                  <a:pt x="361" y="128"/>
                </a:lnTo>
                <a:lnTo>
                  <a:pt x="362" y="127"/>
                </a:lnTo>
                <a:lnTo>
                  <a:pt x="361" y="126"/>
                </a:lnTo>
                <a:lnTo>
                  <a:pt x="361" y="124"/>
                </a:lnTo>
                <a:lnTo>
                  <a:pt x="358" y="122"/>
                </a:lnTo>
                <a:lnTo>
                  <a:pt x="356" y="118"/>
                </a:lnTo>
                <a:lnTo>
                  <a:pt x="352" y="113"/>
                </a:lnTo>
                <a:lnTo>
                  <a:pt x="344" y="108"/>
                </a:lnTo>
                <a:lnTo>
                  <a:pt x="339" y="107"/>
                </a:lnTo>
                <a:lnTo>
                  <a:pt x="336" y="104"/>
                </a:lnTo>
                <a:lnTo>
                  <a:pt x="332" y="103"/>
                </a:lnTo>
                <a:lnTo>
                  <a:pt x="326" y="97"/>
                </a:lnTo>
                <a:lnTo>
                  <a:pt x="325" y="95"/>
                </a:lnTo>
                <a:lnTo>
                  <a:pt x="324" y="96"/>
                </a:lnTo>
                <a:lnTo>
                  <a:pt x="324" y="94"/>
                </a:lnTo>
                <a:lnTo>
                  <a:pt x="323" y="95"/>
                </a:lnTo>
                <a:lnTo>
                  <a:pt x="319" y="95"/>
                </a:lnTo>
                <a:lnTo>
                  <a:pt x="308" y="97"/>
                </a:lnTo>
                <a:lnTo>
                  <a:pt x="308" y="95"/>
                </a:lnTo>
                <a:lnTo>
                  <a:pt x="307" y="95"/>
                </a:lnTo>
                <a:lnTo>
                  <a:pt x="307" y="94"/>
                </a:lnTo>
                <a:lnTo>
                  <a:pt x="307" y="91"/>
                </a:lnTo>
                <a:lnTo>
                  <a:pt x="309" y="83"/>
                </a:lnTo>
                <a:lnTo>
                  <a:pt x="306" y="89"/>
                </a:lnTo>
                <a:lnTo>
                  <a:pt x="302" y="87"/>
                </a:lnTo>
                <a:lnTo>
                  <a:pt x="305" y="91"/>
                </a:lnTo>
                <a:lnTo>
                  <a:pt x="305" y="92"/>
                </a:lnTo>
                <a:lnTo>
                  <a:pt x="306" y="95"/>
                </a:lnTo>
                <a:lnTo>
                  <a:pt x="303" y="97"/>
                </a:lnTo>
                <a:lnTo>
                  <a:pt x="303" y="94"/>
                </a:lnTo>
                <a:lnTo>
                  <a:pt x="301" y="95"/>
                </a:lnTo>
                <a:lnTo>
                  <a:pt x="301" y="94"/>
                </a:lnTo>
                <a:lnTo>
                  <a:pt x="300" y="100"/>
                </a:lnTo>
                <a:lnTo>
                  <a:pt x="299" y="98"/>
                </a:lnTo>
                <a:lnTo>
                  <a:pt x="298" y="100"/>
                </a:lnTo>
                <a:lnTo>
                  <a:pt x="296" y="98"/>
                </a:lnTo>
                <a:lnTo>
                  <a:pt x="294" y="97"/>
                </a:lnTo>
                <a:lnTo>
                  <a:pt x="295" y="98"/>
                </a:lnTo>
                <a:lnTo>
                  <a:pt x="293" y="98"/>
                </a:lnTo>
                <a:lnTo>
                  <a:pt x="292" y="99"/>
                </a:lnTo>
                <a:lnTo>
                  <a:pt x="292" y="103"/>
                </a:lnTo>
                <a:lnTo>
                  <a:pt x="290" y="101"/>
                </a:lnTo>
                <a:lnTo>
                  <a:pt x="290" y="106"/>
                </a:lnTo>
                <a:lnTo>
                  <a:pt x="292" y="104"/>
                </a:lnTo>
                <a:lnTo>
                  <a:pt x="292" y="107"/>
                </a:lnTo>
                <a:lnTo>
                  <a:pt x="293" y="107"/>
                </a:lnTo>
                <a:lnTo>
                  <a:pt x="294" y="109"/>
                </a:lnTo>
                <a:lnTo>
                  <a:pt x="286" y="107"/>
                </a:lnTo>
                <a:lnTo>
                  <a:pt x="283" y="104"/>
                </a:lnTo>
                <a:lnTo>
                  <a:pt x="285" y="107"/>
                </a:lnTo>
                <a:lnTo>
                  <a:pt x="285" y="110"/>
                </a:lnTo>
                <a:lnTo>
                  <a:pt x="290" y="110"/>
                </a:lnTo>
                <a:lnTo>
                  <a:pt x="294" y="111"/>
                </a:lnTo>
                <a:lnTo>
                  <a:pt x="294" y="114"/>
                </a:lnTo>
                <a:lnTo>
                  <a:pt x="293" y="116"/>
                </a:lnTo>
                <a:lnTo>
                  <a:pt x="290" y="117"/>
                </a:lnTo>
                <a:lnTo>
                  <a:pt x="286" y="115"/>
                </a:lnTo>
                <a:lnTo>
                  <a:pt x="291" y="116"/>
                </a:lnTo>
                <a:lnTo>
                  <a:pt x="292" y="115"/>
                </a:lnTo>
                <a:lnTo>
                  <a:pt x="283" y="113"/>
                </a:lnTo>
                <a:lnTo>
                  <a:pt x="280" y="115"/>
                </a:lnTo>
                <a:lnTo>
                  <a:pt x="276" y="115"/>
                </a:lnTo>
                <a:lnTo>
                  <a:pt x="265" y="123"/>
                </a:lnTo>
                <a:lnTo>
                  <a:pt x="264" y="123"/>
                </a:lnTo>
                <a:lnTo>
                  <a:pt x="257" y="128"/>
                </a:lnTo>
                <a:lnTo>
                  <a:pt x="248" y="131"/>
                </a:lnTo>
                <a:lnTo>
                  <a:pt x="245" y="134"/>
                </a:lnTo>
                <a:lnTo>
                  <a:pt x="242" y="133"/>
                </a:lnTo>
                <a:lnTo>
                  <a:pt x="238" y="134"/>
                </a:lnTo>
                <a:lnTo>
                  <a:pt x="237" y="134"/>
                </a:lnTo>
                <a:lnTo>
                  <a:pt x="232" y="136"/>
                </a:lnTo>
                <a:lnTo>
                  <a:pt x="229" y="135"/>
                </a:lnTo>
                <a:lnTo>
                  <a:pt x="225" y="136"/>
                </a:lnTo>
                <a:lnTo>
                  <a:pt x="213" y="138"/>
                </a:lnTo>
                <a:lnTo>
                  <a:pt x="215" y="139"/>
                </a:lnTo>
                <a:lnTo>
                  <a:pt x="214" y="140"/>
                </a:lnTo>
                <a:lnTo>
                  <a:pt x="208" y="139"/>
                </a:lnTo>
                <a:lnTo>
                  <a:pt x="203" y="140"/>
                </a:lnTo>
                <a:lnTo>
                  <a:pt x="199" y="130"/>
                </a:lnTo>
                <a:lnTo>
                  <a:pt x="198" y="122"/>
                </a:lnTo>
                <a:lnTo>
                  <a:pt x="199" y="120"/>
                </a:lnTo>
                <a:lnTo>
                  <a:pt x="200" y="119"/>
                </a:lnTo>
                <a:lnTo>
                  <a:pt x="199" y="123"/>
                </a:lnTo>
                <a:lnTo>
                  <a:pt x="199" y="130"/>
                </a:lnTo>
                <a:lnTo>
                  <a:pt x="203" y="139"/>
                </a:lnTo>
                <a:lnTo>
                  <a:pt x="207" y="138"/>
                </a:lnTo>
                <a:lnTo>
                  <a:pt x="208" y="127"/>
                </a:lnTo>
                <a:lnTo>
                  <a:pt x="207" y="123"/>
                </a:lnTo>
                <a:lnTo>
                  <a:pt x="200" y="113"/>
                </a:lnTo>
                <a:lnTo>
                  <a:pt x="190" y="109"/>
                </a:lnTo>
                <a:lnTo>
                  <a:pt x="187" y="105"/>
                </a:lnTo>
                <a:lnTo>
                  <a:pt x="191" y="109"/>
                </a:lnTo>
                <a:lnTo>
                  <a:pt x="194" y="109"/>
                </a:lnTo>
                <a:lnTo>
                  <a:pt x="191" y="108"/>
                </a:lnTo>
                <a:lnTo>
                  <a:pt x="192" y="108"/>
                </a:lnTo>
                <a:lnTo>
                  <a:pt x="184" y="101"/>
                </a:lnTo>
                <a:lnTo>
                  <a:pt x="186" y="105"/>
                </a:lnTo>
                <a:lnTo>
                  <a:pt x="183" y="101"/>
                </a:lnTo>
                <a:lnTo>
                  <a:pt x="180" y="99"/>
                </a:lnTo>
                <a:lnTo>
                  <a:pt x="180" y="97"/>
                </a:lnTo>
                <a:lnTo>
                  <a:pt x="176" y="95"/>
                </a:lnTo>
                <a:lnTo>
                  <a:pt x="175" y="92"/>
                </a:lnTo>
                <a:lnTo>
                  <a:pt x="175" y="91"/>
                </a:lnTo>
                <a:lnTo>
                  <a:pt x="176" y="92"/>
                </a:lnTo>
                <a:lnTo>
                  <a:pt x="177" y="93"/>
                </a:lnTo>
                <a:lnTo>
                  <a:pt x="180" y="93"/>
                </a:lnTo>
                <a:lnTo>
                  <a:pt x="180" y="95"/>
                </a:lnTo>
                <a:lnTo>
                  <a:pt x="187" y="97"/>
                </a:lnTo>
                <a:lnTo>
                  <a:pt x="188" y="99"/>
                </a:lnTo>
                <a:lnTo>
                  <a:pt x="187" y="100"/>
                </a:lnTo>
                <a:lnTo>
                  <a:pt x="190" y="100"/>
                </a:lnTo>
                <a:lnTo>
                  <a:pt x="190" y="102"/>
                </a:lnTo>
                <a:lnTo>
                  <a:pt x="193" y="104"/>
                </a:lnTo>
                <a:lnTo>
                  <a:pt x="197" y="103"/>
                </a:lnTo>
                <a:lnTo>
                  <a:pt x="196" y="102"/>
                </a:lnTo>
                <a:lnTo>
                  <a:pt x="197" y="102"/>
                </a:lnTo>
                <a:lnTo>
                  <a:pt x="197" y="101"/>
                </a:lnTo>
                <a:lnTo>
                  <a:pt x="201" y="102"/>
                </a:lnTo>
                <a:lnTo>
                  <a:pt x="200" y="101"/>
                </a:lnTo>
                <a:lnTo>
                  <a:pt x="200" y="100"/>
                </a:lnTo>
                <a:lnTo>
                  <a:pt x="198" y="100"/>
                </a:lnTo>
                <a:lnTo>
                  <a:pt x="196" y="98"/>
                </a:lnTo>
                <a:lnTo>
                  <a:pt x="194" y="102"/>
                </a:lnTo>
                <a:lnTo>
                  <a:pt x="193" y="103"/>
                </a:lnTo>
                <a:lnTo>
                  <a:pt x="191" y="98"/>
                </a:lnTo>
                <a:lnTo>
                  <a:pt x="192" y="96"/>
                </a:lnTo>
                <a:lnTo>
                  <a:pt x="188" y="95"/>
                </a:lnTo>
                <a:lnTo>
                  <a:pt x="190" y="92"/>
                </a:lnTo>
                <a:lnTo>
                  <a:pt x="188" y="93"/>
                </a:lnTo>
                <a:lnTo>
                  <a:pt x="185" y="93"/>
                </a:lnTo>
                <a:lnTo>
                  <a:pt x="185" y="91"/>
                </a:lnTo>
                <a:lnTo>
                  <a:pt x="184" y="93"/>
                </a:lnTo>
                <a:lnTo>
                  <a:pt x="182" y="94"/>
                </a:lnTo>
                <a:lnTo>
                  <a:pt x="182" y="93"/>
                </a:lnTo>
                <a:lnTo>
                  <a:pt x="179" y="91"/>
                </a:lnTo>
                <a:lnTo>
                  <a:pt x="178" y="89"/>
                </a:lnTo>
                <a:lnTo>
                  <a:pt x="178" y="91"/>
                </a:lnTo>
                <a:lnTo>
                  <a:pt x="177" y="89"/>
                </a:lnTo>
                <a:lnTo>
                  <a:pt x="169" y="86"/>
                </a:lnTo>
                <a:lnTo>
                  <a:pt x="173" y="85"/>
                </a:lnTo>
                <a:lnTo>
                  <a:pt x="174" y="83"/>
                </a:lnTo>
                <a:lnTo>
                  <a:pt x="174" y="81"/>
                </a:lnTo>
                <a:lnTo>
                  <a:pt x="175" y="81"/>
                </a:lnTo>
                <a:lnTo>
                  <a:pt x="175" y="80"/>
                </a:lnTo>
                <a:lnTo>
                  <a:pt x="178" y="79"/>
                </a:lnTo>
                <a:lnTo>
                  <a:pt x="182" y="81"/>
                </a:lnTo>
                <a:lnTo>
                  <a:pt x="181" y="79"/>
                </a:lnTo>
                <a:lnTo>
                  <a:pt x="182" y="78"/>
                </a:lnTo>
                <a:lnTo>
                  <a:pt x="183" y="79"/>
                </a:lnTo>
                <a:lnTo>
                  <a:pt x="182" y="77"/>
                </a:lnTo>
                <a:lnTo>
                  <a:pt x="183" y="75"/>
                </a:lnTo>
                <a:lnTo>
                  <a:pt x="185" y="76"/>
                </a:lnTo>
                <a:lnTo>
                  <a:pt x="184" y="74"/>
                </a:lnTo>
                <a:lnTo>
                  <a:pt x="183" y="73"/>
                </a:lnTo>
                <a:lnTo>
                  <a:pt x="182" y="74"/>
                </a:lnTo>
                <a:lnTo>
                  <a:pt x="181" y="78"/>
                </a:lnTo>
                <a:lnTo>
                  <a:pt x="179" y="77"/>
                </a:lnTo>
                <a:lnTo>
                  <a:pt x="178" y="78"/>
                </a:lnTo>
                <a:lnTo>
                  <a:pt x="178" y="76"/>
                </a:lnTo>
                <a:lnTo>
                  <a:pt x="177" y="76"/>
                </a:lnTo>
                <a:lnTo>
                  <a:pt x="176" y="78"/>
                </a:lnTo>
                <a:lnTo>
                  <a:pt x="175" y="77"/>
                </a:lnTo>
                <a:lnTo>
                  <a:pt x="175" y="78"/>
                </a:lnTo>
                <a:lnTo>
                  <a:pt x="173" y="78"/>
                </a:lnTo>
                <a:lnTo>
                  <a:pt x="171" y="81"/>
                </a:lnTo>
                <a:lnTo>
                  <a:pt x="170" y="78"/>
                </a:lnTo>
                <a:lnTo>
                  <a:pt x="170" y="76"/>
                </a:lnTo>
                <a:lnTo>
                  <a:pt x="169" y="76"/>
                </a:lnTo>
                <a:lnTo>
                  <a:pt x="167" y="73"/>
                </a:lnTo>
                <a:lnTo>
                  <a:pt x="167" y="75"/>
                </a:lnTo>
                <a:lnTo>
                  <a:pt x="166" y="76"/>
                </a:lnTo>
                <a:lnTo>
                  <a:pt x="163" y="75"/>
                </a:lnTo>
                <a:lnTo>
                  <a:pt x="163" y="76"/>
                </a:lnTo>
                <a:lnTo>
                  <a:pt x="160" y="75"/>
                </a:lnTo>
                <a:lnTo>
                  <a:pt x="160" y="82"/>
                </a:lnTo>
                <a:lnTo>
                  <a:pt x="162" y="82"/>
                </a:lnTo>
                <a:lnTo>
                  <a:pt x="163" y="80"/>
                </a:lnTo>
                <a:lnTo>
                  <a:pt x="165" y="80"/>
                </a:lnTo>
                <a:lnTo>
                  <a:pt x="167" y="81"/>
                </a:lnTo>
                <a:lnTo>
                  <a:pt x="167" y="82"/>
                </a:lnTo>
                <a:lnTo>
                  <a:pt x="169" y="84"/>
                </a:lnTo>
                <a:lnTo>
                  <a:pt x="168" y="86"/>
                </a:lnTo>
                <a:lnTo>
                  <a:pt x="169" y="88"/>
                </a:lnTo>
                <a:lnTo>
                  <a:pt x="171" y="88"/>
                </a:lnTo>
                <a:lnTo>
                  <a:pt x="172" y="91"/>
                </a:lnTo>
                <a:lnTo>
                  <a:pt x="170" y="91"/>
                </a:lnTo>
                <a:lnTo>
                  <a:pt x="167" y="89"/>
                </a:lnTo>
                <a:lnTo>
                  <a:pt x="170" y="92"/>
                </a:lnTo>
                <a:lnTo>
                  <a:pt x="170" y="93"/>
                </a:lnTo>
                <a:lnTo>
                  <a:pt x="156" y="82"/>
                </a:lnTo>
                <a:lnTo>
                  <a:pt x="143" y="76"/>
                </a:lnTo>
                <a:lnTo>
                  <a:pt x="124" y="69"/>
                </a:lnTo>
                <a:lnTo>
                  <a:pt x="112" y="66"/>
                </a:lnTo>
                <a:lnTo>
                  <a:pt x="103" y="66"/>
                </a:lnTo>
                <a:lnTo>
                  <a:pt x="103" y="65"/>
                </a:lnTo>
                <a:lnTo>
                  <a:pt x="100" y="64"/>
                </a:lnTo>
                <a:lnTo>
                  <a:pt x="101" y="63"/>
                </a:lnTo>
                <a:lnTo>
                  <a:pt x="103" y="64"/>
                </a:lnTo>
                <a:lnTo>
                  <a:pt x="103" y="62"/>
                </a:lnTo>
                <a:lnTo>
                  <a:pt x="117" y="66"/>
                </a:lnTo>
                <a:lnTo>
                  <a:pt x="118" y="62"/>
                </a:lnTo>
                <a:lnTo>
                  <a:pt x="120" y="64"/>
                </a:lnTo>
                <a:lnTo>
                  <a:pt x="124" y="65"/>
                </a:lnTo>
                <a:lnTo>
                  <a:pt x="126" y="64"/>
                </a:lnTo>
                <a:lnTo>
                  <a:pt x="122" y="62"/>
                </a:lnTo>
                <a:lnTo>
                  <a:pt x="124" y="61"/>
                </a:lnTo>
                <a:lnTo>
                  <a:pt x="128" y="65"/>
                </a:lnTo>
                <a:lnTo>
                  <a:pt x="130" y="65"/>
                </a:lnTo>
                <a:lnTo>
                  <a:pt x="130" y="64"/>
                </a:lnTo>
                <a:lnTo>
                  <a:pt x="131" y="65"/>
                </a:lnTo>
                <a:lnTo>
                  <a:pt x="136" y="67"/>
                </a:lnTo>
                <a:lnTo>
                  <a:pt x="137" y="65"/>
                </a:lnTo>
                <a:lnTo>
                  <a:pt x="135" y="65"/>
                </a:lnTo>
                <a:lnTo>
                  <a:pt x="136" y="63"/>
                </a:lnTo>
                <a:lnTo>
                  <a:pt x="134" y="62"/>
                </a:lnTo>
                <a:lnTo>
                  <a:pt x="135" y="61"/>
                </a:lnTo>
                <a:lnTo>
                  <a:pt x="131" y="62"/>
                </a:lnTo>
                <a:lnTo>
                  <a:pt x="131" y="59"/>
                </a:lnTo>
                <a:lnTo>
                  <a:pt x="134" y="58"/>
                </a:lnTo>
                <a:lnTo>
                  <a:pt x="133" y="58"/>
                </a:lnTo>
                <a:lnTo>
                  <a:pt x="134" y="56"/>
                </a:lnTo>
                <a:lnTo>
                  <a:pt x="129" y="58"/>
                </a:lnTo>
                <a:lnTo>
                  <a:pt x="128" y="56"/>
                </a:lnTo>
                <a:lnTo>
                  <a:pt x="128" y="54"/>
                </a:lnTo>
                <a:lnTo>
                  <a:pt x="126" y="56"/>
                </a:lnTo>
                <a:lnTo>
                  <a:pt x="124" y="56"/>
                </a:lnTo>
                <a:lnTo>
                  <a:pt x="125" y="54"/>
                </a:lnTo>
                <a:lnTo>
                  <a:pt x="120" y="56"/>
                </a:lnTo>
                <a:lnTo>
                  <a:pt x="117" y="56"/>
                </a:lnTo>
                <a:lnTo>
                  <a:pt x="109" y="59"/>
                </a:lnTo>
                <a:lnTo>
                  <a:pt x="106" y="54"/>
                </a:lnTo>
                <a:lnTo>
                  <a:pt x="109" y="53"/>
                </a:lnTo>
                <a:lnTo>
                  <a:pt x="106" y="53"/>
                </a:lnTo>
                <a:lnTo>
                  <a:pt x="105" y="55"/>
                </a:lnTo>
                <a:lnTo>
                  <a:pt x="104" y="55"/>
                </a:lnTo>
                <a:lnTo>
                  <a:pt x="103" y="52"/>
                </a:lnTo>
                <a:lnTo>
                  <a:pt x="101" y="51"/>
                </a:lnTo>
                <a:lnTo>
                  <a:pt x="103" y="53"/>
                </a:lnTo>
                <a:lnTo>
                  <a:pt x="101" y="53"/>
                </a:lnTo>
                <a:lnTo>
                  <a:pt x="102" y="56"/>
                </a:lnTo>
                <a:lnTo>
                  <a:pt x="103" y="56"/>
                </a:lnTo>
                <a:lnTo>
                  <a:pt x="101" y="58"/>
                </a:lnTo>
                <a:lnTo>
                  <a:pt x="97" y="59"/>
                </a:lnTo>
                <a:lnTo>
                  <a:pt x="96" y="61"/>
                </a:lnTo>
                <a:lnTo>
                  <a:pt x="93" y="60"/>
                </a:lnTo>
                <a:lnTo>
                  <a:pt x="93" y="57"/>
                </a:lnTo>
                <a:lnTo>
                  <a:pt x="92" y="58"/>
                </a:lnTo>
                <a:lnTo>
                  <a:pt x="92" y="61"/>
                </a:lnTo>
                <a:lnTo>
                  <a:pt x="90" y="61"/>
                </a:lnTo>
                <a:lnTo>
                  <a:pt x="93" y="61"/>
                </a:lnTo>
                <a:lnTo>
                  <a:pt x="93" y="64"/>
                </a:lnTo>
                <a:lnTo>
                  <a:pt x="73" y="63"/>
                </a:lnTo>
                <a:lnTo>
                  <a:pt x="50" y="66"/>
                </a:lnTo>
                <a:lnTo>
                  <a:pt x="40" y="70"/>
                </a:lnTo>
                <a:lnTo>
                  <a:pt x="38" y="68"/>
                </a:lnTo>
                <a:lnTo>
                  <a:pt x="39" y="67"/>
                </a:lnTo>
                <a:lnTo>
                  <a:pt x="43" y="67"/>
                </a:lnTo>
                <a:lnTo>
                  <a:pt x="49" y="64"/>
                </a:lnTo>
                <a:lnTo>
                  <a:pt x="55" y="64"/>
                </a:lnTo>
                <a:lnTo>
                  <a:pt x="62" y="58"/>
                </a:lnTo>
                <a:lnTo>
                  <a:pt x="64" y="60"/>
                </a:lnTo>
                <a:lnTo>
                  <a:pt x="68" y="60"/>
                </a:lnTo>
                <a:lnTo>
                  <a:pt x="65" y="59"/>
                </a:lnTo>
                <a:lnTo>
                  <a:pt x="55" y="53"/>
                </a:lnTo>
                <a:lnTo>
                  <a:pt x="56" y="51"/>
                </a:lnTo>
                <a:lnTo>
                  <a:pt x="57" y="51"/>
                </a:lnTo>
                <a:lnTo>
                  <a:pt x="56" y="49"/>
                </a:lnTo>
                <a:lnTo>
                  <a:pt x="58" y="49"/>
                </a:lnTo>
                <a:lnTo>
                  <a:pt x="57" y="48"/>
                </a:lnTo>
                <a:lnTo>
                  <a:pt x="58" y="46"/>
                </a:lnTo>
                <a:lnTo>
                  <a:pt x="57" y="44"/>
                </a:lnTo>
                <a:lnTo>
                  <a:pt x="56" y="45"/>
                </a:lnTo>
                <a:lnTo>
                  <a:pt x="53" y="42"/>
                </a:lnTo>
                <a:lnTo>
                  <a:pt x="53" y="43"/>
                </a:lnTo>
                <a:lnTo>
                  <a:pt x="56" y="46"/>
                </a:lnTo>
                <a:lnTo>
                  <a:pt x="53" y="50"/>
                </a:lnTo>
                <a:lnTo>
                  <a:pt x="50" y="59"/>
                </a:lnTo>
                <a:lnTo>
                  <a:pt x="48" y="60"/>
                </a:lnTo>
                <a:lnTo>
                  <a:pt x="47" y="59"/>
                </a:lnTo>
                <a:lnTo>
                  <a:pt x="48" y="52"/>
                </a:lnTo>
                <a:lnTo>
                  <a:pt x="44" y="50"/>
                </a:lnTo>
                <a:lnTo>
                  <a:pt x="47" y="49"/>
                </a:lnTo>
                <a:lnTo>
                  <a:pt x="44" y="48"/>
                </a:lnTo>
                <a:lnTo>
                  <a:pt x="43" y="46"/>
                </a:lnTo>
                <a:lnTo>
                  <a:pt x="41" y="45"/>
                </a:lnTo>
                <a:lnTo>
                  <a:pt x="40" y="46"/>
                </a:lnTo>
                <a:lnTo>
                  <a:pt x="41" y="47"/>
                </a:lnTo>
                <a:lnTo>
                  <a:pt x="40" y="50"/>
                </a:lnTo>
                <a:lnTo>
                  <a:pt x="43" y="54"/>
                </a:lnTo>
                <a:lnTo>
                  <a:pt x="41" y="61"/>
                </a:lnTo>
                <a:lnTo>
                  <a:pt x="38" y="64"/>
                </a:lnTo>
                <a:lnTo>
                  <a:pt x="35" y="64"/>
                </a:lnTo>
                <a:lnTo>
                  <a:pt x="33" y="63"/>
                </a:lnTo>
                <a:lnTo>
                  <a:pt x="32" y="64"/>
                </a:lnTo>
                <a:lnTo>
                  <a:pt x="35" y="64"/>
                </a:lnTo>
                <a:lnTo>
                  <a:pt x="32" y="67"/>
                </a:lnTo>
                <a:lnTo>
                  <a:pt x="31" y="66"/>
                </a:lnTo>
                <a:lnTo>
                  <a:pt x="31" y="67"/>
                </a:lnTo>
                <a:lnTo>
                  <a:pt x="28" y="67"/>
                </a:lnTo>
                <a:lnTo>
                  <a:pt x="32" y="68"/>
                </a:lnTo>
                <a:lnTo>
                  <a:pt x="33" y="67"/>
                </a:lnTo>
                <a:lnTo>
                  <a:pt x="32" y="70"/>
                </a:lnTo>
                <a:lnTo>
                  <a:pt x="29" y="70"/>
                </a:lnTo>
                <a:lnTo>
                  <a:pt x="28" y="71"/>
                </a:lnTo>
                <a:lnTo>
                  <a:pt x="27" y="71"/>
                </a:lnTo>
                <a:lnTo>
                  <a:pt x="28" y="73"/>
                </a:lnTo>
                <a:lnTo>
                  <a:pt x="27" y="73"/>
                </a:lnTo>
                <a:lnTo>
                  <a:pt x="20" y="74"/>
                </a:lnTo>
                <a:lnTo>
                  <a:pt x="8" y="77"/>
                </a:lnTo>
                <a:lnTo>
                  <a:pt x="16" y="74"/>
                </a:lnTo>
                <a:lnTo>
                  <a:pt x="17" y="73"/>
                </a:lnTo>
                <a:lnTo>
                  <a:pt x="12" y="73"/>
                </a:lnTo>
                <a:lnTo>
                  <a:pt x="18" y="72"/>
                </a:lnTo>
                <a:lnTo>
                  <a:pt x="17" y="71"/>
                </a:lnTo>
                <a:lnTo>
                  <a:pt x="20" y="67"/>
                </a:lnTo>
                <a:lnTo>
                  <a:pt x="18" y="68"/>
                </a:lnTo>
                <a:lnTo>
                  <a:pt x="17" y="68"/>
                </a:lnTo>
                <a:lnTo>
                  <a:pt x="18" y="66"/>
                </a:lnTo>
                <a:lnTo>
                  <a:pt x="18" y="64"/>
                </a:lnTo>
                <a:lnTo>
                  <a:pt x="20" y="64"/>
                </a:lnTo>
                <a:lnTo>
                  <a:pt x="26" y="62"/>
                </a:lnTo>
                <a:lnTo>
                  <a:pt x="24" y="58"/>
                </a:lnTo>
                <a:lnTo>
                  <a:pt x="21" y="58"/>
                </a:lnTo>
                <a:lnTo>
                  <a:pt x="17" y="56"/>
                </a:lnTo>
                <a:lnTo>
                  <a:pt x="18" y="55"/>
                </a:lnTo>
                <a:lnTo>
                  <a:pt x="18" y="54"/>
                </a:lnTo>
                <a:lnTo>
                  <a:pt x="17" y="54"/>
                </a:lnTo>
                <a:lnTo>
                  <a:pt x="17" y="53"/>
                </a:lnTo>
                <a:lnTo>
                  <a:pt x="17" y="52"/>
                </a:lnTo>
                <a:lnTo>
                  <a:pt x="17" y="51"/>
                </a:lnTo>
                <a:lnTo>
                  <a:pt x="17" y="49"/>
                </a:lnTo>
                <a:lnTo>
                  <a:pt x="18" y="48"/>
                </a:lnTo>
                <a:lnTo>
                  <a:pt x="18" y="47"/>
                </a:lnTo>
                <a:lnTo>
                  <a:pt x="19" y="47"/>
                </a:lnTo>
                <a:lnTo>
                  <a:pt x="19" y="46"/>
                </a:lnTo>
                <a:lnTo>
                  <a:pt x="20" y="46"/>
                </a:lnTo>
                <a:lnTo>
                  <a:pt x="20" y="45"/>
                </a:lnTo>
                <a:lnTo>
                  <a:pt x="20" y="44"/>
                </a:lnTo>
                <a:lnTo>
                  <a:pt x="20" y="43"/>
                </a:lnTo>
                <a:lnTo>
                  <a:pt x="21" y="42"/>
                </a:lnTo>
                <a:lnTo>
                  <a:pt x="21" y="40"/>
                </a:lnTo>
                <a:lnTo>
                  <a:pt x="21" y="39"/>
                </a:lnTo>
                <a:lnTo>
                  <a:pt x="21" y="38"/>
                </a:lnTo>
                <a:lnTo>
                  <a:pt x="20" y="36"/>
                </a:lnTo>
                <a:lnTo>
                  <a:pt x="20" y="35"/>
                </a:lnTo>
                <a:lnTo>
                  <a:pt x="18" y="34"/>
                </a:lnTo>
                <a:lnTo>
                  <a:pt x="18" y="33"/>
                </a:lnTo>
                <a:lnTo>
                  <a:pt x="17" y="33"/>
                </a:lnTo>
                <a:lnTo>
                  <a:pt x="16" y="33"/>
                </a:lnTo>
                <a:lnTo>
                  <a:pt x="15" y="32"/>
                </a:lnTo>
                <a:lnTo>
                  <a:pt x="14" y="32"/>
                </a:lnTo>
                <a:lnTo>
                  <a:pt x="14" y="31"/>
                </a:lnTo>
                <a:lnTo>
                  <a:pt x="11" y="30"/>
                </a:lnTo>
                <a:lnTo>
                  <a:pt x="10" y="28"/>
                </a:lnTo>
                <a:lnTo>
                  <a:pt x="9" y="28"/>
                </a:lnTo>
                <a:lnTo>
                  <a:pt x="8" y="26"/>
                </a:lnTo>
                <a:lnTo>
                  <a:pt x="8" y="25"/>
                </a:lnTo>
                <a:lnTo>
                  <a:pt x="7" y="24"/>
                </a:lnTo>
                <a:lnTo>
                  <a:pt x="2" y="18"/>
                </a:lnTo>
                <a:lnTo>
                  <a:pt x="1" y="17"/>
                </a:lnTo>
                <a:lnTo>
                  <a:pt x="1" y="16"/>
                </a:lnTo>
                <a:lnTo>
                  <a:pt x="0" y="15"/>
                </a:lnTo>
                <a:lnTo>
                  <a:pt x="1" y="11"/>
                </a:lnTo>
                <a:lnTo>
                  <a:pt x="3" y="5"/>
                </a:lnTo>
                <a:lnTo>
                  <a:pt x="4" y="4"/>
                </a:lnTo>
                <a:lnTo>
                  <a:pt x="3" y="1"/>
                </a:lnTo>
                <a:lnTo>
                  <a:pt x="24" y="0"/>
                </a:lnTo>
                <a:lnTo>
                  <a:pt x="67" y="1"/>
                </a:lnTo>
                <a:lnTo>
                  <a:pt x="235" y="1"/>
                </a:lnTo>
                <a:close/>
                <a:moveTo>
                  <a:pt x="494" y="458"/>
                </a:moveTo>
                <a:lnTo>
                  <a:pt x="498" y="467"/>
                </a:lnTo>
                <a:lnTo>
                  <a:pt x="494" y="468"/>
                </a:lnTo>
                <a:lnTo>
                  <a:pt x="494" y="466"/>
                </a:lnTo>
                <a:lnTo>
                  <a:pt x="493" y="465"/>
                </a:lnTo>
                <a:lnTo>
                  <a:pt x="494" y="464"/>
                </a:lnTo>
                <a:lnTo>
                  <a:pt x="492" y="461"/>
                </a:lnTo>
                <a:lnTo>
                  <a:pt x="490" y="453"/>
                </a:lnTo>
                <a:lnTo>
                  <a:pt x="488" y="449"/>
                </a:lnTo>
                <a:lnTo>
                  <a:pt x="487" y="449"/>
                </a:lnTo>
                <a:lnTo>
                  <a:pt x="489" y="447"/>
                </a:lnTo>
                <a:lnTo>
                  <a:pt x="493" y="448"/>
                </a:lnTo>
                <a:lnTo>
                  <a:pt x="493" y="454"/>
                </a:lnTo>
                <a:lnTo>
                  <a:pt x="494" y="458"/>
                </a:lnTo>
                <a:close/>
                <a:moveTo>
                  <a:pt x="37" y="72"/>
                </a:moveTo>
                <a:lnTo>
                  <a:pt x="48" y="70"/>
                </a:lnTo>
                <a:lnTo>
                  <a:pt x="52" y="68"/>
                </a:lnTo>
                <a:lnTo>
                  <a:pt x="53" y="69"/>
                </a:lnTo>
                <a:lnTo>
                  <a:pt x="81" y="64"/>
                </a:lnTo>
                <a:lnTo>
                  <a:pt x="93" y="64"/>
                </a:lnTo>
                <a:lnTo>
                  <a:pt x="99" y="65"/>
                </a:lnTo>
                <a:lnTo>
                  <a:pt x="81" y="65"/>
                </a:lnTo>
                <a:lnTo>
                  <a:pt x="49" y="70"/>
                </a:lnTo>
                <a:lnTo>
                  <a:pt x="37" y="72"/>
                </a:lnTo>
                <a:close/>
                <a:moveTo>
                  <a:pt x="225" y="145"/>
                </a:moveTo>
                <a:lnTo>
                  <a:pt x="223" y="144"/>
                </a:lnTo>
                <a:lnTo>
                  <a:pt x="215" y="139"/>
                </a:lnTo>
                <a:lnTo>
                  <a:pt x="220" y="139"/>
                </a:lnTo>
                <a:lnTo>
                  <a:pt x="223" y="140"/>
                </a:lnTo>
                <a:lnTo>
                  <a:pt x="226" y="141"/>
                </a:lnTo>
                <a:lnTo>
                  <a:pt x="223" y="139"/>
                </a:lnTo>
                <a:lnTo>
                  <a:pt x="225" y="139"/>
                </a:lnTo>
                <a:lnTo>
                  <a:pt x="228" y="140"/>
                </a:lnTo>
                <a:lnTo>
                  <a:pt x="227" y="144"/>
                </a:lnTo>
                <a:lnTo>
                  <a:pt x="225" y="145"/>
                </a:lnTo>
                <a:close/>
                <a:moveTo>
                  <a:pt x="486" y="469"/>
                </a:moveTo>
                <a:lnTo>
                  <a:pt x="488" y="467"/>
                </a:lnTo>
                <a:lnTo>
                  <a:pt x="489" y="469"/>
                </a:lnTo>
                <a:lnTo>
                  <a:pt x="491" y="469"/>
                </a:lnTo>
                <a:lnTo>
                  <a:pt x="492" y="470"/>
                </a:lnTo>
                <a:lnTo>
                  <a:pt x="490" y="471"/>
                </a:lnTo>
                <a:lnTo>
                  <a:pt x="492" y="471"/>
                </a:lnTo>
                <a:lnTo>
                  <a:pt x="492" y="472"/>
                </a:lnTo>
                <a:lnTo>
                  <a:pt x="493" y="472"/>
                </a:lnTo>
                <a:lnTo>
                  <a:pt x="493" y="470"/>
                </a:lnTo>
                <a:lnTo>
                  <a:pt x="495" y="471"/>
                </a:lnTo>
                <a:lnTo>
                  <a:pt x="495" y="473"/>
                </a:lnTo>
                <a:lnTo>
                  <a:pt x="497" y="472"/>
                </a:lnTo>
                <a:lnTo>
                  <a:pt x="497" y="470"/>
                </a:lnTo>
                <a:lnTo>
                  <a:pt x="501" y="472"/>
                </a:lnTo>
                <a:lnTo>
                  <a:pt x="497" y="475"/>
                </a:lnTo>
                <a:lnTo>
                  <a:pt x="495" y="475"/>
                </a:lnTo>
                <a:lnTo>
                  <a:pt x="486" y="469"/>
                </a:lnTo>
                <a:close/>
                <a:moveTo>
                  <a:pt x="546" y="658"/>
                </a:moveTo>
                <a:lnTo>
                  <a:pt x="546" y="658"/>
                </a:lnTo>
                <a:lnTo>
                  <a:pt x="539" y="662"/>
                </a:lnTo>
                <a:lnTo>
                  <a:pt x="537" y="662"/>
                </a:lnTo>
                <a:lnTo>
                  <a:pt x="540" y="661"/>
                </a:lnTo>
                <a:lnTo>
                  <a:pt x="537" y="661"/>
                </a:lnTo>
                <a:lnTo>
                  <a:pt x="536" y="663"/>
                </a:lnTo>
                <a:lnTo>
                  <a:pt x="536" y="661"/>
                </a:lnTo>
                <a:lnTo>
                  <a:pt x="537" y="659"/>
                </a:lnTo>
                <a:lnTo>
                  <a:pt x="539" y="658"/>
                </a:lnTo>
                <a:lnTo>
                  <a:pt x="539" y="660"/>
                </a:lnTo>
                <a:lnTo>
                  <a:pt x="540" y="660"/>
                </a:lnTo>
                <a:lnTo>
                  <a:pt x="540" y="658"/>
                </a:lnTo>
                <a:lnTo>
                  <a:pt x="542" y="660"/>
                </a:lnTo>
                <a:lnTo>
                  <a:pt x="541" y="658"/>
                </a:lnTo>
                <a:lnTo>
                  <a:pt x="543" y="658"/>
                </a:lnTo>
                <a:lnTo>
                  <a:pt x="540" y="656"/>
                </a:lnTo>
                <a:lnTo>
                  <a:pt x="541" y="653"/>
                </a:lnTo>
                <a:lnTo>
                  <a:pt x="542" y="654"/>
                </a:lnTo>
                <a:lnTo>
                  <a:pt x="541" y="655"/>
                </a:lnTo>
                <a:lnTo>
                  <a:pt x="546" y="658"/>
                </a:lnTo>
                <a:close/>
                <a:moveTo>
                  <a:pt x="560" y="657"/>
                </a:moveTo>
                <a:lnTo>
                  <a:pt x="562" y="655"/>
                </a:lnTo>
                <a:lnTo>
                  <a:pt x="561" y="655"/>
                </a:lnTo>
                <a:lnTo>
                  <a:pt x="559" y="655"/>
                </a:lnTo>
                <a:lnTo>
                  <a:pt x="557" y="648"/>
                </a:lnTo>
                <a:lnTo>
                  <a:pt x="557" y="646"/>
                </a:lnTo>
                <a:lnTo>
                  <a:pt x="560" y="649"/>
                </a:lnTo>
                <a:lnTo>
                  <a:pt x="560" y="650"/>
                </a:lnTo>
                <a:lnTo>
                  <a:pt x="561" y="650"/>
                </a:lnTo>
                <a:lnTo>
                  <a:pt x="561" y="651"/>
                </a:lnTo>
                <a:lnTo>
                  <a:pt x="561" y="652"/>
                </a:lnTo>
                <a:lnTo>
                  <a:pt x="563" y="656"/>
                </a:lnTo>
                <a:lnTo>
                  <a:pt x="560" y="657"/>
                </a:lnTo>
                <a:close/>
                <a:moveTo>
                  <a:pt x="234" y="148"/>
                </a:moveTo>
                <a:lnTo>
                  <a:pt x="240" y="145"/>
                </a:lnTo>
                <a:lnTo>
                  <a:pt x="242" y="142"/>
                </a:lnTo>
                <a:lnTo>
                  <a:pt x="253" y="138"/>
                </a:lnTo>
                <a:lnTo>
                  <a:pt x="256" y="136"/>
                </a:lnTo>
                <a:lnTo>
                  <a:pt x="255" y="136"/>
                </a:lnTo>
                <a:lnTo>
                  <a:pt x="262" y="130"/>
                </a:lnTo>
                <a:lnTo>
                  <a:pt x="255" y="138"/>
                </a:lnTo>
                <a:lnTo>
                  <a:pt x="234" y="148"/>
                </a:lnTo>
                <a:close/>
                <a:moveTo>
                  <a:pt x="669" y="543"/>
                </a:moveTo>
                <a:lnTo>
                  <a:pt x="668" y="540"/>
                </a:lnTo>
                <a:lnTo>
                  <a:pt x="671" y="534"/>
                </a:lnTo>
                <a:lnTo>
                  <a:pt x="668" y="533"/>
                </a:lnTo>
                <a:lnTo>
                  <a:pt x="669" y="532"/>
                </a:lnTo>
                <a:lnTo>
                  <a:pt x="669" y="531"/>
                </a:lnTo>
                <a:lnTo>
                  <a:pt x="671" y="529"/>
                </a:lnTo>
                <a:lnTo>
                  <a:pt x="671" y="534"/>
                </a:lnTo>
                <a:lnTo>
                  <a:pt x="671" y="541"/>
                </a:lnTo>
                <a:lnTo>
                  <a:pt x="669" y="543"/>
                </a:lnTo>
                <a:close/>
                <a:moveTo>
                  <a:pt x="531" y="665"/>
                </a:moveTo>
                <a:lnTo>
                  <a:pt x="528" y="665"/>
                </a:lnTo>
                <a:lnTo>
                  <a:pt x="530" y="660"/>
                </a:lnTo>
                <a:lnTo>
                  <a:pt x="531" y="661"/>
                </a:lnTo>
                <a:lnTo>
                  <a:pt x="533" y="660"/>
                </a:lnTo>
                <a:lnTo>
                  <a:pt x="535" y="660"/>
                </a:lnTo>
                <a:lnTo>
                  <a:pt x="534" y="663"/>
                </a:lnTo>
                <a:lnTo>
                  <a:pt x="531" y="665"/>
                </a:lnTo>
                <a:close/>
                <a:moveTo>
                  <a:pt x="494" y="458"/>
                </a:moveTo>
                <a:lnTo>
                  <a:pt x="493" y="453"/>
                </a:lnTo>
                <a:lnTo>
                  <a:pt x="497" y="454"/>
                </a:lnTo>
                <a:lnTo>
                  <a:pt x="497" y="456"/>
                </a:lnTo>
                <a:lnTo>
                  <a:pt x="496" y="459"/>
                </a:lnTo>
                <a:lnTo>
                  <a:pt x="494" y="458"/>
                </a:lnTo>
                <a:close/>
                <a:moveTo>
                  <a:pt x="585" y="651"/>
                </a:moveTo>
                <a:lnTo>
                  <a:pt x="584" y="651"/>
                </a:lnTo>
                <a:lnTo>
                  <a:pt x="585" y="649"/>
                </a:lnTo>
                <a:lnTo>
                  <a:pt x="582" y="650"/>
                </a:lnTo>
                <a:lnTo>
                  <a:pt x="591" y="647"/>
                </a:lnTo>
                <a:lnTo>
                  <a:pt x="598" y="643"/>
                </a:lnTo>
                <a:lnTo>
                  <a:pt x="593" y="647"/>
                </a:lnTo>
                <a:lnTo>
                  <a:pt x="590" y="648"/>
                </a:lnTo>
                <a:lnTo>
                  <a:pt x="586" y="649"/>
                </a:lnTo>
                <a:lnTo>
                  <a:pt x="585" y="651"/>
                </a:lnTo>
                <a:close/>
                <a:moveTo>
                  <a:pt x="437" y="345"/>
                </a:moveTo>
                <a:lnTo>
                  <a:pt x="437" y="341"/>
                </a:lnTo>
                <a:lnTo>
                  <a:pt x="433" y="334"/>
                </a:lnTo>
                <a:lnTo>
                  <a:pt x="430" y="332"/>
                </a:lnTo>
                <a:lnTo>
                  <a:pt x="434" y="334"/>
                </a:lnTo>
                <a:lnTo>
                  <a:pt x="435" y="336"/>
                </a:lnTo>
                <a:lnTo>
                  <a:pt x="438" y="342"/>
                </a:lnTo>
                <a:lnTo>
                  <a:pt x="437" y="345"/>
                </a:lnTo>
                <a:close/>
                <a:moveTo>
                  <a:pt x="443" y="228"/>
                </a:moveTo>
                <a:lnTo>
                  <a:pt x="439" y="227"/>
                </a:lnTo>
                <a:lnTo>
                  <a:pt x="441" y="224"/>
                </a:lnTo>
                <a:lnTo>
                  <a:pt x="442" y="226"/>
                </a:lnTo>
                <a:lnTo>
                  <a:pt x="442" y="223"/>
                </a:lnTo>
                <a:lnTo>
                  <a:pt x="443" y="224"/>
                </a:lnTo>
                <a:lnTo>
                  <a:pt x="444" y="225"/>
                </a:lnTo>
                <a:lnTo>
                  <a:pt x="443" y="226"/>
                </a:lnTo>
                <a:lnTo>
                  <a:pt x="443" y="228"/>
                </a:lnTo>
                <a:close/>
                <a:moveTo>
                  <a:pt x="448" y="379"/>
                </a:moveTo>
                <a:lnTo>
                  <a:pt x="445" y="375"/>
                </a:lnTo>
                <a:lnTo>
                  <a:pt x="441" y="371"/>
                </a:lnTo>
                <a:lnTo>
                  <a:pt x="444" y="372"/>
                </a:lnTo>
                <a:lnTo>
                  <a:pt x="447" y="375"/>
                </a:lnTo>
                <a:lnTo>
                  <a:pt x="448" y="379"/>
                </a:lnTo>
                <a:close/>
                <a:moveTo>
                  <a:pt x="550" y="656"/>
                </a:moveTo>
                <a:lnTo>
                  <a:pt x="549" y="655"/>
                </a:lnTo>
                <a:lnTo>
                  <a:pt x="546" y="655"/>
                </a:lnTo>
                <a:lnTo>
                  <a:pt x="546" y="652"/>
                </a:lnTo>
                <a:lnTo>
                  <a:pt x="547" y="651"/>
                </a:lnTo>
                <a:lnTo>
                  <a:pt x="546" y="651"/>
                </a:lnTo>
                <a:lnTo>
                  <a:pt x="547" y="651"/>
                </a:lnTo>
                <a:lnTo>
                  <a:pt x="549" y="652"/>
                </a:lnTo>
                <a:lnTo>
                  <a:pt x="550" y="656"/>
                </a:lnTo>
                <a:close/>
                <a:moveTo>
                  <a:pt x="520" y="666"/>
                </a:moveTo>
                <a:lnTo>
                  <a:pt x="521" y="663"/>
                </a:lnTo>
                <a:lnTo>
                  <a:pt x="521" y="661"/>
                </a:lnTo>
                <a:lnTo>
                  <a:pt x="522" y="664"/>
                </a:lnTo>
                <a:lnTo>
                  <a:pt x="525" y="663"/>
                </a:lnTo>
                <a:lnTo>
                  <a:pt x="525" y="666"/>
                </a:lnTo>
                <a:lnTo>
                  <a:pt x="520" y="666"/>
                </a:lnTo>
                <a:close/>
                <a:moveTo>
                  <a:pt x="668" y="545"/>
                </a:moveTo>
                <a:lnTo>
                  <a:pt x="669" y="547"/>
                </a:lnTo>
                <a:lnTo>
                  <a:pt x="668" y="552"/>
                </a:lnTo>
                <a:lnTo>
                  <a:pt x="666" y="549"/>
                </a:lnTo>
                <a:lnTo>
                  <a:pt x="668" y="545"/>
                </a:lnTo>
                <a:close/>
                <a:moveTo>
                  <a:pt x="546" y="658"/>
                </a:moveTo>
                <a:lnTo>
                  <a:pt x="545" y="656"/>
                </a:lnTo>
                <a:lnTo>
                  <a:pt x="546" y="655"/>
                </a:lnTo>
                <a:lnTo>
                  <a:pt x="544" y="656"/>
                </a:lnTo>
                <a:lnTo>
                  <a:pt x="544" y="654"/>
                </a:lnTo>
                <a:lnTo>
                  <a:pt x="542" y="653"/>
                </a:lnTo>
                <a:lnTo>
                  <a:pt x="543" y="651"/>
                </a:lnTo>
                <a:lnTo>
                  <a:pt x="547" y="656"/>
                </a:lnTo>
                <a:lnTo>
                  <a:pt x="546" y="658"/>
                </a:lnTo>
                <a:close/>
                <a:moveTo>
                  <a:pt x="479" y="444"/>
                </a:moveTo>
                <a:lnTo>
                  <a:pt x="478" y="435"/>
                </a:lnTo>
                <a:lnTo>
                  <a:pt x="480" y="437"/>
                </a:lnTo>
                <a:lnTo>
                  <a:pt x="479" y="439"/>
                </a:lnTo>
                <a:lnTo>
                  <a:pt x="480" y="440"/>
                </a:lnTo>
                <a:lnTo>
                  <a:pt x="479" y="444"/>
                </a:lnTo>
                <a:close/>
                <a:moveTo>
                  <a:pt x="607" y="640"/>
                </a:moveTo>
                <a:lnTo>
                  <a:pt x="606" y="640"/>
                </a:lnTo>
                <a:lnTo>
                  <a:pt x="610" y="637"/>
                </a:lnTo>
                <a:lnTo>
                  <a:pt x="609" y="639"/>
                </a:lnTo>
                <a:lnTo>
                  <a:pt x="611" y="638"/>
                </a:lnTo>
                <a:lnTo>
                  <a:pt x="611" y="639"/>
                </a:lnTo>
                <a:lnTo>
                  <a:pt x="607" y="640"/>
                </a:lnTo>
                <a:close/>
                <a:moveTo>
                  <a:pt x="513" y="477"/>
                </a:moveTo>
                <a:lnTo>
                  <a:pt x="506" y="471"/>
                </a:lnTo>
                <a:lnTo>
                  <a:pt x="512" y="474"/>
                </a:lnTo>
                <a:lnTo>
                  <a:pt x="513" y="477"/>
                </a:lnTo>
                <a:close/>
                <a:moveTo>
                  <a:pt x="442" y="370"/>
                </a:moveTo>
                <a:lnTo>
                  <a:pt x="436" y="360"/>
                </a:lnTo>
                <a:lnTo>
                  <a:pt x="439" y="362"/>
                </a:lnTo>
                <a:lnTo>
                  <a:pt x="442" y="370"/>
                </a:lnTo>
                <a:close/>
                <a:moveTo>
                  <a:pt x="234" y="148"/>
                </a:moveTo>
                <a:lnTo>
                  <a:pt x="232" y="149"/>
                </a:lnTo>
                <a:lnTo>
                  <a:pt x="231" y="149"/>
                </a:lnTo>
                <a:lnTo>
                  <a:pt x="227" y="145"/>
                </a:lnTo>
                <a:lnTo>
                  <a:pt x="234" y="148"/>
                </a:lnTo>
                <a:close/>
                <a:moveTo>
                  <a:pt x="532" y="534"/>
                </a:moveTo>
                <a:lnTo>
                  <a:pt x="532" y="532"/>
                </a:lnTo>
                <a:lnTo>
                  <a:pt x="530" y="532"/>
                </a:lnTo>
                <a:lnTo>
                  <a:pt x="528" y="528"/>
                </a:lnTo>
                <a:lnTo>
                  <a:pt x="533" y="531"/>
                </a:lnTo>
                <a:lnTo>
                  <a:pt x="532" y="534"/>
                </a:lnTo>
                <a:close/>
                <a:moveTo>
                  <a:pt x="555" y="651"/>
                </a:moveTo>
                <a:lnTo>
                  <a:pt x="554" y="652"/>
                </a:lnTo>
                <a:lnTo>
                  <a:pt x="552" y="648"/>
                </a:lnTo>
                <a:lnTo>
                  <a:pt x="552" y="646"/>
                </a:lnTo>
                <a:lnTo>
                  <a:pt x="555" y="651"/>
                </a:lnTo>
                <a:close/>
                <a:moveTo>
                  <a:pt x="483" y="454"/>
                </a:moveTo>
                <a:lnTo>
                  <a:pt x="480" y="449"/>
                </a:lnTo>
                <a:lnTo>
                  <a:pt x="480" y="446"/>
                </a:lnTo>
                <a:lnTo>
                  <a:pt x="483" y="454"/>
                </a:lnTo>
                <a:close/>
                <a:moveTo>
                  <a:pt x="553" y="656"/>
                </a:moveTo>
                <a:lnTo>
                  <a:pt x="551" y="654"/>
                </a:lnTo>
                <a:lnTo>
                  <a:pt x="552" y="652"/>
                </a:lnTo>
                <a:lnTo>
                  <a:pt x="554" y="655"/>
                </a:lnTo>
                <a:lnTo>
                  <a:pt x="553" y="656"/>
                </a:lnTo>
                <a:close/>
                <a:moveTo>
                  <a:pt x="662" y="580"/>
                </a:moveTo>
                <a:lnTo>
                  <a:pt x="662" y="579"/>
                </a:lnTo>
                <a:lnTo>
                  <a:pt x="666" y="570"/>
                </a:lnTo>
                <a:lnTo>
                  <a:pt x="663" y="579"/>
                </a:lnTo>
                <a:lnTo>
                  <a:pt x="662" y="580"/>
                </a:lnTo>
                <a:close/>
                <a:moveTo>
                  <a:pt x="37" y="72"/>
                </a:moveTo>
                <a:lnTo>
                  <a:pt x="33" y="73"/>
                </a:lnTo>
                <a:lnTo>
                  <a:pt x="30" y="72"/>
                </a:lnTo>
                <a:lnTo>
                  <a:pt x="31" y="71"/>
                </a:lnTo>
                <a:lnTo>
                  <a:pt x="37" y="72"/>
                </a:lnTo>
                <a:close/>
                <a:moveTo>
                  <a:pt x="409" y="196"/>
                </a:moveTo>
                <a:lnTo>
                  <a:pt x="408" y="194"/>
                </a:lnTo>
                <a:lnTo>
                  <a:pt x="409" y="193"/>
                </a:lnTo>
                <a:lnTo>
                  <a:pt x="411" y="195"/>
                </a:lnTo>
                <a:lnTo>
                  <a:pt x="409" y="196"/>
                </a:lnTo>
                <a:close/>
                <a:moveTo>
                  <a:pt x="268" y="128"/>
                </a:moveTo>
                <a:lnTo>
                  <a:pt x="271" y="125"/>
                </a:lnTo>
                <a:lnTo>
                  <a:pt x="272" y="126"/>
                </a:lnTo>
                <a:lnTo>
                  <a:pt x="272" y="124"/>
                </a:lnTo>
                <a:lnTo>
                  <a:pt x="273" y="124"/>
                </a:lnTo>
                <a:lnTo>
                  <a:pt x="272" y="126"/>
                </a:lnTo>
                <a:lnTo>
                  <a:pt x="268" y="128"/>
                </a:lnTo>
                <a:close/>
                <a:moveTo>
                  <a:pt x="566" y="649"/>
                </a:moveTo>
                <a:lnTo>
                  <a:pt x="563" y="648"/>
                </a:lnTo>
                <a:lnTo>
                  <a:pt x="563" y="646"/>
                </a:lnTo>
                <a:lnTo>
                  <a:pt x="565" y="647"/>
                </a:lnTo>
                <a:lnTo>
                  <a:pt x="566" y="649"/>
                </a:lnTo>
                <a:close/>
                <a:moveTo>
                  <a:pt x="293" y="104"/>
                </a:moveTo>
                <a:lnTo>
                  <a:pt x="292" y="103"/>
                </a:lnTo>
                <a:lnTo>
                  <a:pt x="294" y="100"/>
                </a:lnTo>
                <a:lnTo>
                  <a:pt x="295" y="101"/>
                </a:lnTo>
                <a:lnTo>
                  <a:pt x="293" y="104"/>
                </a:lnTo>
                <a:close/>
                <a:moveTo>
                  <a:pt x="179" y="98"/>
                </a:moveTo>
                <a:lnTo>
                  <a:pt x="170" y="93"/>
                </a:lnTo>
                <a:lnTo>
                  <a:pt x="172" y="93"/>
                </a:lnTo>
                <a:lnTo>
                  <a:pt x="179" y="98"/>
                </a:lnTo>
                <a:close/>
                <a:moveTo>
                  <a:pt x="668" y="545"/>
                </a:moveTo>
                <a:lnTo>
                  <a:pt x="666" y="546"/>
                </a:lnTo>
                <a:lnTo>
                  <a:pt x="666" y="544"/>
                </a:lnTo>
                <a:lnTo>
                  <a:pt x="668" y="543"/>
                </a:lnTo>
                <a:lnTo>
                  <a:pt x="669" y="544"/>
                </a:lnTo>
                <a:lnTo>
                  <a:pt x="668" y="545"/>
                </a:lnTo>
                <a:close/>
                <a:moveTo>
                  <a:pt x="556" y="538"/>
                </a:moveTo>
                <a:lnTo>
                  <a:pt x="555" y="537"/>
                </a:lnTo>
                <a:lnTo>
                  <a:pt x="555" y="538"/>
                </a:lnTo>
                <a:lnTo>
                  <a:pt x="554" y="536"/>
                </a:lnTo>
                <a:lnTo>
                  <a:pt x="557" y="536"/>
                </a:lnTo>
                <a:lnTo>
                  <a:pt x="556" y="538"/>
                </a:lnTo>
                <a:close/>
                <a:moveTo>
                  <a:pt x="437" y="353"/>
                </a:moveTo>
                <a:lnTo>
                  <a:pt x="436" y="349"/>
                </a:lnTo>
                <a:lnTo>
                  <a:pt x="437" y="350"/>
                </a:lnTo>
                <a:lnTo>
                  <a:pt x="438" y="352"/>
                </a:lnTo>
                <a:lnTo>
                  <a:pt x="440" y="350"/>
                </a:lnTo>
                <a:lnTo>
                  <a:pt x="437" y="353"/>
                </a:lnTo>
                <a:close/>
                <a:moveTo>
                  <a:pt x="539" y="657"/>
                </a:moveTo>
                <a:lnTo>
                  <a:pt x="537" y="655"/>
                </a:lnTo>
                <a:lnTo>
                  <a:pt x="540" y="655"/>
                </a:lnTo>
                <a:lnTo>
                  <a:pt x="540" y="658"/>
                </a:lnTo>
                <a:lnTo>
                  <a:pt x="539" y="657"/>
                </a:lnTo>
                <a:close/>
                <a:moveTo>
                  <a:pt x="448" y="379"/>
                </a:moveTo>
                <a:lnTo>
                  <a:pt x="452" y="381"/>
                </a:lnTo>
                <a:lnTo>
                  <a:pt x="451" y="382"/>
                </a:lnTo>
                <a:lnTo>
                  <a:pt x="452" y="385"/>
                </a:lnTo>
                <a:lnTo>
                  <a:pt x="451" y="382"/>
                </a:lnTo>
                <a:lnTo>
                  <a:pt x="448" y="379"/>
                </a:lnTo>
                <a:close/>
                <a:moveTo>
                  <a:pt x="623" y="631"/>
                </a:moveTo>
                <a:lnTo>
                  <a:pt x="626" y="626"/>
                </a:lnTo>
                <a:lnTo>
                  <a:pt x="627" y="627"/>
                </a:lnTo>
                <a:lnTo>
                  <a:pt x="623" y="631"/>
                </a:lnTo>
                <a:close/>
                <a:moveTo>
                  <a:pt x="525" y="521"/>
                </a:moveTo>
                <a:lnTo>
                  <a:pt x="524" y="517"/>
                </a:lnTo>
                <a:lnTo>
                  <a:pt x="527" y="520"/>
                </a:lnTo>
                <a:lnTo>
                  <a:pt x="525" y="521"/>
                </a:lnTo>
                <a:close/>
                <a:moveTo>
                  <a:pt x="551" y="652"/>
                </a:moveTo>
                <a:lnTo>
                  <a:pt x="549" y="651"/>
                </a:lnTo>
                <a:lnTo>
                  <a:pt x="549" y="649"/>
                </a:lnTo>
                <a:lnTo>
                  <a:pt x="551" y="651"/>
                </a:lnTo>
                <a:lnTo>
                  <a:pt x="551" y="652"/>
                </a:lnTo>
                <a:close/>
                <a:moveTo>
                  <a:pt x="616" y="636"/>
                </a:moveTo>
                <a:lnTo>
                  <a:pt x="616" y="634"/>
                </a:lnTo>
                <a:lnTo>
                  <a:pt x="620" y="632"/>
                </a:lnTo>
                <a:lnTo>
                  <a:pt x="616" y="636"/>
                </a:lnTo>
                <a:close/>
                <a:moveTo>
                  <a:pt x="556" y="656"/>
                </a:moveTo>
                <a:lnTo>
                  <a:pt x="554" y="656"/>
                </a:lnTo>
                <a:lnTo>
                  <a:pt x="555" y="654"/>
                </a:lnTo>
                <a:lnTo>
                  <a:pt x="557" y="655"/>
                </a:lnTo>
                <a:lnTo>
                  <a:pt x="556" y="656"/>
                </a:lnTo>
                <a:close/>
                <a:moveTo>
                  <a:pt x="486" y="469"/>
                </a:moveTo>
                <a:lnTo>
                  <a:pt x="485" y="462"/>
                </a:lnTo>
                <a:lnTo>
                  <a:pt x="486" y="462"/>
                </a:lnTo>
                <a:lnTo>
                  <a:pt x="486" y="465"/>
                </a:lnTo>
                <a:lnTo>
                  <a:pt x="486" y="469"/>
                </a:lnTo>
                <a:close/>
                <a:moveTo>
                  <a:pt x="556" y="647"/>
                </a:moveTo>
                <a:lnTo>
                  <a:pt x="554" y="646"/>
                </a:lnTo>
                <a:lnTo>
                  <a:pt x="556" y="645"/>
                </a:lnTo>
                <a:lnTo>
                  <a:pt x="556" y="647"/>
                </a:lnTo>
                <a:close/>
                <a:moveTo>
                  <a:pt x="660" y="584"/>
                </a:moveTo>
                <a:lnTo>
                  <a:pt x="659" y="583"/>
                </a:lnTo>
                <a:lnTo>
                  <a:pt x="660" y="583"/>
                </a:lnTo>
                <a:lnTo>
                  <a:pt x="661" y="580"/>
                </a:lnTo>
                <a:lnTo>
                  <a:pt x="660" y="584"/>
                </a:lnTo>
                <a:close/>
                <a:moveTo>
                  <a:pt x="430" y="316"/>
                </a:moveTo>
                <a:lnTo>
                  <a:pt x="429" y="316"/>
                </a:lnTo>
                <a:lnTo>
                  <a:pt x="429" y="311"/>
                </a:lnTo>
                <a:lnTo>
                  <a:pt x="430" y="314"/>
                </a:lnTo>
                <a:lnTo>
                  <a:pt x="430" y="316"/>
                </a:lnTo>
                <a:close/>
                <a:moveTo>
                  <a:pt x="564" y="653"/>
                </a:moveTo>
                <a:lnTo>
                  <a:pt x="563" y="652"/>
                </a:lnTo>
                <a:lnTo>
                  <a:pt x="562" y="650"/>
                </a:lnTo>
                <a:lnTo>
                  <a:pt x="564" y="651"/>
                </a:lnTo>
                <a:lnTo>
                  <a:pt x="564" y="653"/>
                </a:lnTo>
                <a:close/>
                <a:moveTo>
                  <a:pt x="463" y="322"/>
                </a:moveTo>
                <a:lnTo>
                  <a:pt x="462" y="322"/>
                </a:lnTo>
                <a:lnTo>
                  <a:pt x="462" y="320"/>
                </a:lnTo>
                <a:lnTo>
                  <a:pt x="463" y="320"/>
                </a:lnTo>
                <a:lnTo>
                  <a:pt x="463" y="322"/>
                </a:lnTo>
                <a:close/>
                <a:moveTo>
                  <a:pt x="568" y="655"/>
                </a:moveTo>
                <a:lnTo>
                  <a:pt x="569" y="653"/>
                </a:lnTo>
                <a:lnTo>
                  <a:pt x="570" y="654"/>
                </a:lnTo>
                <a:lnTo>
                  <a:pt x="568" y="655"/>
                </a:lnTo>
                <a:close/>
                <a:moveTo>
                  <a:pt x="445" y="224"/>
                </a:moveTo>
                <a:lnTo>
                  <a:pt x="444" y="221"/>
                </a:lnTo>
                <a:lnTo>
                  <a:pt x="445" y="222"/>
                </a:lnTo>
                <a:lnTo>
                  <a:pt x="446" y="223"/>
                </a:lnTo>
                <a:lnTo>
                  <a:pt x="445" y="224"/>
                </a:lnTo>
                <a:close/>
                <a:moveTo>
                  <a:pt x="527" y="664"/>
                </a:moveTo>
                <a:lnTo>
                  <a:pt x="526" y="664"/>
                </a:lnTo>
                <a:lnTo>
                  <a:pt x="525" y="663"/>
                </a:lnTo>
                <a:lnTo>
                  <a:pt x="526" y="663"/>
                </a:lnTo>
                <a:lnTo>
                  <a:pt x="527" y="664"/>
                </a:lnTo>
                <a:close/>
                <a:moveTo>
                  <a:pt x="536" y="653"/>
                </a:moveTo>
                <a:lnTo>
                  <a:pt x="534" y="653"/>
                </a:lnTo>
                <a:lnTo>
                  <a:pt x="532" y="651"/>
                </a:lnTo>
                <a:lnTo>
                  <a:pt x="536" y="653"/>
                </a:lnTo>
                <a:close/>
                <a:moveTo>
                  <a:pt x="559" y="540"/>
                </a:moveTo>
                <a:lnTo>
                  <a:pt x="558" y="539"/>
                </a:lnTo>
                <a:lnTo>
                  <a:pt x="560" y="539"/>
                </a:lnTo>
                <a:lnTo>
                  <a:pt x="560" y="540"/>
                </a:lnTo>
                <a:lnTo>
                  <a:pt x="559" y="540"/>
                </a:lnTo>
                <a:close/>
                <a:moveTo>
                  <a:pt x="515" y="479"/>
                </a:moveTo>
                <a:lnTo>
                  <a:pt x="514" y="479"/>
                </a:lnTo>
                <a:lnTo>
                  <a:pt x="513" y="478"/>
                </a:lnTo>
                <a:lnTo>
                  <a:pt x="515" y="478"/>
                </a:lnTo>
                <a:lnTo>
                  <a:pt x="515" y="477"/>
                </a:lnTo>
                <a:lnTo>
                  <a:pt x="515" y="479"/>
                </a:lnTo>
                <a:close/>
                <a:moveTo>
                  <a:pt x="539" y="657"/>
                </a:moveTo>
                <a:lnTo>
                  <a:pt x="536" y="658"/>
                </a:lnTo>
                <a:lnTo>
                  <a:pt x="537" y="657"/>
                </a:lnTo>
                <a:lnTo>
                  <a:pt x="539" y="657"/>
                </a:lnTo>
                <a:close/>
                <a:moveTo>
                  <a:pt x="552" y="537"/>
                </a:moveTo>
                <a:lnTo>
                  <a:pt x="551" y="535"/>
                </a:lnTo>
                <a:lnTo>
                  <a:pt x="552" y="535"/>
                </a:lnTo>
                <a:lnTo>
                  <a:pt x="553" y="535"/>
                </a:lnTo>
                <a:lnTo>
                  <a:pt x="552" y="537"/>
                </a:lnTo>
                <a:close/>
                <a:moveTo>
                  <a:pt x="449" y="358"/>
                </a:moveTo>
                <a:lnTo>
                  <a:pt x="446" y="359"/>
                </a:lnTo>
                <a:lnTo>
                  <a:pt x="448" y="357"/>
                </a:lnTo>
                <a:lnTo>
                  <a:pt x="449" y="358"/>
                </a:lnTo>
                <a:close/>
                <a:moveTo>
                  <a:pt x="430" y="311"/>
                </a:moveTo>
                <a:lnTo>
                  <a:pt x="429" y="311"/>
                </a:lnTo>
                <a:lnTo>
                  <a:pt x="430" y="308"/>
                </a:lnTo>
                <a:lnTo>
                  <a:pt x="430" y="311"/>
                </a:lnTo>
                <a:close/>
                <a:moveTo>
                  <a:pt x="485" y="460"/>
                </a:moveTo>
                <a:lnTo>
                  <a:pt x="483" y="456"/>
                </a:lnTo>
                <a:lnTo>
                  <a:pt x="485" y="458"/>
                </a:lnTo>
                <a:lnTo>
                  <a:pt x="485" y="460"/>
                </a:lnTo>
                <a:close/>
                <a:moveTo>
                  <a:pt x="555" y="651"/>
                </a:moveTo>
                <a:lnTo>
                  <a:pt x="556" y="651"/>
                </a:lnTo>
                <a:lnTo>
                  <a:pt x="557" y="654"/>
                </a:lnTo>
                <a:lnTo>
                  <a:pt x="555" y="651"/>
                </a:lnTo>
                <a:close/>
                <a:moveTo>
                  <a:pt x="494" y="664"/>
                </a:moveTo>
                <a:lnTo>
                  <a:pt x="493" y="662"/>
                </a:lnTo>
                <a:lnTo>
                  <a:pt x="491" y="661"/>
                </a:lnTo>
                <a:lnTo>
                  <a:pt x="494" y="661"/>
                </a:lnTo>
                <a:lnTo>
                  <a:pt x="494" y="664"/>
                </a:lnTo>
                <a:close/>
                <a:moveTo>
                  <a:pt x="490" y="423"/>
                </a:moveTo>
                <a:lnTo>
                  <a:pt x="488" y="421"/>
                </a:lnTo>
                <a:lnTo>
                  <a:pt x="491" y="422"/>
                </a:lnTo>
                <a:lnTo>
                  <a:pt x="490" y="423"/>
                </a:lnTo>
                <a:close/>
                <a:moveTo>
                  <a:pt x="584" y="582"/>
                </a:moveTo>
                <a:lnTo>
                  <a:pt x="584" y="583"/>
                </a:lnTo>
                <a:lnTo>
                  <a:pt x="582" y="582"/>
                </a:lnTo>
                <a:lnTo>
                  <a:pt x="584" y="582"/>
                </a:lnTo>
                <a:close/>
                <a:moveTo>
                  <a:pt x="438" y="347"/>
                </a:moveTo>
                <a:lnTo>
                  <a:pt x="438" y="347"/>
                </a:lnTo>
                <a:lnTo>
                  <a:pt x="439" y="344"/>
                </a:lnTo>
                <a:lnTo>
                  <a:pt x="438" y="347"/>
                </a:lnTo>
                <a:close/>
                <a:moveTo>
                  <a:pt x="435" y="356"/>
                </a:moveTo>
                <a:lnTo>
                  <a:pt x="434" y="355"/>
                </a:lnTo>
                <a:lnTo>
                  <a:pt x="434" y="353"/>
                </a:lnTo>
                <a:lnTo>
                  <a:pt x="435" y="356"/>
                </a:lnTo>
                <a:close/>
                <a:moveTo>
                  <a:pt x="545" y="531"/>
                </a:moveTo>
                <a:lnTo>
                  <a:pt x="546" y="531"/>
                </a:lnTo>
                <a:lnTo>
                  <a:pt x="546" y="533"/>
                </a:lnTo>
                <a:lnTo>
                  <a:pt x="545" y="531"/>
                </a:lnTo>
                <a:close/>
                <a:moveTo>
                  <a:pt x="533" y="530"/>
                </a:moveTo>
                <a:lnTo>
                  <a:pt x="532" y="529"/>
                </a:lnTo>
                <a:lnTo>
                  <a:pt x="533" y="529"/>
                </a:lnTo>
                <a:lnTo>
                  <a:pt x="533" y="530"/>
                </a:lnTo>
                <a:close/>
                <a:moveTo>
                  <a:pt x="554" y="535"/>
                </a:moveTo>
                <a:lnTo>
                  <a:pt x="553" y="535"/>
                </a:lnTo>
                <a:lnTo>
                  <a:pt x="554" y="534"/>
                </a:lnTo>
                <a:lnTo>
                  <a:pt x="554" y="535"/>
                </a:lnTo>
                <a:close/>
                <a:moveTo>
                  <a:pt x="665" y="570"/>
                </a:moveTo>
                <a:lnTo>
                  <a:pt x="665" y="568"/>
                </a:lnTo>
                <a:lnTo>
                  <a:pt x="666" y="567"/>
                </a:lnTo>
                <a:lnTo>
                  <a:pt x="665" y="570"/>
                </a:lnTo>
                <a:close/>
                <a:moveTo>
                  <a:pt x="545" y="530"/>
                </a:moveTo>
                <a:lnTo>
                  <a:pt x="542" y="529"/>
                </a:lnTo>
                <a:lnTo>
                  <a:pt x="543" y="529"/>
                </a:lnTo>
                <a:lnTo>
                  <a:pt x="545" y="530"/>
                </a:lnTo>
                <a:close/>
                <a:moveTo>
                  <a:pt x="429" y="307"/>
                </a:moveTo>
                <a:lnTo>
                  <a:pt x="428" y="306"/>
                </a:lnTo>
                <a:lnTo>
                  <a:pt x="429" y="304"/>
                </a:lnTo>
                <a:lnTo>
                  <a:pt x="429" y="307"/>
                </a:lnTo>
                <a:close/>
                <a:moveTo>
                  <a:pt x="446" y="225"/>
                </a:moveTo>
                <a:lnTo>
                  <a:pt x="444" y="227"/>
                </a:lnTo>
                <a:lnTo>
                  <a:pt x="444" y="226"/>
                </a:lnTo>
                <a:lnTo>
                  <a:pt x="446" y="225"/>
                </a:lnTo>
                <a:close/>
                <a:moveTo>
                  <a:pt x="638" y="612"/>
                </a:moveTo>
                <a:lnTo>
                  <a:pt x="637" y="612"/>
                </a:lnTo>
                <a:lnTo>
                  <a:pt x="639" y="611"/>
                </a:lnTo>
                <a:lnTo>
                  <a:pt x="638" y="612"/>
                </a:lnTo>
                <a:close/>
                <a:moveTo>
                  <a:pt x="613" y="637"/>
                </a:moveTo>
                <a:lnTo>
                  <a:pt x="613" y="636"/>
                </a:lnTo>
                <a:lnTo>
                  <a:pt x="614" y="636"/>
                </a:lnTo>
                <a:lnTo>
                  <a:pt x="613" y="637"/>
                </a:lnTo>
                <a:close/>
                <a:moveTo>
                  <a:pt x="629" y="604"/>
                </a:moveTo>
                <a:lnTo>
                  <a:pt x="628" y="602"/>
                </a:lnTo>
                <a:lnTo>
                  <a:pt x="629" y="603"/>
                </a:lnTo>
                <a:lnTo>
                  <a:pt x="629" y="604"/>
                </a:lnTo>
                <a:close/>
                <a:moveTo>
                  <a:pt x="527" y="520"/>
                </a:moveTo>
                <a:lnTo>
                  <a:pt x="528" y="521"/>
                </a:lnTo>
                <a:lnTo>
                  <a:pt x="527" y="520"/>
                </a:lnTo>
                <a:close/>
                <a:moveTo>
                  <a:pt x="640" y="609"/>
                </a:moveTo>
                <a:lnTo>
                  <a:pt x="639" y="609"/>
                </a:lnTo>
                <a:lnTo>
                  <a:pt x="639" y="607"/>
                </a:lnTo>
                <a:lnTo>
                  <a:pt x="640" y="609"/>
                </a:lnTo>
                <a:close/>
                <a:moveTo>
                  <a:pt x="583" y="652"/>
                </a:moveTo>
                <a:lnTo>
                  <a:pt x="582" y="651"/>
                </a:lnTo>
                <a:lnTo>
                  <a:pt x="584" y="651"/>
                </a:lnTo>
                <a:lnTo>
                  <a:pt x="583" y="652"/>
                </a:lnTo>
                <a:close/>
                <a:moveTo>
                  <a:pt x="306" y="95"/>
                </a:moveTo>
                <a:lnTo>
                  <a:pt x="307" y="96"/>
                </a:lnTo>
                <a:lnTo>
                  <a:pt x="306" y="97"/>
                </a:lnTo>
                <a:lnTo>
                  <a:pt x="306" y="95"/>
                </a:lnTo>
                <a:close/>
                <a:moveTo>
                  <a:pt x="486" y="451"/>
                </a:moveTo>
                <a:lnTo>
                  <a:pt x="485" y="451"/>
                </a:lnTo>
                <a:lnTo>
                  <a:pt x="486" y="450"/>
                </a:lnTo>
                <a:lnTo>
                  <a:pt x="486" y="451"/>
                </a:lnTo>
                <a:close/>
                <a:moveTo>
                  <a:pt x="545" y="531"/>
                </a:moveTo>
                <a:lnTo>
                  <a:pt x="544" y="532"/>
                </a:lnTo>
                <a:lnTo>
                  <a:pt x="543" y="531"/>
                </a:lnTo>
                <a:lnTo>
                  <a:pt x="545" y="531"/>
                </a:lnTo>
                <a:close/>
                <a:moveTo>
                  <a:pt x="550" y="537"/>
                </a:moveTo>
                <a:lnTo>
                  <a:pt x="549" y="536"/>
                </a:lnTo>
                <a:lnTo>
                  <a:pt x="550" y="535"/>
                </a:lnTo>
                <a:lnTo>
                  <a:pt x="550" y="537"/>
                </a:lnTo>
                <a:close/>
                <a:moveTo>
                  <a:pt x="659" y="582"/>
                </a:moveTo>
                <a:lnTo>
                  <a:pt x="659" y="581"/>
                </a:lnTo>
                <a:lnTo>
                  <a:pt x="660" y="581"/>
                </a:lnTo>
                <a:lnTo>
                  <a:pt x="659" y="582"/>
                </a:lnTo>
                <a:close/>
                <a:moveTo>
                  <a:pt x="523" y="663"/>
                </a:moveTo>
                <a:lnTo>
                  <a:pt x="523" y="662"/>
                </a:lnTo>
                <a:lnTo>
                  <a:pt x="524" y="662"/>
                </a:lnTo>
                <a:lnTo>
                  <a:pt x="523" y="663"/>
                </a:lnTo>
                <a:close/>
                <a:moveTo>
                  <a:pt x="594" y="594"/>
                </a:moveTo>
                <a:lnTo>
                  <a:pt x="595" y="593"/>
                </a:lnTo>
                <a:lnTo>
                  <a:pt x="596" y="594"/>
                </a:lnTo>
                <a:lnTo>
                  <a:pt x="594" y="594"/>
                </a:lnTo>
                <a:close/>
                <a:moveTo>
                  <a:pt x="633" y="601"/>
                </a:moveTo>
                <a:lnTo>
                  <a:pt x="634" y="600"/>
                </a:lnTo>
                <a:lnTo>
                  <a:pt x="634" y="601"/>
                </a:lnTo>
                <a:lnTo>
                  <a:pt x="633" y="601"/>
                </a:lnTo>
                <a:close/>
                <a:moveTo>
                  <a:pt x="620" y="631"/>
                </a:moveTo>
                <a:lnTo>
                  <a:pt x="619" y="630"/>
                </a:lnTo>
                <a:lnTo>
                  <a:pt x="620" y="630"/>
                </a:lnTo>
                <a:lnTo>
                  <a:pt x="620" y="631"/>
                </a:lnTo>
                <a:close/>
                <a:moveTo>
                  <a:pt x="530" y="654"/>
                </a:moveTo>
                <a:lnTo>
                  <a:pt x="530" y="653"/>
                </a:lnTo>
                <a:lnTo>
                  <a:pt x="531" y="653"/>
                </a:lnTo>
                <a:lnTo>
                  <a:pt x="530" y="654"/>
                </a:lnTo>
                <a:close/>
                <a:moveTo>
                  <a:pt x="502" y="668"/>
                </a:moveTo>
                <a:lnTo>
                  <a:pt x="502" y="667"/>
                </a:lnTo>
                <a:lnTo>
                  <a:pt x="503" y="667"/>
                </a:lnTo>
                <a:lnTo>
                  <a:pt x="502" y="668"/>
                </a:lnTo>
                <a:close/>
                <a:moveTo>
                  <a:pt x="407" y="188"/>
                </a:moveTo>
                <a:lnTo>
                  <a:pt x="406" y="189"/>
                </a:lnTo>
                <a:lnTo>
                  <a:pt x="406" y="188"/>
                </a:lnTo>
                <a:lnTo>
                  <a:pt x="407" y="188"/>
                </a:lnTo>
                <a:close/>
                <a:moveTo>
                  <a:pt x="542" y="645"/>
                </a:moveTo>
                <a:lnTo>
                  <a:pt x="542" y="645"/>
                </a:lnTo>
                <a:close/>
                <a:moveTo>
                  <a:pt x="543" y="531"/>
                </a:moveTo>
                <a:lnTo>
                  <a:pt x="542" y="531"/>
                </a:lnTo>
                <a:lnTo>
                  <a:pt x="543" y="53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1" name="Freeform 597"/>
          <p:cNvSpPr>
            <a:spLocks/>
          </p:cNvSpPr>
          <p:nvPr/>
        </p:nvSpPr>
        <p:spPr bwMode="auto">
          <a:xfrm>
            <a:off x="6113463" y="5187950"/>
            <a:ext cx="1077912" cy="992188"/>
          </a:xfrm>
          <a:custGeom>
            <a:avLst/>
            <a:gdLst>
              <a:gd name="T0" fmla="*/ 2147483647 w 679"/>
              <a:gd name="T1" fmla="*/ 2147483647 h 625"/>
              <a:gd name="T2" fmla="*/ 2147483647 w 679"/>
              <a:gd name="T3" fmla="*/ 2147483647 h 625"/>
              <a:gd name="T4" fmla="*/ 2147483647 w 679"/>
              <a:gd name="T5" fmla="*/ 2147483647 h 625"/>
              <a:gd name="T6" fmla="*/ 2147483647 w 679"/>
              <a:gd name="T7" fmla="*/ 2147483647 h 625"/>
              <a:gd name="T8" fmla="*/ 2147483647 w 679"/>
              <a:gd name="T9" fmla="*/ 2147483647 h 625"/>
              <a:gd name="T10" fmla="*/ 2147483647 w 679"/>
              <a:gd name="T11" fmla="*/ 2147483647 h 625"/>
              <a:gd name="T12" fmla="*/ 2147483647 w 679"/>
              <a:gd name="T13" fmla="*/ 2147483647 h 625"/>
              <a:gd name="T14" fmla="*/ 2147483647 w 679"/>
              <a:gd name="T15" fmla="*/ 2147483647 h 625"/>
              <a:gd name="T16" fmla="*/ 2147483647 w 679"/>
              <a:gd name="T17" fmla="*/ 2147483647 h 625"/>
              <a:gd name="T18" fmla="*/ 2147483647 w 679"/>
              <a:gd name="T19" fmla="*/ 2147483647 h 625"/>
              <a:gd name="T20" fmla="*/ 2147483647 w 679"/>
              <a:gd name="T21" fmla="*/ 2147483647 h 625"/>
              <a:gd name="T22" fmla="*/ 2147483647 w 679"/>
              <a:gd name="T23" fmla="*/ 2147483647 h 625"/>
              <a:gd name="T24" fmla="*/ 2147483647 w 679"/>
              <a:gd name="T25" fmla="*/ 2147483647 h 625"/>
              <a:gd name="T26" fmla="*/ 2147483647 w 679"/>
              <a:gd name="T27" fmla="*/ 2147483647 h 625"/>
              <a:gd name="T28" fmla="*/ 2147483647 w 679"/>
              <a:gd name="T29" fmla="*/ 2147483647 h 625"/>
              <a:gd name="T30" fmla="*/ 2147483647 w 679"/>
              <a:gd name="T31" fmla="*/ 2147483647 h 625"/>
              <a:gd name="T32" fmla="*/ 2147483647 w 679"/>
              <a:gd name="T33" fmla="*/ 2147483647 h 625"/>
              <a:gd name="T34" fmla="*/ 2147483647 w 679"/>
              <a:gd name="T35" fmla="*/ 2147483647 h 625"/>
              <a:gd name="T36" fmla="*/ 2147483647 w 679"/>
              <a:gd name="T37" fmla="*/ 2147483647 h 625"/>
              <a:gd name="T38" fmla="*/ 2147483647 w 679"/>
              <a:gd name="T39" fmla="*/ 2147483647 h 625"/>
              <a:gd name="T40" fmla="*/ 2147483647 w 679"/>
              <a:gd name="T41" fmla="*/ 2147483647 h 625"/>
              <a:gd name="T42" fmla="*/ 2147483647 w 679"/>
              <a:gd name="T43" fmla="*/ 2147483647 h 625"/>
              <a:gd name="T44" fmla="*/ 2147483647 w 679"/>
              <a:gd name="T45" fmla="*/ 2147483647 h 625"/>
              <a:gd name="T46" fmla="*/ 2147483647 w 679"/>
              <a:gd name="T47" fmla="*/ 2147483647 h 625"/>
              <a:gd name="T48" fmla="*/ 2147483647 w 679"/>
              <a:gd name="T49" fmla="*/ 2147483647 h 625"/>
              <a:gd name="T50" fmla="*/ 2147483647 w 679"/>
              <a:gd name="T51" fmla="*/ 2147483647 h 625"/>
              <a:gd name="T52" fmla="*/ 2147483647 w 679"/>
              <a:gd name="T53" fmla="*/ 2147483647 h 625"/>
              <a:gd name="T54" fmla="*/ 2147483647 w 679"/>
              <a:gd name="T55" fmla="*/ 2147483647 h 625"/>
              <a:gd name="T56" fmla="*/ 2147483647 w 679"/>
              <a:gd name="T57" fmla="*/ 2147483647 h 625"/>
              <a:gd name="T58" fmla="*/ 2147483647 w 679"/>
              <a:gd name="T59" fmla="*/ 2147483647 h 625"/>
              <a:gd name="T60" fmla="*/ 2147483647 w 679"/>
              <a:gd name="T61" fmla="*/ 2147483647 h 625"/>
              <a:gd name="T62" fmla="*/ 2147483647 w 679"/>
              <a:gd name="T63" fmla="*/ 2147483647 h 625"/>
              <a:gd name="T64" fmla="*/ 2147483647 w 679"/>
              <a:gd name="T65" fmla="*/ 2147483647 h 625"/>
              <a:gd name="T66" fmla="*/ 2147483647 w 679"/>
              <a:gd name="T67" fmla="*/ 2147483647 h 625"/>
              <a:gd name="T68" fmla="*/ 2147483647 w 679"/>
              <a:gd name="T69" fmla="*/ 2147483647 h 625"/>
              <a:gd name="T70" fmla="*/ 2147483647 w 679"/>
              <a:gd name="T71" fmla="*/ 2147483647 h 625"/>
              <a:gd name="T72" fmla="*/ 2147483647 w 679"/>
              <a:gd name="T73" fmla="*/ 2147483647 h 625"/>
              <a:gd name="T74" fmla="*/ 2147483647 w 679"/>
              <a:gd name="T75" fmla="*/ 2147483647 h 625"/>
              <a:gd name="T76" fmla="*/ 2147483647 w 679"/>
              <a:gd name="T77" fmla="*/ 2147483647 h 625"/>
              <a:gd name="T78" fmla="*/ 2147483647 w 679"/>
              <a:gd name="T79" fmla="*/ 2147483647 h 625"/>
              <a:gd name="T80" fmla="*/ 2147483647 w 679"/>
              <a:gd name="T81" fmla="*/ 2147483647 h 625"/>
              <a:gd name="T82" fmla="*/ 2147483647 w 679"/>
              <a:gd name="T83" fmla="*/ 2147483647 h 625"/>
              <a:gd name="T84" fmla="*/ 2147483647 w 679"/>
              <a:gd name="T85" fmla="*/ 2147483647 h 625"/>
              <a:gd name="T86" fmla="*/ 2147483647 w 679"/>
              <a:gd name="T87" fmla="*/ 2147483647 h 625"/>
              <a:gd name="T88" fmla="*/ 2147483647 w 679"/>
              <a:gd name="T89" fmla="*/ 2147483647 h 625"/>
              <a:gd name="T90" fmla="*/ 2147483647 w 679"/>
              <a:gd name="T91" fmla="*/ 2147483647 h 625"/>
              <a:gd name="T92" fmla="*/ 2147483647 w 679"/>
              <a:gd name="T93" fmla="*/ 2147483647 h 625"/>
              <a:gd name="T94" fmla="*/ 2147483647 w 679"/>
              <a:gd name="T95" fmla="*/ 2147483647 h 625"/>
              <a:gd name="T96" fmla="*/ 2147483647 w 679"/>
              <a:gd name="T97" fmla="*/ 2147483647 h 625"/>
              <a:gd name="T98" fmla="*/ 2147483647 w 679"/>
              <a:gd name="T99" fmla="*/ 2147483647 h 625"/>
              <a:gd name="T100" fmla="*/ 2147483647 w 679"/>
              <a:gd name="T101" fmla="*/ 2147483647 h 625"/>
              <a:gd name="T102" fmla="*/ 2147483647 w 679"/>
              <a:gd name="T103" fmla="*/ 2147483647 h 625"/>
              <a:gd name="T104" fmla="*/ 2147483647 w 679"/>
              <a:gd name="T105" fmla="*/ 2147483647 h 625"/>
              <a:gd name="T106" fmla="*/ 2147483647 w 679"/>
              <a:gd name="T107" fmla="*/ 2147483647 h 625"/>
              <a:gd name="T108" fmla="*/ 2147483647 w 679"/>
              <a:gd name="T109" fmla="*/ 2147483647 h 625"/>
              <a:gd name="T110" fmla="*/ 2147483647 w 679"/>
              <a:gd name="T111" fmla="*/ 2147483647 h 625"/>
              <a:gd name="T112" fmla="*/ 2147483647 w 679"/>
              <a:gd name="T113" fmla="*/ 2147483647 h 625"/>
              <a:gd name="T114" fmla="*/ 2147483647 w 679"/>
              <a:gd name="T115" fmla="*/ 2147483647 h 625"/>
              <a:gd name="T116" fmla="*/ 2147483647 w 679"/>
              <a:gd name="T117" fmla="*/ 2147483647 h 625"/>
              <a:gd name="T118" fmla="*/ 2147483647 w 679"/>
              <a:gd name="T119" fmla="*/ 2147483647 h 625"/>
              <a:gd name="T120" fmla="*/ 2147483647 w 679"/>
              <a:gd name="T121" fmla="*/ 2147483647 h 6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79" h="625">
                <a:moveTo>
                  <a:pt x="235" y="1"/>
                </a:moveTo>
                <a:lnTo>
                  <a:pt x="235" y="1"/>
                </a:lnTo>
                <a:lnTo>
                  <a:pt x="235" y="2"/>
                </a:lnTo>
                <a:lnTo>
                  <a:pt x="235" y="3"/>
                </a:lnTo>
                <a:lnTo>
                  <a:pt x="235" y="4"/>
                </a:lnTo>
                <a:lnTo>
                  <a:pt x="236" y="4"/>
                </a:lnTo>
                <a:lnTo>
                  <a:pt x="237" y="5"/>
                </a:lnTo>
                <a:lnTo>
                  <a:pt x="236" y="8"/>
                </a:lnTo>
                <a:lnTo>
                  <a:pt x="237" y="8"/>
                </a:lnTo>
                <a:lnTo>
                  <a:pt x="238" y="9"/>
                </a:lnTo>
                <a:lnTo>
                  <a:pt x="239" y="11"/>
                </a:lnTo>
                <a:lnTo>
                  <a:pt x="241" y="13"/>
                </a:lnTo>
                <a:lnTo>
                  <a:pt x="241" y="18"/>
                </a:lnTo>
                <a:lnTo>
                  <a:pt x="242" y="25"/>
                </a:lnTo>
                <a:lnTo>
                  <a:pt x="243" y="27"/>
                </a:lnTo>
                <a:lnTo>
                  <a:pt x="246" y="29"/>
                </a:lnTo>
                <a:lnTo>
                  <a:pt x="247" y="31"/>
                </a:lnTo>
                <a:lnTo>
                  <a:pt x="258" y="32"/>
                </a:lnTo>
                <a:lnTo>
                  <a:pt x="298" y="34"/>
                </a:lnTo>
                <a:lnTo>
                  <a:pt x="326" y="35"/>
                </a:lnTo>
                <a:lnTo>
                  <a:pt x="382" y="39"/>
                </a:lnTo>
                <a:lnTo>
                  <a:pt x="391" y="40"/>
                </a:lnTo>
                <a:lnTo>
                  <a:pt x="473" y="45"/>
                </a:lnTo>
                <a:lnTo>
                  <a:pt x="482" y="46"/>
                </a:lnTo>
                <a:lnTo>
                  <a:pt x="483" y="47"/>
                </a:lnTo>
                <a:lnTo>
                  <a:pt x="482" y="49"/>
                </a:lnTo>
                <a:lnTo>
                  <a:pt x="482" y="50"/>
                </a:lnTo>
                <a:lnTo>
                  <a:pt x="483" y="52"/>
                </a:lnTo>
                <a:lnTo>
                  <a:pt x="484" y="53"/>
                </a:lnTo>
                <a:lnTo>
                  <a:pt x="485" y="55"/>
                </a:lnTo>
                <a:lnTo>
                  <a:pt x="485" y="57"/>
                </a:lnTo>
                <a:lnTo>
                  <a:pt x="485" y="59"/>
                </a:lnTo>
                <a:lnTo>
                  <a:pt x="484" y="61"/>
                </a:lnTo>
                <a:lnTo>
                  <a:pt x="485" y="64"/>
                </a:lnTo>
                <a:lnTo>
                  <a:pt x="485" y="65"/>
                </a:lnTo>
                <a:lnTo>
                  <a:pt x="486" y="67"/>
                </a:lnTo>
                <a:lnTo>
                  <a:pt x="487" y="67"/>
                </a:lnTo>
                <a:lnTo>
                  <a:pt x="488" y="68"/>
                </a:lnTo>
                <a:lnTo>
                  <a:pt x="491" y="68"/>
                </a:lnTo>
                <a:lnTo>
                  <a:pt x="492" y="67"/>
                </a:lnTo>
                <a:lnTo>
                  <a:pt x="493" y="67"/>
                </a:lnTo>
                <a:lnTo>
                  <a:pt x="494" y="67"/>
                </a:lnTo>
                <a:lnTo>
                  <a:pt x="495" y="68"/>
                </a:lnTo>
                <a:lnTo>
                  <a:pt x="496" y="68"/>
                </a:lnTo>
                <a:lnTo>
                  <a:pt x="498" y="68"/>
                </a:lnTo>
                <a:lnTo>
                  <a:pt x="500" y="67"/>
                </a:lnTo>
                <a:lnTo>
                  <a:pt x="500" y="66"/>
                </a:lnTo>
                <a:lnTo>
                  <a:pt x="499" y="63"/>
                </a:lnTo>
                <a:lnTo>
                  <a:pt x="499" y="62"/>
                </a:lnTo>
                <a:lnTo>
                  <a:pt x="500" y="62"/>
                </a:lnTo>
                <a:lnTo>
                  <a:pt x="500" y="61"/>
                </a:lnTo>
                <a:lnTo>
                  <a:pt x="500" y="59"/>
                </a:lnTo>
                <a:lnTo>
                  <a:pt x="501" y="57"/>
                </a:lnTo>
                <a:lnTo>
                  <a:pt x="501" y="56"/>
                </a:lnTo>
                <a:lnTo>
                  <a:pt x="501" y="55"/>
                </a:lnTo>
                <a:lnTo>
                  <a:pt x="501" y="53"/>
                </a:lnTo>
                <a:lnTo>
                  <a:pt x="502" y="52"/>
                </a:lnTo>
                <a:lnTo>
                  <a:pt x="501" y="51"/>
                </a:lnTo>
                <a:lnTo>
                  <a:pt x="503" y="46"/>
                </a:lnTo>
                <a:lnTo>
                  <a:pt x="502" y="45"/>
                </a:lnTo>
                <a:lnTo>
                  <a:pt x="501" y="43"/>
                </a:lnTo>
                <a:lnTo>
                  <a:pt x="499" y="37"/>
                </a:lnTo>
                <a:lnTo>
                  <a:pt x="498" y="36"/>
                </a:lnTo>
                <a:lnTo>
                  <a:pt x="499" y="33"/>
                </a:lnTo>
                <a:lnTo>
                  <a:pt x="499" y="31"/>
                </a:lnTo>
                <a:lnTo>
                  <a:pt x="499" y="29"/>
                </a:lnTo>
                <a:lnTo>
                  <a:pt x="499" y="28"/>
                </a:lnTo>
                <a:lnTo>
                  <a:pt x="500" y="27"/>
                </a:lnTo>
                <a:lnTo>
                  <a:pt x="501" y="27"/>
                </a:lnTo>
                <a:lnTo>
                  <a:pt x="501" y="26"/>
                </a:lnTo>
                <a:lnTo>
                  <a:pt x="502" y="25"/>
                </a:lnTo>
                <a:lnTo>
                  <a:pt x="502" y="24"/>
                </a:lnTo>
                <a:lnTo>
                  <a:pt x="501" y="23"/>
                </a:lnTo>
                <a:lnTo>
                  <a:pt x="503" y="23"/>
                </a:lnTo>
                <a:lnTo>
                  <a:pt x="504" y="24"/>
                </a:lnTo>
                <a:lnTo>
                  <a:pt x="505" y="24"/>
                </a:lnTo>
                <a:lnTo>
                  <a:pt x="506" y="23"/>
                </a:lnTo>
                <a:lnTo>
                  <a:pt x="507" y="20"/>
                </a:lnTo>
                <a:lnTo>
                  <a:pt x="507" y="19"/>
                </a:lnTo>
                <a:lnTo>
                  <a:pt x="508" y="19"/>
                </a:lnTo>
                <a:lnTo>
                  <a:pt x="510" y="20"/>
                </a:lnTo>
                <a:lnTo>
                  <a:pt x="512" y="20"/>
                </a:lnTo>
                <a:lnTo>
                  <a:pt x="512" y="19"/>
                </a:lnTo>
                <a:lnTo>
                  <a:pt x="513" y="19"/>
                </a:lnTo>
                <a:lnTo>
                  <a:pt x="513" y="21"/>
                </a:lnTo>
                <a:lnTo>
                  <a:pt x="515" y="22"/>
                </a:lnTo>
                <a:lnTo>
                  <a:pt x="516" y="23"/>
                </a:lnTo>
                <a:lnTo>
                  <a:pt x="518" y="23"/>
                </a:lnTo>
                <a:lnTo>
                  <a:pt x="520" y="23"/>
                </a:lnTo>
                <a:lnTo>
                  <a:pt x="521" y="23"/>
                </a:lnTo>
                <a:lnTo>
                  <a:pt x="522" y="23"/>
                </a:lnTo>
                <a:lnTo>
                  <a:pt x="522" y="24"/>
                </a:lnTo>
                <a:lnTo>
                  <a:pt x="522" y="26"/>
                </a:lnTo>
                <a:lnTo>
                  <a:pt x="523" y="26"/>
                </a:lnTo>
                <a:lnTo>
                  <a:pt x="523" y="25"/>
                </a:lnTo>
                <a:lnTo>
                  <a:pt x="524" y="25"/>
                </a:lnTo>
                <a:lnTo>
                  <a:pt x="526" y="25"/>
                </a:lnTo>
                <a:lnTo>
                  <a:pt x="528" y="27"/>
                </a:lnTo>
                <a:lnTo>
                  <a:pt x="528" y="28"/>
                </a:lnTo>
                <a:lnTo>
                  <a:pt x="530" y="27"/>
                </a:lnTo>
                <a:lnTo>
                  <a:pt x="531" y="28"/>
                </a:lnTo>
                <a:lnTo>
                  <a:pt x="532" y="28"/>
                </a:lnTo>
                <a:lnTo>
                  <a:pt x="533" y="28"/>
                </a:lnTo>
                <a:lnTo>
                  <a:pt x="532" y="28"/>
                </a:lnTo>
                <a:lnTo>
                  <a:pt x="532" y="27"/>
                </a:lnTo>
                <a:lnTo>
                  <a:pt x="533" y="27"/>
                </a:lnTo>
                <a:lnTo>
                  <a:pt x="534" y="28"/>
                </a:lnTo>
                <a:lnTo>
                  <a:pt x="534" y="29"/>
                </a:lnTo>
                <a:lnTo>
                  <a:pt x="535" y="29"/>
                </a:lnTo>
                <a:lnTo>
                  <a:pt x="536" y="29"/>
                </a:lnTo>
                <a:lnTo>
                  <a:pt x="537" y="29"/>
                </a:lnTo>
                <a:lnTo>
                  <a:pt x="537" y="30"/>
                </a:lnTo>
                <a:lnTo>
                  <a:pt x="538" y="30"/>
                </a:lnTo>
                <a:lnTo>
                  <a:pt x="539" y="29"/>
                </a:lnTo>
                <a:lnTo>
                  <a:pt x="539" y="30"/>
                </a:lnTo>
                <a:lnTo>
                  <a:pt x="540" y="29"/>
                </a:lnTo>
                <a:lnTo>
                  <a:pt x="540" y="30"/>
                </a:lnTo>
                <a:lnTo>
                  <a:pt x="542" y="30"/>
                </a:lnTo>
                <a:lnTo>
                  <a:pt x="542" y="31"/>
                </a:lnTo>
                <a:lnTo>
                  <a:pt x="543" y="31"/>
                </a:lnTo>
                <a:lnTo>
                  <a:pt x="544" y="31"/>
                </a:lnTo>
                <a:lnTo>
                  <a:pt x="545" y="31"/>
                </a:lnTo>
                <a:lnTo>
                  <a:pt x="545" y="30"/>
                </a:lnTo>
                <a:lnTo>
                  <a:pt x="548" y="29"/>
                </a:lnTo>
                <a:lnTo>
                  <a:pt x="550" y="31"/>
                </a:lnTo>
                <a:lnTo>
                  <a:pt x="552" y="31"/>
                </a:lnTo>
                <a:lnTo>
                  <a:pt x="554" y="33"/>
                </a:lnTo>
                <a:lnTo>
                  <a:pt x="553" y="46"/>
                </a:lnTo>
                <a:lnTo>
                  <a:pt x="554" y="53"/>
                </a:lnTo>
                <a:lnTo>
                  <a:pt x="556" y="55"/>
                </a:lnTo>
                <a:lnTo>
                  <a:pt x="556" y="62"/>
                </a:lnTo>
                <a:lnTo>
                  <a:pt x="555" y="62"/>
                </a:lnTo>
                <a:lnTo>
                  <a:pt x="557" y="64"/>
                </a:lnTo>
                <a:lnTo>
                  <a:pt x="557" y="69"/>
                </a:lnTo>
                <a:lnTo>
                  <a:pt x="558" y="79"/>
                </a:lnTo>
                <a:lnTo>
                  <a:pt x="567" y="116"/>
                </a:lnTo>
                <a:lnTo>
                  <a:pt x="568" y="119"/>
                </a:lnTo>
                <a:lnTo>
                  <a:pt x="568" y="118"/>
                </a:lnTo>
                <a:lnTo>
                  <a:pt x="569" y="118"/>
                </a:lnTo>
                <a:lnTo>
                  <a:pt x="569" y="123"/>
                </a:lnTo>
                <a:lnTo>
                  <a:pt x="572" y="136"/>
                </a:lnTo>
                <a:lnTo>
                  <a:pt x="592" y="187"/>
                </a:lnTo>
                <a:lnTo>
                  <a:pt x="608" y="217"/>
                </a:lnTo>
                <a:lnTo>
                  <a:pt x="630" y="253"/>
                </a:lnTo>
                <a:lnTo>
                  <a:pt x="635" y="266"/>
                </a:lnTo>
                <a:lnTo>
                  <a:pt x="631" y="268"/>
                </a:lnTo>
                <a:lnTo>
                  <a:pt x="629" y="271"/>
                </a:lnTo>
                <a:lnTo>
                  <a:pt x="627" y="270"/>
                </a:lnTo>
                <a:lnTo>
                  <a:pt x="629" y="271"/>
                </a:lnTo>
                <a:lnTo>
                  <a:pt x="627" y="283"/>
                </a:lnTo>
                <a:lnTo>
                  <a:pt x="631" y="302"/>
                </a:lnTo>
                <a:lnTo>
                  <a:pt x="648" y="340"/>
                </a:lnTo>
                <a:lnTo>
                  <a:pt x="658" y="373"/>
                </a:lnTo>
                <a:lnTo>
                  <a:pt x="667" y="395"/>
                </a:lnTo>
                <a:lnTo>
                  <a:pt x="668" y="398"/>
                </a:lnTo>
                <a:lnTo>
                  <a:pt x="667" y="400"/>
                </a:lnTo>
                <a:lnTo>
                  <a:pt x="671" y="408"/>
                </a:lnTo>
                <a:lnTo>
                  <a:pt x="675" y="419"/>
                </a:lnTo>
                <a:lnTo>
                  <a:pt x="679" y="436"/>
                </a:lnTo>
                <a:lnTo>
                  <a:pt x="678" y="439"/>
                </a:lnTo>
                <a:lnTo>
                  <a:pt x="679" y="458"/>
                </a:lnTo>
                <a:lnTo>
                  <a:pt x="675" y="483"/>
                </a:lnTo>
                <a:lnTo>
                  <a:pt x="672" y="507"/>
                </a:lnTo>
                <a:lnTo>
                  <a:pt x="671" y="508"/>
                </a:lnTo>
                <a:lnTo>
                  <a:pt x="672" y="509"/>
                </a:lnTo>
                <a:lnTo>
                  <a:pt x="671" y="528"/>
                </a:lnTo>
                <a:lnTo>
                  <a:pt x="669" y="528"/>
                </a:lnTo>
                <a:lnTo>
                  <a:pt x="667" y="532"/>
                </a:lnTo>
                <a:lnTo>
                  <a:pt x="665" y="537"/>
                </a:lnTo>
                <a:lnTo>
                  <a:pt x="665" y="543"/>
                </a:lnTo>
                <a:lnTo>
                  <a:pt x="660" y="546"/>
                </a:lnTo>
                <a:lnTo>
                  <a:pt x="657" y="555"/>
                </a:lnTo>
                <a:lnTo>
                  <a:pt x="654" y="558"/>
                </a:lnTo>
                <a:lnTo>
                  <a:pt x="655" y="562"/>
                </a:lnTo>
                <a:lnTo>
                  <a:pt x="654" y="565"/>
                </a:lnTo>
                <a:lnTo>
                  <a:pt x="653" y="566"/>
                </a:lnTo>
                <a:lnTo>
                  <a:pt x="651" y="572"/>
                </a:lnTo>
                <a:lnTo>
                  <a:pt x="653" y="576"/>
                </a:lnTo>
                <a:lnTo>
                  <a:pt x="653" y="580"/>
                </a:lnTo>
                <a:lnTo>
                  <a:pt x="654" y="581"/>
                </a:lnTo>
                <a:lnTo>
                  <a:pt x="651" y="586"/>
                </a:lnTo>
                <a:lnTo>
                  <a:pt x="648" y="589"/>
                </a:lnTo>
                <a:lnTo>
                  <a:pt x="649" y="590"/>
                </a:lnTo>
                <a:lnTo>
                  <a:pt x="648" y="592"/>
                </a:lnTo>
                <a:lnTo>
                  <a:pt x="646" y="591"/>
                </a:lnTo>
                <a:lnTo>
                  <a:pt x="646" y="595"/>
                </a:lnTo>
                <a:lnTo>
                  <a:pt x="645" y="596"/>
                </a:lnTo>
                <a:lnTo>
                  <a:pt x="645" y="592"/>
                </a:lnTo>
                <a:lnTo>
                  <a:pt x="644" y="595"/>
                </a:lnTo>
                <a:lnTo>
                  <a:pt x="645" y="600"/>
                </a:lnTo>
                <a:lnTo>
                  <a:pt x="647" y="600"/>
                </a:lnTo>
                <a:lnTo>
                  <a:pt x="650" y="599"/>
                </a:lnTo>
                <a:lnTo>
                  <a:pt x="652" y="594"/>
                </a:lnTo>
                <a:lnTo>
                  <a:pt x="649" y="591"/>
                </a:lnTo>
                <a:lnTo>
                  <a:pt x="651" y="591"/>
                </a:lnTo>
                <a:lnTo>
                  <a:pt x="652" y="591"/>
                </a:lnTo>
                <a:lnTo>
                  <a:pt x="658" y="584"/>
                </a:lnTo>
                <a:lnTo>
                  <a:pt x="660" y="586"/>
                </a:lnTo>
                <a:lnTo>
                  <a:pt x="650" y="603"/>
                </a:lnTo>
                <a:lnTo>
                  <a:pt x="651" y="603"/>
                </a:lnTo>
                <a:lnTo>
                  <a:pt x="648" y="607"/>
                </a:lnTo>
                <a:lnTo>
                  <a:pt x="645" y="610"/>
                </a:lnTo>
                <a:lnTo>
                  <a:pt x="645" y="608"/>
                </a:lnTo>
                <a:lnTo>
                  <a:pt x="644" y="612"/>
                </a:lnTo>
                <a:lnTo>
                  <a:pt x="641" y="612"/>
                </a:lnTo>
                <a:lnTo>
                  <a:pt x="638" y="618"/>
                </a:lnTo>
                <a:lnTo>
                  <a:pt x="630" y="625"/>
                </a:lnTo>
                <a:lnTo>
                  <a:pt x="629" y="624"/>
                </a:lnTo>
                <a:lnTo>
                  <a:pt x="632" y="623"/>
                </a:lnTo>
                <a:lnTo>
                  <a:pt x="633" y="620"/>
                </a:lnTo>
                <a:lnTo>
                  <a:pt x="633" y="619"/>
                </a:lnTo>
                <a:lnTo>
                  <a:pt x="635" y="619"/>
                </a:lnTo>
                <a:lnTo>
                  <a:pt x="636" y="617"/>
                </a:lnTo>
                <a:lnTo>
                  <a:pt x="641" y="612"/>
                </a:lnTo>
                <a:lnTo>
                  <a:pt x="639" y="610"/>
                </a:lnTo>
                <a:lnTo>
                  <a:pt x="641" y="611"/>
                </a:lnTo>
                <a:lnTo>
                  <a:pt x="643" y="609"/>
                </a:lnTo>
                <a:lnTo>
                  <a:pt x="642" y="607"/>
                </a:lnTo>
                <a:lnTo>
                  <a:pt x="643" y="606"/>
                </a:lnTo>
                <a:lnTo>
                  <a:pt x="641" y="605"/>
                </a:lnTo>
                <a:lnTo>
                  <a:pt x="641" y="606"/>
                </a:lnTo>
                <a:lnTo>
                  <a:pt x="641" y="605"/>
                </a:lnTo>
                <a:lnTo>
                  <a:pt x="642" y="601"/>
                </a:lnTo>
                <a:lnTo>
                  <a:pt x="640" y="599"/>
                </a:lnTo>
                <a:lnTo>
                  <a:pt x="638" y="600"/>
                </a:lnTo>
                <a:lnTo>
                  <a:pt x="636" y="598"/>
                </a:lnTo>
                <a:lnTo>
                  <a:pt x="634" y="598"/>
                </a:lnTo>
                <a:lnTo>
                  <a:pt x="634" y="600"/>
                </a:lnTo>
                <a:lnTo>
                  <a:pt x="632" y="598"/>
                </a:lnTo>
                <a:lnTo>
                  <a:pt x="631" y="600"/>
                </a:lnTo>
                <a:lnTo>
                  <a:pt x="630" y="600"/>
                </a:lnTo>
                <a:lnTo>
                  <a:pt x="631" y="599"/>
                </a:lnTo>
                <a:lnTo>
                  <a:pt x="630" y="599"/>
                </a:lnTo>
                <a:lnTo>
                  <a:pt x="627" y="602"/>
                </a:lnTo>
                <a:lnTo>
                  <a:pt x="625" y="602"/>
                </a:lnTo>
                <a:lnTo>
                  <a:pt x="623" y="606"/>
                </a:lnTo>
                <a:lnTo>
                  <a:pt x="621" y="606"/>
                </a:lnTo>
                <a:lnTo>
                  <a:pt x="623" y="603"/>
                </a:lnTo>
                <a:lnTo>
                  <a:pt x="622" y="603"/>
                </a:lnTo>
                <a:lnTo>
                  <a:pt x="621" y="603"/>
                </a:lnTo>
                <a:lnTo>
                  <a:pt x="619" y="606"/>
                </a:lnTo>
                <a:lnTo>
                  <a:pt x="618" y="605"/>
                </a:lnTo>
                <a:lnTo>
                  <a:pt x="615" y="605"/>
                </a:lnTo>
                <a:lnTo>
                  <a:pt x="613" y="604"/>
                </a:lnTo>
                <a:lnTo>
                  <a:pt x="612" y="606"/>
                </a:lnTo>
                <a:lnTo>
                  <a:pt x="612" y="604"/>
                </a:lnTo>
                <a:lnTo>
                  <a:pt x="611" y="603"/>
                </a:lnTo>
                <a:lnTo>
                  <a:pt x="610" y="606"/>
                </a:lnTo>
                <a:lnTo>
                  <a:pt x="611" y="602"/>
                </a:lnTo>
                <a:lnTo>
                  <a:pt x="609" y="601"/>
                </a:lnTo>
                <a:lnTo>
                  <a:pt x="609" y="603"/>
                </a:lnTo>
                <a:lnTo>
                  <a:pt x="605" y="602"/>
                </a:lnTo>
                <a:lnTo>
                  <a:pt x="602" y="603"/>
                </a:lnTo>
                <a:lnTo>
                  <a:pt x="601" y="606"/>
                </a:lnTo>
                <a:lnTo>
                  <a:pt x="585" y="608"/>
                </a:lnTo>
                <a:lnTo>
                  <a:pt x="580" y="604"/>
                </a:lnTo>
                <a:lnTo>
                  <a:pt x="580" y="601"/>
                </a:lnTo>
                <a:lnTo>
                  <a:pt x="577" y="597"/>
                </a:lnTo>
                <a:lnTo>
                  <a:pt x="579" y="589"/>
                </a:lnTo>
                <a:lnTo>
                  <a:pt x="580" y="587"/>
                </a:lnTo>
                <a:lnTo>
                  <a:pt x="579" y="587"/>
                </a:lnTo>
                <a:lnTo>
                  <a:pt x="580" y="585"/>
                </a:lnTo>
                <a:lnTo>
                  <a:pt x="582" y="585"/>
                </a:lnTo>
                <a:lnTo>
                  <a:pt x="582" y="586"/>
                </a:lnTo>
                <a:lnTo>
                  <a:pt x="584" y="586"/>
                </a:lnTo>
                <a:lnTo>
                  <a:pt x="583" y="588"/>
                </a:lnTo>
                <a:lnTo>
                  <a:pt x="584" y="588"/>
                </a:lnTo>
                <a:lnTo>
                  <a:pt x="584" y="589"/>
                </a:lnTo>
                <a:lnTo>
                  <a:pt x="585" y="591"/>
                </a:lnTo>
                <a:lnTo>
                  <a:pt x="584" y="592"/>
                </a:lnTo>
                <a:lnTo>
                  <a:pt x="588" y="591"/>
                </a:lnTo>
                <a:lnTo>
                  <a:pt x="588" y="592"/>
                </a:lnTo>
                <a:lnTo>
                  <a:pt x="587" y="593"/>
                </a:lnTo>
                <a:lnTo>
                  <a:pt x="589" y="594"/>
                </a:lnTo>
                <a:lnTo>
                  <a:pt x="587" y="595"/>
                </a:lnTo>
                <a:lnTo>
                  <a:pt x="589" y="596"/>
                </a:lnTo>
                <a:lnTo>
                  <a:pt x="590" y="594"/>
                </a:lnTo>
                <a:lnTo>
                  <a:pt x="591" y="594"/>
                </a:lnTo>
                <a:lnTo>
                  <a:pt x="592" y="594"/>
                </a:lnTo>
                <a:lnTo>
                  <a:pt x="593" y="595"/>
                </a:lnTo>
                <a:lnTo>
                  <a:pt x="592" y="596"/>
                </a:lnTo>
                <a:lnTo>
                  <a:pt x="594" y="595"/>
                </a:lnTo>
                <a:lnTo>
                  <a:pt x="594" y="597"/>
                </a:lnTo>
                <a:lnTo>
                  <a:pt x="596" y="597"/>
                </a:lnTo>
                <a:lnTo>
                  <a:pt x="595" y="598"/>
                </a:lnTo>
                <a:lnTo>
                  <a:pt x="591" y="597"/>
                </a:lnTo>
                <a:lnTo>
                  <a:pt x="594" y="599"/>
                </a:lnTo>
                <a:lnTo>
                  <a:pt x="599" y="598"/>
                </a:lnTo>
                <a:lnTo>
                  <a:pt x="602" y="595"/>
                </a:lnTo>
                <a:lnTo>
                  <a:pt x="600" y="592"/>
                </a:lnTo>
                <a:lnTo>
                  <a:pt x="599" y="594"/>
                </a:lnTo>
                <a:lnTo>
                  <a:pt x="600" y="595"/>
                </a:lnTo>
                <a:lnTo>
                  <a:pt x="599" y="595"/>
                </a:lnTo>
                <a:lnTo>
                  <a:pt x="598" y="594"/>
                </a:lnTo>
                <a:lnTo>
                  <a:pt x="599" y="592"/>
                </a:lnTo>
                <a:lnTo>
                  <a:pt x="598" y="592"/>
                </a:lnTo>
                <a:lnTo>
                  <a:pt x="596" y="588"/>
                </a:lnTo>
                <a:lnTo>
                  <a:pt x="596" y="589"/>
                </a:lnTo>
                <a:lnTo>
                  <a:pt x="595" y="586"/>
                </a:lnTo>
                <a:lnTo>
                  <a:pt x="594" y="587"/>
                </a:lnTo>
                <a:lnTo>
                  <a:pt x="594" y="586"/>
                </a:lnTo>
                <a:lnTo>
                  <a:pt x="592" y="588"/>
                </a:lnTo>
                <a:lnTo>
                  <a:pt x="592" y="586"/>
                </a:lnTo>
                <a:lnTo>
                  <a:pt x="589" y="587"/>
                </a:lnTo>
                <a:lnTo>
                  <a:pt x="588" y="585"/>
                </a:lnTo>
                <a:lnTo>
                  <a:pt x="585" y="583"/>
                </a:lnTo>
                <a:lnTo>
                  <a:pt x="588" y="582"/>
                </a:lnTo>
                <a:lnTo>
                  <a:pt x="585" y="583"/>
                </a:lnTo>
                <a:lnTo>
                  <a:pt x="584" y="582"/>
                </a:lnTo>
                <a:lnTo>
                  <a:pt x="579" y="581"/>
                </a:lnTo>
                <a:lnTo>
                  <a:pt x="580" y="578"/>
                </a:lnTo>
                <a:lnTo>
                  <a:pt x="579" y="577"/>
                </a:lnTo>
                <a:lnTo>
                  <a:pt x="582" y="576"/>
                </a:lnTo>
                <a:lnTo>
                  <a:pt x="579" y="576"/>
                </a:lnTo>
                <a:lnTo>
                  <a:pt x="578" y="575"/>
                </a:lnTo>
                <a:lnTo>
                  <a:pt x="579" y="575"/>
                </a:lnTo>
                <a:lnTo>
                  <a:pt x="578" y="574"/>
                </a:lnTo>
                <a:lnTo>
                  <a:pt x="577" y="573"/>
                </a:lnTo>
                <a:lnTo>
                  <a:pt x="580" y="571"/>
                </a:lnTo>
                <a:lnTo>
                  <a:pt x="578" y="571"/>
                </a:lnTo>
                <a:lnTo>
                  <a:pt x="578" y="570"/>
                </a:lnTo>
                <a:lnTo>
                  <a:pt x="576" y="571"/>
                </a:lnTo>
                <a:lnTo>
                  <a:pt x="573" y="568"/>
                </a:lnTo>
                <a:lnTo>
                  <a:pt x="576" y="563"/>
                </a:lnTo>
                <a:lnTo>
                  <a:pt x="573" y="563"/>
                </a:lnTo>
                <a:lnTo>
                  <a:pt x="572" y="562"/>
                </a:lnTo>
                <a:lnTo>
                  <a:pt x="573" y="561"/>
                </a:lnTo>
                <a:lnTo>
                  <a:pt x="571" y="559"/>
                </a:lnTo>
                <a:lnTo>
                  <a:pt x="572" y="558"/>
                </a:lnTo>
                <a:lnTo>
                  <a:pt x="570" y="555"/>
                </a:lnTo>
                <a:lnTo>
                  <a:pt x="569" y="554"/>
                </a:lnTo>
                <a:lnTo>
                  <a:pt x="569" y="552"/>
                </a:lnTo>
                <a:lnTo>
                  <a:pt x="567" y="552"/>
                </a:lnTo>
                <a:lnTo>
                  <a:pt x="568" y="550"/>
                </a:lnTo>
                <a:lnTo>
                  <a:pt x="567" y="549"/>
                </a:lnTo>
                <a:lnTo>
                  <a:pt x="566" y="550"/>
                </a:lnTo>
                <a:lnTo>
                  <a:pt x="566" y="549"/>
                </a:lnTo>
                <a:lnTo>
                  <a:pt x="562" y="547"/>
                </a:lnTo>
                <a:lnTo>
                  <a:pt x="563" y="543"/>
                </a:lnTo>
                <a:lnTo>
                  <a:pt x="559" y="542"/>
                </a:lnTo>
                <a:lnTo>
                  <a:pt x="560" y="541"/>
                </a:lnTo>
                <a:lnTo>
                  <a:pt x="562" y="541"/>
                </a:lnTo>
                <a:lnTo>
                  <a:pt x="563" y="540"/>
                </a:lnTo>
                <a:lnTo>
                  <a:pt x="562" y="537"/>
                </a:lnTo>
                <a:lnTo>
                  <a:pt x="559" y="534"/>
                </a:lnTo>
                <a:lnTo>
                  <a:pt x="555" y="532"/>
                </a:lnTo>
                <a:lnTo>
                  <a:pt x="553" y="532"/>
                </a:lnTo>
                <a:lnTo>
                  <a:pt x="552" y="531"/>
                </a:lnTo>
                <a:lnTo>
                  <a:pt x="551" y="532"/>
                </a:lnTo>
                <a:lnTo>
                  <a:pt x="550" y="529"/>
                </a:lnTo>
                <a:lnTo>
                  <a:pt x="547" y="530"/>
                </a:lnTo>
                <a:lnTo>
                  <a:pt x="548" y="531"/>
                </a:lnTo>
                <a:lnTo>
                  <a:pt x="546" y="532"/>
                </a:lnTo>
                <a:lnTo>
                  <a:pt x="546" y="531"/>
                </a:lnTo>
                <a:lnTo>
                  <a:pt x="546" y="529"/>
                </a:lnTo>
                <a:lnTo>
                  <a:pt x="546" y="528"/>
                </a:lnTo>
                <a:lnTo>
                  <a:pt x="544" y="528"/>
                </a:lnTo>
                <a:lnTo>
                  <a:pt x="542" y="528"/>
                </a:lnTo>
                <a:lnTo>
                  <a:pt x="542" y="529"/>
                </a:lnTo>
                <a:lnTo>
                  <a:pt x="541" y="526"/>
                </a:lnTo>
                <a:lnTo>
                  <a:pt x="540" y="526"/>
                </a:lnTo>
                <a:lnTo>
                  <a:pt x="540" y="529"/>
                </a:lnTo>
                <a:lnTo>
                  <a:pt x="539" y="529"/>
                </a:lnTo>
                <a:lnTo>
                  <a:pt x="538" y="528"/>
                </a:lnTo>
                <a:lnTo>
                  <a:pt x="539" y="525"/>
                </a:lnTo>
                <a:lnTo>
                  <a:pt x="537" y="525"/>
                </a:lnTo>
                <a:lnTo>
                  <a:pt x="537" y="524"/>
                </a:lnTo>
                <a:lnTo>
                  <a:pt x="534" y="526"/>
                </a:lnTo>
                <a:lnTo>
                  <a:pt x="534" y="527"/>
                </a:lnTo>
                <a:lnTo>
                  <a:pt x="535" y="525"/>
                </a:lnTo>
                <a:lnTo>
                  <a:pt x="536" y="527"/>
                </a:lnTo>
                <a:lnTo>
                  <a:pt x="537" y="526"/>
                </a:lnTo>
                <a:lnTo>
                  <a:pt x="536" y="529"/>
                </a:lnTo>
                <a:lnTo>
                  <a:pt x="535" y="528"/>
                </a:lnTo>
                <a:lnTo>
                  <a:pt x="531" y="528"/>
                </a:lnTo>
                <a:lnTo>
                  <a:pt x="532" y="527"/>
                </a:lnTo>
                <a:lnTo>
                  <a:pt x="531" y="525"/>
                </a:lnTo>
                <a:lnTo>
                  <a:pt x="530" y="528"/>
                </a:lnTo>
                <a:lnTo>
                  <a:pt x="529" y="527"/>
                </a:lnTo>
                <a:lnTo>
                  <a:pt x="530" y="526"/>
                </a:lnTo>
                <a:lnTo>
                  <a:pt x="528" y="528"/>
                </a:lnTo>
                <a:lnTo>
                  <a:pt x="525" y="523"/>
                </a:lnTo>
                <a:lnTo>
                  <a:pt x="526" y="521"/>
                </a:lnTo>
                <a:lnTo>
                  <a:pt x="532" y="524"/>
                </a:lnTo>
                <a:lnTo>
                  <a:pt x="533" y="523"/>
                </a:lnTo>
                <a:lnTo>
                  <a:pt x="530" y="522"/>
                </a:lnTo>
                <a:lnTo>
                  <a:pt x="533" y="522"/>
                </a:lnTo>
                <a:lnTo>
                  <a:pt x="534" y="521"/>
                </a:lnTo>
                <a:lnTo>
                  <a:pt x="533" y="520"/>
                </a:lnTo>
                <a:lnTo>
                  <a:pt x="531" y="522"/>
                </a:lnTo>
                <a:lnTo>
                  <a:pt x="533" y="520"/>
                </a:lnTo>
                <a:lnTo>
                  <a:pt x="529" y="522"/>
                </a:lnTo>
                <a:lnTo>
                  <a:pt x="529" y="520"/>
                </a:lnTo>
                <a:lnTo>
                  <a:pt x="527" y="520"/>
                </a:lnTo>
                <a:lnTo>
                  <a:pt x="528" y="519"/>
                </a:lnTo>
                <a:lnTo>
                  <a:pt x="527" y="519"/>
                </a:lnTo>
                <a:lnTo>
                  <a:pt x="526" y="517"/>
                </a:lnTo>
                <a:lnTo>
                  <a:pt x="528" y="514"/>
                </a:lnTo>
                <a:lnTo>
                  <a:pt x="526" y="515"/>
                </a:lnTo>
                <a:lnTo>
                  <a:pt x="524" y="512"/>
                </a:lnTo>
                <a:lnTo>
                  <a:pt x="524" y="514"/>
                </a:lnTo>
                <a:lnTo>
                  <a:pt x="525" y="516"/>
                </a:lnTo>
                <a:lnTo>
                  <a:pt x="524" y="516"/>
                </a:lnTo>
                <a:lnTo>
                  <a:pt x="524" y="517"/>
                </a:lnTo>
                <a:lnTo>
                  <a:pt x="521" y="509"/>
                </a:lnTo>
                <a:lnTo>
                  <a:pt x="522" y="508"/>
                </a:lnTo>
                <a:lnTo>
                  <a:pt x="522" y="510"/>
                </a:lnTo>
                <a:lnTo>
                  <a:pt x="522" y="506"/>
                </a:lnTo>
                <a:lnTo>
                  <a:pt x="521" y="508"/>
                </a:lnTo>
                <a:lnTo>
                  <a:pt x="520" y="505"/>
                </a:lnTo>
                <a:lnTo>
                  <a:pt x="518" y="488"/>
                </a:lnTo>
                <a:lnTo>
                  <a:pt x="519" y="488"/>
                </a:lnTo>
                <a:lnTo>
                  <a:pt x="518" y="486"/>
                </a:lnTo>
                <a:lnTo>
                  <a:pt x="518" y="487"/>
                </a:lnTo>
                <a:lnTo>
                  <a:pt x="515" y="480"/>
                </a:lnTo>
                <a:lnTo>
                  <a:pt x="516" y="480"/>
                </a:lnTo>
                <a:lnTo>
                  <a:pt x="517" y="483"/>
                </a:lnTo>
                <a:lnTo>
                  <a:pt x="517" y="480"/>
                </a:lnTo>
                <a:lnTo>
                  <a:pt x="516" y="475"/>
                </a:lnTo>
                <a:lnTo>
                  <a:pt x="515" y="474"/>
                </a:lnTo>
                <a:lnTo>
                  <a:pt x="516" y="472"/>
                </a:lnTo>
                <a:lnTo>
                  <a:pt x="513" y="467"/>
                </a:lnTo>
                <a:lnTo>
                  <a:pt x="515" y="471"/>
                </a:lnTo>
                <a:lnTo>
                  <a:pt x="513" y="473"/>
                </a:lnTo>
                <a:lnTo>
                  <a:pt x="511" y="473"/>
                </a:lnTo>
                <a:lnTo>
                  <a:pt x="512" y="471"/>
                </a:lnTo>
                <a:lnTo>
                  <a:pt x="510" y="472"/>
                </a:lnTo>
                <a:lnTo>
                  <a:pt x="507" y="471"/>
                </a:lnTo>
                <a:lnTo>
                  <a:pt x="509" y="471"/>
                </a:lnTo>
                <a:lnTo>
                  <a:pt x="508" y="470"/>
                </a:lnTo>
                <a:lnTo>
                  <a:pt x="507" y="470"/>
                </a:lnTo>
                <a:lnTo>
                  <a:pt x="502" y="468"/>
                </a:lnTo>
                <a:lnTo>
                  <a:pt x="504" y="468"/>
                </a:lnTo>
                <a:lnTo>
                  <a:pt x="502" y="464"/>
                </a:lnTo>
                <a:lnTo>
                  <a:pt x="505" y="466"/>
                </a:lnTo>
                <a:lnTo>
                  <a:pt x="510" y="463"/>
                </a:lnTo>
                <a:lnTo>
                  <a:pt x="510" y="460"/>
                </a:lnTo>
                <a:lnTo>
                  <a:pt x="512" y="459"/>
                </a:lnTo>
                <a:lnTo>
                  <a:pt x="514" y="453"/>
                </a:lnTo>
                <a:lnTo>
                  <a:pt x="520" y="447"/>
                </a:lnTo>
                <a:lnTo>
                  <a:pt x="525" y="445"/>
                </a:lnTo>
                <a:lnTo>
                  <a:pt x="525" y="444"/>
                </a:lnTo>
                <a:lnTo>
                  <a:pt x="512" y="450"/>
                </a:lnTo>
                <a:lnTo>
                  <a:pt x="507" y="463"/>
                </a:lnTo>
                <a:lnTo>
                  <a:pt x="501" y="464"/>
                </a:lnTo>
                <a:lnTo>
                  <a:pt x="498" y="462"/>
                </a:lnTo>
                <a:lnTo>
                  <a:pt x="497" y="460"/>
                </a:lnTo>
                <a:lnTo>
                  <a:pt x="499" y="457"/>
                </a:lnTo>
                <a:lnTo>
                  <a:pt x="496" y="450"/>
                </a:lnTo>
                <a:lnTo>
                  <a:pt x="496" y="445"/>
                </a:lnTo>
                <a:lnTo>
                  <a:pt x="498" y="436"/>
                </a:lnTo>
                <a:lnTo>
                  <a:pt x="498" y="430"/>
                </a:lnTo>
                <a:lnTo>
                  <a:pt x="498" y="428"/>
                </a:lnTo>
                <a:lnTo>
                  <a:pt x="495" y="427"/>
                </a:lnTo>
                <a:lnTo>
                  <a:pt x="494" y="424"/>
                </a:lnTo>
                <a:lnTo>
                  <a:pt x="501" y="421"/>
                </a:lnTo>
                <a:lnTo>
                  <a:pt x="501" y="418"/>
                </a:lnTo>
                <a:lnTo>
                  <a:pt x="498" y="419"/>
                </a:lnTo>
                <a:lnTo>
                  <a:pt x="497" y="421"/>
                </a:lnTo>
                <a:lnTo>
                  <a:pt x="494" y="421"/>
                </a:lnTo>
                <a:lnTo>
                  <a:pt x="493" y="418"/>
                </a:lnTo>
                <a:lnTo>
                  <a:pt x="492" y="418"/>
                </a:lnTo>
                <a:lnTo>
                  <a:pt x="492" y="421"/>
                </a:lnTo>
                <a:lnTo>
                  <a:pt x="491" y="422"/>
                </a:lnTo>
                <a:lnTo>
                  <a:pt x="488" y="420"/>
                </a:lnTo>
                <a:lnTo>
                  <a:pt x="487" y="417"/>
                </a:lnTo>
                <a:lnTo>
                  <a:pt x="485" y="419"/>
                </a:lnTo>
                <a:lnTo>
                  <a:pt x="482" y="418"/>
                </a:lnTo>
                <a:lnTo>
                  <a:pt x="482" y="417"/>
                </a:lnTo>
                <a:lnTo>
                  <a:pt x="480" y="415"/>
                </a:lnTo>
                <a:lnTo>
                  <a:pt x="480" y="416"/>
                </a:lnTo>
                <a:lnTo>
                  <a:pt x="482" y="419"/>
                </a:lnTo>
                <a:lnTo>
                  <a:pt x="486" y="422"/>
                </a:lnTo>
                <a:lnTo>
                  <a:pt x="489" y="436"/>
                </a:lnTo>
                <a:lnTo>
                  <a:pt x="489" y="438"/>
                </a:lnTo>
                <a:lnTo>
                  <a:pt x="488" y="436"/>
                </a:lnTo>
                <a:lnTo>
                  <a:pt x="488" y="433"/>
                </a:lnTo>
                <a:lnTo>
                  <a:pt x="485" y="435"/>
                </a:lnTo>
                <a:lnTo>
                  <a:pt x="484" y="435"/>
                </a:lnTo>
                <a:lnTo>
                  <a:pt x="484" y="433"/>
                </a:lnTo>
                <a:lnTo>
                  <a:pt x="483" y="435"/>
                </a:lnTo>
                <a:lnTo>
                  <a:pt x="481" y="434"/>
                </a:lnTo>
                <a:lnTo>
                  <a:pt x="481" y="433"/>
                </a:lnTo>
                <a:lnTo>
                  <a:pt x="480" y="434"/>
                </a:lnTo>
                <a:lnTo>
                  <a:pt x="479" y="432"/>
                </a:lnTo>
                <a:lnTo>
                  <a:pt x="479" y="433"/>
                </a:lnTo>
                <a:lnTo>
                  <a:pt x="477" y="431"/>
                </a:lnTo>
                <a:lnTo>
                  <a:pt x="478" y="434"/>
                </a:lnTo>
                <a:lnTo>
                  <a:pt x="463" y="409"/>
                </a:lnTo>
                <a:lnTo>
                  <a:pt x="462" y="404"/>
                </a:lnTo>
                <a:lnTo>
                  <a:pt x="457" y="393"/>
                </a:lnTo>
                <a:lnTo>
                  <a:pt x="452" y="387"/>
                </a:lnTo>
                <a:lnTo>
                  <a:pt x="453" y="384"/>
                </a:lnTo>
                <a:lnTo>
                  <a:pt x="455" y="389"/>
                </a:lnTo>
                <a:lnTo>
                  <a:pt x="454" y="381"/>
                </a:lnTo>
                <a:lnTo>
                  <a:pt x="452" y="374"/>
                </a:lnTo>
                <a:lnTo>
                  <a:pt x="443" y="370"/>
                </a:lnTo>
                <a:lnTo>
                  <a:pt x="444" y="369"/>
                </a:lnTo>
                <a:lnTo>
                  <a:pt x="443" y="368"/>
                </a:lnTo>
                <a:lnTo>
                  <a:pt x="441" y="367"/>
                </a:lnTo>
                <a:lnTo>
                  <a:pt x="445" y="368"/>
                </a:lnTo>
                <a:lnTo>
                  <a:pt x="445" y="364"/>
                </a:lnTo>
                <a:lnTo>
                  <a:pt x="444" y="364"/>
                </a:lnTo>
                <a:lnTo>
                  <a:pt x="443" y="365"/>
                </a:lnTo>
                <a:lnTo>
                  <a:pt x="442" y="366"/>
                </a:lnTo>
                <a:lnTo>
                  <a:pt x="442" y="363"/>
                </a:lnTo>
                <a:lnTo>
                  <a:pt x="443" y="364"/>
                </a:lnTo>
                <a:lnTo>
                  <a:pt x="442" y="362"/>
                </a:lnTo>
                <a:lnTo>
                  <a:pt x="445" y="362"/>
                </a:lnTo>
                <a:lnTo>
                  <a:pt x="451" y="364"/>
                </a:lnTo>
                <a:lnTo>
                  <a:pt x="452" y="363"/>
                </a:lnTo>
                <a:lnTo>
                  <a:pt x="445" y="361"/>
                </a:lnTo>
                <a:lnTo>
                  <a:pt x="448" y="359"/>
                </a:lnTo>
                <a:lnTo>
                  <a:pt x="449" y="362"/>
                </a:lnTo>
                <a:lnTo>
                  <a:pt x="453" y="356"/>
                </a:lnTo>
                <a:lnTo>
                  <a:pt x="449" y="358"/>
                </a:lnTo>
                <a:lnTo>
                  <a:pt x="451" y="356"/>
                </a:lnTo>
                <a:lnTo>
                  <a:pt x="449" y="356"/>
                </a:lnTo>
                <a:lnTo>
                  <a:pt x="452" y="354"/>
                </a:lnTo>
                <a:lnTo>
                  <a:pt x="452" y="353"/>
                </a:lnTo>
                <a:lnTo>
                  <a:pt x="454" y="353"/>
                </a:lnTo>
                <a:lnTo>
                  <a:pt x="452" y="352"/>
                </a:lnTo>
                <a:lnTo>
                  <a:pt x="455" y="346"/>
                </a:lnTo>
                <a:lnTo>
                  <a:pt x="456" y="345"/>
                </a:lnTo>
                <a:lnTo>
                  <a:pt x="457" y="347"/>
                </a:lnTo>
                <a:lnTo>
                  <a:pt x="458" y="346"/>
                </a:lnTo>
                <a:lnTo>
                  <a:pt x="456" y="345"/>
                </a:lnTo>
                <a:lnTo>
                  <a:pt x="459" y="342"/>
                </a:lnTo>
                <a:lnTo>
                  <a:pt x="463" y="343"/>
                </a:lnTo>
                <a:lnTo>
                  <a:pt x="460" y="341"/>
                </a:lnTo>
                <a:lnTo>
                  <a:pt x="461" y="340"/>
                </a:lnTo>
                <a:lnTo>
                  <a:pt x="460" y="339"/>
                </a:lnTo>
                <a:lnTo>
                  <a:pt x="464" y="337"/>
                </a:lnTo>
                <a:lnTo>
                  <a:pt x="469" y="331"/>
                </a:lnTo>
                <a:lnTo>
                  <a:pt x="467" y="325"/>
                </a:lnTo>
                <a:lnTo>
                  <a:pt x="464" y="322"/>
                </a:lnTo>
                <a:lnTo>
                  <a:pt x="467" y="319"/>
                </a:lnTo>
                <a:lnTo>
                  <a:pt x="465" y="318"/>
                </a:lnTo>
                <a:lnTo>
                  <a:pt x="466" y="319"/>
                </a:lnTo>
                <a:lnTo>
                  <a:pt x="464" y="322"/>
                </a:lnTo>
                <a:lnTo>
                  <a:pt x="464" y="318"/>
                </a:lnTo>
                <a:lnTo>
                  <a:pt x="459" y="321"/>
                </a:lnTo>
                <a:lnTo>
                  <a:pt x="460" y="325"/>
                </a:lnTo>
                <a:lnTo>
                  <a:pt x="459" y="326"/>
                </a:lnTo>
                <a:lnTo>
                  <a:pt x="461" y="328"/>
                </a:lnTo>
                <a:lnTo>
                  <a:pt x="461" y="331"/>
                </a:lnTo>
                <a:lnTo>
                  <a:pt x="457" y="330"/>
                </a:lnTo>
                <a:lnTo>
                  <a:pt x="454" y="327"/>
                </a:lnTo>
                <a:lnTo>
                  <a:pt x="455" y="325"/>
                </a:lnTo>
                <a:lnTo>
                  <a:pt x="455" y="323"/>
                </a:lnTo>
                <a:lnTo>
                  <a:pt x="455" y="319"/>
                </a:lnTo>
                <a:lnTo>
                  <a:pt x="454" y="317"/>
                </a:lnTo>
                <a:lnTo>
                  <a:pt x="453" y="316"/>
                </a:lnTo>
                <a:lnTo>
                  <a:pt x="452" y="317"/>
                </a:lnTo>
                <a:lnTo>
                  <a:pt x="452" y="316"/>
                </a:lnTo>
                <a:lnTo>
                  <a:pt x="449" y="315"/>
                </a:lnTo>
                <a:lnTo>
                  <a:pt x="449" y="314"/>
                </a:lnTo>
                <a:lnTo>
                  <a:pt x="448" y="314"/>
                </a:lnTo>
                <a:lnTo>
                  <a:pt x="448" y="312"/>
                </a:lnTo>
                <a:lnTo>
                  <a:pt x="446" y="313"/>
                </a:lnTo>
                <a:lnTo>
                  <a:pt x="445" y="311"/>
                </a:lnTo>
                <a:lnTo>
                  <a:pt x="444" y="313"/>
                </a:lnTo>
                <a:lnTo>
                  <a:pt x="443" y="310"/>
                </a:lnTo>
                <a:lnTo>
                  <a:pt x="440" y="308"/>
                </a:lnTo>
                <a:lnTo>
                  <a:pt x="443" y="312"/>
                </a:lnTo>
                <a:lnTo>
                  <a:pt x="440" y="316"/>
                </a:lnTo>
                <a:lnTo>
                  <a:pt x="442" y="316"/>
                </a:lnTo>
                <a:lnTo>
                  <a:pt x="439" y="317"/>
                </a:lnTo>
                <a:lnTo>
                  <a:pt x="438" y="319"/>
                </a:lnTo>
                <a:lnTo>
                  <a:pt x="445" y="322"/>
                </a:lnTo>
                <a:lnTo>
                  <a:pt x="445" y="324"/>
                </a:lnTo>
                <a:lnTo>
                  <a:pt x="448" y="326"/>
                </a:lnTo>
                <a:lnTo>
                  <a:pt x="451" y="325"/>
                </a:lnTo>
                <a:lnTo>
                  <a:pt x="449" y="326"/>
                </a:lnTo>
                <a:lnTo>
                  <a:pt x="450" y="330"/>
                </a:lnTo>
                <a:lnTo>
                  <a:pt x="448" y="328"/>
                </a:lnTo>
                <a:lnTo>
                  <a:pt x="447" y="328"/>
                </a:lnTo>
                <a:lnTo>
                  <a:pt x="446" y="327"/>
                </a:lnTo>
                <a:lnTo>
                  <a:pt x="446" y="328"/>
                </a:lnTo>
                <a:lnTo>
                  <a:pt x="447" y="328"/>
                </a:lnTo>
                <a:lnTo>
                  <a:pt x="450" y="331"/>
                </a:lnTo>
                <a:lnTo>
                  <a:pt x="449" y="333"/>
                </a:lnTo>
                <a:lnTo>
                  <a:pt x="448" y="331"/>
                </a:lnTo>
                <a:lnTo>
                  <a:pt x="448" y="333"/>
                </a:lnTo>
                <a:lnTo>
                  <a:pt x="449" y="334"/>
                </a:lnTo>
                <a:lnTo>
                  <a:pt x="447" y="335"/>
                </a:lnTo>
                <a:lnTo>
                  <a:pt x="448" y="337"/>
                </a:lnTo>
                <a:lnTo>
                  <a:pt x="446" y="340"/>
                </a:lnTo>
                <a:lnTo>
                  <a:pt x="446" y="341"/>
                </a:lnTo>
                <a:lnTo>
                  <a:pt x="446" y="342"/>
                </a:lnTo>
                <a:lnTo>
                  <a:pt x="444" y="344"/>
                </a:lnTo>
                <a:lnTo>
                  <a:pt x="441" y="342"/>
                </a:lnTo>
                <a:lnTo>
                  <a:pt x="441" y="339"/>
                </a:lnTo>
                <a:lnTo>
                  <a:pt x="439" y="340"/>
                </a:lnTo>
                <a:lnTo>
                  <a:pt x="437" y="338"/>
                </a:lnTo>
                <a:lnTo>
                  <a:pt x="435" y="333"/>
                </a:lnTo>
                <a:lnTo>
                  <a:pt x="435" y="330"/>
                </a:lnTo>
                <a:lnTo>
                  <a:pt x="434" y="331"/>
                </a:lnTo>
                <a:lnTo>
                  <a:pt x="434" y="333"/>
                </a:lnTo>
                <a:lnTo>
                  <a:pt x="432" y="332"/>
                </a:lnTo>
                <a:lnTo>
                  <a:pt x="429" y="329"/>
                </a:lnTo>
                <a:lnTo>
                  <a:pt x="430" y="332"/>
                </a:lnTo>
                <a:lnTo>
                  <a:pt x="429" y="331"/>
                </a:lnTo>
                <a:lnTo>
                  <a:pt x="427" y="326"/>
                </a:lnTo>
                <a:lnTo>
                  <a:pt x="428" y="318"/>
                </a:lnTo>
                <a:lnTo>
                  <a:pt x="428" y="324"/>
                </a:lnTo>
                <a:lnTo>
                  <a:pt x="431" y="317"/>
                </a:lnTo>
                <a:lnTo>
                  <a:pt x="433" y="306"/>
                </a:lnTo>
                <a:lnTo>
                  <a:pt x="434" y="305"/>
                </a:lnTo>
                <a:lnTo>
                  <a:pt x="433" y="305"/>
                </a:lnTo>
                <a:lnTo>
                  <a:pt x="433" y="301"/>
                </a:lnTo>
                <a:lnTo>
                  <a:pt x="431" y="295"/>
                </a:lnTo>
                <a:lnTo>
                  <a:pt x="435" y="297"/>
                </a:lnTo>
                <a:lnTo>
                  <a:pt x="432" y="294"/>
                </a:lnTo>
                <a:lnTo>
                  <a:pt x="435" y="290"/>
                </a:lnTo>
                <a:lnTo>
                  <a:pt x="436" y="290"/>
                </a:lnTo>
                <a:lnTo>
                  <a:pt x="436" y="287"/>
                </a:lnTo>
                <a:lnTo>
                  <a:pt x="435" y="287"/>
                </a:lnTo>
                <a:lnTo>
                  <a:pt x="438" y="283"/>
                </a:lnTo>
                <a:lnTo>
                  <a:pt x="437" y="281"/>
                </a:lnTo>
                <a:lnTo>
                  <a:pt x="440" y="274"/>
                </a:lnTo>
                <a:lnTo>
                  <a:pt x="440" y="272"/>
                </a:lnTo>
                <a:lnTo>
                  <a:pt x="442" y="271"/>
                </a:lnTo>
                <a:lnTo>
                  <a:pt x="441" y="269"/>
                </a:lnTo>
                <a:lnTo>
                  <a:pt x="443" y="268"/>
                </a:lnTo>
                <a:lnTo>
                  <a:pt x="443" y="266"/>
                </a:lnTo>
                <a:lnTo>
                  <a:pt x="442" y="265"/>
                </a:lnTo>
                <a:lnTo>
                  <a:pt x="444" y="263"/>
                </a:lnTo>
                <a:lnTo>
                  <a:pt x="443" y="261"/>
                </a:lnTo>
                <a:lnTo>
                  <a:pt x="444" y="260"/>
                </a:lnTo>
                <a:lnTo>
                  <a:pt x="443" y="259"/>
                </a:lnTo>
                <a:lnTo>
                  <a:pt x="445" y="257"/>
                </a:lnTo>
                <a:lnTo>
                  <a:pt x="444" y="245"/>
                </a:lnTo>
                <a:lnTo>
                  <a:pt x="445" y="245"/>
                </a:lnTo>
                <a:lnTo>
                  <a:pt x="446" y="241"/>
                </a:lnTo>
                <a:lnTo>
                  <a:pt x="447" y="241"/>
                </a:lnTo>
                <a:lnTo>
                  <a:pt x="446" y="241"/>
                </a:lnTo>
                <a:lnTo>
                  <a:pt x="445" y="238"/>
                </a:lnTo>
                <a:lnTo>
                  <a:pt x="443" y="239"/>
                </a:lnTo>
                <a:lnTo>
                  <a:pt x="443" y="238"/>
                </a:lnTo>
                <a:lnTo>
                  <a:pt x="442" y="237"/>
                </a:lnTo>
                <a:lnTo>
                  <a:pt x="444" y="237"/>
                </a:lnTo>
                <a:lnTo>
                  <a:pt x="445" y="236"/>
                </a:lnTo>
                <a:lnTo>
                  <a:pt x="444" y="235"/>
                </a:lnTo>
                <a:lnTo>
                  <a:pt x="447" y="234"/>
                </a:lnTo>
                <a:lnTo>
                  <a:pt x="446" y="233"/>
                </a:lnTo>
                <a:lnTo>
                  <a:pt x="442" y="235"/>
                </a:lnTo>
                <a:lnTo>
                  <a:pt x="441" y="233"/>
                </a:lnTo>
                <a:lnTo>
                  <a:pt x="442" y="231"/>
                </a:lnTo>
                <a:lnTo>
                  <a:pt x="441" y="229"/>
                </a:lnTo>
                <a:lnTo>
                  <a:pt x="444" y="228"/>
                </a:lnTo>
                <a:lnTo>
                  <a:pt x="446" y="231"/>
                </a:lnTo>
                <a:lnTo>
                  <a:pt x="446" y="227"/>
                </a:lnTo>
                <a:lnTo>
                  <a:pt x="445" y="227"/>
                </a:lnTo>
                <a:lnTo>
                  <a:pt x="446" y="225"/>
                </a:lnTo>
                <a:lnTo>
                  <a:pt x="447" y="223"/>
                </a:lnTo>
                <a:lnTo>
                  <a:pt x="446" y="221"/>
                </a:lnTo>
                <a:lnTo>
                  <a:pt x="441" y="219"/>
                </a:lnTo>
                <a:lnTo>
                  <a:pt x="442" y="218"/>
                </a:lnTo>
                <a:lnTo>
                  <a:pt x="447" y="219"/>
                </a:lnTo>
                <a:lnTo>
                  <a:pt x="440" y="216"/>
                </a:lnTo>
                <a:lnTo>
                  <a:pt x="437" y="212"/>
                </a:lnTo>
                <a:lnTo>
                  <a:pt x="438" y="210"/>
                </a:lnTo>
                <a:lnTo>
                  <a:pt x="435" y="210"/>
                </a:lnTo>
                <a:lnTo>
                  <a:pt x="436" y="206"/>
                </a:lnTo>
                <a:lnTo>
                  <a:pt x="436" y="203"/>
                </a:lnTo>
                <a:lnTo>
                  <a:pt x="431" y="201"/>
                </a:lnTo>
                <a:lnTo>
                  <a:pt x="431" y="200"/>
                </a:lnTo>
                <a:lnTo>
                  <a:pt x="430" y="200"/>
                </a:lnTo>
                <a:lnTo>
                  <a:pt x="430" y="199"/>
                </a:lnTo>
                <a:lnTo>
                  <a:pt x="433" y="198"/>
                </a:lnTo>
                <a:lnTo>
                  <a:pt x="431" y="196"/>
                </a:lnTo>
                <a:lnTo>
                  <a:pt x="431" y="193"/>
                </a:lnTo>
                <a:lnTo>
                  <a:pt x="432" y="191"/>
                </a:lnTo>
                <a:lnTo>
                  <a:pt x="428" y="193"/>
                </a:lnTo>
                <a:lnTo>
                  <a:pt x="427" y="192"/>
                </a:lnTo>
                <a:lnTo>
                  <a:pt x="416" y="192"/>
                </a:lnTo>
                <a:lnTo>
                  <a:pt x="415" y="191"/>
                </a:lnTo>
                <a:lnTo>
                  <a:pt x="414" y="191"/>
                </a:lnTo>
                <a:lnTo>
                  <a:pt x="413" y="192"/>
                </a:lnTo>
                <a:lnTo>
                  <a:pt x="410" y="192"/>
                </a:lnTo>
                <a:lnTo>
                  <a:pt x="407" y="190"/>
                </a:lnTo>
                <a:lnTo>
                  <a:pt x="407" y="188"/>
                </a:lnTo>
                <a:lnTo>
                  <a:pt x="408" y="187"/>
                </a:lnTo>
                <a:lnTo>
                  <a:pt x="407" y="187"/>
                </a:lnTo>
                <a:lnTo>
                  <a:pt x="407" y="184"/>
                </a:lnTo>
                <a:lnTo>
                  <a:pt x="405" y="182"/>
                </a:lnTo>
                <a:lnTo>
                  <a:pt x="406" y="180"/>
                </a:lnTo>
                <a:lnTo>
                  <a:pt x="404" y="182"/>
                </a:lnTo>
                <a:lnTo>
                  <a:pt x="404" y="181"/>
                </a:lnTo>
                <a:lnTo>
                  <a:pt x="400" y="179"/>
                </a:lnTo>
                <a:lnTo>
                  <a:pt x="398" y="180"/>
                </a:lnTo>
                <a:lnTo>
                  <a:pt x="400" y="178"/>
                </a:lnTo>
                <a:lnTo>
                  <a:pt x="398" y="178"/>
                </a:lnTo>
                <a:lnTo>
                  <a:pt x="398" y="177"/>
                </a:lnTo>
                <a:lnTo>
                  <a:pt x="400" y="176"/>
                </a:lnTo>
                <a:lnTo>
                  <a:pt x="398" y="175"/>
                </a:lnTo>
                <a:lnTo>
                  <a:pt x="398" y="174"/>
                </a:lnTo>
                <a:lnTo>
                  <a:pt x="396" y="172"/>
                </a:lnTo>
                <a:lnTo>
                  <a:pt x="394" y="166"/>
                </a:lnTo>
                <a:lnTo>
                  <a:pt x="390" y="164"/>
                </a:lnTo>
                <a:lnTo>
                  <a:pt x="389" y="165"/>
                </a:lnTo>
                <a:lnTo>
                  <a:pt x="385" y="160"/>
                </a:lnTo>
                <a:lnTo>
                  <a:pt x="377" y="155"/>
                </a:lnTo>
                <a:lnTo>
                  <a:pt x="379" y="155"/>
                </a:lnTo>
                <a:lnTo>
                  <a:pt x="377" y="150"/>
                </a:lnTo>
                <a:lnTo>
                  <a:pt x="378" y="147"/>
                </a:lnTo>
                <a:lnTo>
                  <a:pt x="377" y="140"/>
                </a:lnTo>
                <a:lnTo>
                  <a:pt x="370" y="138"/>
                </a:lnTo>
                <a:lnTo>
                  <a:pt x="369" y="136"/>
                </a:lnTo>
                <a:lnTo>
                  <a:pt x="365" y="134"/>
                </a:lnTo>
                <a:lnTo>
                  <a:pt x="363" y="130"/>
                </a:lnTo>
                <a:lnTo>
                  <a:pt x="361" y="130"/>
                </a:lnTo>
                <a:lnTo>
                  <a:pt x="362" y="129"/>
                </a:lnTo>
                <a:lnTo>
                  <a:pt x="361" y="128"/>
                </a:lnTo>
                <a:lnTo>
                  <a:pt x="362" y="127"/>
                </a:lnTo>
                <a:lnTo>
                  <a:pt x="361" y="126"/>
                </a:lnTo>
                <a:lnTo>
                  <a:pt x="361" y="124"/>
                </a:lnTo>
                <a:lnTo>
                  <a:pt x="358" y="122"/>
                </a:lnTo>
                <a:lnTo>
                  <a:pt x="356" y="118"/>
                </a:lnTo>
                <a:lnTo>
                  <a:pt x="352" y="113"/>
                </a:lnTo>
                <a:lnTo>
                  <a:pt x="344" y="108"/>
                </a:lnTo>
                <a:lnTo>
                  <a:pt x="339" y="107"/>
                </a:lnTo>
                <a:lnTo>
                  <a:pt x="336" y="104"/>
                </a:lnTo>
                <a:lnTo>
                  <a:pt x="332" y="103"/>
                </a:lnTo>
                <a:lnTo>
                  <a:pt x="326" y="97"/>
                </a:lnTo>
                <a:lnTo>
                  <a:pt x="325" y="95"/>
                </a:lnTo>
                <a:lnTo>
                  <a:pt x="324" y="96"/>
                </a:lnTo>
                <a:lnTo>
                  <a:pt x="324" y="94"/>
                </a:lnTo>
                <a:lnTo>
                  <a:pt x="323" y="95"/>
                </a:lnTo>
                <a:lnTo>
                  <a:pt x="319" y="95"/>
                </a:lnTo>
                <a:lnTo>
                  <a:pt x="308" y="97"/>
                </a:lnTo>
                <a:lnTo>
                  <a:pt x="308" y="95"/>
                </a:lnTo>
                <a:lnTo>
                  <a:pt x="307" y="95"/>
                </a:lnTo>
                <a:lnTo>
                  <a:pt x="307" y="94"/>
                </a:lnTo>
                <a:lnTo>
                  <a:pt x="307" y="91"/>
                </a:lnTo>
                <a:lnTo>
                  <a:pt x="309" y="83"/>
                </a:lnTo>
                <a:lnTo>
                  <a:pt x="306" y="89"/>
                </a:lnTo>
                <a:lnTo>
                  <a:pt x="302" y="87"/>
                </a:lnTo>
                <a:lnTo>
                  <a:pt x="305" y="91"/>
                </a:lnTo>
                <a:lnTo>
                  <a:pt x="305" y="92"/>
                </a:lnTo>
                <a:lnTo>
                  <a:pt x="306" y="95"/>
                </a:lnTo>
                <a:lnTo>
                  <a:pt x="303" y="97"/>
                </a:lnTo>
                <a:lnTo>
                  <a:pt x="303" y="94"/>
                </a:lnTo>
                <a:lnTo>
                  <a:pt x="301" y="95"/>
                </a:lnTo>
                <a:lnTo>
                  <a:pt x="301" y="94"/>
                </a:lnTo>
                <a:lnTo>
                  <a:pt x="300" y="100"/>
                </a:lnTo>
                <a:lnTo>
                  <a:pt x="299" y="98"/>
                </a:lnTo>
                <a:lnTo>
                  <a:pt x="298" y="100"/>
                </a:lnTo>
                <a:lnTo>
                  <a:pt x="296" y="98"/>
                </a:lnTo>
                <a:lnTo>
                  <a:pt x="294" y="97"/>
                </a:lnTo>
                <a:lnTo>
                  <a:pt x="295" y="98"/>
                </a:lnTo>
                <a:lnTo>
                  <a:pt x="293" y="98"/>
                </a:lnTo>
                <a:lnTo>
                  <a:pt x="292" y="99"/>
                </a:lnTo>
                <a:lnTo>
                  <a:pt x="292" y="103"/>
                </a:lnTo>
                <a:lnTo>
                  <a:pt x="290" y="101"/>
                </a:lnTo>
                <a:lnTo>
                  <a:pt x="290" y="106"/>
                </a:lnTo>
                <a:lnTo>
                  <a:pt x="292" y="104"/>
                </a:lnTo>
                <a:lnTo>
                  <a:pt x="292" y="107"/>
                </a:lnTo>
                <a:lnTo>
                  <a:pt x="293" y="107"/>
                </a:lnTo>
                <a:lnTo>
                  <a:pt x="294" y="109"/>
                </a:lnTo>
                <a:lnTo>
                  <a:pt x="286" y="107"/>
                </a:lnTo>
                <a:lnTo>
                  <a:pt x="283" y="104"/>
                </a:lnTo>
                <a:lnTo>
                  <a:pt x="285" y="107"/>
                </a:lnTo>
                <a:lnTo>
                  <a:pt x="285" y="110"/>
                </a:lnTo>
                <a:lnTo>
                  <a:pt x="290" y="110"/>
                </a:lnTo>
                <a:lnTo>
                  <a:pt x="294" y="111"/>
                </a:lnTo>
                <a:lnTo>
                  <a:pt x="294" y="114"/>
                </a:lnTo>
                <a:lnTo>
                  <a:pt x="293" y="116"/>
                </a:lnTo>
                <a:lnTo>
                  <a:pt x="290" y="117"/>
                </a:lnTo>
                <a:lnTo>
                  <a:pt x="286" y="115"/>
                </a:lnTo>
                <a:lnTo>
                  <a:pt x="291" y="116"/>
                </a:lnTo>
                <a:lnTo>
                  <a:pt x="292" y="115"/>
                </a:lnTo>
                <a:lnTo>
                  <a:pt x="283" y="113"/>
                </a:lnTo>
                <a:lnTo>
                  <a:pt x="280" y="115"/>
                </a:lnTo>
                <a:lnTo>
                  <a:pt x="276" y="115"/>
                </a:lnTo>
                <a:lnTo>
                  <a:pt x="265" y="123"/>
                </a:lnTo>
                <a:lnTo>
                  <a:pt x="264" y="123"/>
                </a:lnTo>
                <a:lnTo>
                  <a:pt x="257" y="128"/>
                </a:lnTo>
                <a:lnTo>
                  <a:pt x="248" y="131"/>
                </a:lnTo>
                <a:lnTo>
                  <a:pt x="245" y="134"/>
                </a:lnTo>
                <a:lnTo>
                  <a:pt x="242" y="133"/>
                </a:lnTo>
                <a:lnTo>
                  <a:pt x="238" y="134"/>
                </a:lnTo>
                <a:lnTo>
                  <a:pt x="237" y="134"/>
                </a:lnTo>
                <a:lnTo>
                  <a:pt x="232" y="136"/>
                </a:lnTo>
                <a:lnTo>
                  <a:pt x="229" y="135"/>
                </a:lnTo>
                <a:lnTo>
                  <a:pt x="225" y="136"/>
                </a:lnTo>
                <a:lnTo>
                  <a:pt x="213" y="138"/>
                </a:lnTo>
                <a:lnTo>
                  <a:pt x="215" y="139"/>
                </a:lnTo>
                <a:lnTo>
                  <a:pt x="214" y="140"/>
                </a:lnTo>
                <a:lnTo>
                  <a:pt x="208" y="139"/>
                </a:lnTo>
                <a:lnTo>
                  <a:pt x="203" y="140"/>
                </a:lnTo>
                <a:lnTo>
                  <a:pt x="199" y="130"/>
                </a:lnTo>
                <a:lnTo>
                  <a:pt x="198" y="122"/>
                </a:lnTo>
                <a:lnTo>
                  <a:pt x="199" y="120"/>
                </a:lnTo>
                <a:lnTo>
                  <a:pt x="200" y="119"/>
                </a:lnTo>
                <a:lnTo>
                  <a:pt x="199" y="123"/>
                </a:lnTo>
                <a:lnTo>
                  <a:pt x="199" y="130"/>
                </a:lnTo>
                <a:lnTo>
                  <a:pt x="203" y="139"/>
                </a:lnTo>
                <a:lnTo>
                  <a:pt x="207" y="138"/>
                </a:lnTo>
                <a:lnTo>
                  <a:pt x="208" y="127"/>
                </a:lnTo>
                <a:lnTo>
                  <a:pt x="207" y="123"/>
                </a:lnTo>
                <a:lnTo>
                  <a:pt x="200" y="113"/>
                </a:lnTo>
                <a:lnTo>
                  <a:pt x="190" y="109"/>
                </a:lnTo>
                <a:lnTo>
                  <a:pt x="187" y="105"/>
                </a:lnTo>
                <a:lnTo>
                  <a:pt x="191" y="109"/>
                </a:lnTo>
                <a:lnTo>
                  <a:pt x="194" y="109"/>
                </a:lnTo>
                <a:lnTo>
                  <a:pt x="191" y="108"/>
                </a:lnTo>
                <a:lnTo>
                  <a:pt x="192" y="108"/>
                </a:lnTo>
                <a:lnTo>
                  <a:pt x="184" y="101"/>
                </a:lnTo>
                <a:lnTo>
                  <a:pt x="186" y="105"/>
                </a:lnTo>
                <a:lnTo>
                  <a:pt x="183" y="101"/>
                </a:lnTo>
                <a:lnTo>
                  <a:pt x="180" y="99"/>
                </a:lnTo>
                <a:lnTo>
                  <a:pt x="180" y="97"/>
                </a:lnTo>
                <a:lnTo>
                  <a:pt x="176" y="95"/>
                </a:lnTo>
                <a:lnTo>
                  <a:pt x="175" y="92"/>
                </a:lnTo>
                <a:lnTo>
                  <a:pt x="175" y="91"/>
                </a:lnTo>
                <a:lnTo>
                  <a:pt x="176" y="92"/>
                </a:lnTo>
                <a:lnTo>
                  <a:pt x="177" y="93"/>
                </a:lnTo>
                <a:lnTo>
                  <a:pt x="180" y="93"/>
                </a:lnTo>
                <a:lnTo>
                  <a:pt x="180" y="95"/>
                </a:lnTo>
                <a:lnTo>
                  <a:pt x="187" y="97"/>
                </a:lnTo>
                <a:lnTo>
                  <a:pt x="188" y="99"/>
                </a:lnTo>
                <a:lnTo>
                  <a:pt x="187" y="100"/>
                </a:lnTo>
                <a:lnTo>
                  <a:pt x="190" y="100"/>
                </a:lnTo>
                <a:lnTo>
                  <a:pt x="190" y="102"/>
                </a:lnTo>
                <a:lnTo>
                  <a:pt x="193" y="104"/>
                </a:lnTo>
                <a:lnTo>
                  <a:pt x="197" y="103"/>
                </a:lnTo>
                <a:lnTo>
                  <a:pt x="196" y="102"/>
                </a:lnTo>
                <a:lnTo>
                  <a:pt x="197" y="102"/>
                </a:lnTo>
                <a:lnTo>
                  <a:pt x="197" y="101"/>
                </a:lnTo>
                <a:lnTo>
                  <a:pt x="201" y="102"/>
                </a:lnTo>
                <a:lnTo>
                  <a:pt x="200" y="101"/>
                </a:lnTo>
                <a:lnTo>
                  <a:pt x="200" y="100"/>
                </a:lnTo>
                <a:lnTo>
                  <a:pt x="198" y="100"/>
                </a:lnTo>
                <a:lnTo>
                  <a:pt x="196" y="98"/>
                </a:lnTo>
                <a:lnTo>
                  <a:pt x="194" y="102"/>
                </a:lnTo>
                <a:lnTo>
                  <a:pt x="193" y="103"/>
                </a:lnTo>
                <a:lnTo>
                  <a:pt x="191" y="98"/>
                </a:lnTo>
                <a:lnTo>
                  <a:pt x="192" y="96"/>
                </a:lnTo>
                <a:lnTo>
                  <a:pt x="188" y="95"/>
                </a:lnTo>
                <a:lnTo>
                  <a:pt x="190" y="92"/>
                </a:lnTo>
                <a:lnTo>
                  <a:pt x="188" y="93"/>
                </a:lnTo>
                <a:lnTo>
                  <a:pt x="185" y="93"/>
                </a:lnTo>
                <a:lnTo>
                  <a:pt x="185" y="91"/>
                </a:lnTo>
                <a:lnTo>
                  <a:pt x="184" y="93"/>
                </a:lnTo>
                <a:lnTo>
                  <a:pt x="182" y="94"/>
                </a:lnTo>
                <a:lnTo>
                  <a:pt x="182" y="93"/>
                </a:lnTo>
                <a:lnTo>
                  <a:pt x="179" y="91"/>
                </a:lnTo>
                <a:lnTo>
                  <a:pt x="178" y="89"/>
                </a:lnTo>
                <a:lnTo>
                  <a:pt x="178" y="91"/>
                </a:lnTo>
                <a:lnTo>
                  <a:pt x="177" y="89"/>
                </a:lnTo>
                <a:lnTo>
                  <a:pt x="169" y="86"/>
                </a:lnTo>
                <a:lnTo>
                  <a:pt x="173" y="85"/>
                </a:lnTo>
                <a:lnTo>
                  <a:pt x="174" y="83"/>
                </a:lnTo>
                <a:lnTo>
                  <a:pt x="174" y="81"/>
                </a:lnTo>
                <a:lnTo>
                  <a:pt x="175" y="81"/>
                </a:lnTo>
                <a:lnTo>
                  <a:pt x="175" y="80"/>
                </a:lnTo>
                <a:lnTo>
                  <a:pt x="178" y="79"/>
                </a:lnTo>
                <a:lnTo>
                  <a:pt x="182" y="81"/>
                </a:lnTo>
                <a:lnTo>
                  <a:pt x="181" y="79"/>
                </a:lnTo>
                <a:lnTo>
                  <a:pt x="182" y="78"/>
                </a:lnTo>
                <a:lnTo>
                  <a:pt x="183" y="79"/>
                </a:lnTo>
                <a:lnTo>
                  <a:pt x="182" y="77"/>
                </a:lnTo>
                <a:lnTo>
                  <a:pt x="183" y="75"/>
                </a:lnTo>
                <a:lnTo>
                  <a:pt x="185" y="76"/>
                </a:lnTo>
                <a:lnTo>
                  <a:pt x="184" y="74"/>
                </a:lnTo>
                <a:lnTo>
                  <a:pt x="183" y="73"/>
                </a:lnTo>
                <a:lnTo>
                  <a:pt x="182" y="74"/>
                </a:lnTo>
                <a:lnTo>
                  <a:pt x="181" y="78"/>
                </a:lnTo>
                <a:lnTo>
                  <a:pt x="179" y="77"/>
                </a:lnTo>
                <a:lnTo>
                  <a:pt x="178" y="78"/>
                </a:lnTo>
                <a:lnTo>
                  <a:pt x="178" y="76"/>
                </a:lnTo>
                <a:lnTo>
                  <a:pt x="177" y="76"/>
                </a:lnTo>
                <a:lnTo>
                  <a:pt x="176" y="78"/>
                </a:lnTo>
                <a:lnTo>
                  <a:pt x="175" y="77"/>
                </a:lnTo>
                <a:lnTo>
                  <a:pt x="175" y="78"/>
                </a:lnTo>
                <a:lnTo>
                  <a:pt x="173" y="78"/>
                </a:lnTo>
                <a:lnTo>
                  <a:pt x="171" y="81"/>
                </a:lnTo>
                <a:lnTo>
                  <a:pt x="170" y="78"/>
                </a:lnTo>
                <a:lnTo>
                  <a:pt x="170" y="76"/>
                </a:lnTo>
                <a:lnTo>
                  <a:pt x="169" y="76"/>
                </a:lnTo>
                <a:lnTo>
                  <a:pt x="167" y="73"/>
                </a:lnTo>
                <a:lnTo>
                  <a:pt x="167" y="75"/>
                </a:lnTo>
                <a:lnTo>
                  <a:pt x="166" y="76"/>
                </a:lnTo>
                <a:lnTo>
                  <a:pt x="163" y="75"/>
                </a:lnTo>
                <a:lnTo>
                  <a:pt x="163" y="76"/>
                </a:lnTo>
                <a:lnTo>
                  <a:pt x="160" y="75"/>
                </a:lnTo>
                <a:lnTo>
                  <a:pt x="160" y="82"/>
                </a:lnTo>
                <a:lnTo>
                  <a:pt x="162" y="82"/>
                </a:lnTo>
                <a:lnTo>
                  <a:pt x="163" y="80"/>
                </a:lnTo>
                <a:lnTo>
                  <a:pt x="165" y="80"/>
                </a:lnTo>
                <a:lnTo>
                  <a:pt x="167" y="81"/>
                </a:lnTo>
                <a:lnTo>
                  <a:pt x="167" y="82"/>
                </a:lnTo>
                <a:lnTo>
                  <a:pt x="169" y="84"/>
                </a:lnTo>
                <a:lnTo>
                  <a:pt x="168" y="86"/>
                </a:lnTo>
                <a:lnTo>
                  <a:pt x="169" y="88"/>
                </a:lnTo>
                <a:lnTo>
                  <a:pt x="171" y="88"/>
                </a:lnTo>
                <a:lnTo>
                  <a:pt x="172" y="91"/>
                </a:lnTo>
                <a:lnTo>
                  <a:pt x="170" y="91"/>
                </a:lnTo>
                <a:lnTo>
                  <a:pt x="167" y="89"/>
                </a:lnTo>
                <a:lnTo>
                  <a:pt x="170" y="92"/>
                </a:lnTo>
                <a:lnTo>
                  <a:pt x="170" y="93"/>
                </a:lnTo>
                <a:lnTo>
                  <a:pt x="156" y="82"/>
                </a:lnTo>
                <a:lnTo>
                  <a:pt x="143" y="76"/>
                </a:lnTo>
                <a:lnTo>
                  <a:pt x="124" y="69"/>
                </a:lnTo>
                <a:lnTo>
                  <a:pt x="112" y="66"/>
                </a:lnTo>
                <a:lnTo>
                  <a:pt x="103" y="66"/>
                </a:lnTo>
                <a:lnTo>
                  <a:pt x="103" y="65"/>
                </a:lnTo>
                <a:lnTo>
                  <a:pt x="100" y="64"/>
                </a:lnTo>
                <a:lnTo>
                  <a:pt x="101" y="63"/>
                </a:lnTo>
                <a:lnTo>
                  <a:pt x="103" y="64"/>
                </a:lnTo>
                <a:lnTo>
                  <a:pt x="103" y="62"/>
                </a:lnTo>
                <a:lnTo>
                  <a:pt x="117" y="66"/>
                </a:lnTo>
                <a:lnTo>
                  <a:pt x="118" y="62"/>
                </a:lnTo>
                <a:lnTo>
                  <a:pt x="120" y="64"/>
                </a:lnTo>
                <a:lnTo>
                  <a:pt x="124" y="65"/>
                </a:lnTo>
                <a:lnTo>
                  <a:pt x="126" y="64"/>
                </a:lnTo>
                <a:lnTo>
                  <a:pt x="122" y="62"/>
                </a:lnTo>
                <a:lnTo>
                  <a:pt x="124" y="61"/>
                </a:lnTo>
                <a:lnTo>
                  <a:pt x="128" y="65"/>
                </a:lnTo>
                <a:lnTo>
                  <a:pt x="130" y="65"/>
                </a:lnTo>
                <a:lnTo>
                  <a:pt x="130" y="64"/>
                </a:lnTo>
                <a:lnTo>
                  <a:pt x="131" y="65"/>
                </a:lnTo>
                <a:lnTo>
                  <a:pt x="136" y="67"/>
                </a:lnTo>
                <a:lnTo>
                  <a:pt x="137" y="65"/>
                </a:lnTo>
                <a:lnTo>
                  <a:pt x="135" y="65"/>
                </a:lnTo>
                <a:lnTo>
                  <a:pt x="136" y="63"/>
                </a:lnTo>
                <a:lnTo>
                  <a:pt x="134" y="62"/>
                </a:lnTo>
                <a:lnTo>
                  <a:pt x="135" y="61"/>
                </a:lnTo>
                <a:lnTo>
                  <a:pt x="131" y="62"/>
                </a:lnTo>
                <a:lnTo>
                  <a:pt x="131" y="59"/>
                </a:lnTo>
                <a:lnTo>
                  <a:pt x="134" y="58"/>
                </a:lnTo>
                <a:lnTo>
                  <a:pt x="133" y="58"/>
                </a:lnTo>
                <a:lnTo>
                  <a:pt x="134" y="56"/>
                </a:lnTo>
                <a:lnTo>
                  <a:pt x="129" y="58"/>
                </a:lnTo>
                <a:lnTo>
                  <a:pt x="128" y="56"/>
                </a:lnTo>
                <a:lnTo>
                  <a:pt x="128" y="54"/>
                </a:lnTo>
                <a:lnTo>
                  <a:pt x="126" y="56"/>
                </a:lnTo>
                <a:lnTo>
                  <a:pt x="124" y="56"/>
                </a:lnTo>
                <a:lnTo>
                  <a:pt x="125" y="54"/>
                </a:lnTo>
                <a:lnTo>
                  <a:pt x="120" y="56"/>
                </a:lnTo>
                <a:lnTo>
                  <a:pt x="117" y="56"/>
                </a:lnTo>
                <a:lnTo>
                  <a:pt x="109" y="59"/>
                </a:lnTo>
                <a:lnTo>
                  <a:pt x="106" y="54"/>
                </a:lnTo>
                <a:lnTo>
                  <a:pt x="109" y="53"/>
                </a:lnTo>
                <a:lnTo>
                  <a:pt x="106" y="53"/>
                </a:lnTo>
                <a:lnTo>
                  <a:pt x="105" y="55"/>
                </a:lnTo>
                <a:lnTo>
                  <a:pt x="104" y="55"/>
                </a:lnTo>
                <a:lnTo>
                  <a:pt x="103" y="52"/>
                </a:lnTo>
                <a:lnTo>
                  <a:pt x="101" y="51"/>
                </a:lnTo>
                <a:lnTo>
                  <a:pt x="103" y="53"/>
                </a:lnTo>
                <a:lnTo>
                  <a:pt x="101" y="53"/>
                </a:lnTo>
                <a:lnTo>
                  <a:pt x="102" y="56"/>
                </a:lnTo>
                <a:lnTo>
                  <a:pt x="103" y="56"/>
                </a:lnTo>
                <a:lnTo>
                  <a:pt x="101" y="58"/>
                </a:lnTo>
                <a:lnTo>
                  <a:pt x="97" y="59"/>
                </a:lnTo>
                <a:lnTo>
                  <a:pt x="96" y="61"/>
                </a:lnTo>
                <a:lnTo>
                  <a:pt x="93" y="60"/>
                </a:lnTo>
                <a:lnTo>
                  <a:pt x="93" y="57"/>
                </a:lnTo>
                <a:lnTo>
                  <a:pt x="92" y="58"/>
                </a:lnTo>
                <a:lnTo>
                  <a:pt x="92" y="61"/>
                </a:lnTo>
                <a:lnTo>
                  <a:pt x="90" y="61"/>
                </a:lnTo>
                <a:lnTo>
                  <a:pt x="93" y="61"/>
                </a:lnTo>
                <a:lnTo>
                  <a:pt x="93" y="64"/>
                </a:lnTo>
                <a:lnTo>
                  <a:pt x="73" y="63"/>
                </a:lnTo>
                <a:lnTo>
                  <a:pt x="50" y="66"/>
                </a:lnTo>
                <a:lnTo>
                  <a:pt x="40" y="70"/>
                </a:lnTo>
                <a:lnTo>
                  <a:pt x="38" y="68"/>
                </a:lnTo>
                <a:lnTo>
                  <a:pt x="39" y="67"/>
                </a:lnTo>
                <a:lnTo>
                  <a:pt x="43" y="67"/>
                </a:lnTo>
                <a:lnTo>
                  <a:pt x="49" y="64"/>
                </a:lnTo>
                <a:lnTo>
                  <a:pt x="55" y="64"/>
                </a:lnTo>
                <a:lnTo>
                  <a:pt x="62" y="58"/>
                </a:lnTo>
                <a:lnTo>
                  <a:pt x="64" y="60"/>
                </a:lnTo>
                <a:lnTo>
                  <a:pt x="68" y="60"/>
                </a:lnTo>
                <a:lnTo>
                  <a:pt x="65" y="59"/>
                </a:lnTo>
                <a:lnTo>
                  <a:pt x="55" y="53"/>
                </a:lnTo>
                <a:lnTo>
                  <a:pt x="56" y="51"/>
                </a:lnTo>
                <a:lnTo>
                  <a:pt x="57" y="51"/>
                </a:lnTo>
                <a:lnTo>
                  <a:pt x="56" y="49"/>
                </a:lnTo>
                <a:lnTo>
                  <a:pt x="58" y="49"/>
                </a:lnTo>
                <a:lnTo>
                  <a:pt x="57" y="48"/>
                </a:lnTo>
                <a:lnTo>
                  <a:pt x="58" y="46"/>
                </a:lnTo>
                <a:lnTo>
                  <a:pt x="57" y="44"/>
                </a:lnTo>
                <a:lnTo>
                  <a:pt x="56" y="45"/>
                </a:lnTo>
                <a:lnTo>
                  <a:pt x="53" y="42"/>
                </a:lnTo>
                <a:lnTo>
                  <a:pt x="53" y="43"/>
                </a:lnTo>
                <a:lnTo>
                  <a:pt x="56" y="46"/>
                </a:lnTo>
                <a:lnTo>
                  <a:pt x="53" y="50"/>
                </a:lnTo>
                <a:lnTo>
                  <a:pt x="50" y="59"/>
                </a:lnTo>
                <a:lnTo>
                  <a:pt x="48" y="60"/>
                </a:lnTo>
                <a:lnTo>
                  <a:pt x="47" y="59"/>
                </a:lnTo>
                <a:lnTo>
                  <a:pt x="48" y="52"/>
                </a:lnTo>
                <a:lnTo>
                  <a:pt x="44" y="50"/>
                </a:lnTo>
                <a:lnTo>
                  <a:pt x="47" y="49"/>
                </a:lnTo>
                <a:lnTo>
                  <a:pt x="44" y="48"/>
                </a:lnTo>
                <a:lnTo>
                  <a:pt x="43" y="46"/>
                </a:lnTo>
                <a:lnTo>
                  <a:pt x="41" y="45"/>
                </a:lnTo>
                <a:lnTo>
                  <a:pt x="40" y="46"/>
                </a:lnTo>
                <a:lnTo>
                  <a:pt x="41" y="47"/>
                </a:lnTo>
                <a:lnTo>
                  <a:pt x="40" y="50"/>
                </a:lnTo>
                <a:lnTo>
                  <a:pt x="43" y="54"/>
                </a:lnTo>
                <a:lnTo>
                  <a:pt x="41" y="61"/>
                </a:lnTo>
                <a:lnTo>
                  <a:pt x="38" y="64"/>
                </a:lnTo>
                <a:lnTo>
                  <a:pt x="35" y="64"/>
                </a:lnTo>
                <a:lnTo>
                  <a:pt x="33" y="63"/>
                </a:lnTo>
                <a:lnTo>
                  <a:pt x="32" y="64"/>
                </a:lnTo>
                <a:lnTo>
                  <a:pt x="35" y="64"/>
                </a:lnTo>
                <a:lnTo>
                  <a:pt x="32" y="67"/>
                </a:lnTo>
                <a:lnTo>
                  <a:pt x="31" y="66"/>
                </a:lnTo>
                <a:lnTo>
                  <a:pt x="31" y="67"/>
                </a:lnTo>
                <a:lnTo>
                  <a:pt x="28" y="67"/>
                </a:lnTo>
                <a:lnTo>
                  <a:pt x="32" y="68"/>
                </a:lnTo>
                <a:lnTo>
                  <a:pt x="33" y="67"/>
                </a:lnTo>
                <a:lnTo>
                  <a:pt x="32" y="70"/>
                </a:lnTo>
                <a:lnTo>
                  <a:pt x="29" y="70"/>
                </a:lnTo>
                <a:lnTo>
                  <a:pt x="28" y="71"/>
                </a:lnTo>
                <a:lnTo>
                  <a:pt x="27" y="71"/>
                </a:lnTo>
                <a:lnTo>
                  <a:pt x="28" y="73"/>
                </a:lnTo>
                <a:lnTo>
                  <a:pt x="27" y="73"/>
                </a:lnTo>
                <a:lnTo>
                  <a:pt x="20" y="74"/>
                </a:lnTo>
                <a:lnTo>
                  <a:pt x="8" y="77"/>
                </a:lnTo>
                <a:lnTo>
                  <a:pt x="16" y="74"/>
                </a:lnTo>
                <a:lnTo>
                  <a:pt x="17" y="73"/>
                </a:lnTo>
                <a:lnTo>
                  <a:pt x="12" y="73"/>
                </a:lnTo>
                <a:lnTo>
                  <a:pt x="18" y="72"/>
                </a:lnTo>
                <a:lnTo>
                  <a:pt x="17" y="71"/>
                </a:lnTo>
                <a:lnTo>
                  <a:pt x="20" y="67"/>
                </a:lnTo>
                <a:lnTo>
                  <a:pt x="18" y="68"/>
                </a:lnTo>
                <a:lnTo>
                  <a:pt x="17" y="68"/>
                </a:lnTo>
                <a:lnTo>
                  <a:pt x="18" y="66"/>
                </a:lnTo>
                <a:lnTo>
                  <a:pt x="18" y="64"/>
                </a:lnTo>
                <a:lnTo>
                  <a:pt x="20" y="64"/>
                </a:lnTo>
                <a:lnTo>
                  <a:pt x="26" y="62"/>
                </a:lnTo>
                <a:lnTo>
                  <a:pt x="24" y="58"/>
                </a:lnTo>
                <a:lnTo>
                  <a:pt x="21" y="58"/>
                </a:lnTo>
                <a:lnTo>
                  <a:pt x="17" y="56"/>
                </a:lnTo>
                <a:lnTo>
                  <a:pt x="18" y="55"/>
                </a:lnTo>
                <a:lnTo>
                  <a:pt x="18" y="54"/>
                </a:lnTo>
                <a:lnTo>
                  <a:pt x="17" y="54"/>
                </a:lnTo>
                <a:lnTo>
                  <a:pt x="17" y="53"/>
                </a:lnTo>
                <a:lnTo>
                  <a:pt x="17" y="52"/>
                </a:lnTo>
                <a:lnTo>
                  <a:pt x="17" y="51"/>
                </a:lnTo>
                <a:lnTo>
                  <a:pt x="17" y="49"/>
                </a:lnTo>
                <a:lnTo>
                  <a:pt x="18" y="48"/>
                </a:lnTo>
                <a:lnTo>
                  <a:pt x="18" y="47"/>
                </a:lnTo>
                <a:lnTo>
                  <a:pt x="19" y="47"/>
                </a:lnTo>
                <a:lnTo>
                  <a:pt x="19" y="46"/>
                </a:lnTo>
                <a:lnTo>
                  <a:pt x="20" y="46"/>
                </a:lnTo>
                <a:lnTo>
                  <a:pt x="20" y="45"/>
                </a:lnTo>
                <a:lnTo>
                  <a:pt x="20" y="44"/>
                </a:lnTo>
                <a:lnTo>
                  <a:pt x="20" y="43"/>
                </a:lnTo>
                <a:lnTo>
                  <a:pt x="21" y="42"/>
                </a:lnTo>
                <a:lnTo>
                  <a:pt x="21" y="40"/>
                </a:lnTo>
                <a:lnTo>
                  <a:pt x="21" y="39"/>
                </a:lnTo>
                <a:lnTo>
                  <a:pt x="21" y="38"/>
                </a:lnTo>
                <a:lnTo>
                  <a:pt x="20" y="36"/>
                </a:lnTo>
                <a:lnTo>
                  <a:pt x="20" y="35"/>
                </a:lnTo>
                <a:lnTo>
                  <a:pt x="18" y="34"/>
                </a:lnTo>
                <a:lnTo>
                  <a:pt x="18" y="33"/>
                </a:lnTo>
                <a:lnTo>
                  <a:pt x="17" y="33"/>
                </a:lnTo>
                <a:lnTo>
                  <a:pt x="16" y="33"/>
                </a:lnTo>
                <a:lnTo>
                  <a:pt x="15" y="32"/>
                </a:lnTo>
                <a:lnTo>
                  <a:pt x="14" y="32"/>
                </a:lnTo>
                <a:lnTo>
                  <a:pt x="14" y="31"/>
                </a:lnTo>
                <a:lnTo>
                  <a:pt x="11" y="30"/>
                </a:lnTo>
                <a:lnTo>
                  <a:pt x="10" y="28"/>
                </a:lnTo>
                <a:lnTo>
                  <a:pt x="9" y="28"/>
                </a:lnTo>
                <a:lnTo>
                  <a:pt x="8" y="26"/>
                </a:lnTo>
                <a:lnTo>
                  <a:pt x="8" y="25"/>
                </a:lnTo>
                <a:lnTo>
                  <a:pt x="7" y="24"/>
                </a:lnTo>
                <a:lnTo>
                  <a:pt x="2" y="18"/>
                </a:lnTo>
                <a:lnTo>
                  <a:pt x="1" y="17"/>
                </a:lnTo>
                <a:lnTo>
                  <a:pt x="1" y="16"/>
                </a:lnTo>
                <a:lnTo>
                  <a:pt x="0" y="15"/>
                </a:lnTo>
                <a:lnTo>
                  <a:pt x="1" y="11"/>
                </a:lnTo>
                <a:lnTo>
                  <a:pt x="3" y="5"/>
                </a:lnTo>
                <a:lnTo>
                  <a:pt x="4" y="4"/>
                </a:lnTo>
                <a:lnTo>
                  <a:pt x="3" y="1"/>
                </a:lnTo>
                <a:lnTo>
                  <a:pt x="24" y="0"/>
                </a:lnTo>
                <a:lnTo>
                  <a:pt x="67" y="1"/>
                </a:lnTo>
                <a:lnTo>
                  <a:pt x="235" y="1"/>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2" name="Freeform 598"/>
          <p:cNvSpPr>
            <a:spLocks/>
          </p:cNvSpPr>
          <p:nvPr/>
        </p:nvSpPr>
        <p:spPr bwMode="auto">
          <a:xfrm>
            <a:off x="6886575" y="5897563"/>
            <a:ext cx="17463" cy="33337"/>
          </a:xfrm>
          <a:custGeom>
            <a:avLst/>
            <a:gdLst>
              <a:gd name="T0" fmla="*/ 2147483647 w 11"/>
              <a:gd name="T1" fmla="*/ 2147483647 h 21"/>
              <a:gd name="T2" fmla="*/ 2147483647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2147483647 h 21"/>
              <a:gd name="T14" fmla="*/ 2147483647 w 11"/>
              <a:gd name="T15" fmla="*/ 2147483647 h 21"/>
              <a:gd name="T16" fmla="*/ 2147483647 w 11"/>
              <a:gd name="T17" fmla="*/ 2147483647 h 21"/>
              <a:gd name="T18" fmla="*/ 0 w 11"/>
              <a:gd name="T19" fmla="*/ 2147483647 h 21"/>
              <a:gd name="T20" fmla="*/ 2147483647 w 11"/>
              <a:gd name="T21" fmla="*/ 0 h 21"/>
              <a:gd name="T22" fmla="*/ 2147483647 w 11"/>
              <a:gd name="T23" fmla="*/ 2147483647 h 21"/>
              <a:gd name="T24" fmla="*/ 2147483647 w 11"/>
              <a:gd name="T25" fmla="*/ 2147483647 h 21"/>
              <a:gd name="T26" fmla="*/ 2147483647 w 11"/>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 h="21">
                <a:moveTo>
                  <a:pt x="7" y="11"/>
                </a:moveTo>
                <a:lnTo>
                  <a:pt x="11" y="20"/>
                </a:lnTo>
                <a:lnTo>
                  <a:pt x="7" y="21"/>
                </a:lnTo>
                <a:lnTo>
                  <a:pt x="7" y="19"/>
                </a:lnTo>
                <a:lnTo>
                  <a:pt x="6" y="18"/>
                </a:lnTo>
                <a:lnTo>
                  <a:pt x="7" y="17"/>
                </a:lnTo>
                <a:lnTo>
                  <a:pt x="5" y="14"/>
                </a:lnTo>
                <a:lnTo>
                  <a:pt x="3" y="6"/>
                </a:lnTo>
                <a:lnTo>
                  <a:pt x="1" y="2"/>
                </a:lnTo>
                <a:lnTo>
                  <a:pt x="0" y="2"/>
                </a:lnTo>
                <a:lnTo>
                  <a:pt x="2" y="0"/>
                </a:lnTo>
                <a:lnTo>
                  <a:pt x="6" y="1"/>
                </a:lnTo>
                <a:lnTo>
                  <a:pt x="6" y="7"/>
                </a:lnTo>
                <a:lnTo>
                  <a:pt x="7" y="1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3" name="Freeform 599"/>
          <p:cNvSpPr>
            <a:spLocks/>
          </p:cNvSpPr>
          <p:nvPr/>
        </p:nvSpPr>
        <p:spPr bwMode="auto">
          <a:xfrm>
            <a:off x="6172200" y="5289550"/>
            <a:ext cx="98425" cy="12700"/>
          </a:xfrm>
          <a:custGeom>
            <a:avLst/>
            <a:gdLst>
              <a:gd name="T0" fmla="*/ 0 w 62"/>
              <a:gd name="T1" fmla="*/ 2147483647 h 8"/>
              <a:gd name="T2" fmla="*/ 2147483647 w 62"/>
              <a:gd name="T3" fmla="*/ 2147483647 h 8"/>
              <a:gd name="T4" fmla="*/ 2147483647 w 62"/>
              <a:gd name="T5" fmla="*/ 2147483647 h 8"/>
              <a:gd name="T6" fmla="*/ 2147483647 w 62"/>
              <a:gd name="T7" fmla="*/ 2147483647 h 8"/>
              <a:gd name="T8" fmla="*/ 2147483647 w 62"/>
              <a:gd name="T9" fmla="*/ 0 h 8"/>
              <a:gd name="T10" fmla="*/ 2147483647 w 62"/>
              <a:gd name="T11" fmla="*/ 0 h 8"/>
              <a:gd name="T12" fmla="*/ 2147483647 w 62"/>
              <a:gd name="T13" fmla="*/ 2147483647 h 8"/>
              <a:gd name="T14" fmla="*/ 2147483647 w 62"/>
              <a:gd name="T15" fmla="*/ 2147483647 h 8"/>
              <a:gd name="T16" fmla="*/ 2147483647 w 62"/>
              <a:gd name="T17" fmla="*/ 2147483647 h 8"/>
              <a:gd name="T18" fmla="*/ 0 w 6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8">
                <a:moveTo>
                  <a:pt x="0" y="8"/>
                </a:moveTo>
                <a:lnTo>
                  <a:pt x="11" y="6"/>
                </a:lnTo>
                <a:lnTo>
                  <a:pt x="15" y="4"/>
                </a:lnTo>
                <a:lnTo>
                  <a:pt x="16" y="5"/>
                </a:lnTo>
                <a:lnTo>
                  <a:pt x="44" y="0"/>
                </a:lnTo>
                <a:lnTo>
                  <a:pt x="56" y="0"/>
                </a:lnTo>
                <a:lnTo>
                  <a:pt x="62" y="1"/>
                </a:lnTo>
                <a:lnTo>
                  <a:pt x="44" y="1"/>
                </a:lnTo>
                <a:lnTo>
                  <a:pt x="12" y="6"/>
                </a:lnTo>
                <a:lnTo>
                  <a:pt x="0"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4" name="Freeform 600"/>
          <p:cNvSpPr>
            <a:spLocks/>
          </p:cNvSpPr>
          <p:nvPr/>
        </p:nvSpPr>
        <p:spPr bwMode="auto">
          <a:xfrm>
            <a:off x="6454775" y="5408613"/>
            <a:ext cx="20638" cy="9525"/>
          </a:xfrm>
          <a:custGeom>
            <a:avLst/>
            <a:gdLst>
              <a:gd name="T0" fmla="*/ 2147483647 w 13"/>
              <a:gd name="T1" fmla="*/ 2147483647 h 6"/>
              <a:gd name="T2" fmla="*/ 2147483647 w 13"/>
              <a:gd name="T3" fmla="*/ 2147483647 h 6"/>
              <a:gd name="T4" fmla="*/ 0 w 13"/>
              <a:gd name="T5" fmla="*/ 0 h 6"/>
              <a:gd name="T6" fmla="*/ 2147483647 w 13"/>
              <a:gd name="T7" fmla="*/ 0 h 6"/>
              <a:gd name="T8" fmla="*/ 2147483647 w 13"/>
              <a:gd name="T9" fmla="*/ 2147483647 h 6"/>
              <a:gd name="T10" fmla="*/ 2147483647 w 13"/>
              <a:gd name="T11" fmla="*/ 2147483647 h 6"/>
              <a:gd name="T12" fmla="*/ 2147483647 w 13"/>
              <a:gd name="T13" fmla="*/ 0 h 6"/>
              <a:gd name="T14" fmla="*/ 2147483647 w 13"/>
              <a:gd name="T15" fmla="*/ 0 h 6"/>
              <a:gd name="T16" fmla="*/ 2147483647 w 13"/>
              <a:gd name="T17" fmla="*/ 2147483647 h 6"/>
              <a:gd name="T18" fmla="*/ 2147483647 w 13"/>
              <a:gd name="T19" fmla="*/ 2147483647 h 6"/>
              <a:gd name="T20" fmla="*/ 2147483647 w 13"/>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6">
                <a:moveTo>
                  <a:pt x="10" y="6"/>
                </a:moveTo>
                <a:lnTo>
                  <a:pt x="8" y="5"/>
                </a:lnTo>
                <a:lnTo>
                  <a:pt x="0" y="0"/>
                </a:lnTo>
                <a:lnTo>
                  <a:pt x="5" y="0"/>
                </a:lnTo>
                <a:lnTo>
                  <a:pt x="8" y="1"/>
                </a:lnTo>
                <a:lnTo>
                  <a:pt x="11" y="2"/>
                </a:lnTo>
                <a:lnTo>
                  <a:pt x="8" y="0"/>
                </a:lnTo>
                <a:lnTo>
                  <a:pt x="10" y="0"/>
                </a:lnTo>
                <a:lnTo>
                  <a:pt x="13" y="1"/>
                </a:lnTo>
                <a:lnTo>
                  <a:pt x="12" y="5"/>
                </a:lnTo>
                <a:lnTo>
                  <a:pt x="10"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5" name="Oval 601"/>
          <p:cNvSpPr>
            <a:spLocks noChangeArrowheads="1"/>
          </p:cNvSpPr>
          <p:nvPr/>
        </p:nvSpPr>
        <p:spPr bwMode="auto">
          <a:xfrm>
            <a:off x="6586538" y="3067050"/>
            <a:ext cx="71437"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46" name="Oval 602"/>
          <p:cNvSpPr>
            <a:spLocks noChangeArrowheads="1"/>
          </p:cNvSpPr>
          <p:nvPr/>
        </p:nvSpPr>
        <p:spPr bwMode="auto">
          <a:xfrm>
            <a:off x="6586538" y="3067050"/>
            <a:ext cx="71437"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47" name="Oval 603"/>
          <p:cNvSpPr>
            <a:spLocks noChangeArrowheads="1"/>
          </p:cNvSpPr>
          <p:nvPr/>
        </p:nvSpPr>
        <p:spPr bwMode="auto">
          <a:xfrm>
            <a:off x="6477000" y="2895600"/>
            <a:ext cx="68263"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48" name="Oval 604"/>
          <p:cNvSpPr>
            <a:spLocks noChangeArrowheads="1"/>
          </p:cNvSpPr>
          <p:nvPr/>
        </p:nvSpPr>
        <p:spPr bwMode="auto">
          <a:xfrm>
            <a:off x="6400800" y="3048000"/>
            <a:ext cx="69850"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49" name="Oval 605"/>
          <p:cNvSpPr>
            <a:spLocks noChangeArrowheads="1"/>
          </p:cNvSpPr>
          <p:nvPr/>
        </p:nvSpPr>
        <p:spPr bwMode="auto">
          <a:xfrm>
            <a:off x="6516688" y="3032125"/>
            <a:ext cx="69850" cy="71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0" name="Oval 606"/>
          <p:cNvSpPr>
            <a:spLocks noChangeArrowheads="1"/>
          </p:cNvSpPr>
          <p:nvPr/>
        </p:nvSpPr>
        <p:spPr bwMode="auto">
          <a:xfrm>
            <a:off x="6248400" y="30480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1" name="Oval 607"/>
          <p:cNvSpPr>
            <a:spLocks noChangeArrowheads="1"/>
          </p:cNvSpPr>
          <p:nvPr/>
        </p:nvSpPr>
        <p:spPr bwMode="auto">
          <a:xfrm>
            <a:off x="6248400" y="304800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2" name="Oval 608"/>
          <p:cNvSpPr>
            <a:spLocks noChangeArrowheads="1"/>
          </p:cNvSpPr>
          <p:nvPr/>
        </p:nvSpPr>
        <p:spPr bwMode="auto">
          <a:xfrm>
            <a:off x="4646613" y="2552700"/>
            <a:ext cx="71437"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3" name="Oval 609"/>
          <p:cNvSpPr>
            <a:spLocks noChangeArrowheads="1"/>
          </p:cNvSpPr>
          <p:nvPr/>
        </p:nvSpPr>
        <p:spPr bwMode="auto">
          <a:xfrm>
            <a:off x="5792788" y="49022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4" name="Oval 610"/>
          <p:cNvSpPr>
            <a:spLocks noChangeArrowheads="1"/>
          </p:cNvSpPr>
          <p:nvPr/>
        </p:nvSpPr>
        <p:spPr bwMode="auto">
          <a:xfrm>
            <a:off x="5792788" y="490220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5" name="Oval 611"/>
          <p:cNvSpPr>
            <a:spLocks noChangeArrowheads="1"/>
          </p:cNvSpPr>
          <p:nvPr/>
        </p:nvSpPr>
        <p:spPr bwMode="auto">
          <a:xfrm>
            <a:off x="5511800" y="395605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6" name="Oval 613"/>
          <p:cNvSpPr>
            <a:spLocks noChangeArrowheads="1"/>
          </p:cNvSpPr>
          <p:nvPr/>
        </p:nvSpPr>
        <p:spPr bwMode="auto">
          <a:xfrm>
            <a:off x="4611688" y="3219450"/>
            <a:ext cx="71437"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7" name="Oval 614"/>
          <p:cNvSpPr>
            <a:spLocks noChangeArrowheads="1"/>
          </p:cNvSpPr>
          <p:nvPr/>
        </p:nvSpPr>
        <p:spPr bwMode="auto">
          <a:xfrm>
            <a:off x="4611688" y="3219450"/>
            <a:ext cx="71437"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8" name="Oval 615"/>
          <p:cNvSpPr>
            <a:spLocks noChangeArrowheads="1"/>
          </p:cNvSpPr>
          <p:nvPr/>
        </p:nvSpPr>
        <p:spPr bwMode="auto">
          <a:xfrm>
            <a:off x="7772400" y="32004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59" name="Oval 617"/>
          <p:cNvSpPr>
            <a:spLocks noChangeArrowheads="1"/>
          </p:cNvSpPr>
          <p:nvPr/>
        </p:nvSpPr>
        <p:spPr bwMode="auto">
          <a:xfrm>
            <a:off x="7696200" y="32004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0" name="Oval 618"/>
          <p:cNvSpPr>
            <a:spLocks noChangeArrowheads="1"/>
          </p:cNvSpPr>
          <p:nvPr/>
        </p:nvSpPr>
        <p:spPr bwMode="auto">
          <a:xfrm>
            <a:off x="7772400" y="327660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1" name="Oval 619"/>
          <p:cNvSpPr>
            <a:spLocks noChangeArrowheads="1"/>
          </p:cNvSpPr>
          <p:nvPr/>
        </p:nvSpPr>
        <p:spPr bwMode="auto">
          <a:xfrm>
            <a:off x="7802563" y="359410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2" name="Oval 620"/>
          <p:cNvSpPr>
            <a:spLocks noChangeArrowheads="1"/>
          </p:cNvSpPr>
          <p:nvPr/>
        </p:nvSpPr>
        <p:spPr bwMode="auto">
          <a:xfrm>
            <a:off x="6937375" y="2693988"/>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3" name="Oval 621"/>
          <p:cNvSpPr>
            <a:spLocks noChangeArrowheads="1"/>
          </p:cNvSpPr>
          <p:nvPr/>
        </p:nvSpPr>
        <p:spPr bwMode="auto">
          <a:xfrm>
            <a:off x="6937375" y="2693988"/>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4" name="Oval 622"/>
          <p:cNvSpPr>
            <a:spLocks noChangeArrowheads="1"/>
          </p:cNvSpPr>
          <p:nvPr/>
        </p:nvSpPr>
        <p:spPr bwMode="auto">
          <a:xfrm>
            <a:off x="7148513" y="263525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5" name="Oval 623"/>
          <p:cNvSpPr>
            <a:spLocks noChangeArrowheads="1"/>
          </p:cNvSpPr>
          <p:nvPr/>
        </p:nvSpPr>
        <p:spPr bwMode="auto">
          <a:xfrm>
            <a:off x="7148513" y="263525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6" name="Oval 624"/>
          <p:cNvSpPr>
            <a:spLocks noChangeArrowheads="1"/>
          </p:cNvSpPr>
          <p:nvPr/>
        </p:nvSpPr>
        <p:spPr bwMode="auto">
          <a:xfrm>
            <a:off x="7615238" y="3021013"/>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7" name="Oval 625"/>
          <p:cNvSpPr>
            <a:spLocks noChangeArrowheads="1"/>
          </p:cNvSpPr>
          <p:nvPr/>
        </p:nvSpPr>
        <p:spPr bwMode="auto">
          <a:xfrm>
            <a:off x="7615238" y="3021013"/>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8" name="Oval 626"/>
          <p:cNvSpPr>
            <a:spLocks noChangeArrowheads="1"/>
          </p:cNvSpPr>
          <p:nvPr/>
        </p:nvSpPr>
        <p:spPr bwMode="auto">
          <a:xfrm>
            <a:off x="7391400" y="2667000"/>
            <a:ext cx="69850"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69" name="Oval 627"/>
          <p:cNvSpPr>
            <a:spLocks noChangeArrowheads="1"/>
          </p:cNvSpPr>
          <p:nvPr/>
        </p:nvSpPr>
        <p:spPr bwMode="auto">
          <a:xfrm>
            <a:off x="7720013" y="3032125"/>
            <a:ext cx="71437"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0" name="Oval 628"/>
          <p:cNvSpPr>
            <a:spLocks noChangeArrowheads="1"/>
          </p:cNvSpPr>
          <p:nvPr/>
        </p:nvSpPr>
        <p:spPr bwMode="auto">
          <a:xfrm>
            <a:off x="7720013" y="3032125"/>
            <a:ext cx="71437"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1" name="Oval 629"/>
          <p:cNvSpPr>
            <a:spLocks noChangeArrowheads="1"/>
          </p:cNvSpPr>
          <p:nvPr/>
        </p:nvSpPr>
        <p:spPr bwMode="auto">
          <a:xfrm>
            <a:off x="7346950" y="2740025"/>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2" name="Oval 630"/>
          <p:cNvSpPr>
            <a:spLocks noChangeArrowheads="1"/>
          </p:cNvSpPr>
          <p:nvPr/>
        </p:nvSpPr>
        <p:spPr bwMode="auto">
          <a:xfrm>
            <a:off x="7346950" y="2740025"/>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3" name="Oval 631"/>
          <p:cNvSpPr>
            <a:spLocks noChangeArrowheads="1"/>
          </p:cNvSpPr>
          <p:nvPr/>
        </p:nvSpPr>
        <p:spPr bwMode="auto">
          <a:xfrm>
            <a:off x="7591425" y="4446588"/>
            <a:ext cx="71438"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4" name="Oval 632"/>
          <p:cNvSpPr>
            <a:spLocks noChangeArrowheads="1"/>
          </p:cNvSpPr>
          <p:nvPr/>
        </p:nvSpPr>
        <p:spPr bwMode="auto">
          <a:xfrm>
            <a:off x="7591425" y="4446588"/>
            <a:ext cx="71438"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5" name="Oval 633"/>
          <p:cNvSpPr>
            <a:spLocks noChangeArrowheads="1"/>
          </p:cNvSpPr>
          <p:nvPr/>
        </p:nvSpPr>
        <p:spPr bwMode="auto">
          <a:xfrm>
            <a:off x="7346950" y="4365625"/>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6" name="Oval 634"/>
          <p:cNvSpPr>
            <a:spLocks noChangeArrowheads="1"/>
          </p:cNvSpPr>
          <p:nvPr/>
        </p:nvSpPr>
        <p:spPr bwMode="auto">
          <a:xfrm>
            <a:off x="7346950" y="4365625"/>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7" name="Oval 635"/>
          <p:cNvSpPr>
            <a:spLocks noChangeArrowheads="1"/>
          </p:cNvSpPr>
          <p:nvPr/>
        </p:nvSpPr>
        <p:spPr bwMode="auto">
          <a:xfrm>
            <a:off x="7334250" y="4422775"/>
            <a:ext cx="71438"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8" name="Oval 636"/>
          <p:cNvSpPr>
            <a:spLocks noChangeArrowheads="1"/>
          </p:cNvSpPr>
          <p:nvPr/>
        </p:nvSpPr>
        <p:spPr bwMode="auto">
          <a:xfrm>
            <a:off x="7334250" y="4422775"/>
            <a:ext cx="71438"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79" name="Oval 637"/>
          <p:cNvSpPr>
            <a:spLocks noChangeArrowheads="1"/>
          </p:cNvSpPr>
          <p:nvPr/>
        </p:nvSpPr>
        <p:spPr bwMode="auto">
          <a:xfrm>
            <a:off x="6832600" y="3243263"/>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0" name="Oval 638"/>
          <p:cNvSpPr>
            <a:spLocks noChangeArrowheads="1"/>
          </p:cNvSpPr>
          <p:nvPr/>
        </p:nvSpPr>
        <p:spPr bwMode="auto">
          <a:xfrm>
            <a:off x="6832600" y="3243263"/>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1" name="Oval 639"/>
          <p:cNvSpPr>
            <a:spLocks noChangeArrowheads="1"/>
          </p:cNvSpPr>
          <p:nvPr/>
        </p:nvSpPr>
        <p:spPr bwMode="auto">
          <a:xfrm>
            <a:off x="6858000" y="33528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2" name="Oval 640"/>
          <p:cNvSpPr>
            <a:spLocks noChangeArrowheads="1"/>
          </p:cNvSpPr>
          <p:nvPr/>
        </p:nvSpPr>
        <p:spPr bwMode="auto">
          <a:xfrm>
            <a:off x="6858000" y="335280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3" name="Oval 641"/>
          <p:cNvSpPr>
            <a:spLocks noChangeArrowheads="1"/>
          </p:cNvSpPr>
          <p:nvPr/>
        </p:nvSpPr>
        <p:spPr bwMode="auto">
          <a:xfrm>
            <a:off x="6446838" y="3640138"/>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4" name="Oval 642"/>
          <p:cNvSpPr>
            <a:spLocks noChangeArrowheads="1"/>
          </p:cNvSpPr>
          <p:nvPr/>
        </p:nvSpPr>
        <p:spPr bwMode="auto">
          <a:xfrm>
            <a:off x="6446838" y="3640138"/>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5" name="Oval 643"/>
          <p:cNvSpPr>
            <a:spLocks noChangeArrowheads="1"/>
          </p:cNvSpPr>
          <p:nvPr/>
        </p:nvSpPr>
        <p:spPr bwMode="auto">
          <a:xfrm>
            <a:off x="6494463" y="3546475"/>
            <a:ext cx="68262"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6" name="Oval 644"/>
          <p:cNvSpPr>
            <a:spLocks noChangeArrowheads="1"/>
          </p:cNvSpPr>
          <p:nvPr/>
        </p:nvSpPr>
        <p:spPr bwMode="auto">
          <a:xfrm>
            <a:off x="6494463" y="3546475"/>
            <a:ext cx="68262"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7" name="Oval 645"/>
          <p:cNvSpPr>
            <a:spLocks noChangeArrowheads="1"/>
          </p:cNvSpPr>
          <p:nvPr/>
        </p:nvSpPr>
        <p:spPr bwMode="auto">
          <a:xfrm>
            <a:off x="6634163" y="3465513"/>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8" name="Oval 646"/>
          <p:cNvSpPr>
            <a:spLocks noChangeArrowheads="1"/>
          </p:cNvSpPr>
          <p:nvPr/>
        </p:nvSpPr>
        <p:spPr bwMode="auto">
          <a:xfrm>
            <a:off x="6634163" y="3465513"/>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89" name="Oval 647"/>
          <p:cNvSpPr>
            <a:spLocks noChangeArrowheads="1"/>
          </p:cNvSpPr>
          <p:nvPr/>
        </p:nvSpPr>
        <p:spPr bwMode="auto">
          <a:xfrm>
            <a:off x="6832600" y="3348038"/>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0" name="Oval 648"/>
          <p:cNvSpPr>
            <a:spLocks noChangeArrowheads="1"/>
          </p:cNvSpPr>
          <p:nvPr/>
        </p:nvSpPr>
        <p:spPr bwMode="auto">
          <a:xfrm>
            <a:off x="6832600" y="3348038"/>
            <a:ext cx="69850" cy="69850"/>
          </a:xfrm>
          <a:prstGeom prst="ellipse">
            <a:avLst/>
          </a:prstGeom>
          <a:solidFill>
            <a:srgbClr val="FFCC99"/>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1" name="Oval 649"/>
          <p:cNvSpPr>
            <a:spLocks noChangeArrowheads="1"/>
          </p:cNvSpPr>
          <p:nvPr/>
        </p:nvSpPr>
        <p:spPr bwMode="auto">
          <a:xfrm>
            <a:off x="6858000" y="3276600"/>
            <a:ext cx="69850" cy="69850"/>
          </a:xfrm>
          <a:prstGeom prst="ellipse">
            <a:avLst/>
          </a:prstGeom>
          <a:solidFill>
            <a:srgbClr val="FFCC99"/>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2" name="Oval 650"/>
          <p:cNvSpPr>
            <a:spLocks noChangeArrowheads="1"/>
          </p:cNvSpPr>
          <p:nvPr/>
        </p:nvSpPr>
        <p:spPr bwMode="auto">
          <a:xfrm>
            <a:off x="6858000" y="3276600"/>
            <a:ext cx="69850" cy="69850"/>
          </a:xfrm>
          <a:prstGeom prst="ellipse">
            <a:avLst/>
          </a:prstGeom>
          <a:solidFill>
            <a:schemeClr val="tx1"/>
          </a:solidFill>
          <a:ln w="8001" cap="rnd">
            <a:solidFill>
              <a:srgbClr val="E6E6E6"/>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3" name="Oval 651"/>
          <p:cNvSpPr>
            <a:spLocks noChangeArrowheads="1"/>
          </p:cNvSpPr>
          <p:nvPr/>
        </p:nvSpPr>
        <p:spPr bwMode="auto">
          <a:xfrm>
            <a:off x="6540500" y="3232150"/>
            <a:ext cx="69850" cy="68263"/>
          </a:xfrm>
          <a:prstGeom prst="ellipse">
            <a:avLst/>
          </a:prstGeom>
          <a:solidFill>
            <a:srgbClr val="FFCC99"/>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4" name="Oval 652"/>
          <p:cNvSpPr>
            <a:spLocks noChangeArrowheads="1"/>
          </p:cNvSpPr>
          <p:nvPr/>
        </p:nvSpPr>
        <p:spPr bwMode="auto">
          <a:xfrm>
            <a:off x="6540500" y="3232150"/>
            <a:ext cx="69850" cy="682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5" name="Oval 653"/>
          <p:cNvSpPr>
            <a:spLocks noChangeArrowheads="1"/>
          </p:cNvSpPr>
          <p:nvPr/>
        </p:nvSpPr>
        <p:spPr bwMode="auto">
          <a:xfrm>
            <a:off x="4554538" y="4422775"/>
            <a:ext cx="69850"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6" name="Oval 654"/>
          <p:cNvSpPr>
            <a:spLocks noChangeArrowheads="1"/>
          </p:cNvSpPr>
          <p:nvPr/>
        </p:nvSpPr>
        <p:spPr bwMode="auto">
          <a:xfrm>
            <a:off x="4554538" y="4422775"/>
            <a:ext cx="69850"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7" name="Oval 655"/>
          <p:cNvSpPr>
            <a:spLocks noChangeArrowheads="1"/>
          </p:cNvSpPr>
          <p:nvPr/>
        </p:nvSpPr>
        <p:spPr bwMode="auto">
          <a:xfrm>
            <a:off x="7315200" y="31242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8" name="Oval 657"/>
          <p:cNvSpPr>
            <a:spLocks noChangeArrowheads="1"/>
          </p:cNvSpPr>
          <p:nvPr/>
        </p:nvSpPr>
        <p:spPr bwMode="auto">
          <a:xfrm>
            <a:off x="7315200" y="3200400"/>
            <a:ext cx="69850"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799" name="Oval 658"/>
          <p:cNvSpPr>
            <a:spLocks noChangeArrowheads="1"/>
          </p:cNvSpPr>
          <p:nvPr/>
        </p:nvSpPr>
        <p:spPr bwMode="auto">
          <a:xfrm>
            <a:off x="7315200" y="3200400"/>
            <a:ext cx="69850"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0" name="Oval 659"/>
          <p:cNvSpPr>
            <a:spLocks noChangeArrowheads="1"/>
          </p:cNvSpPr>
          <p:nvPr/>
        </p:nvSpPr>
        <p:spPr bwMode="auto">
          <a:xfrm>
            <a:off x="7543800" y="32004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1" name="Oval 660"/>
          <p:cNvSpPr>
            <a:spLocks noChangeArrowheads="1"/>
          </p:cNvSpPr>
          <p:nvPr/>
        </p:nvSpPr>
        <p:spPr bwMode="auto">
          <a:xfrm>
            <a:off x="7543800" y="3124200"/>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2" name="Oval 661"/>
          <p:cNvSpPr>
            <a:spLocks noChangeArrowheads="1"/>
          </p:cNvSpPr>
          <p:nvPr/>
        </p:nvSpPr>
        <p:spPr bwMode="auto">
          <a:xfrm>
            <a:off x="7580313" y="3360738"/>
            <a:ext cx="69850" cy="68262"/>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3" name="Oval 662"/>
          <p:cNvSpPr>
            <a:spLocks noChangeArrowheads="1"/>
          </p:cNvSpPr>
          <p:nvPr/>
        </p:nvSpPr>
        <p:spPr bwMode="auto">
          <a:xfrm>
            <a:off x="7010400" y="31242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4" name="Oval 663"/>
          <p:cNvSpPr>
            <a:spLocks noChangeArrowheads="1"/>
          </p:cNvSpPr>
          <p:nvPr/>
        </p:nvSpPr>
        <p:spPr bwMode="auto">
          <a:xfrm>
            <a:off x="7135813" y="3476625"/>
            <a:ext cx="69850" cy="69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5" name="Oval 664"/>
          <p:cNvSpPr>
            <a:spLocks noChangeArrowheads="1"/>
          </p:cNvSpPr>
          <p:nvPr/>
        </p:nvSpPr>
        <p:spPr bwMode="auto">
          <a:xfrm>
            <a:off x="7042150" y="4786313"/>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6" name="Oval 665"/>
          <p:cNvSpPr>
            <a:spLocks noChangeArrowheads="1"/>
          </p:cNvSpPr>
          <p:nvPr/>
        </p:nvSpPr>
        <p:spPr bwMode="auto">
          <a:xfrm>
            <a:off x="7042150" y="4786313"/>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7" name="Oval 666"/>
          <p:cNvSpPr>
            <a:spLocks noChangeArrowheads="1"/>
          </p:cNvSpPr>
          <p:nvPr/>
        </p:nvSpPr>
        <p:spPr bwMode="auto">
          <a:xfrm>
            <a:off x="6856413" y="4540250"/>
            <a:ext cx="69850" cy="69850"/>
          </a:xfrm>
          <a:prstGeom prst="ellipse">
            <a:avLst/>
          </a:prstGeom>
          <a:solidFill>
            <a:srgbClr val="CC99FF"/>
          </a:solidFill>
          <a:ln w="0">
            <a:solidFill>
              <a:srgbClr val="CC99FF"/>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8" name="Oval 667"/>
          <p:cNvSpPr>
            <a:spLocks noChangeArrowheads="1"/>
          </p:cNvSpPr>
          <p:nvPr/>
        </p:nvSpPr>
        <p:spPr bwMode="auto">
          <a:xfrm>
            <a:off x="6858000" y="4572000"/>
            <a:ext cx="69850" cy="69850"/>
          </a:xfrm>
          <a:prstGeom prst="ellipse">
            <a:avLst/>
          </a:prstGeom>
          <a:solidFill>
            <a:srgbClr val="CC99FF"/>
          </a:solidFill>
          <a:ln w="8001" cap="rnd">
            <a:solidFill>
              <a:srgbClr val="CC99FF"/>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09" name="Oval 668"/>
          <p:cNvSpPr>
            <a:spLocks noChangeArrowheads="1"/>
          </p:cNvSpPr>
          <p:nvPr/>
        </p:nvSpPr>
        <p:spPr bwMode="auto">
          <a:xfrm>
            <a:off x="5181600" y="3810000"/>
            <a:ext cx="71438"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0" name="Oval 669"/>
          <p:cNvSpPr>
            <a:spLocks noChangeArrowheads="1"/>
          </p:cNvSpPr>
          <p:nvPr/>
        </p:nvSpPr>
        <p:spPr bwMode="auto">
          <a:xfrm>
            <a:off x="6172200" y="4267200"/>
            <a:ext cx="71438" cy="69850"/>
          </a:xfrm>
          <a:prstGeom prst="ellipse">
            <a:avLst/>
          </a:prstGeom>
          <a:solidFill>
            <a:srgbClr val="CC99FF"/>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1" name="Oval 670"/>
          <p:cNvSpPr>
            <a:spLocks noChangeArrowheads="1"/>
          </p:cNvSpPr>
          <p:nvPr/>
        </p:nvSpPr>
        <p:spPr bwMode="auto">
          <a:xfrm>
            <a:off x="5768975" y="4422775"/>
            <a:ext cx="69850"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2" name="Oval 671"/>
          <p:cNvSpPr>
            <a:spLocks noChangeArrowheads="1"/>
          </p:cNvSpPr>
          <p:nvPr/>
        </p:nvSpPr>
        <p:spPr bwMode="auto">
          <a:xfrm>
            <a:off x="5768975" y="4422775"/>
            <a:ext cx="69850" cy="71438"/>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3" name="Oval 672"/>
          <p:cNvSpPr>
            <a:spLocks noChangeArrowheads="1"/>
          </p:cNvSpPr>
          <p:nvPr/>
        </p:nvSpPr>
        <p:spPr bwMode="auto">
          <a:xfrm>
            <a:off x="6751638" y="4259263"/>
            <a:ext cx="68262"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4" name="Oval 673"/>
          <p:cNvSpPr>
            <a:spLocks noChangeArrowheads="1"/>
          </p:cNvSpPr>
          <p:nvPr/>
        </p:nvSpPr>
        <p:spPr bwMode="auto">
          <a:xfrm>
            <a:off x="6751638" y="4259263"/>
            <a:ext cx="68262"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5" name="Oval 674"/>
          <p:cNvSpPr>
            <a:spLocks noChangeArrowheads="1"/>
          </p:cNvSpPr>
          <p:nvPr/>
        </p:nvSpPr>
        <p:spPr bwMode="auto">
          <a:xfrm>
            <a:off x="4683125" y="5159375"/>
            <a:ext cx="68263"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6" name="Oval 675"/>
          <p:cNvSpPr>
            <a:spLocks noChangeArrowheads="1"/>
          </p:cNvSpPr>
          <p:nvPr/>
        </p:nvSpPr>
        <p:spPr bwMode="auto">
          <a:xfrm>
            <a:off x="4683125" y="5159375"/>
            <a:ext cx="68263"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7" name="Oval 676"/>
          <p:cNvSpPr>
            <a:spLocks noChangeArrowheads="1"/>
          </p:cNvSpPr>
          <p:nvPr/>
        </p:nvSpPr>
        <p:spPr bwMode="auto">
          <a:xfrm>
            <a:off x="4862513" y="5405438"/>
            <a:ext cx="71437" cy="69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8" name="Oval 677"/>
          <p:cNvSpPr>
            <a:spLocks noChangeArrowheads="1"/>
          </p:cNvSpPr>
          <p:nvPr/>
        </p:nvSpPr>
        <p:spPr bwMode="auto">
          <a:xfrm>
            <a:off x="4648200" y="5334000"/>
            <a:ext cx="71438" cy="69850"/>
          </a:xfrm>
          <a:prstGeom prst="ellipse">
            <a:avLst/>
          </a:prstGeom>
          <a:solidFill>
            <a:schemeClr val="tx1"/>
          </a:solidFill>
          <a:ln w="8001" cap="rnd">
            <a:solidFill>
              <a:schemeClr val="tx1"/>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19" name="Oval 678"/>
          <p:cNvSpPr>
            <a:spLocks noChangeArrowheads="1"/>
          </p:cNvSpPr>
          <p:nvPr/>
        </p:nvSpPr>
        <p:spPr bwMode="auto">
          <a:xfrm>
            <a:off x="4846638" y="5510213"/>
            <a:ext cx="68262" cy="69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0" name="Oval 679"/>
          <p:cNvSpPr>
            <a:spLocks noChangeArrowheads="1"/>
          </p:cNvSpPr>
          <p:nvPr/>
        </p:nvSpPr>
        <p:spPr bwMode="auto">
          <a:xfrm>
            <a:off x="4846638" y="5510213"/>
            <a:ext cx="68262"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1" name="Oval 680"/>
          <p:cNvSpPr>
            <a:spLocks noChangeArrowheads="1"/>
          </p:cNvSpPr>
          <p:nvPr/>
        </p:nvSpPr>
        <p:spPr bwMode="auto">
          <a:xfrm>
            <a:off x="2379663" y="3465513"/>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2" name="Oval 681"/>
          <p:cNvSpPr>
            <a:spLocks noChangeArrowheads="1"/>
          </p:cNvSpPr>
          <p:nvPr/>
        </p:nvSpPr>
        <p:spPr bwMode="auto">
          <a:xfrm>
            <a:off x="2379663" y="3465513"/>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3" name="Oval 682"/>
          <p:cNvSpPr>
            <a:spLocks noChangeArrowheads="1"/>
          </p:cNvSpPr>
          <p:nvPr/>
        </p:nvSpPr>
        <p:spPr bwMode="auto">
          <a:xfrm>
            <a:off x="7462838" y="3932238"/>
            <a:ext cx="71437" cy="71437"/>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4" name="Oval 683"/>
          <p:cNvSpPr>
            <a:spLocks noChangeArrowheads="1"/>
          </p:cNvSpPr>
          <p:nvPr/>
        </p:nvSpPr>
        <p:spPr bwMode="auto">
          <a:xfrm>
            <a:off x="7462838" y="3932238"/>
            <a:ext cx="71437" cy="71437"/>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5" name="Oval 684"/>
          <p:cNvSpPr>
            <a:spLocks noChangeArrowheads="1"/>
          </p:cNvSpPr>
          <p:nvPr/>
        </p:nvSpPr>
        <p:spPr bwMode="auto">
          <a:xfrm>
            <a:off x="7010400" y="36576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6" name="Oval 685"/>
          <p:cNvSpPr>
            <a:spLocks noChangeArrowheads="1"/>
          </p:cNvSpPr>
          <p:nvPr/>
        </p:nvSpPr>
        <p:spPr bwMode="auto">
          <a:xfrm>
            <a:off x="6902450" y="3851275"/>
            <a:ext cx="69850" cy="69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7" name="Oval 686"/>
          <p:cNvSpPr>
            <a:spLocks noChangeArrowheads="1"/>
          </p:cNvSpPr>
          <p:nvPr/>
        </p:nvSpPr>
        <p:spPr bwMode="auto">
          <a:xfrm>
            <a:off x="6808788" y="3838575"/>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8" name="Oval 687"/>
          <p:cNvSpPr>
            <a:spLocks noChangeArrowheads="1"/>
          </p:cNvSpPr>
          <p:nvPr/>
        </p:nvSpPr>
        <p:spPr bwMode="auto">
          <a:xfrm>
            <a:off x="6808788" y="3838575"/>
            <a:ext cx="69850"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29" name="Oval 688"/>
          <p:cNvSpPr>
            <a:spLocks noChangeArrowheads="1"/>
          </p:cNvSpPr>
          <p:nvPr/>
        </p:nvSpPr>
        <p:spPr bwMode="auto">
          <a:xfrm>
            <a:off x="5616575" y="2681288"/>
            <a:ext cx="69850" cy="71437"/>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30" name="Oval 689"/>
          <p:cNvSpPr>
            <a:spLocks noChangeArrowheads="1"/>
          </p:cNvSpPr>
          <p:nvPr/>
        </p:nvSpPr>
        <p:spPr bwMode="auto">
          <a:xfrm>
            <a:off x="5616575" y="2681288"/>
            <a:ext cx="69850" cy="71437"/>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31" name="Oval 690"/>
          <p:cNvSpPr>
            <a:spLocks noChangeArrowheads="1"/>
          </p:cNvSpPr>
          <p:nvPr/>
        </p:nvSpPr>
        <p:spPr bwMode="auto">
          <a:xfrm>
            <a:off x="5908675" y="2962275"/>
            <a:ext cx="71438"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32" name="Oval 691"/>
          <p:cNvSpPr>
            <a:spLocks noChangeArrowheads="1"/>
          </p:cNvSpPr>
          <p:nvPr/>
        </p:nvSpPr>
        <p:spPr bwMode="auto">
          <a:xfrm>
            <a:off x="5908675" y="2962275"/>
            <a:ext cx="71438" cy="69850"/>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33" name="Freeform 692"/>
          <p:cNvSpPr>
            <a:spLocks noEditPoints="1"/>
          </p:cNvSpPr>
          <p:nvPr/>
        </p:nvSpPr>
        <p:spPr bwMode="auto">
          <a:xfrm>
            <a:off x="588963" y="4333875"/>
            <a:ext cx="2143125" cy="1752600"/>
          </a:xfrm>
          <a:custGeom>
            <a:avLst/>
            <a:gdLst>
              <a:gd name="T0" fmla="*/ 2147483647 w 1350"/>
              <a:gd name="T1" fmla="*/ 2147483647 h 1104"/>
              <a:gd name="T2" fmla="*/ 2147483647 w 1350"/>
              <a:gd name="T3" fmla="*/ 2147483647 h 1104"/>
              <a:gd name="T4" fmla="*/ 2147483647 w 1350"/>
              <a:gd name="T5" fmla="*/ 2147483647 h 1104"/>
              <a:gd name="T6" fmla="*/ 2147483647 w 1350"/>
              <a:gd name="T7" fmla="*/ 2147483647 h 1104"/>
              <a:gd name="T8" fmla="*/ 2147483647 w 1350"/>
              <a:gd name="T9" fmla="*/ 2147483647 h 1104"/>
              <a:gd name="T10" fmla="*/ 2147483647 w 1350"/>
              <a:gd name="T11" fmla="*/ 2147483647 h 1104"/>
              <a:gd name="T12" fmla="*/ 2147483647 w 1350"/>
              <a:gd name="T13" fmla="*/ 2147483647 h 1104"/>
              <a:gd name="T14" fmla="*/ 2147483647 w 1350"/>
              <a:gd name="T15" fmla="*/ 2147483647 h 1104"/>
              <a:gd name="T16" fmla="*/ 2147483647 w 1350"/>
              <a:gd name="T17" fmla="*/ 2147483647 h 1104"/>
              <a:gd name="T18" fmla="*/ 2147483647 w 1350"/>
              <a:gd name="T19" fmla="*/ 2147483647 h 1104"/>
              <a:gd name="T20" fmla="*/ 2147483647 w 1350"/>
              <a:gd name="T21" fmla="*/ 2147483647 h 1104"/>
              <a:gd name="T22" fmla="*/ 2147483647 w 1350"/>
              <a:gd name="T23" fmla="*/ 2147483647 h 1104"/>
              <a:gd name="T24" fmla="*/ 2147483647 w 1350"/>
              <a:gd name="T25" fmla="*/ 2147483647 h 1104"/>
              <a:gd name="T26" fmla="*/ 2147483647 w 1350"/>
              <a:gd name="T27" fmla="*/ 2147483647 h 1104"/>
              <a:gd name="T28" fmla="*/ 2147483647 w 1350"/>
              <a:gd name="T29" fmla="*/ 2147483647 h 1104"/>
              <a:gd name="T30" fmla="*/ 2147483647 w 1350"/>
              <a:gd name="T31" fmla="*/ 2147483647 h 1104"/>
              <a:gd name="T32" fmla="*/ 2147483647 w 1350"/>
              <a:gd name="T33" fmla="*/ 2147483647 h 1104"/>
              <a:gd name="T34" fmla="*/ 2147483647 w 1350"/>
              <a:gd name="T35" fmla="*/ 2147483647 h 1104"/>
              <a:gd name="T36" fmla="*/ 2147483647 w 1350"/>
              <a:gd name="T37" fmla="*/ 2147483647 h 1104"/>
              <a:gd name="T38" fmla="*/ 2147483647 w 1350"/>
              <a:gd name="T39" fmla="*/ 2147483647 h 1104"/>
              <a:gd name="T40" fmla="*/ 2147483647 w 1350"/>
              <a:gd name="T41" fmla="*/ 2147483647 h 1104"/>
              <a:gd name="T42" fmla="*/ 2147483647 w 1350"/>
              <a:gd name="T43" fmla="*/ 2147483647 h 1104"/>
              <a:gd name="T44" fmla="*/ 2147483647 w 1350"/>
              <a:gd name="T45" fmla="*/ 2147483647 h 1104"/>
              <a:gd name="T46" fmla="*/ 2147483647 w 1350"/>
              <a:gd name="T47" fmla="*/ 2147483647 h 1104"/>
              <a:gd name="T48" fmla="*/ 2147483647 w 1350"/>
              <a:gd name="T49" fmla="*/ 2147483647 h 1104"/>
              <a:gd name="T50" fmla="*/ 2147483647 w 1350"/>
              <a:gd name="T51" fmla="*/ 2147483647 h 1104"/>
              <a:gd name="T52" fmla="*/ 2147483647 w 1350"/>
              <a:gd name="T53" fmla="*/ 2147483647 h 1104"/>
              <a:gd name="T54" fmla="*/ 2147483647 w 1350"/>
              <a:gd name="T55" fmla="*/ 2147483647 h 1104"/>
              <a:gd name="T56" fmla="*/ 2147483647 w 1350"/>
              <a:gd name="T57" fmla="*/ 2147483647 h 1104"/>
              <a:gd name="T58" fmla="*/ 2147483647 w 1350"/>
              <a:gd name="T59" fmla="*/ 2147483647 h 1104"/>
              <a:gd name="T60" fmla="*/ 2147483647 w 1350"/>
              <a:gd name="T61" fmla="*/ 2147483647 h 1104"/>
              <a:gd name="T62" fmla="*/ 2147483647 w 1350"/>
              <a:gd name="T63" fmla="*/ 2147483647 h 1104"/>
              <a:gd name="T64" fmla="*/ 2147483647 w 1350"/>
              <a:gd name="T65" fmla="*/ 2147483647 h 1104"/>
              <a:gd name="T66" fmla="*/ 2147483647 w 1350"/>
              <a:gd name="T67" fmla="*/ 2147483647 h 1104"/>
              <a:gd name="T68" fmla="*/ 2147483647 w 1350"/>
              <a:gd name="T69" fmla="*/ 2147483647 h 1104"/>
              <a:gd name="T70" fmla="*/ 2147483647 w 1350"/>
              <a:gd name="T71" fmla="*/ 2147483647 h 1104"/>
              <a:gd name="T72" fmla="*/ 2147483647 w 1350"/>
              <a:gd name="T73" fmla="*/ 2147483647 h 1104"/>
              <a:gd name="T74" fmla="*/ 2147483647 w 1350"/>
              <a:gd name="T75" fmla="*/ 2147483647 h 1104"/>
              <a:gd name="T76" fmla="*/ 2147483647 w 1350"/>
              <a:gd name="T77" fmla="*/ 2147483647 h 1104"/>
              <a:gd name="T78" fmla="*/ 2147483647 w 1350"/>
              <a:gd name="T79" fmla="*/ 2147483647 h 1104"/>
              <a:gd name="T80" fmla="*/ 2147483647 w 1350"/>
              <a:gd name="T81" fmla="*/ 2147483647 h 1104"/>
              <a:gd name="T82" fmla="*/ 2147483647 w 1350"/>
              <a:gd name="T83" fmla="*/ 2147483647 h 1104"/>
              <a:gd name="T84" fmla="*/ 2147483647 w 1350"/>
              <a:gd name="T85" fmla="*/ 2147483647 h 1104"/>
              <a:gd name="T86" fmla="*/ 2147483647 w 1350"/>
              <a:gd name="T87" fmla="*/ 2147483647 h 1104"/>
              <a:gd name="T88" fmla="*/ 2147483647 w 1350"/>
              <a:gd name="T89" fmla="*/ 2147483647 h 1104"/>
              <a:gd name="T90" fmla="*/ 2147483647 w 1350"/>
              <a:gd name="T91" fmla="*/ 2147483647 h 1104"/>
              <a:gd name="T92" fmla="*/ 2147483647 w 1350"/>
              <a:gd name="T93" fmla="*/ 2147483647 h 1104"/>
              <a:gd name="T94" fmla="*/ 2147483647 w 1350"/>
              <a:gd name="T95" fmla="*/ 2147483647 h 1104"/>
              <a:gd name="T96" fmla="*/ 2147483647 w 1350"/>
              <a:gd name="T97" fmla="*/ 2147483647 h 1104"/>
              <a:gd name="T98" fmla="*/ 2147483647 w 1350"/>
              <a:gd name="T99" fmla="*/ 2147483647 h 1104"/>
              <a:gd name="T100" fmla="*/ 2147483647 w 1350"/>
              <a:gd name="T101" fmla="*/ 2147483647 h 1104"/>
              <a:gd name="T102" fmla="*/ 2147483647 w 1350"/>
              <a:gd name="T103" fmla="*/ 2147483647 h 1104"/>
              <a:gd name="T104" fmla="*/ 2147483647 w 1350"/>
              <a:gd name="T105" fmla="*/ 2147483647 h 1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50" h="1104">
                <a:moveTo>
                  <a:pt x="1300" y="1104"/>
                </a:moveTo>
                <a:lnTo>
                  <a:pt x="1299" y="1101"/>
                </a:lnTo>
                <a:lnTo>
                  <a:pt x="1298" y="1098"/>
                </a:lnTo>
                <a:lnTo>
                  <a:pt x="1295" y="1097"/>
                </a:lnTo>
                <a:lnTo>
                  <a:pt x="1293" y="1093"/>
                </a:lnTo>
                <a:lnTo>
                  <a:pt x="1289" y="1091"/>
                </a:lnTo>
                <a:lnTo>
                  <a:pt x="1286" y="1084"/>
                </a:lnTo>
                <a:lnTo>
                  <a:pt x="1286" y="1076"/>
                </a:lnTo>
                <a:lnTo>
                  <a:pt x="1287" y="1070"/>
                </a:lnTo>
                <a:lnTo>
                  <a:pt x="1288" y="1056"/>
                </a:lnTo>
                <a:lnTo>
                  <a:pt x="1286" y="1044"/>
                </a:lnTo>
                <a:lnTo>
                  <a:pt x="1286" y="1040"/>
                </a:lnTo>
                <a:lnTo>
                  <a:pt x="1284" y="1038"/>
                </a:lnTo>
                <a:lnTo>
                  <a:pt x="1282" y="1022"/>
                </a:lnTo>
                <a:lnTo>
                  <a:pt x="1280" y="1020"/>
                </a:lnTo>
                <a:lnTo>
                  <a:pt x="1280" y="1017"/>
                </a:lnTo>
                <a:lnTo>
                  <a:pt x="1278" y="1011"/>
                </a:lnTo>
                <a:lnTo>
                  <a:pt x="1279" y="1005"/>
                </a:lnTo>
                <a:lnTo>
                  <a:pt x="1283" y="997"/>
                </a:lnTo>
                <a:lnTo>
                  <a:pt x="1286" y="996"/>
                </a:lnTo>
                <a:lnTo>
                  <a:pt x="1286" y="994"/>
                </a:lnTo>
                <a:lnTo>
                  <a:pt x="1288" y="989"/>
                </a:lnTo>
                <a:lnTo>
                  <a:pt x="1288" y="987"/>
                </a:lnTo>
                <a:lnTo>
                  <a:pt x="1291" y="982"/>
                </a:lnTo>
                <a:lnTo>
                  <a:pt x="1292" y="976"/>
                </a:lnTo>
                <a:lnTo>
                  <a:pt x="1288" y="968"/>
                </a:lnTo>
                <a:lnTo>
                  <a:pt x="1287" y="957"/>
                </a:lnTo>
                <a:lnTo>
                  <a:pt x="1288" y="950"/>
                </a:lnTo>
                <a:lnTo>
                  <a:pt x="1292" y="950"/>
                </a:lnTo>
                <a:lnTo>
                  <a:pt x="1295" y="952"/>
                </a:lnTo>
                <a:lnTo>
                  <a:pt x="1297" y="955"/>
                </a:lnTo>
                <a:lnTo>
                  <a:pt x="1297" y="956"/>
                </a:lnTo>
                <a:lnTo>
                  <a:pt x="1304" y="966"/>
                </a:lnTo>
                <a:lnTo>
                  <a:pt x="1307" y="965"/>
                </a:lnTo>
                <a:lnTo>
                  <a:pt x="1313" y="969"/>
                </a:lnTo>
                <a:lnTo>
                  <a:pt x="1323" y="978"/>
                </a:lnTo>
                <a:lnTo>
                  <a:pt x="1327" y="983"/>
                </a:lnTo>
                <a:lnTo>
                  <a:pt x="1334" y="997"/>
                </a:lnTo>
                <a:lnTo>
                  <a:pt x="1334" y="1011"/>
                </a:lnTo>
                <a:lnTo>
                  <a:pt x="1339" y="1010"/>
                </a:lnTo>
                <a:lnTo>
                  <a:pt x="1340" y="1016"/>
                </a:lnTo>
                <a:lnTo>
                  <a:pt x="1340" y="1022"/>
                </a:lnTo>
                <a:lnTo>
                  <a:pt x="1342" y="1023"/>
                </a:lnTo>
                <a:lnTo>
                  <a:pt x="1342" y="1025"/>
                </a:lnTo>
                <a:lnTo>
                  <a:pt x="1344" y="1029"/>
                </a:lnTo>
                <a:lnTo>
                  <a:pt x="1349" y="1033"/>
                </a:lnTo>
                <a:lnTo>
                  <a:pt x="1350" y="1035"/>
                </a:lnTo>
                <a:lnTo>
                  <a:pt x="1349" y="1039"/>
                </a:lnTo>
                <a:lnTo>
                  <a:pt x="1347" y="1043"/>
                </a:lnTo>
                <a:lnTo>
                  <a:pt x="1339" y="1055"/>
                </a:lnTo>
                <a:lnTo>
                  <a:pt x="1329" y="1064"/>
                </a:lnTo>
                <a:lnTo>
                  <a:pt x="1326" y="1065"/>
                </a:lnTo>
                <a:lnTo>
                  <a:pt x="1324" y="1064"/>
                </a:lnTo>
                <a:lnTo>
                  <a:pt x="1322" y="1064"/>
                </a:lnTo>
                <a:lnTo>
                  <a:pt x="1319" y="1067"/>
                </a:lnTo>
                <a:lnTo>
                  <a:pt x="1318" y="1070"/>
                </a:lnTo>
                <a:lnTo>
                  <a:pt x="1315" y="1073"/>
                </a:lnTo>
                <a:lnTo>
                  <a:pt x="1313" y="1077"/>
                </a:lnTo>
                <a:lnTo>
                  <a:pt x="1310" y="1079"/>
                </a:lnTo>
                <a:lnTo>
                  <a:pt x="1307" y="1085"/>
                </a:lnTo>
                <a:lnTo>
                  <a:pt x="1307" y="1089"/>
                </a:lnTo>
                <a:lnTo>
                  <a:pt x="1304" y="1097"/>
                </a:lnTo>
                <a:lnTo>
                  <a:pt x="1301" y="1103"/>
                </a:lnTo>
                <a:lnTo>
                  <a:pt x="1300" y="1104"/>
                </a:lnTo>
                <a:close/>
                <a:moveTo>
                  <a:pt x="1260" y="914"/>
                </a:moveTo>
                <a:lnTo>
                  <a:pt x="1258" y="913"/>
                </a:lnTo>
                <a:lnTo>
                  <a:pt x="1258" y="911"/>
                </a:lnTo>
                <a:lnTo>
                  <a:pt x="1256" y="911"/>
                </a:lnTo>
                <a:lnTo>
                  <a:pt x="1256" y="907"/>
                </a:lnTo>
                <a:lnTo>
                  <a:pt x="1256" y="900"/>
                </a:lnTo>
                <a:lnTo>
                  <a:pt x="1255" y="890"/>
                </a:lnTo>
                <a:lnTo>
                  <a:pt x="1253" y="888"/>
                </a:lnTo>
                <a:lnTo>
                  <a:pt x="1251" y="891"/>
                </a:lnTo>
                <a:lnTo>
                  <a:pt x="1246" y="887"/>
                </a:lnTo>
                <a:lnTo>
                  <a:pt x="1243" y="880"/>
                </a:lnTo>
                <a:lnTo>
                  <a:pt x="1241" y="873"/>
                </a:lnTo>
                <a:lnTo>
                  <a:pt x="1243" y="864"/>
                </a:lnTo>
                <a:lnTo>
                  <a:pt x="1245" y="863"/>
                </a:lnTo>
                <a:lnTo>
                  <a:pt x="1245" y="862"/>
                </a:lnTo>
                <a:lnTo>
                  <a:pt x="1248" y="861"/>
                </a:lnTo>
                <a:lnTo>
                  <a:pt x="1249" y="864"/>
                </a:lnTo>
                <a:lnTo>
                  <a:pt x="1251" y="867"/>
                </a:lnTo>
                <a:lnTo>
                  <a:pt x="1251" y="869"/>
                </a:lnTo>
                <a:lnTo>
                  <a:pt x="1255" y="877"/>
                </a:lnTo>
                <a:lnTo>
                  <a:pt x="1259" y="875"/>
                </a:lnTo>
                <a:lnTo>
                  <a:pt x="1263" y="871"/>
                </a:lnTo>
                <a:lnTo>
                  <a:pt x="1268" y="873"/>
                </a:lnTo>
                <a:lnTo>
                  <a:pt x="1272" y="881"/>
                </a:lnTo>
                <a:lnTo>
                  <a:pt x="1274" y="881"/>
                </a:lnTo>
                <a:lnTo>
                  <a:pt x="1275" y="885"/>
                </a:lnTo>
                <a:lnTo>
                  <a:pt x="1277" y="885"/>
                </a:lnTo>
                <a:lnTo>
                  <a:pt x="1281" y="889"/>
                </a:lnTo>
                <a:lnTo>
                  <a:pt x="1283" y="891"/>
                </a:lnTo>
                <a:lnTo>
                  <a:pt x="1282" y="898"/>
                </a:lnTo>
                <a:lnTo>
                  <a:pt x="1279" y="905"/>
                </a:lnTo>
                <a:lnTo>
                  <a:pt x="1277" y="905"/>
                </a:lnTo>
                <a:lnTo>
                  <a:pt x="1274" y="909"/>
                </a:lnTo>
                <a:lnTo>
                  <a:pt x="1270" y="908"/>
                </a:lnTo>
                <a:lnTo>
                  <a:pt x="1265" y="913"/>
                </a:lnTo>
                <a:lnTo>
                  <a:pt x="1260" y="914"/>
                </a:lnTo>
                <a:close/>
                <a:moveTo>
                  <a:pt x="1177" y="836"/>
                </a:moveTo>
                <a:lnTo>
                  <a:pt x="1172" y="827"/>
                </a:lnTo>
                <a:lnTo>
                  <a:pt x="1171" y="830"/>
                </a:lnTo>
                <a:lnTo>
                  <a:pt x="1169" y="828"/>
                </a:lnTo>
                <a:lnTo>
                  <a:pt x="1168" y="825"/>
                </a:lnTo>
                <a:lnTo>
                  <a:pt x="1170" y="825"/>
                </a:lnTo>
                <a:lnTo>
                  <a:pt x="1170" y="822"/>
                </a:lnTo>
                <a:lnTo>
                  <a:pt x="1169" y="821"/>
                </a:lnTo>
                <a:lnTo>
                  <a:pt x="1168" y="822"/>
                </a:lnTo>
                <a:lnTo>
                  <a:pt x="1167" y="821"/>
                </a:lnTo>
                <a:lnTo>
                  <a:pt x="1167" y="822"/>
                </a:lnTo>
                <a:lnTo>
                  <a:pt x="1168" y="824"/>
                </a:lnTo>
                <a:lnTo>
                  <a:pt x="1168" y="825"/>
                </a:lnTo>
                <a:lnTo>
                  <a:pt x="1166" y="824"/>
                </a:lnTo>
                <a:lnTo>
                  <a:pt x="1166" y="822"/>
                </a:lnTo>
                <a:lnTo>
                  <a:pt x="1165" y="822"/>
                </a:lnTo>
                <a:lnTo>
                  <a:pt x="1165" y="824"/>
                </a:lnTo>
                <a:lnTo>
                  <a:pt x="1168" y="826"/>
                </a:lnTo>
                <a:lnTo>
                  <a:pt x="1168" y="829"/>
                </a:lnTo>
                <a:lnTo>
                  <a:pt x="1160" y="831"/>
                </a:lnTo>
                <a:lnTo>
                  <a:pt x="1159" y="823"/>
                </a:lnTo>
                <a:lnTo>
                  <a:pt x="1156" y="819"/>
                </a:lnTo>
                <a:lnTo>
                  <a:pt x="1155" y="814"/>
                </a:lnTo>
                <a:lnTo>
                  <a:pt x="1153" y="810"/>
                </a:lnTo>
                <a:lnTo>
                  <a:pt x="1153" y="804"/>
                </a:lnTo>
                <a:lnTo>
                  <a:pt x="1150" y="799"/>
                </a:lnTo>
                <a:lnTo>
                  <a:pt x="1159" y="798"/>
                </a:lnTo>
                <a:lnTo>
                  <a:pt x="1165" y="785"/>
                </a:lnTo>
                <a:lnTo>
                  <a:pt x="1168" y="783"/>
                </a:lnTo>
                <a:lnTo>
                  <a:pt x="1169" y="785"/>
                </a:lnTo>
                <a:lnTo>
                  <a:pt x="1171" y="790"/>
                </a:lnTo>
                <a:lnTo>
                  <a:pt x="1171" y="794"/>
                </a:lnTo>
                <a:lnTo>
                  <a:pt x="1174" y="799"/>
                </a:lnTo>
                <a:lnTo>
                  <a:pt x="1174" y="801"/>
                </a:lnTo>
                <a:lnTo>
                  <a:pt x="1175" y="801"/>
                </a:lnTo>
                <a:lnTo>
                  <a:pt x="1175" y="802"/>
                </a:lnTo>
                <a:lnTo>
                  <a:pt x="1176" y="805"/>
                </a:lnTo>
                <a:lnTo>
                  <a:pt x="1175" y="807"/>
                </a:lnTo>
                <a:lnTo>
                  <a:pt x="1176" y="812"/>
                </a:lnTo>
                <a:lnTo>
                  <a:pt x="1177" y="813"/>
                </a:lnTo>
                <a:lnTo>
                  <a:pt x="1179" y="818"/>
                </a:lnTo>
                <a:lnTo>
                  <a:pt x="1180" y="818"/>
                </a:lnTo>
                <a:lnTo>
                  <a:pt x="1180" y="815"/>
                </a:lnTo>
                <a:lnTo>
                  <a:pt x="1179" y="813"/>
                </a:lnTo>
                <a:lnTo>
                  <a:pt x="1182" y="812"/>
                </a:lnTo>
                <a:lnTo>
                  <a:pt x="1181" y="817"/>
                </a:lnTo>
                <a:lnTo>
                  <a:pt x="1183" y="821"/>
                </a:lnTo>
                <a:lnTo>
                  <a:pt x="1184" y="826"/>
                </a:lnTo>
                <a:lnTo>
                  <a:pt x="1187" y="830"/>
                </a:lnTo>
                <a:lnTo>
                  <a:pt x="1184" y="835"/>
                </a:lnTo>
                <a:lnTo>
                  <a:pt x="1183" y="835"/>
                </a:lnTo>
                <a:lnTo>
                  <a:pt x="1183" y="833"/>
                </a:lnTo>
                <a:lnTo>
                  <a:pt x="1177" y="836"/>
                </a:lnTo>
                <a:close/>
                <a:moveTo>
                  <a:pt x="1084" y="764"/>
                </a:moveTo>
                <a:lnTo>
                  <a:pt x="1077" y="763"/>
                </a:lnTo>
                <a:lnTo>
                  <a:pt x="1075" y="761"/>
                </a:lnTo>
                <a:lnTo>
                  <a:pt x="1074" y="762"/>
                </a:lnTo>
                <a:lnTo>
                  <a:pt x="1071" y="755"/>
                </a:lnTo>
                <a:lnTo>
                  <a:pt x="1065" y="752"/>
                </a:lnTo>
                <a:lnTo>
                  <a:pt x="1064" y="748"/>
                </a:lnTo>
                <a:lnTo>
                  <a:pt x="1064" y="742"/>
                </a:lnTo>
                <a:lnTo>
                  <a:pt x="1066" y="738"/>
                </a:lnTo>
                <a:lnTo>
                  <a:pt x="1067" y="734"/>
                </a:lnTo>
                <a:lnTo>
                  <a:pt x="1069" y="731"/>
                </a:lnTo>
                <a:lnTo>
                  <a:pt x="1071" y="730"/>
                </a:lnTo>
                <a:lnTo>
                  <a:pt x="1075" y="724"/>
                </a:lnTo>
                <a:lnTo>
                  <a:pt x="1077" y="724"/>
                </a:lnTo>
                <a:lnTo>
                  <a:pt x="1080" y="726"/>
                </a:lnTo>
                <a:lnTo>
                  <a:pt x="1081" y="723"/>
                </a:lnTo>
                <a:lnTo>
                  <a:pt x="1084" y="725"/>
                </a:lnTo>
                <a:lnTo>
                  <a:pt x="1086" y="723"/>
                </a:lnTo>
                <a:lnTo>
                  <a:pt x="1087" y="724"/>
                </a:lnTo>
                <a:lnTo>
                  <a:pt x="1089" y="725"/>
                </a:lnTo>
                <a:lnTo>
                  <a:pt x="1091" y="728"/>
                </a:lnTo>
                <a:lnTo>
                  <a:pt x="1092" y="735"/>
                </a:lnTo>
                <a:lnTo>
                  <a:pt x="1090" y="746"/>
                </a:lnTo>
                <a:lnTo>
                  <a:pt x="1090" y="755"/>
                </a:lnTo>
                <a:lnTo>
                  <a:pt x="1087" y="756"/>
                </a:lnTo>
                <a:lnTo>
                  <a:pt x="1089" y="756"/>
                </a:lnTo>
                <a:lnTo>
                  <a:pt x="1089" y="757"/>
                </a:lnTo>
                <a:lnTo>
                  <a:pt x="1084" y="764"/>
                </a:lnTo>
                <a:close/>
                <a:moveTo>
                  <a:pt x="1231" y="859"/>
                </a:moveTo>
                <a:lnTo>
                  <a:pt x="1221" y="853"/>
                </a:lnTo>
                <a:lnTo>
                  <a:pt x="1210" y="855"/>
                </a:lnTo>
                <a:lnTo>
                  <a:pt x="1207" y="854"/>
                </a:lnTo>
                <a:lnTo>
                  <a:pt x="1207" y="850"/>
                </a:lnTo>
                <a:lnTo>
                  <a:pt x="1210" y="844"/>
                </a:lnTo>
                <a:lnTo>
                  <a:pt x="1209" y="839"/>
                </a:lnTo>
                <a:lnTo>
                  <a:pt x="1215" y="842"/>
                </a:lnTo>
                <a:lnTo>
                  <a:pt x="1225" y="844"/>
                </a:lnTo>
                <a:lnTo>
                  <a:pt x="1226" y="840"/>
                </a:lnTo>
                <a:lnTo>
                  <a:pt x="1228" y="846"/>
                </a:lnTo>
                <a:lnTo>
                  <a:pt x="1232" y="846"/>
                </a:lnTo>
                <a:lnTo>
                  <a:pt x="1239" y="845"/>
                </a:lnTo>
                <a:lnTo>
                  <a:pt x="1239" y="846"/>
                </a:lnTo>
                <a:lnTo>
                  <a:pt x="1241" y="847"/>
                </a:lnTo>
                <a:lnTo>
                  <a:pt x="1239" y="852"/>
                </a:lnTo>
                <a:lnTo>
                  <a:pt x="1236" y="857"/>
                </a:lnTo>
                <a:lnTo>
                  <a:pt x="1233" y="859"/>
                </a:lnTo>
                <a:lnTo>
                  <a:pt x="1231" y="859"/>
                </a:lnTo>
                <a:close/>
                <a:moveTo>
                  <a:pt x="1227" y="896"/>
                </a:moveTo>
                <a:lnTo>
                  <a:pt x="1225" y="894"/>
                </a:lnTo>
                <a:lnTo>
                  <a:pt x="1225" y="884"/>
                </a:lnTo>
                <a:lnTo>
                  <a:pt x="1220" y="877"/>
                </a:lnTo>
                <a:lnTo>
                  <a:pt x="1221" y="875"/>
                </a:lnTo>
                <a:lnTo>
                  <a:pt x="1224" y="873"/>
                </a:lnTo>
                <a:lnTo>
                  <a:pt x="1230" y="875"/>
                </a:lnTo>
                <a:lnTo>
                  <a:pt x="1233" y="879"/>
                </a:lnTo>
                <a:lnTo>
                  <a:pt x="1235" y="887"/>
                </a:lnTo>
                <a:lnTo>
                  <a:pt x="1234" y="893"/>
                </a:lnTo>
                <a:lnTo>
                  <a:pt x="1227" y="896"/>
                </a:lnTo>
                <a:close/>
                <a:moveTo>
                  <a:pt x="1039" y="775"/>
                </a:moveTo>
                <a:lnTo>
                  <a:pt x="1038" y="774"/>
                </a:lnTo>
                <a:lnTo>
                  <a:pt x="1037" y="768"/>
                </a:lnTo>
                <a:lnTo>
                  <a:pt x="1039" y="763"/>
                </a:lnTo>
                <a:lnTo>
                  <a:pt x="1041" y="758"/>
                </a:lnTo>
                <a:lnTo>
                  <a:pt x="1044" y="755"/>
                </a:lnTo>
                <a:lnTo>
                  <a:pt x="1045" y="750"/>
                </a:lnTo>
                <a:lnTo>
                  <a:pt x="1048" y="749"/>
                </a:lnTo>
                <a:lnTo>
                  <a:pt x="1049" y="752"/>
                </a:lnTo>
                <a:lnTo>
                  <a:pt x="1047" y="756"/>
                </a:lnTo>
                <a:lnTo>
                  <a:pt x="1048" y="762"/>
                </a:lnTo>
                <a:lnTo>
                  <a:pt x="1043" y="765"/>
                </a:lnTo>
                <a:lnTo>
                  <a:pt x="1040" y="775"/>
                </a:lnTo>
                <a:lnTo>
                  <a:pt x="1039" y="775"/>
                </a:lnTo>
                <a:close/>
                <a:moveTo>
                  <a:pt x="1243" y="922"/>
                </a:moveTo>
                <a:lnTo>
                  <a:pt x="1242" y="920"/>
                </a:lnTo>
                <a:lnTo>
                  <a:pt x="1241" y="919"/>
                </a:lnTo>
                <a:lnTo>
                  <a:pt x="1243" y="916"/>
                </a:lnTo>
                <a:lnTo>
                  <a:pt x="1244" y="916"/>
                </a:lnTo>
                <a:lnTo>
                  <a:pt x="1248" y="911"/>
                </a:lnTo>
                <a:lnTo>
                  <a:pt x="1249" y="911"/>
                </a:lnTo>
                <a:lnTo>
                  <a:pt x="1251" y="914"/>
                </a:lnTo>
                <a:lnTo>
                  <a:pt x="1250" y="919"/>
                </a:lnTo>
                <a:lnTo>
                  <a:pt x="1251" y="919"/>
                </a:lnTo>
                <a:lnTo>
                  <a:pt x="1250" y="921"/>
                </a:lnTo>
                <a:lnTo>
                  <a:pt x="1248" y="921"/>
                </a:lnTo>
                <a:lnTo>
                  <a:pt x="1247" y="920"/>
                </a:lnTo>
                <a:lnTo>
                  <a:pt x="1245" y="922"/>
                </a:lnTo>
                <a:lnTo>
                  <a:pt x="1244" y="921"/>
                </a:lnTo>
                <a:lnTo>
                  <a:pt x="1243" y="922"/>
                </a:lnTo>
                <a:close/>
                <a:moveTo>
                  <a:pt x="378" y="313"/>
                </a:moveTo>
                <a:lnTo>
                  <a:pt x="377" y="311"/>
                </a:lnTo>
                <a:lnTo>
                  <a:pt x="379" y="310"/>
                </a:lnTo>
                <a:lnTo>
                  <a:pt x="378" y="313"/>
                </a:lnTo>
                <a:close/>
                <a:moveTo>
                  <a:pt x="941" y="629"/>
                </a:moveTo>
                <a:lnTo>
                  <a:pt x="941" y="627"/>
                </a:lnTo>
                <a:lnTo>
                  <a:pt x="942" y="628"/>
                </a:lnTo>
                <a:lnTo>
                  <a:pt x="941" y="629"/>
                </a:lnTo>
                <a:close/>
                <a:moveTo>
                  <a:pt x="1174" y="831"/>
                </a:moveTo>
                <a:lnTo>
                  <a:pt x="1173" y="831"/>
                </a:lnTo>
                <a:lnTo>
                  <a:pt x="1173" y="829"/>
                </a:lnTo>
                <a:lnTo>
                  <a:pt x="1174" y="831"/>
                </a:lnTo>
                <a:close/>
                <a:moveTo>
                  <a:pt x="1046" y="748"/>
                </a:moveTo>
                <a:lnTo>
                  <a:pt x="1046" y="747"/>
                </a:lnTo>
                <a:lnTo>
                  <a:pt x="1046" y="748"/>
                </a:lnTo>
                <a:close/>
                <a:moveTo>
                  <a:pt x="250" y="277"/>
                </a:moveTo>
                <a:lnTo>
                  <a:pt x="250" y="275"/>
                </a:lnTo>
                <a:lnTo>
                  <a:pt x="250" y="277"/>
                </a:lnTo>
                <a:close/>
                <a:moveTo>
                  <a:pt x="0" y="1"/>
                </a:moveTo>
                <a:lnTo>
                  <a:pt x="0" y="0"/>
                </a:lnTo>
                <a:lnTo>
                  <a:pt x="1" y="1"/>
                </a:lnTo>
                <a:lnTo>
                  <a:pt x="0" y="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34" name="Freeform 693"/>
          <p:cNvSpPr>
            <a:spLocks/>
          </p:cNvSpPr>
          <p:nvPr/>
        </p:nvSpPr>
        <p:spPr bwMode="auto">
          <a:xfrm>
            <a:off x="2617788" y="5842000"/>
            <a:ext cx="114300" cy="244475"/>
          </a:xfrm>
          <a:custGeom>
            <a:avLst/>
            <a:gdLst>
              <a:gd name="T0" fmla="*/ 2147483647 w 72"/>
              <a:gd name="T1" fmla="*/ 2147483647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0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2147483647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2147483647 h 154"/>
              <a:gd name="T58" fmla="*/ 2147483647 w 72"/>
              <a:gd name="T59" fmla="*/ 2147483647 h 154"/>
              <a:gd name="T60" fmla="*/ 2147483647 w 72"/>
              <a:gd name="T61" fmla="*/ 2147483647 h 154"/>
              <a:gd name="T62" fmla="*/ 2147483647 w 72"/>
              <a:gd name="T63" fmla="*/ 2147483647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 h="154">
                <a:moveTo>
                  <a:pt x="22" y="154"/>
                </a:moveTo>
                <a:lnTo>
                  <a:pt x="21" y="151"/>
                </a:lnTo>
                <a:lnTo>
                  <a:pt x="20" y="148"/>
                </a:lnTo>
                <a:lnTo>
                  <a:pt x="17" y="147"/>
                </a:lnTo>
                <a:lnTo>
                  <a:pt x="15" y="143"/>
                </a:lnTo>
                <a:lnTo>
                  <a:pt x="11" y="141"/>
                </a:lnTo>
                <a:lnTo>
                  <a:pt x="8" y="134"/>
                </a:lnTo>
                <a:lnTo>
                  <a:pt x="8" y="126"/>
                </a:lnTo>
                <a:lnTo>
                  <a:pt x="9" y="120"/>
                </a:lnTo>
                <a:lnTo>
                  <a:pt x="10" y="106"/>
                </a:lnTo>
                <a:lnTo>
                  <a:pt x="8" y="94"/>
                </a:lnTo>
                <a:lnTo>
                  <a:pt x="8" y="90"/>
                </a:lnTo>
                <a:lnTo>
                  <a:pt x="6" y="88"/>
                </a:lnTo>
                <a:lnTo>
                  <a:pt x="4" y="72"/>
                </a:lnTo>
                <a:lnTo>
                  <a:pt x="2" y="70"/>
                </a:lnTo>
                <a:lnTo>
                  <a:pt x="2" y="67"/>
                </a:lnTo>
                <a:lnTo>
                  <a:pt x="0" y="61"/>
                </a:lnTo>
                <a:lnTo>
                  <a:pt x="1" y="55"/>
                </a:lnTo>
                <a:lnTo>
                  <a:pt x="5" y="47"/>
                </a:lnTo>
                <a:lnTo>
                  <a:pt x="8" y="46"/>
                </a:lnTo>
                <a:lnTo>
                  <a:pt x="8" y="44"/>
                </a:lnTo>
                <a:lnTo>
                  <a:pt x="10" y="39"/>
                </a:lnTo>
                <a:lnTo>
                  <a:pt x="10" y="37"/>
                </a:lnTo>
                <a:lnTo>
                  <a:pt x="13" y="32"/>
                </a:lnTo>
                <a:lnTo>
                  <a:pt x="14" y="26"/>
                </a:lnTo>
                <a:lnTo>
                  <a:pt x="10" y="18"/>
                </a:lnTo>
                <a:lnTo>
                  <a:pt x="9" y="7"/>
                </a:lnTo>
                <a:lnTo>
                  <a:pt x="10" y="0"/>
                </a:lnTo>
                <a:lnTo>
                  <a:pt x="14" y="0"/>
                </a:lnTo>
                <a:lnTo>
                  <a:pt x="17" y="2"/>
                </a:lnTo>
                <a:lnTo>
                  <a:pt x="19" y="5"/>
                </a:lnTo>
                <a:lnTo>
                  <a:pt x="19" y="6"/>
                </a:lnTo>
                <a:lnTo>
                  <a:pt x="26" y="16"/>
                </a:lnTo>
                <a:lnTo>
                  <a:pt x="29" y="15"/>
                </a:lnTo>
                <a:lnTo>
                  <a:pt x="35" y="19"/>
                </a:lnTo>
                <a:lnTo>
                  <a:pt x="45" y="28"/>
                </a:lnTo>
                <a:lnTo>
                  <a:pt x="49" y="33"/>
                </a:lnTo>
                <a:lnTo>
                  <a:pt x="56" y="47"/>
                </a:lnTo>
                <a:lnTo>
                  <a:pt x="56" y="61"/>
                </a:lnTo>
                <a:lnTo>
                  <a:pt x="61" y="60"/>
                </a:lnTo>
                <a:lnTo>
                  <a:pt x="62" y="66"/>
                </a:lnTo>
                <a:lnTo>
                  <a:pt x="62" y="72"/>
                </a:lnTo>
                <a:lnTo>
                  <a:pt x="64" y="73"/>
                </a:lnTo>
                <a:lnTo>
                  <a:pt x="64" y="75"/>
                </a:lnTo>
                <a:lnTo>
                  <a:pt x="66" y="79"/>
                </a:lnTo>
                <a:lnTo>
                  <a:pt x="71" y="83"/>
                </a:lnTo>
                <a:lnTo>
                  <a:pt x="72" y="85"/>
                </a:lnTo>
                <a:lnTo>
                  <a:pt x="71" y="89"/>
                </a:lnTo>
                <a:lnTo>
                  <a:pt x="69" y="93"/>
                </a:lnTo>
                <a:lnTo>
                  <a:pt x="61" y="105"/>
                </a:lnTo>
                <a:lnTo>
                  <a:pt x="51" y="114"/>
                </a:lnTo>
                <a:lnTo>
                  <a:pt x="48" y="115"/>
                </a:lnTo>
                <a:lnTo>
                  <a:pt x="46" y="114"/>
                </a:lnTo>
                <a:lnTo>
                  <a:pt x="44" y="114"/>
                </a:lnTo>
                <a:lnTo>
                  <a:pt x="41" y="117"/>
                </a:lnTo>
                <a:lnTo>
                  <a:pt x="40" y="120"/>
                </a:lnTo>
                <a:lnTo>
                  <a:pt x="37" y="123"/>
                </a:lnTo>
                <a:lnTo>
                  <a:pt x="35" y="127"/>
                </a:lnTo>
                <a:lnTo>
                  <a:pt x="32" y="129"/>
                </a:lnTo>
                <a:lnTo>
                  <a:pt x="29" y="135"/>
                </a:lnTo>
                <a:lnTo>
                  <a:pt x="29" y="139"/>
                </a:lnTo>
                <a:lnTo>
                  <a:pt x="26" y="147"/>
                </a:lnTo>
                <a:lnTo>
                  <a:pt x="23" y="153"/>
                </a:lnTo>
                <a:lnTo>
                  <a:pt x="22" y="154"/>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5" name="Freeform 694"/>
          <p:cNvSpPr>
            <a:spLocks/>
          </p:cNvSpPr>
          <p:nvPr/>
        </p:nvSpPr>
        <p:spPr bwMode="auto">
          <a:xfrm>
            <a:off x="2667000" y="5791200"/>
            <a:ext cx="66675" cy="84138"/>
          </a:xfrm>
          <a:custGeom>
            <a:avLst/>
            <a:gdLst>
              <a:gd name="T0" fmla="*/ 2147483647 w 42"/>
              <a:gd name="T1" fmla="*/ 2147483647 h 53"/>
              <a:gd name="T2" fmla="*/ 2147483647 w 42"/>
              <a:gd name="T3" fmla="*/ 2147483647 h 53"/>
              <a:gd name="T4" fmla="*/ 2147483647 w 42"/>
              <a:gd name="T5" fmla="*/ 2147483647 h 53"/>
              <a:gd name="T6" fmla="*/ 2147483647 w 42"/>
              <a:gd name="T7" fmla="*/ 2147483647 h 53"/>
              <a:gd name="T8" fmla="*/ 2147483647 w 42"/>
              <a:gd name="T9" fmla="*/ 2147483647 h 53"/>
              <a:gd name="T10" fmla="*/ 2147483647 w 42"/>
              <a:gd name="T11" fmla="*/ 2147483647 h 53"/>
              <a:gd name="T12" fmla="*/ 2147483647 w 42"/>
              <a:gd name="T13" fmla="*/ 2147483647 h 53"/>
              <a:gd name="T14" fmla="*/ 2147483647 w 42"/>
              <a:gd name="T15" fmla="*/ 2147483647 h 53"/>
              <a:gd name="T16" fmla="*/ 2147483647 w 42"/>
              <a:gd name="T17" fmla="*/ 2147483647 h 53"/>
              <a:gd name="T18" fmla="*/ 2147483647 w 42"/>
              <a:gd name="T19" fmla="*/ 2147483647 h 53"/>
              <a:gd name="T20" fmla="*/ 2147483647 w 42"/>
              <a:gd name="T21" fmla="*/ 2147483647 h 53"/>
              <a:gd name="T22" fmla="*/ 0 w 42"/>
              <a:gd name="T23" fmla="*/ 2147483647 h 53"/>
              <a:gd name="T24" fmla="*/ 2147483647 w 42"/>
              <a:gd name="T25" fmla="*/ 2147483647 h 53"/>
              <a:gd name="T26" fmla="*/ 2147483647 w 42"/>
              <a:gd name="T27" fmla="*/ 2147483647 h 53"/>
              <a:gd name="T28" fmla="*/ 2147483647 w 42"/>
              <a:gd name="T29" fmla="*/ 2147483647 h 53"/>
              <a:gd name="T30" fmla="*/ 2147483647 w 42"/>
              <a:gd name="T31" fmla="*/ 0 h 53"/>
              <a:gd name="T32" fmla="*/ 2147483647 w 42"/>
              <a:gd name="T33" fmla="*/ 2147483647 h 53"/>
              <a:gd name="T34" fmla="*/ 2147483647 w 42"/>
              <a:gd name="T35" fmla="*/ 2147483647 h 53"/>
              <a:gd name="T36" fmla="*/ 2147483647 w 42"/>
              <a:gd name="T37" fmla="*/ 2147483647 h 53"/>
              <a:gd name="T38" fmla="*/ 2147483647 w 42"/>
              <a:gd name="T39" fmla="*/ 2147483647 h 53"/>
              <a:gd name="T40" fmla="*/ 2147483647 w 42"/>
              <a:gd name="T41" fmla="*/ 2147483647 h 53"/>
              <a:gd name="T42" fmla="*/ 2147483647 w 42"/>
              <a:gd name="T43" fmla="*/ 2147483647 h 53"/>
              <a:gd name="T44" fmla="*/ 2147483647 w 42"/>
              <a:gd name="T45" fmla="*/ 2147483647 h 53"/>
              <a:gd name="T46" fmla="*/ 2147483647 w 42"/>
              <a:gd name="T47" fmla="*/ 2147483647 h 53"/>
              <a:gd name="T48" fmla="*/ 2147483647 w 42"/>
              <a:gd name="T49" fmla="*/ 2147483647 h 53"/>
              <a:gd name="T50" fmla="*/ 2147483647 w 42"/>
              <a:gd name="T51" fmla="*/ 2147483647 h 53"/>
              <a:gd name="T52" fmla="*/ 2147483647 w 42"/>
              <a:gd name="T53" fmla="*/ 2147483647 h 53"/>
              <a:gd name="T54" fmla="*/ 2147483647 w 42"/>
              <a:gd name="T55" fmla="*/ 2147483647 h 53"/>
              <a:gd name="T56" fmla="*/ 2147483647 w 42"/>
              <a:gd name="T57" fmla="*/ 2147483647 h 53"/>
              <a:gd name="T58" fmla="*/ 2147483647 w 42"/>
              <a:gd name="T59" fmla="*/ 2147483647 h 53"/>
              <a:gd name="T60" fmla="*/ 2147483647 w 42"/>
              <a:gd name="T61" fmla="*/ 2147483647 h 53"/>
              <a:gd name="T62" fmla="*/ 2147483647 w 42"/>
              <a:gd name="T63" fmla="*/ 2147483647 h 53"/>
              <a:gd name="T64" fmla="*/ 2147483647 w 42"/>
              <a:gd name="T65" fmla="*/ 2147483647 h 53"/>
              <a:gd name="T66" fmla="*/ 2147483647 w 42"/>
              <a:gd name="T67" fmla="*/ 2147483647 h 53"/>
              <a:gd name="T68" fmla="*/ 2147483647 w 42"/>
              <a:gd name="T69" fmla="*/ 2147483647 h 53"/>
              <a:gd name="T70" fmla="*/ 2147483647 w 42"/>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 h="53">
                <a:moveTo>
                  <a:pt x="19" y="53"/>
                </a:moveTo>
                <a:lnTo>
                  <a:pt x="17" y="52"/>
                </a:lnTo>
                <a:lnTo>
                  <a:pt x="17" y="50"/>
                </a:lnTo>
                <a:lnTo>
                  <a:pt x="15" y="50"/>
                </a:lnTo>
                <a:lnTo>
                  <a:pt x="15" y="46"/>
                </a:lnTo>
                <a:lnTo>
                  <a:pt x="15" y="39"/>
                </a:lnTo>
                <a:lnTo>
                  <a:pt x="14" y="29"/>
                </a:lnTo>
                <a:lnTo>
                  <a:pt x="12" y="27"/>
                </a:lnTo>
                <a:lnTo>
                  <a:pt x="10" y="30"/>
                </a:lnTo>
                <a:lnTo>
                  <a:pt x="5" y="26"/>
                </a:lnTo>
                <a:lnTo>
                  <a:pt x="2" y="19"/>
                </a:lnTo>
                <a:lnTo>
                  <a:pt x="0" y="12"/>
                </a:lnTo>
                <a:lnTo>
                  <a:pt x="2" y="3"/>
                </a:lnTo>
                <a:lnTo>
                  <a:pt x="4" y="2"/>
                </a:lnTo>
                <a:lnTo>
                  <a:pt x="4" y="1"/>
                </a:lnTo>
                <a:lnTo>
                  <a:pt x="7" y="0"/>
                </a:lnTo>
                <a:lnTo>
                  <a:pt x="8" y="3"/>
                </a:lnTo>
                <a:lnTo>
                  <a:pt x="10" y="6"/>
                </a:lnTo>
                <a:lnTo>
                  <a:pt x="10" y="8"/>
                </a:lnTo>
                <a:lnTo>
                  <a:pt x="14" y="16"/>
                </a:lnTo>
                <a:lnTo>
                  <a:pt x="18" y="14"/>
                </a:lnTo>
                <a:lnTo>
                  <a:pt x="22" y="10"/>
                </a:lnTo>
                <a:lnTo>
                  <a:pt x="27" y="12"/>
                </a:lnTo>
                <a:lnTo>
                  <a:pt x="31" y="20"/>
                </a:lnTo>
                <a:lnTo>
                  <a:pt x="33" y="20"/>
                </a:lnTo>
                <a:lnTo>
                  <a:pt x="34" y="24"/>
                </a:lnTo>
                <a:lnTo>
                  <a:pt x="36" y="24"/>
                </a:lnTo>
                <a:lnTo>
                  <a:pt x="40" y="28"/>
                </a:lnTo>
                <a:lnTo>
                  <a:pt x="42" y="30"/>
                </a:lnTo>
                <a:lnTo>
                  <a:pt x="41" y="37"/>
                </a:lnTo>
                <a:lnTo>
                  <a:pt x="38" y="44"/>
                </a:lnTo>
                <a:lnTo>
                  <a:pt x="36" y="44"/>
                </a:lnTo>
                <a:lnTo>
                  <a:pt x="33" y="48"/>
                </a:lnTo>
                <a:lnTo>
                  <a:pt x="29" y="47"/>
                </a:lnTo>
                <a:lnTo>
                  <a:pt x="24" y="52"/>
                </a:lnTo>
                <a:lnTo>
                  <a:pt x="19" y="5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6" name="Freeform 695"/>
          <p:cNvSpPr>
            <a:spLocks/>
          </p:cNvSpPr>
          <p:nvPr/>
        </p:nvSpPr>
        <p:spPr bwMode="auto">
          <a:xfrm>
            <a:off x="2414588" y="5576888"/>
            <a:ext cx="58737" cy="84137"/>
          </a:xfrm>
          <a:custGeom>
            <a:avLst/>
            <a:gdLst>
              <a:gd name="T0" fmla="*/ 2147483647 w 37"/>
              <a:gd name="T1" fmla="*/ 2147483647 h 53"/>
              <a:gd name="T2" fmla="*/ 2147483647 w 37"/>
              <a:gd name="T3" fmla="*/ 2147483647 h 53"/>
              <a:gd name="T4" fmla="*/ 2147483647 w 37"/>
              <a:gd name="T5" fmla="*/ 2147483647 h 53"/>
              <a:gd name="T6" fmla="*/ 2147483647 w 37"/>
              <a:gd name="T7" fmla="*/ 2147483647 h 53"/>
              <a:gd name="T8" fmla="*/ 2147483647 w 37"/>
              <a:gd name="T9" fmla="*/ 2147483647 h 53"/>
              <a:gd name="T10" fmla="*/ 2147483647 w 37"/>
              <a:gd name="T11" fmla="*/ 2147483647 h 53"/>
              <a:gd name="T12" fmla="*/ 2147483647 w 37"/>
              <a:gd name="T13" fmla="*/ 2147483647 h 53"/>
              <a:gd name="T14" fmla="*/ 2147483647 w 37"/>
              <a:gd name="T15" fmla="*/ 2147483647 h 53"/>
              <a:gd name="T16" fmla="*/ 2147483647 w 37"/>
              <a:gd name="T17" fmla="*/ 2147483647 h 53"/>
              <a:gd name="T18" fmla="*/ 2147483647 w 37"/>
              <a:gd name="T19" fmla="*/ 2147483647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2147483647 h 53"/>
              <a:gd name="T38" fmla="*/ 2147483647 w 37"/>
              <a:gd name="T39" fmla="*/ 2147483647 h 53"/>
              <a:gd name="T40" fmla="*/ 2147483647 w 37"/>
              <a:gd name="T41" fmla="*/ 2147483647 h 53"/>
              <a:gd name="T42" fmla="*/ 2147483647 w 37"/>
              <a:gd name="T43" fmla="*/ 2147483647 h 53"/>
              <a:gd name="T44" fmla="*/ 2147483647 w 37"/>
              <a:gd name="T45" fmla="*/ 2147483647 h 53"/>
              <a:gd name="T46" fmla="*/ 2147483647 w 37"/>
              <a:gd name="T47" fmla="*/ 2147483647 h 53"/>
              <a:gd name="T48" fmla="*/ 2147483647 w 37"/>
              <a:gd name="T49" fmla="*/ 2147483647 h 53"/>
              <a:gd name="T50" fmla="*/ 0 w 37"/>
              <a:gd name="T51" fmla="*/ 2147483647 h 53"/>
              <a:gd name="T52" fmla="*/ 2147483647 w 37"/>
              <a:gd name="T53" fmla="*/ 2147483647 h 53"/>
              <a:gd name="T54" fmla="*/ 2147483647 w 37"/>
              <a:gd name="T55" fmla="*/ 2147483647 h 53"/>
              <a:gd name="T56" fmla="*/ 2147483647 w 37"/>
              <a:gd name="T57" fmla="*/ 0 h 53"/>
              <a:gd name="T58" fmla="*/ 2147483647 w 37"/>
              <a:gd name="T59" fmla="*/ 2147483647 h 53"/>
              <a:gd name="T60" fmla="*/ 2147483647 w 37"/>
              <a:gd name="T61" fmla="*/ 2147483647 h 53"/>
              <a:gd name="T62" fmla="*/ 2147483647 w 37"/>
              <a:gd name="T63" fmla="*/ 2147483647 h 53"/>
              <a:gd name="T64" fmla="*/ 2147483647 w 37"/>
              <a:gd name="T65" fmla="*/ 2147483647 h 53"/>
              <a:gd name="T66" fmla="*/ 2147483647 w 37"/>
              <a:gd name="T67" fmla="*/ 2147483647 h 53"/>
              <a:gd name="T68" fmla="*/ 2147483647 w 37"/>
              <a:gd name="T69" fmla="*/ 2147483647 h 53"/>
              <a:gd name="T70" fmla="*/ 2147483647 w 37"/>
              <a:gd name="T71" fmla="*/ 2147483647 h 53"/>
              <a:gd name="T72" fmla="*/ 2147483647 w 37"/>
              <a:gd name="T73" fmla="*/ 2147483647 h 53"/>
              <a:gd name="T74" fmla="*/ 2147483647 w 37"/>
              <a:gd name="T75" fmla="*/ 2147483647 h 53"/>
              <a:gd name="T76" fmla="*/ 2147483647 w 37"/>
              <a:gd name="T77" fmla="*/ 2147483647 h 53"/>
              <a:gd name="T78" fmla="*/ 2147483647 w 37"/>
              <a:gd name="T79" fmla="*/ 2147483647 h 53"/>
              <a:gd name="T80" fmla="*/ 2147483647 w 37"/>
              <a:gd name="T81" fmla="*/ 2147483647 h 53"/>
              <a:gd name="T82" fmla="*/ 2147483647 w 37"/>
              <a:gd name="T83" fmla="*/ 2147483647 h 53"/>
              <a:gd name="T84" fmla="*/ 2147483647 w 37"/>
              <a:gd name="T85" fmla="*/ 2147483647 h 53"/>
              <a:gd name="T86" fmla="*/ 2147483647 w 37"/>
              <a:gd name="T87" fmla="*/ 2147483647 h 53"/>
              <a:gd name="T88" fmla="*/ 2147483647 w 37"/>
              <a:gd name="T89" fmla="*/ 2147483647 h 53"/>
              <a:gd name="T90" fmla="*/ 2147483647 w 37"/>
              <a:gd name="T91" fmla="*/ 2147483647 h 53"/>
              <a:gd name="T92" fmla="*/ 2147483647 w 37"/>
              <a:gd name="T93" fmla="*/ 2147483647 h 53"/>
              <a:gd name="T94" fmla="*/ 2147483647 w 37"/>
              <a:gd name="T95" fmla="*/ 2147483647 h 53"/>
              <a:gd name="T96" fmla="*/ 2147483647 w 37"/>
              <a:gd name="T97" fmla="*/ 2147483647 h 53"/>
              <a:gd name="T98" fmla="*/ 2147483647 w 37"/>
              <a:gd name="T99" fmla="*/ 2147483647 h 53"/>
              <a:gd name="T100" fmla="*/ 2147483647 w 37"/>
              <a:gd name="T101" fmla="*/ 2147483647 h 53"/>
              <a:gd name="T102" fmla="*/ 2147483647 w 37"/>
              <a:gd name="T103" fmla="*/ 2147483647 h 53"/>
              <a:gd name="T104" fmla="*/ 2147483647 w 37"/>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 h="53">
                <a:moveTo>
                  <a:pt x="27" y="53"/>
                </a:moveTo>
                <a:lnTo>
                  <a:pt x="22" y="44"/>
                </a:lnTo>
                <a:lnTo>
                  <a:pt x="21" y="47"/>
                </a:lnTo>
                <a:lnTo>
                  <a:pt x="19" y="45"/>
                </a:lnTo>
                <a:lnTo>
                  <a:pt x="18" y="42"/>
                </a:lnTo>
                <a:lnTo>
                  <a:pt x="20" y="42"/>
                </a:lnTo>
                <a:lnTo>
                  <a:pt x="20" y="39"/>
                </a:lnTo>
                <a:lnTo>
                  <a:pt x="19" y="38"/>
                </a:lnTo>
                <a:lnTo>
                  <a:pt x="18" y="39"/>
                </a:lnTo>
                <a:lnTo>
                  <a:pt x="17" y="38"/>
                </a:lnTo>
                <a:lnTo>
                  <a:pt x="17" y="39"/>
                </a:lnTo>
                <a:lnTo>
                  <a:pt x="18" y="41"/>
                </a:lnTo>
                <a:lnTo>
                  <a:pt x="18" y="42"/>
                </a:lnTo>
                <a:lnTo>
                  <a:pt x="16" y="41"/>
                </a:lnTo>
                <a:lnTo>
                  <a:pt x="16" y="39"/>
                </a:lnTo>
                <a:lnTo>
                  <a:pt x="15" y="39"/>
                </a:lnTo>
                <a:lnTo>
                  <a:pt x="15" y="41"/>
                </a:lnTo>
                <a:lnTo>
                  <a:pt x="18" y="43"/>
                </a:lnTo>
                <a:lnTo>
                  <a:pt x="18" y="46"/>
                </a:lnTo>
                <a:lnTo>
                  <a:pt x="10" y="48"/>
                </a:lnTo>
                <a:lnTo>
                  <a:pt x="9" y="40"/>
                </a:lnTo>
                <a:lnTo>
                  <a:pt x="6" y="36"/>
                </a:lnTo>
                <a:lnTo>
                  <a:pt x="5" y="31"/>
                </a:lnTo>
                <a:lnTo>
                  <a:pt x="3" y="27"/>
                </a:lnTo>
                <a:lnTo>
                  <a:pt x="3" y="21"/>
                </a:lnTo>
                <a:lnTo>
                  <a:pt x="0" y="16"/>
                </a:lnTo>
                <a:lnTo>
                  <a:pt x="9" y="15"/>
                </a:lnTo>
                <a:lnTo>
                  <a:pt x="15" y="2"/>
                </a:lnTo>
                <a:lnTo>
                  <a:pt x="18" y="0"/>
                </a:lnTo>
                <a:lnTo>
                  <a:pt x="19" y="2"/>
                </a:lnTo>
                <a:lnTo>
                  <a:pt x="21" y="7"/>
                </a:lnTo>
                <a:lnTo>
                  <a:pt x="21" y="11"/>
                </a:lnTo>
                <a:lnTo>
                  <a:pt x="24" y="16"/>
                </a:lnTo>
                <a:lnTo>
                  <a:pt x="24" y="18"/>
                </a:lnTo>
                <a:lnTo>
                  <a:pt x="25" y="18"/>
                </a:lnTo>
                <a:lnTo>
                  <a:pt x="25" y="19"/>
                </a:lnTo>
                <a:lnTo>
                  <a:pt x="26" y="22"/>
                </a:lnTo>
                <a:lnTo>
                  <a:pt x="25" y="24"/>
                </a:lnTo>
                <a:lnTo>
                  <a:pt x="26" y="29"/>
                </a:lnTo>
                <a:lnTo>
                  <a:pt x="27" y="30"/>
                </a:lnTo>
                <a:lnTo>
                  <a:pt x="29" y="35"/>
                </a:lnTo>
                <a:lnTo>
                  <a:pt x="30" y="35"/>
                </a:lnTo>
                <a:lnTo>
                  <a:pt x="30" y="32"/>
                </a:lnTo>
                <a:lnTo>
                  <a:pt x="29" y="30"/>
                </a:lnTo>
                <a:lnTo>
                  <a:pt x="32" y="29"/>
                </a:lnTo>
                <a:lnTo>
                  <a:pt x="31" y="34"/>
                </a:lnTo>
                <a:lnTo>
                  <a:pt x="33" y="38"/>
                </a:lnTo>
                <a:lnTo>
                  <a:pt x="34" y="43"/>
                </a:lnTo>
                <a:lnTo>
                  <a:pt x="37" y="47"/>
                </a:lnTo>
                <a:lnTo>
                  <a:pt x="34" y="52"/>
                </a:lnTo>
                <a:lnTo>
                  <a:pt x="33" y="52"/>
                </a:lnTo>
                <a:lnTo>
                  <a:pt x="33" y="50"/>
                </a:lnTo>
                <a:lnTo>
                  <a:pt x="27" y="5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7" name="Freeform 696"/>
          <p:cNvSpPr>
            <a:spLocks/>
          </p:cNvSpPr>
          <p:nvPr/>
        </p:nvSpPr>
        <p:spPr bwMode="auto">
          <a:xfrm>
            <a:off x="2278063" y="5481638"/>
            <a:ext cx="44450" cy="65087"/>
          </a:xfrm>
          <a:custGeom>
            <a:avLst/>
            <a:gdLst>
              <a:gd name="T0" fmla="*/ 2147483647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0 w 28"/>
              <a:gd name="T13" fmla="*/ 2147483647 h 41"/>
              <a:gd name="T14" fmla="*/ 0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0 h 41"/>
              <a:gd name="T32" fmla="*/ 2147483647 w 28"/>
              <a:gd name="T33" fmla="*/ 2147483647 h 41"/>
              <a:gd name="T34" fmla="*/ 2147483647 w 28"/>
              <a:gd name="T35" fmla="*/ 0 h 41"/>
              <a:gd name="T36" fmla="*/ 2147483647 w 28"/>
              <a:gd name="T37" fmla="*/ 2147483647 h 41"/>
              <a:gd name="T38" fmla="*/ 2147483647 w 28"/>
              <a:gd name="T39" fmla="*/ 2147483647 h 41"/>
              <a:gd name="T40" fmla="*/ 2147483647 w 28"/>
              <a:gd name="T41" fmla="*/ 2147483647 h 41"/>
              <a:gd name="T42" fmla="*/ 2147483647 w 28"/>
              <a:gd name="T43" fmla="*/ 2147483647 h 41"/>
              <a:gd name="T44" fmla="*/ 2147483647 w 28"/>
              <a:gd name="T45" fmla="*/ 2147483647 h 41"/>
              <a:gd name="T46" fmla="*/ 2147483647 w 28"/>
              <a:gd name="T47" fmla="*/ 2147483647 h 41"/>
              <a:gd name="T48" fmla="*/ 2147483647 w 28"/>
              <a:gd name="T49" fmla="*/ 2147483647 h 41"/>
              <a:gd name="T50" fmla="*/ 2147483647 w 28"/>
              <a:gd name="T51" fmla="*/ 2147483647 h 41"/>
              <a:gd name="T52" fmla="*/ 2147483647 w 28"/>
              <a:gd name="T53" fmla="*/ 2147483647 h 41"/>
              <a:gd name="T54" fmla="*/ 2147483647 w 28"/>
              <a:gd name="T55" fmla="*/ 21474836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1">
                <a:moveTo>
                  <a:pt x="20" y="41"/>
                </a:moveTo>
                <a:lnTo>
                  <a:pt x="13" y="40"/>
                </a:lnTo>
                <a:lnTo>
                  <a:pt x="11" y="38"/>
                </a:lnTo>
                <a:lnTo>
                  <a:pt x="10" y="39"/>
                </a:lnTo>
                <a:lnTo>
                  <a:pt x="7" y="32"/>
                </a:lnTo>
                <a:lnTo>
                  <a:pt x="1" y="29"/>
                </a:lnTo>
                <a:lnTo>
                  <a:pt x="0" y="25"/>
                </a:lnTo>
                <a:lnTo>
                  <a:pt x="0" y="19"/>
                </a:lnTo>
                <a:lnTo>
                  <a:pt x="2" y="15"/>
                </a:lnTo>
                <a:lnTo>
                  <a:pt x="3" y="11"/>
                </a:lnTo>
                <a:lnTo>
                  <a:pt x="5" y="8"/>
                </a:lnTo>
                <a:lnTo>
                  <a:pt x="7" y="7"/>
                </a:lnTo>
                <a:lnTo>
                  <a:pt x="11" y="1"/>
                </a:lnTo>
                <a:lnTo>
                  <a:pt x="13" y="1"/>
                </a:lnTo>
                <a:lnTo>
                  <a:pt x="16" y="3"/>
                </a:lnTo>
                <a:lnTo>
                  <a:pt x="17" y="0"/>
                </a:lnTo>
                <a:lnTo>
                  <a:pt x="20" y="2"/>
                </a:lnTo>
                <a:lnTo>
                  <a:pt x="22" y="0"/>
                </a:lnTo>
                <a:lnTo>
                  <a:pt x="23" y="1"/>
                </a:lnTo>
                <a:lnTo>
                  <a:pt x="25" y="2"/>
                </a:lnTo>
                <a:lnTo>
                  <a:pt x="27" y="5"/>
                </a:lnTo>
                <a:lnTo>
                  <a:pt x="28" y="12"/>
                </a:lnTo>
                <a:lnTo>
                  <a:pt x="26" y="23"/>
                </a:lnTo>
                <a:lnTo>
                  <a:pt x="26" y="32"/>
                </a:lnTo>
                <a:lnTo>
                  <a:pt x="23" y="33"/>
                </a:lnTo>
                <a:lnTo>
                  <a:pt x="25" y="33"/>
                </a:lnTo>
                <a:lnTo>
                  <a:pt x="25" y="34"/>
                </a:lnTo>
                <a:lnTo>
                  <a:pt x="20" y="4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8" name="Freeform 697"/>
          <p:cNvSpPr>
            <a:spLocks/>
          </p:cNvSpPr>
          <p:nvPr/>
        </p:nvSpPr>
        <p:spPr bwMode="auto">
          <a:xfrm>
            <a:off x="2235200" y="5522913"/>
            <a:ext cx="19050" cy="41275"/>
          </a:xfrm>
          <a:custGeom>
            <a:avLst/>
            <a:gdLst>
              <a:gd name="T0" fmla="*/ 2147483647 w 12"/>
              <a:gd name="T1" fmla="*/ 2147483647 h 26"/>
              <a:gd name="T2" fmla="*/ 2147483647 w 12"/>
              <a:gd name="T3" fmla="*/ 2147483647 h 26"/>
              <a:gd name="T4" fmla="*/ 0 w 12"/>
              <a:gd name="T5" fmla="*/ 2147483647 h 26"/>
              <a:gd name="T6" fmla="*/ 2147483647 w 12"/>
              <a:gd name="T7" fmla="*/ 2147483647 h 26"/>
              <a:gd name="T8" fmla="*/ 2147483647 w 12"/>
              <a:gd name="T9" fmla="*/ 2147483647 h 26"/>
              <a:gd name="T10" fmla="*/ 2147483647 w 12"/>
              <a:gd name="T11" fmla="*/ 2147483647 h 26"/>
              <a:gd name="T12" fmla="*/ 2147483647 w 12"/>
              <a:gd name="T13" fmla="*/ 2147483647 h 26"/>
              <a:gd name="T14" fmla="*/ 2147483647 w 12"/>
              <a:gd name="T15" fmla="*/ 0 h 26"/>
              <a:gd name="T16" fmla="*/ 2147483647 w 12"/>
              <a:gd name="T17" fmla="*/ 2147483647 h 26"/>
              <a:gd name="T18" fmla="*/ 2147483647 w 12"/>
              <a:gd name="T19" fmla="*/ 2147483647 h 26"/>
              <a:gd name="T20" fmla="*/ 2147483647 w 12"/>
              <a:gd name="T21" fmla="*/ 2147483647 h 26"/>
              <a:gd name="T22" fmla="*/ 2147483647 w 12"/>
              <a:gd name="T23" fmla="*/ 2147483647 h 26"/>
              <a:gd name="T24" fmla="*/ 2147483647 w 12"/>
              <a:gd name="T25" fmla="*/ 2147483647 h 26"/>
              <a:gd name="T26" fmla="*/ 2147483647 w 12"/>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26">
                <a:moveTo>
                  <a:pt x="2" y="26"/>
                </a:moveTo>
                <a:lnTo>
                  <a:pt x="1" y="25"/>
                </a:lnTo>
                <a:lnTo>
                  <a:pt x="0" y="19"/>
                </a:lnTo>
                <a:lnTo>
                  <a:pt x="2" y="14"/>
                </a:lnTo>
                <a:lnTo>
                  <a:pt x="4" y="9"/>
                </a:lnTo>
                <a:lnTo>
                  <a:pt x="7" y="6"/>
                </a:lnTo>
                <a:lnTo>
                  <a:pt x="8" y="1"/>
                </a:lnTo>
                <a:lnTo>
                  <a:pt x="11" y="0"/>
                </a:lnTo>
                <a:lnTo>
                  <a:pt x="12" y="3"/>
                </a:lnTo>
                <a:lnTo>
                  <a:pt x="10" y="7"/>
                </a:lnTo>
                <a:lnTo>
                  <a:pt x="11" y="13"/>
                </a:lnTo>
                <a:lnTo>
                  <a:pt x="6" y="16"/>
                </a:lnTo>
                <a:lnTo>
                  <a:pt x="3" y="26"/>
                </a:lnTo>
                <a:lnTo>
                  <a:pt x="2" y="2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9" name="Freeform 698"/>
          <p:cNvSpPr>
            <a:spLocks/>
          </p:cNvSpPr>
          <p:nvPr/>
        </p:nvSpPr>
        <p:spPr bwMode="auto">
          <a:xfrm>
            <a:off x="1187450" y="4826000"/>
            <a:ext cx="3175" cy="4763"/>
          </a:xfrm>
          <a:custGeom>
            <a:avLst/>
            <a:gdLst>
              <a:gd name="T0" fmla="*/ 2147483647 w 2"/>
              <a:gd name="T1" fmla="*/ 2147483647 h 3"/>
              <a:gd name="T2" fmla="*/ 0 w 2"/>
              <a:gd name="T3" fmla="*/ 2147483647 h 3"/>
              <a:gd name="T4" fmla="*/ 2147483647 w 2"/>
              <a:gd name="T5" fmla="*/ 0 h 3"/>
              <a:gd name="T6" fmla="*/ 2147483647 w 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3"/>
                </a:moveTo>
                <a:lnTo>
                  <a:pt x="0" y="1"/>
                </a:lnTo>
                <a:lnTo>
                  <a:pt x="2"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0" name="Freeform 699"/>
          <p:cNvSpPr>
            <a:spLocks/>
          </p:cNvSpPr>
          <p:nvPr/>
        </p:nvSpPr>
        <p:spPr bwMode="auto">
          <a:xfrm>
            <a:off x="2082800" y="5329238"/>
            <a:ext cx="1588" cy="3175"/>
          </a:xfrm>
          <a:custGeom>
            <a:avLst/>
            <a:gdLst>
              <a:gd name="T0" fmla="*/ 0 w 1"/>
              <a:gd name="T1" fmla="*/ 2147483647 h 2"/>
              <a:gd name="T2" fmla="*/ 0 w 1"/>
              <a:gd name="T3" fmla="*/ 0 h 2"/>
              <a:gd name="T4" fmla="*/ 2147483647 w 1"/>
              <a:gd name="T5" fmla="*/ 2147483647 h 2"/>
              <a:gd name="T6" fmla="*/ 0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0"/>
                </a:lnTo>
                <a:lnTo>
                  <a:pt x="1"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1" name="Freeform 700"/>
          <p:cNvSpPr>
            <a:spLocks/>
          </p:cNvSpPr>
          <p:nvPr/>
        </p:nvSpPr>
        <p:spPr bwMode="auto">
          <a:xfrm>
            <a:off x="2451100" y="5649913"/>
            <a:ext cx="1588" cy="3175"/>
          </a:xfrm>
          <a:custGeom>
            <a:avLst/>
            <a:gdLst>
              <a:gd name="T0" fmla="*/ 2147483647 w 1"/>
              <a:gd name="T1" fmla="*/ 2147483647 h 2"/>
              <a:gd name="T2" fmla="*/ 0 w 1"/>
              <a:gd name="T3" fmla="*/ 2147483647 h 2"/>
              <a:gd name="T4" fmla="*/ 0 w 1"/>
              <a:gd name="T5" fmla="*/ 0 h 2"/>
              <a:gd name="T6" fmla="*/ 2147483647 w 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2"/>
                </a:lnTo>
                <a:lnTo>
                  <a:pt x="0"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2" name="Freeform 701"/>
          <p:cNvSpPr>
            <a:spLocks/>
          </p:cNvSpPr>
          <p:nvPr/>
        </p:nvSpPr>
        <p:spPr bwMode="auto">
          <a:xfrm>
            <a:off x="2249488" y="5519738"/>
            <a:ext cx="1587" cy="1587"/>
          </a:xfrm>
          <a:custGeom>
            <a:avLst/>
            <a:gdLst>
              <a:gd name="T0" fmla="*/ 0 w 1587"/>
              <a:gd name="T1" fmla="*/ 2147483647 h 1"/>
              <a:gd name="T2" fmla="*/ 0 w 1587"/>
              <a:gd name="T3" fmla="*/ 0 h 1"/>
              <a:gd name="T4" fmla="*/ 0 w 1587"/>
              <a:gd name="T5" fmla="*/ 0 h 1"/>
              <a:gd name="T6" fmla="*/ 0 w 1587"/>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1">
                <a:moveTo>
                  <a:pt x="0" y="1"/>
                </a:moveTo>
                <a:lnTo>
                  <a:pt x="0"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3" name="Freeform 702"/>
          <p:cNvSpPr>
            <a:spLocks/>
          </p:cNvSpPr>
          <p:nvPr/>
        </p:nvSpPr>
        <p:spPr bwMode="auto">
          <a:xfrm>
            <a:off x="985838" y="4770438"/>
            <a:ext cx="1587" cy="3175"/>
          </a:xfrm>
          <a:custGeom>
            <a:avLst/>
            <a:gdLst>
              <a:gd name="T0" fmla="*/ 0 w 1587"/>
              <a:gd name="T1" fmla="*/ 2147483647 h 2"/>
              <a:gd name="T2" fmla="*/ 0 w 1587"/>
              <a:gd name="T3" fmla="*/ 0 h 2"/>
              <a:gd name="T4" fmla="*/ 0 w 1587"/>
              <a:gd name="T5" fmla="*/ 2147483647 h 2"/>
              <a:gd name="T6" fmla="*/ 0 w 1587"/>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2">
                <a:moveTo>
                  <a:pt x="0" y="2"/>
                </a:moveTo>
                <a:lnTo>
                  <a:pt x="0" y="0"/>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4" name="Freeform 703"/>
          <p:cNvSpPr>
            <a:spLocks/>
          </p:cNvSpPr>
          <p:nvPr/>
        </p:nvSpPr>
        <p:spPr bwMode="auto">
          <a:xfrm>
            <a:off x="588963" y="4333875"/>
            <a:ext cx="1587" cy="1588"/>
          </a:xfrm>
          <a:custGeom>
            <a:avLst/>
            <a:gdLst>
              <a:gd name="T0" fmla="*/ 0 w 1"/>
              <a:gd name="T1" fmla="*/ 2147483647 h 1"/>
              <a:gd name="T2" fmla="*/ 0 w 1"/>
              <a:gd name="T3" fmla="*/ 0 h 1"/>
              <a:gd name="T4" fmla="*/ 2147483647 w 1"/>
              <a:gd name="T5" fmla="*/ 2147483647 h 1"/>
              <a:gd name="T6" fmla="*/ 0 w 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5" name="Rectangle 704"/>
          <p:cNvSpPr>
            <a:spLocks noChangeArrowheads="1"/>
          </p:cNvSpPr>
          <p:nvPr/>
        </p:nvSpPr>
        <p:spPr bwMode="auto">
          <a:xfrm>
            <a:off x="2609850" y="5572125"/>
            <a:ext cx="101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a:solidFill>
                  <a:srgbClr val="000000"/>
                </a:solidFill>
              </a:rPr>
              <a:t>HI</a:t>
            </a:r>
            <a:endParaRPr lang="en-US" altLang="en-US" sz="1800"/>
          </a:p>
        </p:txBody>
      </p:sp>
      <p:sp>
        <p:nvSpPr>
          <p:cNvPr id="488129" name="AutoShape 705"/>
          <p:cNvSpPr>
            <a:spLocks noChangeArrowheads="1"/>
          </p:cNvSpPr>
          <p:nvPr/>
        </p:nvSpPr>
        <p:spPr bwMode="auto">
          <a:xfrm>
            <a:off x="914400" y="4019550"/>
            <a:ext cx="136525" cy="136525"/>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latin typeface="Arial" charset="0"/>
            </a:endParaRPr>
          </a:p>
        </p:txBody>
      </p:sp>
      <p:sp>
        <p:nvSpPr>
          <p:cNvPr id="488130" name="AutoShape 706"/>
          <p:cNvSpPr>
            <a:spLocks noChangeArrowheads="1"/>
          </p:cNvSpPr>
          <p:nvPr/>
        </p:nvSpPr>
        <p:spPr bwMode="auto">
          <a:xfrm>
            <a:off x="1600200" y="4705350"/>
            <a:ext cx="136525" cy="136525"/>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latin typeface="Arial" charset="0"/>
            </a:endParaRPr>
          </a:p>
        </p:txBody>
      </p:sp>
      <p:sp>
        <p:nvSpPr>
          <p:cNvPr id="488131" name="AutoShape 707"/>
          <p:cNvSpPr>
            <a:spLocks noChangeArrowheads="1"/>
          </p:cNvSpPr>
          <p:nvPr/>
        </p:nvSpPr>
        <p:spPr bwMode="auto">
          <a:xfrm>
            <a:off x="1219200" y="4400550"/>
            <a:ext cx="136525" cy="136525"/>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latin typeface="Arial" charset="0"/>
            </a:endParaRPr>
          </a:p>
        </p:txBody>
      </p:sp>
      <p:sp>
        <p:nvSpPr>
          <p:cNvPr id="488132" name="AutoShape 708"/>
          <p:cNvSpPr>
            <a:spLocks noChangeArrowheads="1"/>
          </p:cNvSpPr>
          <p:nvPr/>
        </p:nvSpPr>
        <p:spPr bwMode="auto">
          <a:xfrm>
            <a:off x="1600200" y="4705350"/>
            <a:ext cx="136525" cy="136525"/>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latin typeface="Arial" charset="0"/>
            </a:endParaRPr>
          </a:p>
        </p:txBody>
      </p:sp>
      <p:sp>
        <p:nvSpPr>
          <p:cNvPr id="6850" name="Text Box 709"/>
          <p:cNvSpPr txBox="1">
            <a:spLocks noChangeArrowheads="1"/>
          </p:cNvSpPr>
          <p:nvPr/>
        </p:nvSpPr>
        <p:spPr bwMode="auto">
          <a:xfrm>
            <a:off x="4251325" y="11604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488134" name="Text Box 710"/>
          <p:cNvSpPr txBox="1">
            <a:spLocks noChangeArrowheads="1"/>
          </p:cNvSpPr>
          <p:nvPr/>
        </p:nvSpPr>
        <p:spPr bwMode="auto">
          <a:xfrm>
            <a:off x="0" y="319088"/>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600" b="1" dirty="0">
                <a:latin typeface="+mn-lt"/>
              </a:rPr>
              <a:t>Med-</a:t>
            </a:r>
            <a:r>
              <a:rPr lang="en-US" altLang="en-US" sz="2600" b="1" dirty="0" err="1">
                <a:latin typeface="+mn-lt"/>
              </a:rPr>
              <a:t>Peds</a:t>
            </a:r>
            <a:r>
              <a:rPr lang="en-US" altLang="en-US" sz="2600" b="1" dirty="0">
                <a:latin typeface="+mn-lt"/>
              </a:rPr>
              <a:t> Match </a:t>
            </a:r>
            <a:r>
              <a:rPr lang="en-US" altLang="en-US" sz="2600" b="1" dirty="0" smtClean="0">
                <a:latin typeface="+mn-lt"/>
              </a:rPr>
              <a:t>2016 </a:t>
            </a:r>
            <a:r>
              <a:rPr lang="en-US" altLang="en-US" sz="2600" b="1" dirty="0">
                <a:latin typeface="+mn-lt"/>
              </a:rPr>
              <a:t>(</a:t>
            </a:r>
            <a:r>
              <a:rPr lang="en-US" altLang="en-US" sz="2600" b="1" dirty="0" smtClean="0">
                <a:latin typeface="+mn-lt"/>
              </a:rPr>
              <a:t>79 </a:t>
            </a:r>
            <a:r>
              <a:rPr lang="en-US" altLang="en-US" sz="2600" b="1" dirty="0">
                <a:latin typeface="+mn-lt"/>
              </a:rPr>
              <a:t>programs with </a:t>
            </a:r>
            <a:r>
              <a:rPr lang="en-US" altLang="en-US" sz="2600" b="1" dirty="0" smtClean="0">
                <a:latin typeface="+mn-lt"/>
              </a:rPr>
              <a:t>386 </a:t>
            </a:r>
            <a:r>
              <a:rPr lang="en-US" altLang="en-US" sz="2600" b="1" dirty="0">
                <a:latin typeface="+mn-lt"/>
              </a:rPr>
              <a:t>positions</a:t>
            </a:r>
            <a:r>
              <a:rPr lang="en-US" altLang="en-US" sz="2000" b="1" dirty="0">
                <a:latin typeface="+mn-lt"/>
              </a:rPr>
              <a:t>)</a:t>
            </a:r>
          </a:p>
        </p:txBody>
      </p:sp>
      <p:sp>
        <p:nvSpPr>
          <p:cNvPr id="488135" name="AutoShape 711"/>
          <p:cNvSpPr>
            <a:spLocks noChangeArrowheads="1"/>
          </p:cNvSpPr>
          <p:nvPr/>
        </p:nvSpPr>
        <p:spPr bwMode="auto">
          <a:xfrm>
            <a:off x="7924800" y="2819400"/>
            <a:ext cx="136525" cy="136525"/>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latin typeface="Arial" charset="0"/>
            </a:endParaRPr>
          </a:p>
        </p:txBody>
      </p:sp>
      <p:sp>
        <p:nvSpPr>
          <p:cNvPr id="488136" name="AutoShape 712"/>
          <p:cNvSpPr>
            <a:spLocks noChangeArrowheads="1"/>
          </p:cNvSpPr>
          <p:nvPr/>
        </p:nvSpPr>
        <p:spPr bwMode="auto">
          <a:xfrm>
            <a:off x="7924800" y="2819400"/>
            <a:ext cx="136525" cy="136525"/>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latin typeface="Arial" charset="0"/>
            </a:endParaRPr>
          </a:p>
        </p:txBody>
      </p:sp>
      <p:sp>
        <p:nvSpPr>
          <p:cNvPr id="6854" name="Oval 713"/>
          <p:cNvSpPr>
            <a:spLocks noChangeArrowheads="1"/>
          </p:cNvSpPr>
          <p:nvPr/>
        </p:nvSpPr>
        <p:spPr bwMode="auto">
          <a:xfrm>
            <a:off x="7848600" y="27432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55" name="Oval 714"/>
          <p:cNvSpPr>
            <a:spLocks noChangeArrowheads="1"/>
          </p:cNvSpPr>
          <p:nvPr/>
        </p:nvSpPr>
        <p:spPr bwMode="auto">
          <a:xfrm>
            <a:off x="8001000" y="27432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56" name="Oval 715"/>
          <p:cNvSpPr>
            <a:spLocks noChangeArrowheads="1"/>
          </p:cNvSpPr>
          <p:nvPr/>
        </p:nvSpPr>
        <p:spPr bwMode="auto">
          <a:xfrm>
            <a:off x="7772400" y="36576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grpSp>
        <p:nvGrpSpPr>
          <p:cNvPr id="6857" name="Group 716"/>
          <p:cNvGrpSpPr>
            <a:grpSpLocks/>
          </p:cNvGrpSpPr>
          <p:nvPr/>
        </p:nvGrpSpPr>
        <p:grpSpPr bwMode="auto">
          <a:xfrm>
            <a:off x="609600" y="2362200"/>
            <a:ext cx="7791450" cy="3859213"/>
            <a:chOff x="378" y="1133"/>
            <a:chExt cx="4908" cy="2431"/>
          </a:xfrm>
        </p:grpSpPr>
        <p:sp>
          <p:nvSpPr>
            <p:cNvPr id="6883" name="Freeform 717"/>
            <p:cNvSpPr>
              <a:spLocks/>
            </p:cNvSpPr>
            <p:nvPr/>
          </p:nvSpPr>
          <p:spPr bwMode="auto">
            <a:xfrm>
              <a:off x="4327" y="3363"/>
              <a:ext cx="15" cy="8"/>
            </a:xfrm>
            <a:custGeom>
              <a:avLst/>
              <a:gdLst>
                <a:gd name="T0" fmla="*/ 0 w 15"/>
                <a:gd name="T1" fmla="*/ 2 h 8"/>
                <a:gd name="T2" fmla="*/ 2 w 15"/>
                <a:gd name="T3" fmla="*/ 0 h 8"/>
                <a:gd name="T4" fmla="*/ 3 w 15"/>
                <a:gd name="T5" fmla="*/ 2 h 8"/>
                <a:gd name="T6" fmla="*/ 5 w 15"/>
                <a:gd name="T7" fmla="*/ 2 h 8"/>
                <a:gd name="T8" fmla="*/ 6 w 15"/>
                <a:gd name="T9" fmla="*/ 3 h 8"/>
                <a:gd name="T10" fmla="*/ 4 w 15"/>
                <a:gd name="T11" fmla="*/ 4 h 8"/>
                <a:gd name="T12" fmla="*/ 6 w 15"/>
                <a:gd name="T13" fmla="*/ 4 h 8"/>
                <a:gd name="T14" fmla="*/ 6 w 15"/>
                <a:gd name="T15" fmla="*/ 5 h 8"/>
                <a:gd name="T16" fmla="*/ 7 w 15"/>
                <a:gd name="T17" fmla="*/ 5 h 8"/>
                <a:gd name="T18" fmla="*/ 7 w 15"/>
                <a:gd name="T19" fmla="*/ 3 h 8"/>
                <a:gd name="T20" fmla="*/ 9 w 15"/>
                <a:gd name="T21" fmla="*/ 4 h 8"/>
                <a:gd name="T22" fmla="*/ 9 w 15"/>
                <a:gd name="T23" fmla="*/ 6 h 8"/>
                <a:gd name="T24" fmla="*/ 11 w 15"/>
                <a:gd name="T25" fmla="*/ 5 h 8"/>
                <a:gd name="T26" fmla="*/ 11 w 15"/>
                <a:gd name="T27" fmla="*/ 3 h 8"/>
                <a:gd name="T28" fmla="*/ 15 w 15"/>
                <a:gd name="T29" fmla="*/ 5 h 8"/>
                <a:gd name="T30" fmla="*/ 11 w 15"/>
                <a:gd name="T31" fmla="*/ 8 h 8"/>
                <a:gd name="T32" fmla="*/ 9 w 15"/>
                <a:gd name="T33" fmla="*/ 8 h 8"/>
                <a:gd name="T34" fmla="*/ 0 w 15"/>
                <a:gd name="T35" fmla="*/ 2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 h="8">
                  <a:moveTo>
                    <a:pt x="0" y="2"/>
                  </a:moveTo>
                  <a:lnTo>
                    <a:pt x="2" y="0"/>
                  </a:lnTo>
                  <a:lnTo>
                    <a:pt x="3" y="2"/>
                  </a:lnTo>
                  <a:lnTo>
                    <a:pt x="5" y="2"/>
                  </a:lnTo>
                  <a:lnTo>
                    <a:pt x="6" y="3"/>
                  </a:lnTo>
                  <a:lnTo>
                    <a:pt x="4" y="4"/>
                  </a:lnTo>
                  <a:lnTo>
                    <a:pt x="6" y="4"/>
                  </a:lnTo>
                  <a:lnTo>
                    <a:pt x="6" y="5"/>
                  </a:lnTo>
                  <a:lnTo>
                    <a:pt x="7" y="5"/>
                  </a:lnTo>
                  <a:lnTo>
                    <a:pt x="7" y="3"/>
                  </a:lnTo>
                  <a:lnTo>
                    <a:pt x="9" y="4"/>
                  </a:lnTo>
                  <a:lnTo>
                    <a:pt x="9" y="6"/>
                  </a:lnTo>
                  <a:lnTo>
                    <a:pt x="11" y="5"/>
                  </a:lnTo>
                  <a:lnTo>
                    <a:pt x="11" y="3"/>
                  </a:lnTo>
                  <a:lnTo>
                    <a:pt x="15" y="5"/>
                  </a:lnTo>
                  <a:lnTo>
                    <a:pt x="11" y="8"/>
                  </a:lnTo>
                  <a:lnTo>
                    <a:pt x="9" y="8"/>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4" name="Freeform 718"/>
            <p:cNvSpPr>
              <a:spLocks/>
            </p:cNvSpPr>
            <p:nvPr/>
          </p:nvSpPr>
          <p:spPr bwMode="auto">
            <a:xfrm>
              <a:off x="4377" y="3549"/>
              <a:ext cx="10" cy="10"/>
            </a:xfrm>
            <a:custGeom>
              <a:avLst/>
              <a:gdLst>
                <a:gd name="T0" fmla="*/ 10 w 10"/>
                <a:gd name="T1" fmla="*/ 5 h 10"/>
                <a:gd name="T2" fmla="*/ 10 w 10"/>
                <a:gd name="T3" fmla="*/ 5 h 10"/>
                <a:gd name="T4" fmla="*/ 3 w 10"/>
                <a:gd name="T5" fmla="*/ 9 h 10"/>
                <a:gd name="T6" fmla="*/ 1 w 10"/>
                <a:gd name="T7" fmla="*/ 9 h 10"/>
                <a:gd name="T8" fmla="*/ 4 w 10"/>
                <a:gd name="T9" fmla="*/ 8 h 10"/>
                <a:gd name="T10" fmla="*/ 1 w 10"/>
                <a:gd name="T11" fmla="*/ 8 h 10"/>
                <a:gd name="T12" fmla="*/ 0 w 10"/>
                <a:gd name="T13" fmla="*/ 10 h 10"/>
                <a:gd name="T14" fmla="*/ 0 w 10"/>
                <a:gd name="T15" fmla="*/ 8 h 10"/>
                <a:gd name="T16" fmla="*/ 1 w 10"/>
                <a:gd name="T17" fmla="*/ 6 h 10"/>
                <a:gd name="T18" fmla="*/ 3 w 10"/>
                <a:gd name="T19" fmla="*/ 5 h 10"/>
                <a:gd name="T20" fmla="*/ 3 w 10"/>
                <a:gd name="T21" fmla="*/ 7 h 10"/>
                <a:gd name="T22" fmla="*/ 4 w 10"/>
                <a:gd name="T23" fmla="*/ 7 h 10"/>
                <a:gd name="T24" fmla="*/ 4 w 10"/>
                <a:gd name="T25" fmla="*/ 5 h 10"/>
                <a:gd name="T26" fmla="*/ 6 w 10"/>
                <a:gd name="T27" fmla="*/ 7 h 10"/>
                <a:gd name="T28" fmla="*/ 5 w 10"/>
                <a:gd name="T29" fmla="*/ 5 h 10"/>
                <a:gd name="T30" fmla="*/ 7 w 10"/>
                <a:gd name="T31" fmla="*/ 5 h 10"/>
                <a:gd name="T32" fmla="*/ 4 w 10"/>
                <a:gd name="T33" fmla="*/ 3 h 10"/>
                <a:gd name="T34" fmla="*/ 5 w 10"/>
                <a:gd name="T35" fmla="*/ 0 h 10"/>
                <a:gd name="T36" fmla="*/ 6 w 10"/>
                <a:gd name="T37" fmla="*/ 1 h 10"/>
                <a:gd name="T38" fmla="*/ 5 w 10"/>
                <a:gd name="T39" fmla="*/ 2 h 10"/>
                <a:gd name="T40" fmla="*/ 10 w 10"/>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10" y="5"/>
                  </a:moveTo>
                  <a:lnTo>
                    <a:pt x="10" y="5"/>
                  </a:lnTo>
                  <a:lnTo>
                    <a:pt x="3" y="9"/>
                  </a:lnTo>
                  <a:lnTo>
                    <a:pt x="1" y="9"/>
                  </a:lnTo>
                  <a:lnTo>
                    <a:pt x="4" y="8"/>
                  </a:lnTo>
                  <a:lnTo>
                    <a:pt x="1" y="8"/>
                  </a:lnTo>
                  <a:lnTo>
                    <a:pt x="0" y="10"/>
                  </a:lnTo>
                  <a:lnTo>
                    <a:pt x="0" y="8"/>
                  </a:lnTo>
                  <a:lnTo>
                    <a:pt x="1" y="6"/>
                  </a:lnTo>
                  <a:lnTo>
                    <a:pt x="3" y="5"/>
                  </a:lnTo>
                  <a:lnTo>
                    <a:pt x="3" y="7"/>
                  </a:lnTo>
                  <a:lnTo>
                    <a:pt x="4" y="7"/>
                  </a:lnTo>
                  <a:lnTo>
                    <a:pt x="4" y="5"/>
                  </a:lnTo>
                  <a:lnTo>
                    <a:pt x="6" y="7"/>
                  </a:lnTo>
                  <a:lnTo>
                    <a:pt x="5" y="5"/>
                  </a:lnTo>
                  <a:lnTo>
                    <a:pt x="7" y="5"/>
                  </a:lnTo>
                  <a:lnTo>
                    <a:pt x="4" y="3"/>
                  </a:lnTo>
                  <a:lnTo>
                    <a:pt x="5" y="0"/>
                  </a:lnTo>
                  <a:lnTo>
                    <a:pt x="6" y="1"/>
                  </a:lnTo>
                  <a:lnTo>
                    <a:pt x="5" y="2"/>
                  </a:lnTo>
                  <a:lnTo>
                    <a:pt x="1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5" name="Freeform 719"/>
            <p:cNvSpPr>
              <a:spLocks/>
            </p:cNvSpPr>
            <p:nvPr/>
          </p:nvSpPr>
          <p:spPr bwMode="auto">
            <a:xfrm>
              <a:off x="4398" y="3542"/>
              <a:ext cx="6" cy="11"/>
            </a:xfrm>
            <a:custGeom>
              <a:avLst/>
              <a:gdLst>
                <a:gd name="T0" fmla="*/ 3 w 6"/>
                <a:gd name="T1" fmla="*/ 11 h 11"/>
                <a:gd name="T2" fmla="*/ 5 w 6"/>
                <a:gd name="T3" fmla="*/ 9 h 11"/>
                <a:gd name="T4" fmla="*/ 4 w 6"/>
                <a:gd name="T5" fmla="*/ 9 h 11"/>
                <a:gd name="T6" fmla="*/ 2 w 6"/>
                <a:gd name="T7" fmla="*/ 9 h 11"/>
                <a:gd name="T8" fmla="*/ 0 w 6"/>
                <a:gd name="T9" fmla="*/ 2 h 11"/>
                <a:gd name="T10" fmla="*/ 0 w 6"/>
                <a:gd name="T11" fmla="*/ 0 h 11"/>
                <a:gd name="T12" fmla="*/ 3 w 6"/>
                <a:gd name="T13" fmla="*/ 3 h 11"/>
                <a:gd name="T14" fmla="*/ 3 w 6"/>
                <a:gd name="T15" fmla="*/ 4 h 11"/>
                <a:gd name="T16" fmla="*/ 4 w 6"/>
                <a:gd name="T17" fmla="*/ 4 h 11"/>
                <a:gd name="T18" fmla="*/ 4 w 6"/>
                <a:gd name="T19" fmla="*/ 5 h 11"/>
                <a:gd name="T20" fmla="*/ 4 w 6"/>
                <a:gd name="T21" fmla="*/ 5 h 11"/>
                <a:gd name="T22" fmla="*/ 4 w 6"/>
                <a:gd name="T23" fmla="*/ 6 h 11"/>
                <a:gd name="T24" fmla="*/ 6 w 6"/>
                <a:gd name="T25" fmla="*/ 10 h 11"/>
                <a:gd name="T26" fmla="*/ 3 w 6"/>
                <a:gd name="T27" fmla="*/ 1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11">
                  <a:moveTo>
                    <a:pt x="3" y="11"/>
                  </a:moveTo>
                  <a:lnTo>
                    <a:pt x="5" y="9"/>
                  </a:lnTo>
                  <a:lnTo>
                    <a:pt x="4" y="9"/>
                  </a:lnTo>
                  <a:lnTo>
                    <a:pt x="2" y="9"/>
                  </a:lnTo>
                  <a:lnTo>
                    <a:pt x="0" y="2"/>
                  </a:lnTo>
                  <a:lnTo>
                    <a:pt x="0" y="0"/>
                  </a:lnTo>
                  <a:lnTo>
                    <a:pt x="3" y="3"/>
                  </a:lnTo>
                  <a:lnTo>
                    <a:pt x="3" y="4"/>
                  </a:lnTo>
                  <a:lnTo>
                    <a:pt x="4" y="4"/>
                  </a:lnTo>
                  <a:lnTo>
                    <a:pt x="4" y="5"/>
                  </a:lnTo>
                  <a:lnTo>
                    <a:pt x="4" y="6"/>
                  </a:lnTo>
                  <a:lnTo>
                    <a:pt x="6" y="10"/>
                  </a:lnTo>
                  <a:lnTo>
                    <a:pt x="3" y="1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6" name="Freeform 720"/>
            <p:cNvSpPr>
              <a:spLocks/>
            </p:cNvSpPr>
            <p:nvPr/>
          </p:nvSpPr>
          <p:spPr bwMode="auto">
            <a:xfrm>
              <a:off x="4075" y="3026"/>
              <a:ext cx="28" cy="18"/>
            </a:xfrm>
            <a:custGeom>
              <a:avLst/>
              <a:gdLst>
                <a:gd name="T0" fmla="*/ 0 w 28"/>
                <a:gd name="T1" fmla="*/ 18 h 18"/>
                <a:gd name="T2" fmla="*/ 6 w 28"/>
                <a:gd name="T3" fmla="*/ 15 h 18"/>
                <a:gd name="T4" fmla="*/ 8 w 28"/>
                <a:gd name="T5" fmla="*/ 12 h 18"/>
                <a:gd name="T6" fmla="*/ 19 w 28"/>
                <a:gd name="T7" fmla="*/ 8 h 18"/>
                <a:gd name="T8" fmla="*/ 22 w 28"/>
                <a:gd name="T9" fmla="*/ 6 h 18"/>
                <a:gd name="T10" fmla="*/ 21 w 28"/>
                <a:gd name="T11" fmla="*/ 6 h 18"/>
                <a:gd name="T12" fmla="*/ 28 w 28"/>
                <a:gd name="T13" fmla="*/ 0 h 18"/>
                <a:gd name="T14" fmla="*/ 21 w 28"/>
                <a:gd name="T15" fmla="*/ 8 h 18"/>
                <a:gd name="T16" fmla="*/ 0 w 28"/>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0" y="18"/>
                  </a:moveTo>
                  <a:lnTo>
                    <a:pt x="6" y="15"/>
                  </a:lnTo>
                  <a:lnTo>
                    <a:pt x="8" y="12"/>
                  </a:lnTo>
                  <a:lnTo>
                    <a:pt x="19" y="8"/>
                  </a:lnTo>
                  <a:lnTo>
                    <a:pt x="22" y="6"/>
                  </a:lnTo>
                  <a:lnTo>
                    <a:pt x="21" y="6"/>
                  </a:lnTo>
                  <a:lnTo>
                    <a:pt x="28" y="0"/>
                  </a:lnTo>
                  <a:lnTo>
                    <a:pt x="21" y="8"/>
                  </a:lnTo>
                  <a:lnTo>
                    <a:pt x="0" y="1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7" name="Freeform 721"/>
            <p:cNvSpPr>
              <a:spLocks/>
            </p:cNvSpPr>
            <p:nvPr/>
          </p:nvSpPr>
          <p:spPr bwMode="auto">
            <a:xfrm>
              <a:off x="4509" y="3425"/>
              <a:ext cx="3" cy="14"/>
            </a:xfrm>
            <a:custGeom>
              <a:avLst/>
              <a:gdLst>
                <a:gd name="T0" fmla="*/ 1 w 3"/>
                <a:gd name="T1" fmla="*/ 14 h 14"/>
                <a:gd name="T2" fmla="*/ 0 w 3"/>
                <a:gd name="T3" fmla="*/ 11 h 14"/>
                <a:gd name="T4" fmla="*/ 3 w 3"/>
                <a:gd name="T5" fmla="*/ 5 h 14"/>
                <a:gd name="T6" fmla="*/ 0 w 3"/>
                <a:gd name="T7" fmla="*/ 4 h 14"/>
                <a:gd name="T8" fmla="*/ 1 w 3"/>
                <a:gd name="T9" fmla="*/ 3 h 14"/>
                <a:gd name="T10" fmla="*/ 1 w 3"/>
                <a:gd name="T11" fmla="*/ 2 h 14"/>
                <a:gd name="T12" fmla="*/ 3 w 3"/>
                <a:gd name="T13" fmla="*/ 0 h 14"/>
                <a:gd name="T14" fmla="*/ 3 w 3"/>
                <a:gd name="T15" fmla="*/ 5 h 14"/>
                <a:gd name="T16" fmla="*/ 3 w 3"/>
                <a:gd name="T17" fmla="*/ 12 h 14"/>
                <a:gd name="T18" fmla="*/ 1 w 3"/>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4">
                  <a:moveTo>
                    <a:pt x="1" y="14"/>
                  </a:moveTo>
                  <a:lnTo>
                    <a:pt x="0" y="11"/>
                  </a:lnTo>
                  <a:lnTo>
                    <a:pt x="3" y="5"/>
                  </a:lnTo>
                  <a:lnTo>
                    <a:pt x="0" y="4"/>
                  </a:lnTo>
                  <a:lnTo>
                    <a:pt x="1" y="3"/>
                  </a:lnTo>
                  <a:lnTo>
                    <a:pt x="1" y="2"/>
                  </a:lnTo>
                  <a:lnTo>
                    <a:pt x="3" y="0"/>
                  </a:lnTo>
                  <a:lnTo>
                    <a:pt x="3" y="5"/>
                  </a:lnTo>
                  <a:lnTo>
                    <a:pt x="3" y="12"/>
                  </a:lnTo>
                  <a:lnTo>
                    <a:pt x="1" y="1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8" name="Freeform 722"/>
            <p:cNvSpPr>
              <a:spLocks/>
            </p:cNvSpPr>
            <p:nvPr/>
          </p:nvSpPr>
          <p:spPr bwMode="auto">
            <a:xfrm>
              <a:off x="4369" y="3556"/>
              <a:ext cx="7" cy="5"/>
            </a:xfrm>
            <a:custGeom>
              <a:avLst/>
              <a:gdLst>
                <a:gd name="T0" fmla="*/ 3 w 7"/>
                <a:gd name="T1" fmla="*/ 5 h 5"/>
                <a:gd name="T2" fmla="*/ 0 w 7"/>
                <a:gd name="T3" fmla="*/ 5 h 5"/>
                <a:gd name="T4" fmla="*/ 2 w 7"/>
                <a:gd name="T5" fmla="*/ 0 h 5"/>
                <a:gd name="T6" fmla="*/ 3 w 7"/>
                <a:gd name="T7" fmla="*/ 1 h 5"/>
                <a:gd name="T8" fmla="*/ 5 w 7"/>
                <a:gd name="T9" fmla="*/ 0 h 5"/>
                <a:gd name="T10" fmla="*/ 7 w 7"/>
                <a:gd name="T11" fmla="*/ 0 h 5"/>
                <a:gd name="T12" fmla="*/ 6 w 7"/>
                <a:gd name="T13" fmla="*/ 3 h 5"/>
                <a:gd name="T14" fmla="*/ 3 w 7"/>
                <a:gd name="T15" fmla="*/ 5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5">
                  <a:moveTo>
                    <a:pt x="3" y="5"/>
                  </a:moveTo>
                  <a:lnTo>
                    <a:pt x="0" y="5"/>
                  </a:lnTo>
                  <a:lnTo>
                    <a:pt x="2" y="0"/>
                  </a:lnTo>
                  <a:lnTo>
                    <a:pt x="3" y="1"/>
                  </a:lnTo>
                  <a:lnTo>
                    <a:pt x="5" y="0"/>
                  </a:lnTo>
                  <a:lnTo>
                    <a:pt x="7" y="0"/>
                  </a:lnTo>
                  <a:lnTo>
                    <a:pt x="6" y="3"/>
                  </a:lnTo>
                  <a:lnTo>
                    <a:pt x="3"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89" name="Freeform 723"/>
            <p:cNvSpPr>
              <a:spLocks/>
            </p:cNvSpPr>
            <p:nvPr/>
          </p:nvSpPr>
          <p:spPr bwMode="auto">
            <a:xfrm>
              <a:off x="4334" y="3349"/>
              <a:ext cx="4" cy="6"/>
            </a:xfrm>
            <a:custGeom>
              <a:avLst/>
              <a:gdLst>
                <a:gd name="T0" fmla="*/ 1 w 4"/>
                <a:gd name="T1" fmla="*/ 5 h 6"/>
                <a:gd name="T2" fmla="*/ 0 w 4"/>
                <a:gd name="T3" fmla="*/ 0 h 6"/>
                <a:gd name="T4" fmla="*/ 4 w 4"/>
                <a:gd name="T5" fmla="*/ 1 h 6"/>
                <a:gd name="T6" fmla="*/ 4 w 4"/>
                <a:gd name="T7" fmla="*/ 3 h 6"/>
                <a:gd name="T8" fmla="*/ 3 w 4"/>
                <a:gd name="T9" fmla="*/ 6 h 6"/>
                <a:gd name="T10" fmla="*/ 1 w 4"/>
                <a:gd name="T11" fmla="*/ 5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6">
                  <a:moveTo>
                    <a:pt x="1" y="5"/>
                  </a:moveTo>
                  <a:lnTo>
                    <a:pt x="0" y="0"/>
                  </a:lnTo>
                  <a:lnTo>
                    <a:pt x="4" y="1"/>
                  </a:lnTo>
                  <a:lnTo>
                    <a:pt x="4" y="3"/>
                  </a:lnTo>
                  <a:lnTo>
                    <a:pt x="3" y="6"/>
                  </a:lnTo>
                  <a:lnTo>
                    <a:pt x="1"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0" name="Freeform 724"/>
            <p:cNvSpPr>
              <a:spLocks/>
            </p:cNvSpPr>
            <p:nvPr/>
          </p:nvSpPr>
          <p:spPr bwMode="auto">
            <a:xfrm>
              <a:off x="4423" y="3539"/>
              <a:ext cx="16" cy="8"/>
            </a:xfrm>
            <a:custGeom>
              <a:avLst/>
              <a:gdLst>
                <a:gd name="T0" fmla="*/ 3 w 16"/>
                <a:gd name="T1" fmla="*/ 8 h 8"/>
                <a:gd name="T2" fmla="*/ 2 w 16"/>
                <a:gd name="T3" fmla="*/ 8 h 8"/>
                <a:gd name="T4" fmla="*/ 3 w 16"/>
                <a:gd name="T5" fmla="*/ 6 h 8"/>
                <a:gd name="T6" fmla="*/ 0 w 16"/>
                <a:gd name="T7" fmla="*/ 7 h 8"/>
                <a:gd name="T8" fmla="*/ 9 w 16"/>
                <a:gd name="T9" fmla="*/ 4 h 8"/>
                <a:gd name="T10" fmla="*/ 16 w 16"/>
                <a:gd name="T11" fmla="*/ 0 h 8"/>
                <a:gd name="T12" fmla="*/ 11 w 16"/>
                <a:gd name="T13" fmla="*/ 4 h 8"/>
                <a:gd name="T14" fmla="*/ 8 w 16"/>
                <a:gd name="T15" fmla="*/ 5 h 8"/>
                <a:gd name="T16" fmla="*/ 4 w 16"/>
                <a:gd name="T17" fmla="*/ 6 h 8"/>
                <a:gd name="T18" fmla="*/ 3 w 1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8">
                  <a:moveTo>
                    <a:pt x="3" y="8"/>
                  </a:moveTo>
                  <a:lnTo>
                    <a:pt x="2" y="8"/>
                  </a:lnTo>
                  <a:lnTo>
                    <a:pt x="3" y="6"/>
                  </a:lnTo>
                  <a:lnTo>
                    <a:pt x="0" y="7"/>
                  </a:lnTo>
                  <a:lnTo>
                    <a:pt x="9" y="4"/>
                  </a:lnTo>
                  <a:lnTo>
                    <a:pt x="16" y="0"/>
                  </a:lnTo>
                  <a:lnTo>
                    <a:pt x="11" y="4"/>
                  </a:lnTo>
                  <a:lnTo>
                    <a:pt x="8" y="5"/>
                  </a:lnTo>
                  <a:lnTo>
                    <a:pt x="4" y="6"/>
                  </a:lnTo>
                  <a:lnTo>
                    <a:pt x="3"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1" name="Freeform 725"/>
            <p:cNvSpPr>
              <a:spLocks/>
            </p:cNvSpPr>
            <p:nvPr/>
          </p:nvSpPr>
          <p:spPr bwMode="auto">
            <a:xfrm>
              <a:off x="4271" y="3228"/>
              <a:ext cx="8" cy="13"/>
            </a:xfrm>
            <a:custGeom>
              <a:avLst/>
              <a:gdLst>
                <a:gd name="T0" fmla="*/ 7 w 8"/>
                <a:gd name="T1" fmla="*/ 13 h 13"/>
                <a:gd name="T2" fmla="*/ 7 w 8"/>
                <a:gd name="T3" fmla="*/ 9 h 13"/>
                <a:gd name="T4" fmla="*/ 3 w 8"/>
                <a:gd name="T5" fmla="*/ 2 h 13"/>
                <a:gd name="T6" fmla="*/ 0 w 8"/>
                <a:gd name="T7" fmla="*/ 0 h 13"/>
                <a:gd name="T8" fmla="*/ 4 w 8"/>
                <a:gd name="T9" fmla="*/ 2 h 13"/>
                <a:gd name="T10" fmla="*/ 5 w 8"/>
                <a:gd name="T11" fmla="*/ 4 h 13"/>
                <a:gd name="T12" fmla="*/ 8 w 8"/>
                <a:gd name="T13" fmla="*/ 10 h 13"/>
                <a:gd name="T14" fmla="*/ 7 w 8"/>
                <a:gd name="T15" fmla="*/ 1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3">
                  <a:moveTo>
                    <a:pt x="7" y="13"/>
                  </a:moveTo>
                  <a:lnTo>
                    <a:pt x="7" y="9"/>
                  </a:lnTo>
                  <a:lnTo>
                    <a:pt x="3" y="2"/>
                  </a:lnTo>
                  <a:lnTo>
                    <a:pt x="0" y="0"/>
                  </a:lnTo>
                  <a:lnTo>
                    <a:pt x="4" y="2"/>
                  </a:lnTo>
                  <a:lnTo>
                    <a:pt x="5" y="4"/>
                  </a:lnTo>
                  <a:lnTo>
                    <a:pt x="8" y="10"/>
                  </a:lnTo>
                  <a:lnTo>
                    <a:pt x="7" y="1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2" name="Freeform 726"/>
            <p:cNvSpPr>
              <a:spLocks/>
            </p:cNvSpPr>
            <p:nvPr/>
          </p:nvSpPr>
          <p:spPr bwMode="auto">
            <a:xfrm>
              <a:off x="4280" y="3119"/>
              <a:ext cx="5" cy="5"/>
            </a:xfrm>
            <a:custGeom>
              <a:avLst/>
              <a:gdLst>
                <a:gd name="T0" fmla="*/ 4 w 5"/>
                <a:gd name="T1" fmla="*/ 5 h 5"/>
                <a:gd name="T2" fmla="*/ 0 w 5"/>
                <a:gd name="T3" fmla="*/ 4 h 5"/>
                <a:gd name="T4" fmla="*/ 2 w 5"/>
                <a:gd name="T5" fmla="*/ 1 h 5"/>
                <a:gd name="T6" fmla="*/ 3 w 5"/>
                <a:gd name="T7" fmla="*/ 3 h 5"/>
                <a:gd name="T8" fmla="*/ 3 w 5"/>
                <a:gd name="T9" fmla="*/ 0 h 5"/>
                <a:gd name="T10" fmla="*/ 4 w 5"/>
                <a:gd name="T11" fmla="*/ 1 h 5"/>
                <a:gd name="T12" fmla="*/ 5 w 5"/>
                <a:gd name="T13" fmla="*/ 2 h 5"/>
                <a:gd name="T14" fmla="*/ 4 w 5"/>
                <a:gd name="T15" fmla="*/ 3 h 5"/>
                <a:gd name="T16" fmla="*/ 4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4" y="5"/>
                  </a:moveTo>
                  <a:lnTo>
                    <a:pt x="0" y="4"/>
                  </a:lnTo>
                  <a:lnTo>
                    <a:pt x="2" y="1"/>
                  </a:lnTo>
                  <a:lnTo>
                    <a:pt x="3" y="3"/>
                  </a:lnTo>
                  <a:lnTo>
                    <a:pt x="3" y="0"/>
                  </a:lnTo>
                  <a:lnTo>
                    <a:pt x="4" y="1"/>
                  </a:lnTo>
                  <a:lnTo>
                    <a:pt x="5" y="2"/>
                  </a:lnTo>
                  <a:lnTo>
                    <a:pt x="4" y="3"/>
                  </a:lnTo>
                  <a:lnTo>
                    <a:pt x="4"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3" name="Freeform 727"/>
            <p:cNvSpPr>
              <a:spLocks/>
            </p:cNvSpPr>
            <p:nvPr/>
          </p:nvSpPr>
          <p:spPr bwMode="auto">
            <a:xfrm>
              <a:off x="4282" y="3267"/>
              <a:ext cx="7" cy="8"/>
            </a:xfrm>
            <a:custGeom>
              <a:avLst/>
              <a:gdLst>
                <a:gd name="T0" fmla="*/ 7 w 7"/>
                <a:gd name="T1" fmla="*/ 8 h 8"/>
                <a:gd name="T2" fmla="*/ 4 w 7"/>
                <a:gd name="T3" fmla="*/ 4 h 8"/>
                <a:gd name="T4" fmla="*/ 0 w 7"/>
                <a:gd name="T5" fmla="*/ 0 h 8"/>
                <a:gd name="T6" fmla="*/ 3 w 7"/>
                <a:gd name="T7" fmla="*/ 1 h 8"/>
                <a:gd name="T8" fmla="*/ 6 w 7"/>
                <a:gd name="T9" fmla="*/ 4 h 8"/>
                <a:gd name="T10" fmla="*/ 7 w 7"/>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7" y="8"/>
                  </a:moveTo>
                  <a:lnTo>
                    <a:pt x="4" y="4"/>
                  </a:lnTo>
                  <a:lnTo>
                    <a:pt x="0" y="0"/>
                  </a:lnTo>
                  <a:lnTo>
                    <a:pt x="3" y="1"/>
                  </a:lnTo>
                  <a:lnTo>
                    <a:pt x="6" y="4"/>
                  </a:lnTo>
                  <a:lnTo>
                    <a:pt x="7"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4" name="Freeform 728"/>
            <p:cNvSpPr>
              <a:spLocks/>
            </p:cNvSpPr>
            <p:nvPr/>
          </p:nvSpPr>
          <p:spPr bwMode="auto">
            <a:xfrm>
              <a:off x="4387" y="3547"/>
              <a:ext cx="4" cy="5"/>
            </a:xfrm>
            <a:custGeom>
              <a:avLst/>
              <a:gdLst>
                <a:gd name="T0" fmla="*/ 4 w 4"/>
                <a:gd name="T1" fmla="*/ 5 h 5"/>
                <a:gd name="T2" fmla="*/ 3 w 4"/>
                <a:gd name="T3" fmla="*/ 4 h 5"/>
                <a:gd name="T4" fmla="*/ 0 w 4"/>
                <a:gd name="T5" fmla="*/ 4 h 5"/>
                <a:gd name="T6" fmla="*/ 0 w 4"/>
                <a:gd name="T7" fmla="*/ 1 h 5"/>
                <a:gd name="T8" fmla="*/ 1 w 4"/>
                <a:gd name="T9" fmla="*/ 0 h 5"/>
                <a:gd name="T10" fmla="*/ 0 w 4"/>
                <a:gd name="T11" fmla="*/ 0 h 5"/>
                <a:gd name="T12" fmla="*/ 1 w 4"/>
                <a:gd name="T13" fmla="*/ 0 h 5"/>
                <a:gd name="T14" fmla="*/ 3 w 4"/>
                <a:gd name="T15" fmla="*/ 1 h 5"/>
                <a:gd name="T16" fmla="*/ 4 w 4"/>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4" y="5"/>
                  </a:moveTo>
                  <a:lnTo>
                    <a:pt x="3" y="4"/>
                  </a:lnTo>
                  <a:lnTo>
                    <a:pt x="0" y="4"/>
                  </a:lnTo>
                  <a:lnTo>
                    <a:pt x="0" y="1"/>
                  </a:lnTo>
                  <a:lnTo>
                    <a:pt x="1" y="0"/>
                  </a:lnTo>
                  <a:lnTo>
                    <a:pt x="0" y="0"/>
                  </a:lnTo>
                  <a:lnTo>
                    <a:pt x="1" y="0"/>
                  </a:lnTo>
                  <a:lnTo>
                    <a:pt x="3" y="1"/>
                  </a:lnTo>
                  <a:lnTo>
                    <a:pt x="4"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5" name="Freeform 729"/>
            <p:cNvSpPr>
              <a:spLocks/>
            </p:cNvSpPr>
            <p:nvPr/>
          </p:nvSpPr>
          <p:spPr bwMode="auto">
            <a:xfrm>
              <a:off x="4361" y="3557"/>
              <a:ext cx="5" cy="5"/>
            </a:xfrm>
            <a:custGeom>
              <a:avLst/>
              <a:gdLst>
                <a:gd name="T0" fmla="*/ 0 w 5"/>
                <a:gd name="T1" fmla="*/ 5 h 5"/>
                <a:gd name="T2" fmla="*/ 1 w 5"/>
                <a:gd name="T3" fmla="*/ 2 h 5"/>
                <a:gd name="T4" fmla="*/ 1 w 5"/>
                <a:gd name="T5" fmla="*/ 0 h 5"/>
                <a:gd name="T6" fmla="*/ 2 w 5"/>
                <a:gd name="T7" fmla="*/ 3 h 5"/>
                <a:gd name="T8" fmla="*/ 5 w 5"/>
                <a:gd name="T9" fmla="*/ 2 h 5"/>
                <a:gd name="T10" fmla="*/ 5 w 5"/>
                <a:gd name="T11" fmla="*/ 5 h 5"/>
                <a:gd name="T12" fmla="*/ 0 w 5"/>
                <a:gd name="T13" fmla="*/ 5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5">
                  <a:moveTo>
                    <a:pt x="0" y="5"/>
                  </a:moveTo>
                  <a:lnTo>
                    <a:pt x="1" y="2"/>
                  </a:lnTo>
                  <a:lnTo>
                    <a:pt x="1" y="0"/>
                  </a:lnTo>
                  <a:lnTo>
                    <a:pt x="2" y="3"/>
                  </a:lnTo>
                  <a:lnTo>
                    <a:pt x="5" y="2"/>
                  </a:lnTo>
                  <a:lnTo>
                    <a:pt x="5" y="5"/>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6" name="Freeform 730"/>
            <p:cNvSpPr>
              <a:spLocks/>
            </p:cNvSpPr>
            <p:nvPr/>
          </p:nvSpPr>
          <p:spPr bwMode="auto">
            <a:xfrm>
              <a:off x="4507" y="3441"/>
              <a:ext cx="3" cy="7"/>
            </a:xfrm>
            <a:custGeom>
              <a:avLst/>
              <a:gdLst>
                <a:gd name="T0" fmla="*/ 2 w 3"/>
                <a:gd name="T1" fmla="*/ 0 h 7"/>
                <a:gd name="T2" fmla="*/ 3 w 3"/>
                <a:gd name="T3" fmla="*/ 2 h 7"/>
                <a:gd name="T4" fmla="*/ 2 w 3"/>
                <a:gd name="T5" fmla="*/ 7 h 7"/>
                <a:gd name="T6" fmla="*/ 0 w 3"/>
                <a:gd name="T7" fmla="*/ 4 h 7"/>
                <a:gd name="T8" fmla="*/ 2 w 3"/>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2" y="0"/>
                  </a:moveTo>
                  <a:lnTo>
                    <a:pt x="3" y="2"/>
                  </a:lnTo>
                  <a:lnTo>
                    <a:pt x="2" y="7"/>
                  </a:lnTo>
                  <a:lnTo>
                    <a:pt x="0" y="4"/>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7" name="Freeform 731"/>
            <p:cNvSpPr>
              <a:spLocks/>
            </p:cNvSpPr>
            <p:nvPr/>
          </p:nvSpPr>
          <p:spPr bwMode="auto">
            <a:xfrm>
              <a:off x="4383" y="3547"/>
              <a:ext cx="5" cy="7"/>
            </a:xfrm>
            <a:custGeom>
              <a:avLst/>
              <a:gdLst>
                <a:gd name="T0" fmla="*/ 4 w 5"/>
                <a:gd name="T1" fmla="*/ 7 h 7"/>
                <a:gd name="T2" fmla="*/ 3 w 5"/>
                <a:gd name="T3" fmla="*/ 5 h 7"/>
                <a:gd name="T4" fmla="*/ 4 w 5"/>
                <a:gd name="T5" fmla="*/ 4 h 7"/>
                <a:gd name="T6" fmla="*/ 2 w 5"/>
                <a:gd name="T7" fmla="*/ 5 h 7"/>
                <a:gd name="T8" fmla="*/ 2 w 5"/>
                <a:gd name="T9" fmla="*/ 3 h 7"/>
                <a:gd name="T10" fmla="*/ 0 w 5"/>
                <a:gd name="T11" fmla="*/ 2 h 7"/>
                <a:gd name="T12" fmla="*/ 1 w 5"/>
                <a:gd name="T13" fmla="*/ 0 h 7"/>
                <a:gd name="T14" fmla="*/ 5 w 5"/>
                <a:gd name="T15" fmla="*/ 5 h 7"/>
                <a:gd name="T16" fmla="*/ 4 w 5"/>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7">
                  <a:moveTo>
                    <a:pt x="4" y="7"/>
                  </a:moveTo>
                  <a:lnTo>
                    <a:pt x="3" y="5"/>
                  </a:lnTo>
                  <a:lnTo>
                    <a:pt x="4" y="4"/>
                  </a:lnTo>
                  <a:lnTo>
                    <a:pt x="2" y="5"/>
                  </a:lnTo>
                  <a:lnTo>
                    <a:pt x="2" y="3"/>
                  </a:lnTo>
                  <a:lnTo>
                    <a:pt x="0" y="2"/>
                  </a:lnTo>
                  <a:lnTo>
                    <a:pt x="1" y="0"/>
                  </a:lnTo>
                  <a:lnTo>
                    <a:pt x="5" y="5"/>
                  </a:lnTo>
                  <a:lnTo>
                    <a:pt x="4"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8" name="Freeform 732"/>
            <p:cNvSpPr>
              <a:spLocks/>
            </p:cNvSpPr>
            <p:nvPr/>
          </p:nvSpPr>
          <p:spPr bwMode="auto">
            <a:xfrm>
              <a:off x="4319" y="3331"/>
              <a:ext cx="2" cy="9"/>
            </a:xfrm>
            <a:custGeom>
              <a:avLst/>
              <a:gdLst>
                <a:gd name="T0" fmla="*/ 1 w 2"/>
                <a:gd name="T1" fmla="*/ 9 h 9"/>
                <a:gd name="T2" fmla="*/ 0 w 2"/>
                <a:gd name="T3" fmla="*/ 0 h 9"/>
                <a:gd name="T4" fmla="*/ 2 w 2"/>
                <a:gd name="T5" fmla="*/ 2 h 9"/>
                <a:gd name="T6" fmla="*/ 1 w 2"/>
                <a:gd name="T7" fmla="*/ 4 h 9"/>
                <a:gd name="T8" fmla="*/ 2 w 2"/>
                <a:gd name="T9" fmla="*/ 5 h 9"/>
                <a:gd name="T10" fmla="*/ 1 w 2"/>
                <a:gd name="T11" fmla="*/ 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1" y="9"/>
                  </a:moveTo>
                  <a:lnTo>
                    <a:pt x="0" y="0"/>
                  </a:lnTo>
                  <a:lnTo>
                    <a:pt x="2" y="2"/>
                  </a:lnTo>
                  <a:lnTo>
                    <a:pt x="1" y="4"/>
                  </a:lnTo>
                  <a:lnTo>
                    <a:pt x="2" y="5"/>
                  </a:lnTo>
                  <a:lnTo>
                    <a:pt x="1" y="9"/>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9" name="Freeform 733"/>
            <p:cNvSpPr>
              <a:spLocks/>
            </p:cNvSpPr>
            <p:nvPr/>
          </p:nvSpPr>
          <p:spPr bwMode="auto">
            <a:xfrm>
              <a:off x="4447" y="3533"/>
              <a:ext cx="5" cy="3"/>
            </a:xfrm>
            <a:custGeom>
              <a:avLst/>
              <a:gdLst>
                <a:gd name="T0" fmla="*/ 1 w 5"/>
                <a:gd name="T1" fmla="*/ 3 h 3"/>
                <a:gd name="T2" fmla="*/ 0 w 5"/>
                <a:gd name="T3" fmla="*/ 3 h 3"/>
                <a:gd name="T4" fmla="*/ 4 w 5"/>
                <a:gd name="T5" fmla="*/ 0 h 3"/>
                <a:gd name="T6" fmla="*/ 3 w 5"/>
                <a:gd name="T7" fmla="*/ 2 h 3"/>
                <a:gd name="T8" fmla="*/ 5 w 5"/>
                <a:gd name="T9" fmla="*/ 1 h 3"/>
                <a:gd name="T10" fmla="*/ 5 w 5"/>
                <a:gd name="T11" fmla="*/ 2 h 3"/>
                <a:gd name="T12" fmla="*/ 1 w 5"/>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1" y="3"/>
                  </a:moveTo>
                  <a:lnTo>
                    <a:pt x="0" y="3"/>
                  </a:lnTo>
                  <a:lnTo>
                    <a:pt x="4" y="0"/>
                  </a:lnTo>
                  <a:lnTo>
                    <a:pt x="3" y="2"/>
                  </a:lnTo>
                  <a:lnTo>
                    <a:pt x="5" y="1"/>
                  </a:lnTo>
                  <a:lnTo>
                    <a:pt x="5"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0" name="Freeform 734"/>
            <p:cNvSpPr>
              <a:spLocks/>
            </p:cNvSpPr>
            <p:nvPr/>
          </p:nvSpPr>
          <p:spPr bwMode="auto">
            <a:xfrm>
              <a:off x="4347" y="3367"/>
              <a:ext cx="7" cy="6"/>
            </a:xfrm>
            <a:custGeom>
              <a:avLst/>
              <a:gdLst>
                <a:gd name="T0" fmla="*/ 7 w 7"/>
                <a:gd name="T1" fmla="*/ 6 h 6"/>
                <a:gd name="T2" fmla="*/ 0 w 7"/>
                <a:gd name="T3" fmla="*/ 0 h 6"/>
                <a:gd name="T4" fmla="*/ 6 w 7"/>
                <a:gd name="T5" fmla="*/ 3 h 6"/>
                <a:gd name="T6" fmla="*/ 7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0" y="0"/>
                  </a:lnTo>
                  <a:lnTo>
                    <a:pt x="6" y="3"/>
                  </a:lnTo>
                  <a:lnTo>
                    <a:pt x="7"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1" name="Freeform 735"/>
            <p:cNvSpPr>
              <a:spLocks/>
            </p:cNvSpPr>
            <p:nvPr/>
          </p:nvSpPr>
          <p:spPr bwMode="auto">
            <a:xfrm>
              <a:off x="4277" y="3256"/>
              <a:ext cx="6" cy="10"/>
            </a:xfrm>
            <a:custGeom>
              <a:avLst/>
              <a:gdLst>
                <a:gd name="T0" fmla="*/ 6 w 6"/>
                <a:gd name="T1" fmla="*/ 10 h 10"/>
                <a:gd name="T2" fmla="*/ 0 w 6"/>
                <a:gd name="T3" fmla="*/ 0 h 10"/>
                <a:gd name="T4" fmla="*/ 3 w 6"/>
                <a:gd name="T5" fmla="*/ 2 h 10"/>
                <a:gd name="T6" fmla="*/ 6 w 6"/>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0">
                  <a:moveTo>
                    <a:pt x="6" y="10"/>
                  </a:moveTo>
                  <a:lnTo>
                    <a:pt x="0" y="0"/>
                  </a:lnTo>
                  <a:lnTo>
                    <a:pt x="3" y="2"/>
                  </a:lnTo>
                  <a:lnTo>
                    <a:pt x="6" y="1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2" name="Freeform 736"/>
            <p:cNvSpPr>
              <a:spLocks/>
            </p:cNvSpPr>
            <p:nvPr/>
          </p:nvSpPr>
          <p:spPr bwMode="auto">
            <a:xfrm>
              <a:off x="4068" y="3041"/>
              <a:ext cx="7" cy="4"/>
            </a:xfrm>
            <a:custGeom>
              <a:avLst/>
              <a:gdLst>
                <a:gd name="T0" fmla="*/ 7 w 7"/>
                <a:gd name="T1" fmla="*/ 3 h 4"/>
                <a:gd name="T2" fmla="*/ 5 w 7"/>
                <a:gd name="T3" fmla="*/ 4 h 4"/>
                <a:gd name="T4" fmla="*/ 4 w 7"/>
                <a:gd name="T5" fmla="*/ 4 h 4"/>
                <a:gd name="T6" fmla="*/ 0 w 7"/>
                <a:gd name="T7" fmla="*/ 0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5" y="4"/>
                  </a:lnTo>
                  <a:lnTo>
                    <a:pt x="4" y="4"/>
                  </a:lnTo>
                  <a:lnTo>
                    <a:pt x="0" y="0"/>
                  </a:lnTo>
                  <a:lnTo>
                    <a:pt x="7"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3" name="Freeform 737"/>
            <p:cNvSpPr>
              <a:spLocks/>
            </p:cNvSpPr>
            <p:nvPr/>
          </p:nvSpPr>
          <p:spPr bwMode="auto">
            <a:xfrm>
              <a:off x="4369" y="3424"/>
              <a:ext cx="5" cy="6"/>
            </a:xfrm>
            <a:custGeom>
              <a:avLst/>
              <a:gdLst>
                <a:gd name="T0" fmla="*/ 4 w 5"/>
                <a:gd name="T1" fmla="*/ 6 h 6"/>
                <a:gd name="T2" fmla="*/ 4 w 5"/>
                <a:gd name="T3" fmla="*/ 4 h 6"/>
                <a:gd name="T4" fmla="*/ 2 w 5"/>
                <a:gd name="T5" fmla="*/ 4 h 6"/>
                <a:gd name="T6" fmla="*/ 0 w 5"/>
                <a:gd name="T7" fmla="*/ 0 h 6"/>
                <a:gd name="T8" fmla="*/ 5 w 5"/>
                <a:gd name="T9" fmla="*/ 3 h 6"/>
                <a:gd name="T10" fmla="*/ 4 w 5"/>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6">
                  <a:moveTo>
                    <a:pt x="4" y="6"/>
                  </a:moveTo>
                  <a:lnTo>
                    <a:pt x="4" y="4"/>
                  </a:lnTo>
                  <a:lnTo>
                    <a:pt x="2" y="4"/>
                  </a:lnTo>
                  <a:lnTo>
                    <a:pt x="0" y="0"/>
                  </a:lnTo>
                  <a:lnTo>
                    <a:pt x="5" y="3"/>
                  </a:lnTo>
                  <a:lnTo>
                    <a:pt x="4" y="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4" name="Freeform 738"/>
            <p:cNvSpPr>
              <a:spLocks/>
            </p:cNvSpPr>
            <p:nvPr/>
          </p:nvSpPr>
          <p:spPr bwMode="auto">
            <a:xfrm>
              <a:off x="4393" y="3542"/>
              <a:ext cx="3" cy="6"/>
            </a:xfrm>
            <a:custGeom>
              <a:avLst/>
              <a:gdLst>
                <a:gd name="T0" fmla="*/ 3 w 3"/>
                <a:gd name="T1" fmla="*/ 5 h 6"/>
                <a:gd name="T2" fmla="*/ 2 w 3"/>
                <a:gd name="T3" fmla="*/ 6 h 6"/>
                <a:gd name="T4" fmla="*/ 0 w 3"/>
                <a:gd name="T5" fmla="*/ 2 h 6"/>
                <a:gd name="T6" fmla="*/ 0 w 3"/>
                <a:gd name="T7" fmla="*/ 0 h 6"/>
                <a:gd name="T8" fmla="*/ 3 w 3"/>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5"/>
                  </a:moveTo>
                  <a:lnTo>
                    <a:pt x="2" y="6"/>
                  </a:lnTo>
                  <a:lnTo>
                    <a:pt x="0" y="2"/>
                  </a:lnTo>
                  <a:lnTo>
                    <a:pt x="0" y="0"/>
                  </a:lnTo>
                  <a:lnTo>
                    <a:pt x="3"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5" name="Freeform 739"/>
            <p:cNvSpPr>
              <a:spLocks/>
            </p:cNvSpPr>
            <p:nvPr/>
          </p:nvSpPr>
          <p:spPr bwMode="auto">
            <a:xfrm>
              <a:off x="4321" y="3342"/>
              <a:ext cx="3" cy="8"/>
            </a:xfrm>
            <a:custGeom>
              <a:avLst/>
              <a:gdLst>
                <a:gd name="T0" fmla="*/ 3 w 3"/>
                <a:gd name="T1" fmla="*/ 8 h 8"/>
                <a:gd name="T2" fmla="*/ 0 w 3"/>
                <a:gd name="T3" fmla="*/ 3 h 8"/>
                <a:gd name="T4" fmla="*/ 0 w 3"/>
                <a:gd name="T5" fmla="*/ 0 h 8"/>
                <a:gd name="T6" fmla="*/ 3 w 3"/>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8">
                  <a:moveTo>
                    <a:pt x="3" y="8"/>
                  </a:moveTo>
                  <a:lnTo>
                    <a:pt x="0" y="3"/>
                  </a:lnTo>
                  <a:lnTo>
                    <a:pt x="0" y="0"/>
                  </a:lnTo>
                  <a:lnTo>
                    <a:pt x="3"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6" name="Freeform 740"/>
            <p:cNvSpPr>
              <a:spLocks/>
            </p:cNvSpPr>
            <p:nvPr/>
          </p:nvSpPr>
          <p:spPr bwMode="auto">
            <a:xfrm>
              <a:off x="4392" y="3548"/>
              <a:ext cx="3" cy="4"/>
            </a:xfrm>
            <a:custGeom>
              <a:avLst/>
              <a:gdLst>
                <a:gd name="T0" fmla="*/ 2 w 3"/>
                <a:gd name="T1" fmla="*/ 4 h 4"/>
                <a:gd name="T2" fmla="*/ 0 w 3"/>
                <a:gd name="T3" fmla="*/ 2 h 4"/>
                <a:gd name="T4" fmla="*/ 1 w 3"/>
                <a:gd name="T5" fmla="*/ 0 h 4"/>
                <a:gd name="T6" fmla="*/ 3 w 3"/>
                <a:gd name="T7" fmla="*/ 3 h 4"/>
                <a:gd name="T8" fmla="*/ 2 w 3"/>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2" y="4"/>
                  </a:moveTo>
                  <a:lnTo>
                    <a:pt x="0" y="2"/>
                  </a:lnTo>
                  <a:lnTo>
                    <a:pt x="1" y="0"/>
                  </a:lnTo>
                  <a:lnTo>
                    <a:pt x="3" y="3"/>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7" name="Freeform 741"/>
            <p:cNvSpPr>
              <a:spLocks/>
            </p:cNvSpPr>
            <p:nvPr/>
          </p:nvSpPr>
          <p:spPr bwMode="auto">
            <a:xfrm>
              <a:off x="4503" y="3466"/>
              <a:ext cx="4" cy="10"/>
            </a:xfrm>
            <a:custGeom>
              <a:avLst/>
              <a:gdLst>
                <a:gd name="T0" fmla="*/ 0 w 4"/>
                <a:gd name="T1" fmla="*/ 10 h 10"/>
                <a:gd name="T2" fmla="*/ 0 w 4"/>
                <a:gd name="T3" fmla="*/ 9 h 10"/>
                <a:gd name="T4" fmla="*/ 4 w 4"/>
                <a:gd name="T5" fmla="*/ 0 h 10"/>
                <a:gd name="T6" fmla="*/ 1 w 4"/>
                <a:gd name="T7" fmla="*/ 9 h 10"/>
                <a:gd name="T8" fmla="*/ 0 w 4"/>
                <a:gd name="T9" fmla="*/ 1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0" y="10"/>
                  </a:moveTo>
                  <a:lnTo>
                    <a:pt x="0" y="9"/>
                  </a:lnTo>
                  <a:lnTo>
                    <a:pt x="4" y="0"/>
                  </a:lnTo>
                  <a:lnTo>
                    <a:pt x="1" y="9"/>
                  </a:lnTo>
                  <a:lnTo>
                    <a:pt x="0" y="1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8" name="Freeform 742"/>
            <p:cNvSpPr>
              <a:spLocks/>
            </p:cNvSpPr>
            <p:nvPr/>
          </p:nvSpPr>
          <p:spPr bwMode="auto">
            <a:xfrm>
              <a:off x="3871" y="2967"/>
              <a:ext cx="7" cy="2"/>
            </a:xfrm>
            <a:custGeom>
              <a:avLst/>
              <a:gdLst>
                <a:gd name="T0" fmla="*/ 7 w 7"/>
                <a:gd name="T1" fmla="*/ 1 h 2"/>
                <a:gd name="T2" fmla="*/ 3 w 7"/>
                <a:gd name="T3" fmla="*/ 2 h 2"/>
                <a:gd name="T4" fmla="*/ 0 w 7"/>
                <a:gd name="T5" fmla="*/ 1 h 2"/>
                <a:gd name="T6" fmla="*/ 1 w 7"/>
                <a:gd name="T7" fmla="*/ 0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3" y="2"/>
                  </a:lnTo>
                  <a:lnTo>
                    <a:pt x="0" y="1"/>
                  </a:lnTo>
                  <a:lnTo>
                    <a:pt x="1" y="0"/>
                  </a:lnTo>
                  <a:lnTo>
                    <a:pt x="7"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9" name="Freeform 743"/>
            <p:cNvSpPr>
              <a:spLocks/>
            </p:cNvSpPr>
            <p:nvPr/>
          </p:nvSpPr>
          <p:spPr bwMode="auto">
            <a:xfrm>
              <a:off x="4249" y="3089"/>
              <a:ext cx="3" cy="3"/>
            </a:xfrm>
            <a:custGeom>
              <a:avLst/>
              <a:gdLst>
                <a:gd name="T0" fmla="*/ 1 w 3"/>
                <a:gd name="T1" fmla="*/ 3 h 3"/>
                <a:gd name="T2" fmla="*/ 0 w 3"/>
                <a:gd name="T3" fmla="*/ 1 h 3"/>
                <a:gd name="T4" fmla="*/ 1 w 3"/>
                <a:gd name="T5" fmla="*/ 0 h 3"/>
                <a:gd name="T6" fmla="*/ 3 w 3"/>
                <a:gd name="T7" fmla="*/ 2 h 3"/>
                <a:gd name="T8" fmla="*/ 1 w 3"/>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3"/>
                  </a:moveTo>
                  <a:lnTo>
                    <a:pt x="0" y="1"/>
                  </a:lnTo>
                  <a:lnTo>
                    <a:pt x="1" y="0"/>
                  </a:lnTo>
                  <a:lnTo>
                    <a:pt x="3"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0" name="Freeform 744"/>
            <p:cNvSpPr>
              <a:spLocks/>
            </p:cNvSpPr>
            <p:nvPr/>
          </p:nvSpPr>
          <p:spPr bwMode="auto">
            <a:xfrm>
              <a:off x="4109" y="3020"/>
              <a:ext cx="5" cy="4"/>
            </a:xfrm>
            <a:custGeom>
              <a:avLst/>
              <a:gdLst>
                <a:gd name="T0" fmla="*/ 0 w 5"/>
                <a:gd name="T1" fmla="*/ 4 h 4"/>
                <a:gd name="T2" fmla="*/ 3 w 5"/>
                <a:gd name="T3" fmla="*/ 1 h 4"/>
                <a:gd name="T4" fmla="*/ 4 w 5"/>
                <a:gd name="T5" fmla="*/ 2 h 4"/>
                <a:gd name="T6" fmla="*/ 4 w 5"/>
                <a:gd name="T7" fmla="*/ 0 h 4"/>
                <a:gd name="T8" fmla="*/ 5 w 5"/>
                <a:gd name="T9" fmla="*/ 0 h 4"/>
                <a:gd name="T10" fmla="*/ 4 w 5"/>
                <a:gd name="T11" fmla="*/ 2 h 4"/>
                <a:gd name="T12" fmla="*/ 0 w 5"/>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4">
                  <a:moveTo>
                    <a:pt x="0" y="4"/>
                  </a:moveTo>
                  <a:lnTo>
                    <a:pt x="3" y="1"/>
                  </a:lnTo>
                  <a:lnTo>
                    <a:pt x="4" y="2"/>
                  </a:lnTo>
                  <a:lnTo>
                    <a:pt x="4" y="0"/>
                  </a:lnTo>
                  <a:lnTo>
                    <a:pt x="5" y="0"/>
                  </a:lnTo>
                  <a:lnTo>
                    <a:pt x="4" y="2"/>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1" name="Freeform 745"/>
            <p:cNvSpPr>
              <a:spLocks/>
            </p:cNvSpPr>
            <p:nvPr/>
          </p:nvSpPr>
          <p:spPr bwMode="auto">
            <a:xfrm>
              <a:off x="4404" y="3542"/>
              <a:ext cx="3" cy="3"/>
            </a:xfrm>
            <a:custGeom>
              <a:avLst/>
              <a:gdLst>
                <a:gd name="T0" fmla="*/ 3 w 3"/>
                <a:gd name="T1" fmla="*/ 3 h 3"/>
                <a:gd name="T2" fmla="*/ 0 w 3"/>
                <a:gd name="T3" fmla="*/ 2 h 3"/>
                <a:gd name="T4" fmla="*/ 0 w 3"/>
                <a:gd name="T5" fmla="*/ 0 h 3"/>
                <a:gd name="T6" fmla="*/ 2 w 3"/>
                <a:gd name="T7" fmla="*/ 1 h 3"/>
                <a:gd name="T8" fmla="*/ 3 w 3"/>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3" y="3"/>
                  </a:moveTo>
                  <a:lnTo>
                    <a:pt x="0" y="2"/>
                  </a:lnTo>
                  <a:lnTo>
                    <a:pt x="0" y="0"/>
                  </a:lnTo>
                  <a:lnTo>
                    <a:pt x="2" y="1"/>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 name="Freeform 746"/>
            <p:cNvSpPr>
              <a:spLocks/>
            </p:cNvSpPr>
            <p:nvPr/>
          </p:nvSpPr>
          <p:spPr bwMode="auto">
            <a:xfrm>
              <a:off x="4133" y="2996"/>
              <a:ext cx="3" cy="4"/>
            </a:xfrm>
            <a:custGeom>
              <a:avLst/>
              <a:gdLst>
                <a:gd name="T0" fmla="*/ 1 w 3"/>
                <a:gd name="T1" fmla="*/ 4 h 4"/>
                <a:gd name="T2" fmla="*/ 0 w 3"/>
                <a:gd name="T3" fmla="*/ 3 h 4"/>
                <a:gd name="T4" fmla="*/ 2 w 3"/>
                <a:gd name="T5" fmla="*/ 0 h 4"/>
                <a:gd name="T6" fmla="*/ 3 w 3"/>
                <a:gd name="T7" fmla="*/ 1 h 4"/>
                <a:gd name="T8" fmla="*/ 1 w 3"/>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1" y="4"/>
                  </a:moveTo>
                  <a:lnTo>
                    <a:pt x="0" y="3"/>
                  </a:lnTo>
                  <a:lnTo>
                    <a:pt x="2" y="0"/>
                  </a:lnTo>
                  <a:lnTo>
                    <a:pt x="3" y="1"/>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3" name="Freeform 747"/>
            <p:cNvSpPr>
              <a:spLocks/>
            </p:cNvSpPr>
            <p:nvPr/>
          </p:nvSpPr>
          <p:spPr bwMode="auto">
            <a:xfrm>
              <a:off x="4011" y="2989"/>
              <a:ext cx="9" cy="5"/>
            </a:xfrm>
            <a:custGeom>
              <a:avLst/>
              <a:gdLst>
                <a:gd name="T0" fmla="*/ 9 w 9"/>
                <a:gd name="T1" fmla="*/ 5 h 5"/>
                <a:gd name="T2" fmla="*/ 0 w 9"/>
                <a:gd name="T3" fmla="*/ 0 h 5"/>
                <a:gd name="T4" fmla="*/ 2 w 9"/>
                <a:gd name="T5" fmla="*/ 0 h 5"/>
                <a:gd name="T6" fmla="*/ 9 w 9"/>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9" y="5"/>
                  </a:moveTo>
                  <a:lnTo>
                    <a:pt x="0" y="0"/>
                  </a:lnTo>
                  <a:lnTo>
                    <a:pt x="2" y="0"/>
                  </a:lnTo>
                  <a:lnTo>
                    <a:pt x="9"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4" name="Freeform 748"/>
            <p:cNvSpPr>
              <a:spLocks/>
            </p:cNvSpPr>
            <p:nvPr/>
          </p:nvSpPr>
          <p:spPr bwMode="auto">
            <a:xfrm>
              <a:off x="4507" y="3439"/>
              <a:ext cx="3" cy="3"/>
            </a:xfrm>
            <a:custGeom>
              <a:avLst/>
              <a:gdLst>
                <a:gd name="T0" fmla="*/ 2 w 3"/>
                <a:gd name="T1" fmla="*/ 2 h 3"/>
                <a:gd name="T2" fmla="*/ 0 w 3"/>
                <a:gd name="T3" fmla="*/ 3 h 3"/>
                <a:gd name="T4" fmla="*/ 0 w 3"/>
                <a:gd name="T5" fmla="*/ 1 h 3"/>
                <a:gd name="T6" fmla="*/ 2 w 3"/>
                <a:gd name="T7" fmla="*/ 0 h 3"/>
                <a:gd name="T8" fmla="*/ 3 w 3"/>
                <a:gd name="T9" fmla="*/ 1 h 3"/>
                <a:gd name="T10" fmla="*/ 2 w 3"/>
                <a:gd name="T11" fmla="*/ 2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2" y="2"/>
                  </a:moveTo>
                  <a:lnTo>
                    <a:pt x="0" y="3"/>
                  </a:lnTo>
                  <a:lnTo>
                    <a:pt x="0" y="1"/>
                  </a:lnTo>
                  <a:lnTo>
                    <a:pt x="2" y="0"/>
                  </a:lnTo>
                  <a:lnTo>
                    <a:pt x="3" y="1"/>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5" name="Freeform 749"/>
            <p:cNvSpPr>
              <a:spLocks/>
            </p:cNvSpPr>
            <p:nvPr/>
          </p:nvSpPr>
          <p:spPr bwMode="auto">
            <a:xfrm>
              <a:off x="4395" y="3432"/>
              <a:ext cx="3" cy="2"/>
            </a:xfrm>
            <a:custGeom>
              <a:avLst/>
              <a:gdLst>
                <a:gd name="T0" fmla="*/ 2 w 3"/>
                <a:gd name="T1" fmla="*/ 2 h 2"/>
                <a:gd name="T2" fmla="*/ 1 w 3"/>
                <a:gd name="T3" fmla="*/ 1 h 2"/>
                <a:gd name="T4" fmla="*/ 1 w 3"/>
                <a:gd name="T5" fmla="*/ 2 h 2"/>
                <a:gd name="T6" fmla="*/ 0 w 3"/>
                <a:gd name="T7" fmla="*/ 0 h 2"/>
                <a:gd name="T8" fmla="*/ 3 w 3"/>
                <a:gd name="T9" fmla="*/ 0 h 2"/>
                <a:gd name="T10" fmla="*/ 2 w 3"/>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2" y="2"/>
                  </a:moveTo>
                  <a:lnTo>
                    <a:pt x="1" y="1"/>
                  </a:lnTo>
                  <a:lnTo>
                    <a:pt x="1" y="2"/>
                  </a:lnTo>
                  <a:lnTo>
                    <a:pt x="0" y="0"/>
                  </a:lnTo>
                  <a:lnTo>
                    <a:pt x="3"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6" name="Freeform 750"/>
            <p:cNvSpPr>
              <a:spLocks/>
            </p:cNvSpPr>
            <p:nvPr/>
          </p:nvSpPr>
          <p:spPr bwMode="auto">
            <a:xfrm>
              <a:off x="4277" y="3245"/>
              <a:ext cx="4" cy="4"/>
            </a:xfrm>
            <a:custGeom>
              <a:avLst/>
              <a:gdLst>
                <a:gd name="T0" fmla="*/ 1 w 4"/>
                <a:gd name="T1" fmla="*/ 4 h 4"/>
                <a:gd name="T2" fmla="*/ 0 w 4"/>
                <a:gd name="T3" fmla="*/ 0 h 4"/>
                <a:gd name="T4" fmla="*/ 1 w 4"/>
                <a:gd name="T5" fmla="*/ 1 h 4"/>
                <a:gd name="T6" fmla="*/ 2 w 4"/>
                <a:gd name="T7" fmla="*/ 3 h 4"/>
                <a:gd name="T8" fmla="*/ 4 w 4"/>
                <a:gd name="T9" fmla="*/ 1 h 4"/>
                <a:gd name="T10" fmla="*/ 1 w 4"/>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1" y="4"/>
                  </a:moveTo>
                  <a:lnTo>
                    <a:pt x="0" y="0"/>
                  </a:lnTo>
                  <a:lnTo>
                    <a:pt x="1" y="1"/>
                  </a:lnTo>
                  <a:lnTo>
                    <a:pt x="2" y="3"/>
                  </a:lnTo>
                  <a:lnTo>
                    <a:pt x="4" y="1"/>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7" name="Freeform 751"/>
            <p:cNvSpPr>
              <a:spLocks/>
            </p:cNvSpPr>
            <p:nvPr/>
          </p:nvSpPr>
          <p:spPr bwMode="auto">
            <a:xfrm>
              <a:off x="4378" y="3551"/>
              <a:ext cx="3" cy="3"/>
            </a:xfrm>
            <a:custGeom>
              <a:avLst/>
              <a:gdLst>
                <a:gd name="T0" fmla="*/ 2 w 3"/>
                <a:gd name="T1" fmla="*/ 2 h 3"/>
                <a:gd name="T2" fmla="*/ 0 w 3"/>
                <a:gd name="T3" fmla="*/ 0 h 3"/>
                <a:gd name="T4" fmla="*/ 3 w 3"/>
                <a:gd name="T5" fmla="*/ 0 h 3"/>
                <a:gd name="T6" fmla="*/ 3 w 3"/>
                <a:gd name="T7" fmla="*/ 3 h 3"/>
                <a:gd name="T8" fmla="*/ 2 w 3"/>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2" y="2"/>
                  </a:moveTo>
                  <a:lnTo>
                    <a:pt x="0" y="0"/>
                  </a:lnTo>
                  <a:lnTo>
                    <a:pt x="3" y="0"/>
                  </a:lnTo>
                  <a:lnTo>
                    <a:pt x="3" y="3"/>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8" name="Freeform 752"/>
            <p:cNvSpPr>
              <a:spLocks/>
            </p:cNvSpPr>
            <p:nvPr/>
          </p:nvSpPr>
          <p:spPr bwMode="auto">
            <a:xfrm>
              <a:off x="4289" y="3275"/>
              <a:ext cx="4" cy="6"/>
            </a:xfrm>
            <a:custGeom>
              <a:avLst/>
              <a:gdLst>
                <a:gd name="T0" fmla="*/ 0 w 4"/>
                <a:gd name="T1" fmla="*/ 0 h 6"/>
                <a:gd name="T2" fmla="*/ 4 w 4"/>
                <a:gd name="T3" fmla="*/ 2 h 6"/>
                <a:gd name="T4" fmla="*/ 3 w 4"/>
                <a:gd name="T5" fmla="*/ 3 h 6"/>
                <a:gd name="T6" fmla="*/ 4 w 4"/>
                <a:gd name="T7" fmla="*/ 6 h 6"/>
                <a:gd name="T8" fmla="*/ 3 w 4"/>
                <a:gd name="T9" fmla="*/ 3 h 6"/>
                <a:gd name="T10" fmla="*/ 0 w 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6">
                  <a:moveTo>
                    <a:pt x="0" y="0"/>
                  </a:moveTo>
                  <a:lnTo>
                    <a:pt x="4" y="2"/>
                  </a:lnTo>
                  <a:lnTo>
                    <a:pt x="3" y="3"/>
                  </a:lnTo>
                  <a:lnTo>
                    <a:pt x="4" y="6"/>
                  </a:lnTo>
                  <a:lnTo>
                    <a:pt x="3" y="3"/>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9" name="Freeform 753"/>
            <p:cNvSpPr>
              <a:spLocks/>
            </p:cNvSpPr>
            <p:nvPr/>
          </p:nvSpPr>
          <p:spPr bwMode="auto">
            <a:xfrm>
              <a:off x="4464" y="3522"/>
              <a:ext cx="4" cy="5"/>
            </a:xfrm>
            <a:custGeom>
              <a:avLst/>
              <a:gdLst>
                <a:gd name="T0" fmla="*/ 0 w 4"/>
                <a:gd name="T1" fmla="*/ 5 h 5"/>
                <a:gd name="T2" fmla="*/ 3 w 4"/>
                <a:gd name="T3" fmla="*/ 0 h 5"/>
                <a:gd name="T4" fmla="*/ 4 w 4"/>
                <a:gd name="T5" fmla="*/ 1 h 5"/>
                <a:gd name="T6" fmla="*/ 0 w 4"/>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5"/>
                  </a:moveTo>
                  <a:lnTo>
                    <a:pt x="3" y="0"/>
                  </a:lnTo>
                  <a:lnTo>
                    <a:pt x="4" y="1"/>
                  </a:lnTo>
                  <a:lnTo>
                    <a:pt x="0"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0" name="Freeform 754"/>
            <p:cNvSpPr>
              <a:spLocks/>
            </p:cNvSpPr>
            <p:nvPr/>
          </p:nvSpPr>
          <p:spPr bwMode="auto">
            <a:xfrm>
              <a:off x="4365" y="3413"/>
              <a:ext cx="3" cy="4"/>
            </a:xfrm>
            <a:custGeom>
              <a:avLst/>
              <a:gdLst>
                <a:gd name="T0" fmla="*/ 1 w 3"/>
                <a:gd name="T1" fmla="*/ 4 h 4"/>
                <a:gd name="T2" fmla="*/ 0 w 3"/>
                <a:gd name="T3" fmla="*/ 0 h 4"/>
                <a:gd name="T4" fmla="*/ 3 w 3"/>
                <a:gd name="T5" fmla="*/ 3 h 4"/>
                <a:gd name="T6" fmla="*/ 1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1" y="4"/>
                  </a:moveTo>
                  <a:lnTo>
                    <a:pt x="0" y="0"/>
                  </a:lnTo>
                  <a:lnTo>
                    <a:pt x="3" y="3"/>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1" name="Freeform 755"/>
            <p:cNvSpPr>
              <a:spLocks/>
            </p:cNvSpPr>
            <p:nvPr/>
          </p:nvSpPr>
          <p:spPr bwMode="auto">
            <a:xfrm>
              <a:off x="4390" y="3545"/>
              <a:ext cx="2" cy="3"/>
            </a:xfrm>
            <a:custGeom>
              <a:avLst/>
              <a:gdLst>
                <a:gd name="T0" fmla="*/ 2 w 2"/>
                <a:gd name="T1" fmla="*/ 3 h 3"/>
                <a:gd name="T2" fmla="*/ 0 w 2"/>
                <a:gd name="T3" fmla="*/ 2 h 3"/>
                <a:gd name="T4" fmla="*/ 0 w 2"/>
                <a:gd name="T5" fmla="*/ 0 h 3"/>
                <a:gd name="T6" fmla="*/ 2 w 2"/>
                <a:gd name="T7" fmla="*/ 2 h 3"/>
                <a:gd name="T8" fmla="*/ 2 w 2"/>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3"/>
                  </a:moveTo>
                  <a:lnTo>
                    <a:pt x="0" y="2"/>
                  </a:lnTo>
                  <a:lnTo>
                    <a:pt x="0" y="0"/>
                  </a:lnTo>
                  <a:lnTo>
                    <a:pt x="2" y="2"/>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2" name="Freeform 756"/>
            <p:cNvSpPr>
              <a:spLocks/>
            </p:cNvSpPr>
            <p:nvPr/>
          </p:nvSpPr>
          <p:spPr bwMode="auto">
            <a:xfrm>
              <a:off x="4457" y="3528"/>
              <a:ext cx="4" cy="4"/>
            </a:xfrm>
            <a:custGeom>
              <a:avLst/>
              <a:gdLst>
                <a:gd name="T0" fmla="*/ 0 w 4"/>
                <a:gd name="T1" fmla="*/ 4 h 4"/>
                <a:gd name="T2" fmla="*/ 0 w 4"/>
                <a:gd name="T3" fmla="*/ 2 h 4"/>
                <a:gd name="T4" fmla="*/ 4 w 4"/>
                <a:gd name="T5" fmla="*/ 0 h 4"/>
                <a:gd name="T6" fmla="*/ 0 w 4"/>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4"/>
                  </a:moveTo>
                  <a:lnTo>
                    <a:pt x="0" y="2"/>
                  </a:lnTo>
                  <a:lnTo>
                    <a:pt x="4" y="0"/>
                  </a:lnTo>
                  <a:lnTo>
                    <a:pt x="0"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3" name="Freeform 757"/>
            <p:cNvSpPr>
              <a:spLocks/>
            </p:cNvSpPr>
            <p:nvPr/>
          </p:nvSpPr>
          <p:spPr bwMode="auto">
            <a:xfrm>
              <a:off x="4395" y="3550"/>
              <a:ext cx="3" cy="2"/>
            </a:xfrm>
            <a:custGeom>
              <a:avLst/>
              <a:gdLst>
                <a:gd name="T0" fmla="*/ 2 w 3"/>
                <a:gd name="T1" fmla="*/ 2 h 2"/>
                <a:gd name="T2" fmla="*/ 0 w 3"/>
                <a:gd name="T3" fmla="*/ 2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lnTo>
                    <a:pt x="0" y="2"/>
                  </a:lnTo>
                  <a:lnTo>
                    <a:pt x="1" y="0"/>
                  </a:lnTo>
                  <a:lnTo>
                    <a:pt x="3" y="1"/>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4" name="Freeform 758"/>
            <p:cNvSpPr>
              <a:spLocks/>
            </p:cNvSpPr>
            <p:nvPr/>
          </p:nvSpPr>
          <p:spPr bwMode="auto">
            <a:xfrm>
              <a:off x="4326" y="3358"/>
              <a:ext cx="1" cy="7"/>
            </a:xfrm>
            <a:custGeom>
              <a:avLst/>
              <a:gdLst>
                <a:gd name="T0" fmla="*/ 1 w 1"/>
                <a:gd name="T1" fmla="*/ 7 h 7"/>
                <a:gd name="T2" fmla="*/ 0 w 1"/>
                <a:gd name="T3" fmla="*/ 0 h 7"/>
                <a:gd name="T4" fmla="*/ 1 w 1"/>
                <a:gd name="T5" fmla="*/ 0 h 7"/>
                <a:gd name="T6" fmla="*/ 1 w 1"/>
                <a:gd name="T7" fmla="*/ 3 h 7"/>
                <a:gd name="T8" fmla="*/ 1 w 1"/>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7">
                  <a:moveTo>
                    <a:pt x="1" y="7"/>
                  </a:moveTo>
                  <a:lnTo>
                    <a:pt x="0" y="0"/>
                  </a:lnTo>
                  <a:lnTo>
                    <a:pt x="1" y="0"/>
                  </a:lnTo>
                  <a:lnTo>
                    <a:pt x="1" y="3"/>
                  </a:lnTo>
                  <a:lnTo>
                    <a:pt x="1"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5" name="Freeform 759"/>
            <p:cNvSpPr>
              <a:spLocks/>
            </p:cNvSpPr>
            <p:nvPr/>
          </p:nvSpPr>
          <p:spPr bwMode="auto">
            <a:xfrm>
              <a:off x="4395" y="3541"/>
              <a:ext cx="2" cy="2"/>
            </a:xfrm>
            <a:custGeom>
              <a:avLst/>
              <a:gdLst>
                <a:gd name="T0" fmla="*/ 2 w 2"/>
                <a:gd name="T1" fmla="*/ 2 h 2"/>
                <a:gd name="T2" fmla="*/ 0 w 2"/>
                <a:gd name="T3" fmla="*/ 1 h 2"/>
                <a:gd name="T4" fmla="*/ 2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1"/>
                  </a:lnTo>
                  <a:lnTo>
                    <a:pt x="2"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6" name="Freeform 760"/>
            <p:cNvSpPr>
              <a:spLocks/>
            </p:cNvSpPr>
            <p:nvPr/>
          </p:nvSpPr>
          <p:spPr bwMode="auto">
            <a:xfrm>
              <a:off x="4500" y="3476"/>
              <a:ext cx="2" cy="4"/>
            </a:xfrm>
            <a:custGeom>
              <a:avLst/>
              <a:gdLst>
                <a:gd name="T0" fmla="*/ 1 w 2"/>
                <a:gd name="T1" fmla="*/ 4 h 4"/>
                <a:gd name="T2" fmla="*/ 0 w 2"/>
                <a:gd name="T3" fmla="*/ 3 h 4"/>
                <a:gd name="T4" fmla="*/ 1 w 2"/>
                <a:gd name="T5" fmla="*/ 3 h 4"/>
                <a:gd name="T6" fmla="*/ 2 w 2"/>
                <a:gd name="T7" fmla="*/ 0 h 4"/>
                <a:gd name="T8" fmla="*/ 1 w 2"/>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1" y="4"/>
                  </a:moveTo>
                  <a:lnTo>
                    <a:pt x="0" y="3"/>
                  </a:lnTo>
                  <a:lnTo>
                    <a:pt x="1" y="3"/>
                  </a:lnTo>
                  <a:lnTo>
                    <a:pt x="2" y="0"/>
                  </a:lnTo>
                  <a:lnTo>
                    <a:pt x="1"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7" name="Freeform 761"/>
            <p:cNvSpPr>
              <a:spLocks/>
            </p:cNvSpPr>
            <p:nvPr/>
          </p:nvSpPr>
          <p:spPr bwMode="auto">
            <a:xfrm>
              <a:off x="4270" y="3207"/>
              <a:ext cx="1" cy="5"/>
            </a:xfrm>
            <a:custGeom>
              <a:avLst/>
              <a:gdLst>
                <a:gd name="T0" fmla="*/ 1 w 1"/>
                <a:gd name="T1" fmla="*/ 5 h 5"/>
                <a:gd name="T2" fmla="*/ 0 w 1"/>
                <a:gd name="T3" fmla="*/ 5 h 5"/>
                <a:gd name="T4" fmla="*/ 0 w 1"/>
                <a:gd name="T5" fmla="*/ 0 h 5"/>
                <a:gd name="T6" fmla="*/ 1 w 1"/>
                <a:gd name="T7" fmla="*/ 3 h 5"/>
                <a:gd name="T8" fmla="*/ 1 w 1"/>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5">
                  <a:moveTo>
                    <a:pt x="1" y="5"/>
                  </a:moveTo>
                  <a:lnTo>
                    <a:pt x="0" y="5"/>
                  </a:lnTo>
                  <a:lnTo>
                    <a:pt x="0" y="0"/>
                  </a:lnTo>
                  <a:lnTo>
                    <a:pt x="1" y="3"/>
                  </a:lnTo>
                  <a:lnTo>
                    <a:pt x="1" y="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8" name="Freeform 762"/>
            <p:cNvSpPr>
              <a:spLocks/>
            </p:cNvSpPr>
            <p:nvPr/>
          </p:nvSpPr>
          <p:spPr bwMode="auto">
            <a:xfrm>
              <a:off x="4403" y="3546"/>
              <a:ext cx="2" cy="3"/>
            </a:xfrm>
            <a:custGeom>
              <a:avLst/>
              <a:gdLst>
                <a:gd name="T0" fmla="*/ 2 w 2"/>
                <a:gd name="T1" fmla="*/ 3 h 3"/>
                <a:gd name="T2" fmla="*/ 1 w 2"/>
                <a:gd name="T3" fmla="*/ 2 h 3"/>
                <a:gd name="T4" fmla="*/ 0 w 2"/>
                <a:gd name="T5" fmla="*/ 0 h 3"/>
                <a:gd name="T6" fmla="*/ 2 w 2"/>
                <a:gd name="T7" fmla="*/ 1 h 3"/>
                <a:gd name="T8" fmla="*/ 2 w 2"/>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3"/>
                  </a:moveTo>
                  <a:lnTo>
                    <a:pt x="1" y="2"/>
                  </a:lnTo>
                  <a:lnTo>
                    <a:pt x="0" y="0"/>
                  </a:lnTo>
                  <a:lnTo>
                    <a:pt x="2" y="1"/>
                  </a:lnTo>
                  <a:lnTo>
                    <a:pt x="2"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9" name="Rectangle 763"/>
            <p:cNvSpPr>
              <a:spLocks noChangeArrowheads="1"/>
            </p:cNvSpPr>
            <p:nvPr/>
          </p:nvSpPr>
          <p:spPr bwMode="auto">
            <a:xfrm>
              <a:off x="4303" y="3216"/>
              <a:ext cx="1" cy="2"/>
            </a:xfrm>
            <a:prstGeom prst="rect">
              <a:avLst/>
            </a:prstGeom>
            <a:noFill/>
            <a:ln w="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930" name="Freeform 764"/>
            <p:cNvSpPr>
              <a:spLocks/>
            </p:cNvSpPr>
            <p:nvPr/>
          </p:nvSpPr>
          <p:spPr bwMode="auto">
            <a:xfrm>
              <a:off x="4409" y="3549"/>
              <a:ext cx="2" cy="2"/>
            </a:xfrm>
            <a:custGeom>
              <a:avLst/>
              <a:gdLst>
                <a:gd name="T0" fmla="*/ 0 w 2"/>
                <a:gd name="T1" fmla="*/ 2 h 2"/>
                <a:gd name="T2" fmla="*/ 1 w 2"/>
                <a:gd name="T3" fmla="*/ 0 h 2"/>
                <a:gd name="T4" fmla="*/ 2 w 2"/>
                <a:gd name="T5" fmla="*/ 1 h 2"/>
                <a:gd name="T6" fmla="*/ 2 w 2"/>
                <a:gd name="T7" fmla="*/ 1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1" y="0"/>
                  </a:lnTo>
                  <a:lnTo>
                    <a:pt x="2" y="1"/>
                  </a:lnTo>
                  <a:lnTo>
                    <a:pt x="0"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1" name="Freeform 765"/>
            <p:cNvSpPr>
              <a:spLocks/>
            </p:cNvSpPr>
            <p:nvPr/>
          </p:nvSpPr>
          <p:spPr bwMode="auto">
            <a:xfrm>
              <a:off x="4285" y="3117"/>
              <a:ext cx="2" cy="3"/>
            </a:xfrm>
            <a:custGeom>
              <a:avLst/>
              <a:gdLst>
                <a:gd name="T0" fmla="*/ 1 w 2"/>
                <a:gd name="T1" fmla="*/ 3 h 3"/>
                <a:gd name="T2" fmla="*/ 0 w 2"/>
                <a:gd name="T3" fmla="*/ 0 h 3"/>
                <a:gd name="T4" fmla="*/ 1 w 2"/>
                <a:gd name="T5" fmla="*/ 1 h 3"/>
                <a:gd name="T6" fmla="*/ 2 w 2"/>
                <a:gd name="T7" fmla="*/ 2 h 3"/>
                <a:gd name="T8" fmla="*/ 1 w 2"/>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lnTo>
                    <a:pt x="0" y="0"/>
                  </a:lnTo>
                  <a:lnTo>
                    <a:pt x="1" y="1"/>
                  </a:lnTo>
                  <a:lnTo>
                    <a:pt x="2" y="2"/>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 name="Freeform 766"/>
            <p:cNvSpPr>
              <a:spLocks/>
            </p:cNvSpPr>
            <p:nvPr/>
          </p:nvSpPr>
          <p:spPr bwMode="auto">
            <a:xfrm>
              <a:off x="4366" y="3559"/>
              <a:ext cx="2" cy="1"/>
            </a:xfrm>
            <a:custGeom>
              <a:avLst/>
              <a:gdLst>
                <a:gd name="T0" fmla="*/ 2 w 2"/>
                <a:gd name="T1" fmla="*/ 1 h 1"/>
                <a:gd name="T2" fmla="*/ 1 w 2"/>
                <a:gd name="T3" fmla="*/ 1 h 1"/>
                <a:gd name="T4" fmla="*/ 0 w 2"/>
                <a:gd name="T5" fmla="*/ 0 h 1"/>
                <a:gd name="T6" fmla="*/ 1 w 2"/>
                <a:gd name="T7" fmla="*/ 0 h 1"/>
                <a:gd name="T8" fmla="*/ 2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1"/>
                  </a:moveTo>
                  <a:lnTo>
                    <a:pt x="1" y="1"/>
                  </a:lnTo>
                  <a:lnTo>
                    <a:pt x="0" y="0"/>
                  </a:lnTo>
                  <a:lnTo>
                    <a:pt x="1"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3" name="Freeform 767"/>
            <p:cNvSpPr>
              <a:spLocks/>
            </p:cNvSpPr>
            <p:nvPr/>
          </p:nvSpPr>
          <p:spPr bwMode="auto">
            <a:xfrm>
              <a:off x="4373" y="3547"/>
              <a:ext cx="4" cy="2"/>
            </a:xfrm>
            <a:custGeom>
              <a:avLst/>
              <a:gdLst>
                <a:gd name="T0" fmla="*/ 4 w 4"/>
                <a:gd name="T1" fmla="*/ 2 h 2"/>
                <a:gd name="T2" fmla="*/ 2 w 4"/>
                <a:gd name="T3" fmla="*/ 2 h 2"/>
                <a:gd name="T4" fmla="*/ 0 w 4"/>
                <a:gd name="T5" fmla="*/ 0 h 2"/>
                <a:gd name="T6" fmla="*/ 4 w 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2"/>
                  </a:moveTo>
                  <a:lnTo>
                    <a:pt x="2" y="2"/>
                  </a:lnTo>
                  <a:lnTo>
                    <a:pt x="0" y="0"/>
                  </a:lnTo>
                  <a:lnTo>
                    <a:pt x="4"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4" name="Freeform 768"/>
            <p:cNvSpPr>
              <a:spLocks/>
            </p:cNvSpPr>
            <p:nvPr/>
          </p:nvSpPr>
          <p:spPr bwMode="auto">
            <a:xfrm>
              <a:off x="4399" y="3435"/>
              <a:ext cx="2" cy="1"/>
            </a:xfrm>
            <a:custGeom>
              <a:avLst/>
              <a:gdLst>
                <a:gd name="T0" fmla="*/ 1 w 2"/>
                <a:gd name="T1" fmla="*/ 1 h 1"/>
                <a:gd name="T2" fmla="*/ 0 w 2"/>
                <a:gd name="T3" fmla="*/ 0 h 1"/>
                <a:gd name="T4" fmla="*/ 2 w 2"/>
                <a:gd name="T5" fmla="*/ 0 h 1"/>
                <a:gd name="T6" fmla="*/ 2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lnTo>
                    <a:pt x="0" y="0"/>
                  </a:lnTo>
                  <a:lnTo>
                    <a:pt x="2" y="0"/>
                  </a:lnTo>
                  <a:lnTo>
                    <a:pt x="2" y="1"/>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5" name="Freeform 769"/>
            <p:cNvSpPr>
              <a:spLocks/>
            </p:cNvSpPr>
            <p:nvPr/>
          </p:nvSpPr>
          <p:spPr bwMode="auto">
            <a:xfrm>
              <a:off x="4354" y="3373"/>
              <a:ext cx="2" cy="2"/>
            </a:xfrm>
            <a:custGeom>
              <a:avLst/>
              <a:gdLst>
                <a:gd name="T0" fmla="*/ 2 w 2"/>
                <a:gd name="T1" fmla="*/ 2 h 2"/>
                <a:gd name="T2" fmla="*/ 1 w 2"/>
                <a:gd name="T3" fmla="*/ 2 h 2"/>
                <a:gd name="T4" fmla="*/ 0 w 2"/>
                <a:gd name="T5" fmla="*/ 1 h 2"/>
                <a:gd name="T6" fmla="*/ 2 w 2"/>
                <a:gd name="T7" fmla="*/ 1 h 2"/>
                <a:gd name="T8" fmla="*/ 2 w 2"/>
                <a:gd name="T9" fmla="*/ 0 h 2"/>
                <a:gd name="T10" fmla="*/ 2 w 2"/>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1" y="2"/>
                  </a:lnTo>
                  <a:lnTo>
                    <a:pt x="0" y="1"/>
                  </a:lnTo>
                  <a:lnTo>
                    <a:pt x="2" y="1"/>
                  </a:lnTo>
                  <a:lnTo>
                    <a:pt x="2" y="0"/>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6" name="Freeform 770"/>
            <p:cNvSpPr>
              <a:spLocks/>
            </p:cNvSpPr>
            <p:nvPr/>
          </p:nvSpPr>
          <p:spPr bwMode="auto">
            <a:xfrm>
              <a:off x="4377" y="3553"/>
              <a:ext cx="3" cy="1"/>
            </a:xfrm>
            <a:custGeom>
              <a:avLst/>
              <a:gdLst>
                <a:gd name="T0" fmla="*/ 3 w 3"/>
                <a:gd name="T1" fmla="*/ 0 h 1"/>
                <a:gd name="T2" fmla="*/ 0 w 3"/>
                <a:gd name="T3" fmla="*/ 1 h 1"/>
                <a:gd name="T4" fmla="*/ 1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0"/>
                  </a:moveTo>
                  <a:lnTo>
                    <a:pt x="0" y="1"/>
                  </a:lnTo>
                  <a:lnTo>
                    <a:pt x="1" y="0"/>
                  </a:lnTo>
                  <a:lnTo>
                    <a:pt x="3"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7" name="Freeform 771"/>
            <p:cNvSpPr>
              <a:spLocks/>
            </p:cNvSpPr>
            <p:nvPr/>
          </p:nvSpPr>
          <p:spPr bwMode="auto">
            <a:xfrm>
              <a:off x="4392" y="3431"/>
              <a:ext cx="2" cy="2"/>
            </a:xfrm>
            <a:custGeom>
              <a:avLst/>
              <a:gdLst>
                <a:gd name="T0" fmla="*/ 1 w 2"/>
                <a:gd name="T1" fmla="*/ 2 h 2"/>
                <a:gd name="T2" fmla="*/ 0 w 2"/>
                <a:gd name="T3" fmla="*/ 0 h 2"/>
                <a:gd name="T4" fmla="*/ 1 w 2"/>
                <a:gd name="T5" fmla="*/ 0 h 2"/>
                <a:gd name="T6" fmla="*/ 2 w 2"/>
                <a:gd name="T7" fmla="*/ 0 h 2"/>
                <a:gd name="T8" fmla="*/ 1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0"/>
                  </a:lnTo>
                  <a:lnTo>
                    <a:pt x="1" y="0"/>
                  </a:lnTo>
                  <a:lnTo>
                    <a:pt x="2"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8" name="Freeform 772"/>
            <p:cNvSpPr>
              <a:spLocks/>
            </p:cNvSpPr>
            <p:nvPr/>
          </p:nvSpPr>
          <p:spPr bwMode="auto">
            <a:xfrm>
              <a:off x="4287" y="3253"/>
              <a:ext cx="3" cy="2"/>
            </a:xfrm>
            <a:custGeom>
              <a:avLst/>
              <a:gdLst>
                <a:gd name="T0" fmla="*/ 3 w 3"/>
                <a:gd name="T1" fmla="*/ 1 h 2"/>
                <a:gd name="T2" fmla="*/ 0 w 3"/>
                <a:gd name="T3" fmla="*/ 2 h 2"/>
                <a:gd name="T4" fmla="*/ 2 w 3"/>
                <a:gd name="T5" fmla="*/ 0 h 2"/>
                <a:gd name="T6" fmla="*/ 3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1"/>
                  </a:moveTo>
                  <a:lnTo>
                    <a:pt x="0" y="2"/>
                  </a:lnTo>
                  <a:lnTo>
                    <a:pt x="2" y="0"/>
                  </a:lnTo>
                  <a:lnTo>
                    <a:pt x="3"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9" name="Freeform 773"/>
            <p:cNvSpPr>
              <a:spLocks/>
            </p:cNvSpPr>
            <p:nvPr/>
          </p:nvSpPr>
          <p:spPr bwMode="auto">
            <a:xfrm>
              <a:off x="4270" y="3204"/>
              <a:ext cx="1" cy="3"/>
            </a:xfrm>
            <a:custGeom>
              <a:avLst/>
              <a:gdLst>
                <a:gd name="T0" fmla="*/ 1 w 1"/>
                <a:gd name="T1" fmla="*/ 3 h 3"/>
                <a:gd name="T2" fmla="*/ 0 w 1"/>
                <a:gd name="T3" fmla="*/ 3 h 3"/>
                <a:gd name="T4" fmla="*/ 1 w 1"/>
                <a:gd name="T5" fmla="*/ 0 h 3"/>
                <a:gd name="T6" fmla="*/ 1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3"/>
                  </a:lnTo>
                  <a:lnTo>
                    <a:pt x="1"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0" name="Freeform 774"/>
            <p:cNvSpPr>
              <a:spLocks/>
            </p:cNvSpPr>
            <p:nvPr/>
          </p:nvSpPr>
          <p:spPr bwMode="auto">
            <a:xfrm>
              <a:off x="4324" y="3352"/>
              <a:ext cx="2" cy="4"/>
            </a:xfrm>
            <a:custGeom>
              <a:avLst/>
              <a:gdLst>
                <a:gd name="T0" fmla="*/ 2 w 2"/>
                <a:gd name="T1" fmla="*/ 4 h 4"/>
                <a:gd name="T2" fmla="*/ 0 w 2"/>
                <a:gd name="T3" fmla="*/ 0 h 4"/>
                <a:gd name="T4" fmla="*/ 2 w 2"/>
                <a:gd name="T5" fmla="*/ 2 h 4"/>
                <a:gd name="T6" fmla="*/ 2 w 2"/>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lnTo>
                    <a:pt x="0" y="0"/>
                  </a:lnTo>
                  <a:lnTo>
                    <a:pt x="2" y="2"/>
                  </a:lnTo>
                  <a:lnTo>
                    <a:pt x="2"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1" name="Freeform 775"/>
            <p:cNvSpPr>
              <a:spLocks/>
            </p:cNvSpPr>
            <p:nvPr/>
          </p:nvSpPr>
          <p:spPr bwMode="auto">
            <a:xfrm>
              <a:off x="4396" y="3547"/>
              <a:ext cx="2" cy="3"/>
            </a:xfrm>
            <a:custGeom>
              <a:avLst/>
              <a:gdLst>
                <a:gd name="T0" fmla="*/ 0 w 2"/>
                <a:gd name="T1" fmla="*/ 0 h 3"/>
                <a:gd name="T2" fmla="*/ 1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1" y="0"/>
                  </a:lnTo>
                  <a:lnTo>
                    <a:pt x="2" y="3"/>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2" name="Freeform 776"/>
            <p:cNvSpPr>
              <a:spLocks/>
            </p:cNvSpPr>
            <p:nvPr/>
          </p:nvSpPr>
          <p:spPr bwMode="auto">
            <a:xfrm>
              <a:off x="4332" y="3557"/>
              <a:ext cx="3" cy="3"/>
            </a:xfrm>
            <a:custGeom>
              <a:avLst/>
              <a:gdLst>
                <a:gd name="T0" fmla="*/ 3 w 3"/>
                <a:gd name="T1" fmla="*/ 3 h 3"/>
                <a:gd name="T2" fmla="*/ 2 w 3"/>
                <a:gd name="T3" fmla="*/ 1 h 3"/>
                <a:gd name="T4" fmla="*/ 0 w 3"/>
                <a:gd name="T5" fmla="*/ 0 h 3"/>
                <a:gd name="T6" fmla="*/ 3 w 3"/>
                <a:gd name="T7" fmla="*/ 0 h 3"/>
                <a:gd name="T8" fmla="*/ 3 w 3"/>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3" y="3"/>
                  </a:moveTo>
                  <a:lnTo>
                    <a:pt x="2" y="1"/>
                  </a:lnTo>
                  <a:lnTo>
                    <a:pt x="0" y="0"/>
                  </a:lnTo>
                  <a:lnTo>
                    <a:pt x="3" y="0"/>
                  </a:lnTo>
                  <a:lnTo>
                    <a:pt x="3"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3" name="Freeform 777"/>
            <p:cNvSpPr>
              <a:spLocks/>
            </p:cNvSpPr>
            <p:nvPr/>
          </p:nvSpPr>
          <p:spPr bwMode="auto">
            <a:xfrm>
              <a:off x="4329" y="3317"/>
              <a:ext cx="3" cy="2"/>
            </a:xfrm>
            <a:custGeom>
              <a:avLst/>
              <a:gdLst>
                <a:gd name="T0" fmla="*/ 2 w 3"/>
                <a:gd name="T1" fmla="*/ 2 h 2"/>
                <a:gd name="T2" fmla="*/ 0 w 3"/>
                <a:gd name="T3" fmla="*/ 0 h 2"/>
                <a:gd name="T4" fmla="*/ 3 w 3"/>
                <a:gd name="T5" fmla="*/ 1 h 2"/>
                <a:gd name="T6" fmla="*/ 2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lnTo>
                    <a:pt x="0" y="0"/>
                  </a:lnTo>
                  <a:lnTo>
                    <a:pt x="3" y="1"/>
                  </a:lnTo>
                  <a:lnTo>
                    <a:pt x="2"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4" name="Freeform 778"/>
            <p:cNvSpPr>
              <a:spLocks/>
            </p:cNvSpPr>
            <p:nvPr/>
          </p:nvSpPr>
          <p:spPr bwMode="auto">
            <a:xfrm>
              <a:off x="4423" y="3478"/>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1"/>
                  </a:lnTo>
                  <a:lnTo>
                    <a:pt x="0"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5" name="Freeform 779"/>
            <p:cNvSpPr>
              <a:spLocks/>
            </p:cNvSpPr>
            <p:nvPr/>
          </p:nvSpPr>
          <p:spPr bwMode="auto">
            <a:xfrm>
              <a:off x="4279" y="3240"/>
              <a:ext cx="1" cy="3"/>
            </a:xfrm>
            <a:custGeom>
              <a:avLst/>
              <a:gdLst>
                <a:gd name="T0" fmla="*/ 0 w 1"/>
                <a:gd name="T1" fmla="*/ 3 h 3"/>
                <a:gd name="T2" fmla="*/ 0 w 1"/>
                <a:gd name="T3" fmla="*/ 3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3"/>
                  </a:lnTo>
                  <a:lnTo>
                    <a:pt x="1" y="0"/>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6" name="Freeform 780"/>
            <p:cNvSpPr>
              <a:spLocks/>
            </p:cNvSpPr>
            <p:nvPr/>
          </p:nvSpPr>
          <p:spPr bwMode="auto">
            <a:xfrm>
              <a:off x="4275" y="3249"/>
              <a:ext cx="1" cy="3"/>
            </a:xfrm>
            <a:custGeom>
              <a:avLst/>
              <a:gdLst>
                <a:gd name="T0" fmla="*/ 1 w 1"/>
                <a:gd name="T1" fmla="*/ 3 h 3"/>
                <a:gd name="T2" fmla="*/ 0 w 1"/>
                <a:gd name="T3" fmla="*/ 2 h 3"/>
                <a:gd name="T4" fmla="*/ 0 w 1"/>
                <a:gd name="T5" fmla="*/ 0 h 3"/>
                <a:gd name="T6" fmla="*/ 1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2"/>
                  </a:lnTo>
                  <a:lnTo>
                    <a:pt x="0"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7" name="Freeform 781"/>
            <p:cNvSpPr>
              <a:spLocks/>
            </p:cNvSpPr>
            <p:nvPr/>
          </p:nvSpPr>
          <p:spPr bwMode="auto">
            <a:xfrm>
              <a:off x="4386" y="3427"/>
              <a:ext cx="1" cy="2"/>
            </a:xfrm>
            <a:custGeom>
              <a:avLst/>
              <a:gdLst>
                <a:gd name="T0" fmla="*/ 0 w 1"/>
                <a:gd name="T1" fmla="*/ 0 h 2"/>
                <a:gd name="T2" fmla="*/ 1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0"/>
                  </a:lnTo>
                  <a:lnTo>
                    <a:pt x="1" y="2"/>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8" name="Freeform 782"/>
            <p:cNvSpPr>
              <a:spLocks/>
            </p:cNvSpPr>
            <p:nvPr/>
          </p:nvSpPr>
          <p:spPr bwMode="auto">
            <a:xfrm>
              <a:off x="4373" y="3425"/>
              <a:ext cx="1" cy="1"/>
            </a:xfrm>
            <a:custGeom>
              <a:avLst/>
              <a:gdLst>
                <a:gd name="T0" fmla="*/ 1 w 1"/>
                <a:gd name="T1" fmla="*/ 1 h 1"/>
                <a:gd name="T2" fmla="*/ 0 w 1"/>
                <a:gd name="T3" fmla="*/ 0 h 1"/>
                <a:gd name="T4" fmla="*/ 1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9" name="Freeform 783"/>
            <p:cNvSpPr>
              <a:spLocks/>
            </p:cNvSpPr>
            <p:nvPr/>
          </p:nvSpPr>
          <p:spPr bwMode="auto">
            <a:xfrm>
              <a:off x="4394" y="3430"/>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0" name="Freeform 784"/>
            <p:cNvSpPr>
              <a:spLocks/>
            </p:cNvSpPr>
            <p:nvPr/>
          </p:nvSpPr>
          <p:spPr bwMode="auto">
            <a:xfrm>
              <a:off x="4506" y="3463"/>
              <a:ext cx="1" cy="3"/>
            </a:xfrm>
            <a:custGeom>
              <a:avLst/>
              <a:gdLst>
                <a:gd name="T0" fmla="*/ 0 w 1"/>
                <a:gd name="T1" fmla="*/ 3 h 3"/>
                <a:gd name="T2" fmla="*/ 0 w 1"/>
                <a:gd name="T3" fmla="*/ 1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1"/>
                  </a:lnTo>
                  <a:lnTo>
                    <a:pt x="1" y="0"/>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1" name="Freeform 785"/>
            <p:cNvSpPr>
              <a:spLocks/>
            </p:cNvSpPr>
            <p:nvPr/>
          </p:nvSpPr>
          <p:spPr bwMode="auto">
            <a:xfrm>
              <a:off x="4383" y="3425"/>
              <a:ext cx="3" cy="1"/>
            </a:xfrm>
            <a:custGeom>
              <a:avLst/>
              <a:gdLst>
                <a:gd name="T0" fmla="*/ 3 w 3"/>
                <a:gd name="T1" fmla="*/ 1 h 1"/>
                <a:gd name="T2" fmla="*/ 0 w 3"/>
                <a:gd name="T3" fmla="*/ 0 h 1"/>
                <a:gd name="T4" fmla="*/ 1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0" y="0"/>
                  </a:lnTo>
                  <a:lnTo>
                    <a:pt x="1" y="0"/>
                  </a:lnTo>
                  <a:lnTo>
                    <a:pt x="3"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2" name="Freeform 786"/>
            <p:cNvSpPr>
              <a:spLocks/>
            </p:cNvSpPr>
            <p:nvPr/>
          </p:nvSpPr>
          <p:spPr bwMode="auto">
            <a:xfrm>
              <a:off x="4269" y="3200"/>
              <a:ext cx="1" cy="3"/>
            </a:xfrm>
            <a:custGeom>
              <a:avLst/>
              <a:gdLst>
                <a:gd name="T0" fmla="*/ 1 w 1"/>
                <a:gd name="T1" fmla="*/ 3 h 3"/>
                <a:gd name="T2" fmla="*/ 0 w 1"/>
                <a:gd name="T3" fmla="*/ 2 h 3"/>
                <a:gd name="T4" fmla="*/ 1 w 1"/>
                <a:gd name="T5" fmla="*/ 0 h 3"/>
                <a:gd name="T6" fmla="*/ 1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2"/>
                  </a:lnTo>
                  <a:lnTo>
                    <a:pt x="1" y="0"/>
                  </a:lnTo>
                  <a:lnTo>
                    <a:pt x="1"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3" name="Freeform 787"/>
            <p:cNvSpPr>
              <a:spLocks/>
            </p:cNvSpPr>
            <p:nvPr/>
          </p:nvSpPr>
          <p:spPr bwMode="auto">
            <a:xfrm>
              <a:off x="4285" y="3121"/>
              <a:ext cx="2" cy="2"/>
            </a:xfrm>
            <a:custGeom>
              <a:avLst/>
              <a:gdLst>
                <a:gd name="T0" fmla="*/ 2 w 2"/>
                <a:gd name="T1" fmla="*/ 0 h 2"/>
                <a:gd name="T2" fmla="*/ 0 w 2"/>
                <a:gd name="T3" fmla="*/ 2 h 2"/>
                <a:gd name="T4" fmla="*/ 0 w 2"/>
                <a:gd name="T5" fmla="*/ 1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2"/>
                  </a:lnTo>
                  <a:lnTo>
                    <a:pt x="0" y="1"/>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4" name="Freeform 788"/>
            <p:cNvSpPr>
              <a:spLocks/>
            </p:cNvSpPr>
            <p:nvPr/>
          </p:nvSpPr>
          <p:spPr bwMode="auto">
            <a:xfrm>
              <a:off x="4478" y="3507"/>
              <a:ext cx="2" cy="1"/>
            </a:xfrm>
            <a:custGeom>
              <a:avLst/>
              <a:gdLst>
                <a:gd name="T0" fmla="*/ 1 w 2"/>
                <a:gd name="T1" fmla="*/ 1 h 1"/>
                <a:gd name="T2" fmla="*/ 0 w 2"/>
                <a:gd name="T3" fmla="*/ 1 h 1"/>
                <a:gd name="T4" fmla="*/ 2 w 2"/>
                <a:gd name="T5" fmla="*/ 0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1"/>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5" name="Freeform 789"/>
            <p:cNvSpPr>
              <a:spLocks/>
            </p:cNvSpPr>
            <p:nvPr/>
          </p:nvSpPr>
          <p:spPr bwMode="auto">
            <a:xfrm>
              <a:off x="4454" y="3532"/>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6" name="Freeform 790"/>
            <p:cNvSpPr>
              <a:spLocks/>
            </p:cNvSpPr>
            <p:nvPr/>
          </p:nvSpPr>
          <p:spPr bwMode="auto">
            <a:xfrm>
              <a:off x="4469" y="3498"/>
              <a:ext cx="1" cy="2"/>
            </a:xfrm>
            <a:custGeom>
              <a:avLst/>
              <a:gdLst>
                <a:gd name="T0" fmla="*/ 1 w 1"/>
                <a:gd name="T1" fmla="*/ 2 h 2"/>
                <a:gd name="T2" fmla="*/ 0 w 1"/>
                <a:gd name="T3" fmla="*/ 0 h 2"/>
                <a:gd name="T4" fmla="*/ 1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7" name="Freeform 791"/>
            <p:cNvSpPr>
              <a:spLocks/>
            </p:cNvSpPr>
            <p:nvPr/>
          </p:nvSpPr>
          <p:spPr bwMode="auto">
            <a:xfrm>
              <a:off x="4368" y="3416"/>
              <a:ext cx="1" cy="1"/>
            </a:xfrm>
            <a:custGeom>
              <a:avLst/>
              <a:gdLst>
                <a:gd name="T0" fmla="*/ 0 w 1"/>
                <a:gd name="T1" fmla="*/ 0 h 1"/>
                <a:gd name="T2" fmla="*/ 1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8" name="Freeform 792"/>
            <p:cNvSpPr>
              <a:spLocks/>
            </p:cNvSpPr>
            <p:nvPr/>
          </p:nvSpPr>
          <p:spPr bwMode="auto">
            <a:xfrm>
              <a:off x="4480" y="3503"/>
              <a:ext cx="1" cy="2"/>
            </a:xfrm>
            <a:custGeom>
              <a:avLst/>
              <a:gdLst>
                <a:gd name="T0" fmla="*/ 1 w 1"/>
                <a:gd name="T1" fmla="*/ 2 h 2"/>
                <a:gd name="T2" fmla="*/ 0 w 1"/>
                <a:gd name="T3" fmla="*/ 2 h 2"/>
                <a:gd name="T4" fmla="*/ 0 w 1"/>
                <a:gd name="T5" fmla="*/ 0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2"/>
                  </a:lnTo>
                  <a:lnTo>
                    <a:pt x="0"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59" name="Freeform 793"/>
            <p:cNvSpPr>
              <a:spLocks/>
            </p:cNvSpPr>
            <p:nvPr/>
          </p:nvSpPr>
          <p:spPr bwMode="auto">
            <a:xfrm>
              <a:off x="4423" y="3547"/>
              <a:ext cx="2" cy="1"/>
            </a:xfrm>
            <a:custGeom>
              <a:avLst/>
              <a:gdLst>
                <a:gd name="T0" fmla="*/ 1 w 2"/>
                <a:gd name="T1" fmla="*/ 1 h 1"/>
                <a:gd name="T2" fmla="*/ 0 w 2"/>
                <a:gd name="T3" fmla="*/ 0 h 1"/>
                <a:gd name="T4" fmla="*/ 2 w 2"/>
                <a:gd name="T5" fmla="*/ 0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0" y="0"/>
                  </a:lnTo>
                  <a:lnTo>
                    <a:pt x="2"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0" name="Freeform 794"/>
            <p:cNvSpPr>
              <a:spLocks/>
            </p:cNvSpPr>
            <p:nvPr/>
          </p:nvSpPr>
          <p:spPr bwMode="auto">
            <a:xfrm>
              <a:off x="4147" y="2991"/>
              <a:ext cx="1" cy="2"/>
            </a:xfrm>
            <a:custGeom>
              <a:avLst/>
              <a:gdLst>
                <a:gd name="T0" fmla="*/ 0 w 1"/>
                <a:gd name="T1" fmla="*/ 0 h 2"/>
                <a:gd name="T2" fmla="*/ 1 w 1"/>
                <a:gd name="T3" fmla="*/ 1 h 2"/>
                <a:gd name="T4" fmla="*/ 0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1"/>
                  </a:lnTo>
                  <a:lnTo>
                    <a:pt x="0" y="2"/>
                  </a:ln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1" name="Freeform 795"/>
            <p:cNvSpPr>
              <a:spLocks/>
            </p:cNvSpPr>
            <p:nvPr/>
          </p:nvSpPr>
          <p:spPr bwMode="auto">
            <a:xfrm>
              <a:off x="4326" y="3346"/>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1"/>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2" name="Freeform 796"/>
            <p:cNvSpPr>
              <a:spLocks/>
            </p:cNvSpPr>
            <p:nvPr/>
          </p:nvSpPr>
          <p:spPr bwMode="auto">
            <a:xfrm>
              <a:off x="4384" y="3427"/>
              <a:ext cx="2" cy="1"/>
            </a:xfrm>
            <a:custGeom>
              <a:avLst/>
              <a:gdLst>
                <a:gd name="T0" fmla="*/ 2 w 2"/>
                <a:gd name="T1" fmla="*/ 0 h 1"/>
                <a:gd name="T2" fmla="*/ 1 w 2"/>
                <a:gd name="T3" fmla="*/ 1 h 1"/>
                <a:gd name="T4" fmla="*/ 0 w 2"/>
                <a:gd name="T5" fmla="*/ 0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1" y="1"/>
                  </a:lnTo>
                  <a:lnTo>
                    <a:pt x="0" y="0"/>
                  </a:lnTo>
                  <a:lnTo>
                    <a:pt x="2"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 name="Freeform 797"/>
            <p:cNvSpPr>
              <a:spLocks/>
            </p:cNvSpPr>
            <p:nvPr/>
          </p:nvSpPr>
          <p:spPr bwMode="auto">
            <a:xfrm>
              <a:off x="4390" y="3431"/>
              <a:ext cx="1" cy="2"/>
            </a:xfrm>
            <a:custGeom>
              <a:avLst/>
              <a:gdLst>
                <a:gd name="T0" fmla="*/ 1 w 1"/>
                <a:gd name="T1" fmla="*/ 2 h 2"/>
                <a:gd name="T2" fmla="*/ 0 w 1"/>
                <a:gd name="T3" fmla="*/ 1 h 2"/>
                <a:gd name="T4" fmla="*/ 1 w 1"/>
                <a:gd name="T5" fmla="*/ 0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1" y="0"/>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 name="Freeform 798"/>
            <p:cNvSpPr>
              <a:spLocks/>
            </p:cNvSpPr>
            <p:nvPr/>
          </p:nvSpPr>
          <p:spPr bwMode="auto">
            <a:xfrm>
              <a:off x="4500" y="3477"/>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 name="Freeform 799"/>
            <p:cNvSpPr>
              <a:spLocks/>
            </p:cNvSpPr>
            <p:nvPr/>
          </p:nvSpPr>
          <p:spPr bwMode="auto">
            <a:xfrm>
              <a:off x="4364" y="3558"/>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 name="Freeform 800"/>
            <p:cNvSpPr>
              <a:spLocks/>
            </p:cNvSpPr>
            <p:nvPr/>
          </p:nvSpPr>
          <p:spPr bwMode="auto">
            <a:xfrm>
              <a:off x="4435" y="3489"/>
              <a:ext cx="2" cy="1"/>
            </a:xfrm>
            <a:custGeom>
              <a:avLst/>
              <a:gdLst>
                <a:gd name="T0" fmla="*/ 0 w 2"/>
                <a:gd name="T1" fmla="*/ 1 h 1"/>
                <a:gd name="T2" fmla="*/ 1 w 2"/>
                <a:gd name="T3" fmla="*/ 0 h 1"/>
                <a:gd name="T4" fmla="*/ 2 w 2"/>
                <a:gd name="T5" fmla="*/ 1 h 1"/>
                <a:gd name="T6" fmla="*/ 0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1" y="0"/>
                  </a:lnTo>
                  <a:lnTo>
                    <a:pt x="2"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 name="Freeform 801"/>
            <p:cNvSpPr>
              <a:spLocks/>
            </p:cNvSpPr>
            <p:nvPr/>
          </p:nvSpPr>
          <p:spPr bwMode="auto">
            <a:xfrm>
              <a:off x="4474" y="3496"/>
              <a:ext cx="1" cy="1"/>
            </a:xfrm>
            <a:custGeom>
              <a:avLst/>
              <a:gdLst>
                <a:gd name="T0" fmla="*/ 0 w 1"/>
                <a:gd name="T1" fmla="*/ 1 h 1"/>
                <a:gd name="T2" fmla="*/ 1 w 1"/>
                <a:gd name="T3" fmla="*/ 0 h 1"/>
                <a:gd name="T4" fmla="*/ 1 w 1"/>
                <a:gd name="T5" fmla="*/ 1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1" y="1"/>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 name="Freeform 802"/>
            <p:cNvSpPr>
              <a:spLocks/>
            </p:cNvSpPr>
            <p:nvPr/>
          </p:nvSpPr>
          <p:spPr bwMode="auto">
            <a:xfrm>
              <a:off x="4460" y="3526"/>
              <a:ext cx="1" cy="1"/>
            </a:xfrm>
            <a:custGeom>
              <a:avLst/>
              <a:gdLst>
                <a:gd name="T0" fmla="*/ 1 w 1"/>
                <a:gd name="T1" fmla="*/ 1 h 1"/>
                <a:gd name="T2" fmla="*/ 0 w 1"/>
                <a:gd name="T3" fmla="*/ 0 h 1"/>
                <a:gd name="T4" fmla="*/ 1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0"/>
                  </a:lnTo>
                  <a:lnTo>
                    <a:pt x="1"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 name="Freeform 803"/>
            <p:cNvSpPr>
              <a:spLocks/>
            </p:cNvSpPr>
            <p:nvPr/>
          </p:nvSpPr>
          <p:spPr bwMode="auto">
            <a:xfrm>
              <a:off x="4371" y="3549"/>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 name="Freeform 804"/>
            <p:cNvSpPr>
              <a:spLocks/>
            </p:cNvSpPr>
            <p:nvPr/>
          </p:nvSpPr>
          <p:spPr bwMode="auto">
            <a:xfrm>
              <a:off x="4343" y="3563"/>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 name="Freeform 805"/>
            <p:cNvSpPr>
              <a:spLocks/>
            </p:cNvSpPr>
            <p:nvPr/>
          </p:nvSpPr>
          <p:spPr bwMode="auto">
            <a:xfrm>
              <a:off x="4247" y="3084"/>
              <a:ext cx="1" cy="1"/>
            </a:xfrm>
            <a:custGeom>
              <a:avLst/>
              <a:gdLst>
                <a:gd name="T0" fmla="*/ 1 w 1"/>
                <a:gd name="T1" fmla="*/ 0 h 1"/>
                <a:gd name="T2" fmla="*/ 0 w 1"/>
                <a:gd name="T3" fmla="*/ 1 h 1"/>
                <a:gd name="T4" fmla="*/ 0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 name="Freeform 806"/>
            <p:cNvSpPr>
              <a:spLocks/>
            </p:cNvSpPr>
            <p:nvPr/>
          </p:nvSpPr>
          <p:spPr bwMode="auto">
            <a:xfrm>
              <a:off x="4383" y="354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 name="Freeform 807"/>
            <p:cNvSpPr>
              <a:spLocks/>
            </p:cNvSpPr>
            <p:nvPr/>
          </p:nvSpPr>
          <p:spPr bwMode="auto">
            <a:xfrm>
              <a:off x="4383" y="3427"/>
              <a:ext cx="1" cy="1"/>
            </a:xfrm>
            <a:custGeom>
              <a:avLst/>
              <a:gdLst>
                <a:gd name="T0" fmla="*/ 1 w 1"/>
                <a:gd name="T1" fmla="*/ 0 h 1"/>
                <a:gd name="T2" fmla="*/ 0 w 1"/>
                <a:gd name="T3" fmla="*/ 0 h 1"/>
                <a:gd name="T4" fmla="*/ 1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0"/>
                  </a:lnTo>
                  <a:lnTo>
                    <a:pt x="1"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4" name="Rectangle 808"/>
            <p:cNvSpPr>
              <a:spLocks noChangeArrowheads="1"/>
            </p:cNvSpPr>
            <p:nvPr/>
          </p:nvSpPr>
          <p:spPr bwMode="auto">
            <a:xfrm>
              <a:off x="4374" y="3240"/>
              <a:ext cx="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FL</a:t>
              </a:r>
              <a:endParaRPr lang="en-US" altLang="en-US" sz="1000"/>
            </a:p>
          </p:txBody>
        </p:sp>
        <p:sp>
          <p:nvSpPr>
            <p:cNvPr id="6975" name="Freeform 809"/>
            <p:cNvSpPr>
              <a:spLocks noEditPoints="1"/>
            </p:cNvSpPr>
            <p:nvPr/>
          </p:nvSpPr>
          <p:spPr bwMode="auto">
            <a:xfrm>
              <a:off x="4993" y="1419"/>
              <a:ext cx="77" cy="110"/>
            </a:xfrm>
            <a:custGeom>
              <a:avLst/>
              <a:gdLst>
                <a:gd name="T0" fmla="*/ 51 w 77"/>
                <a:gd name="T1" fmla="*/ 1 h 110"/>
                <a:gd name="T2" fmla="*/ 51 w 77"/>
                <a:gd name="T3" fmla="*/ 12 h 110"/>
                <a:gd name="T4" fmla="*/ 55 w 77"/>
                <a:gd name="T5" fmla="*/ 21 h 110"/>
                <a:gd name="T6" fmla="*/ 56 w 77"/>
                <a:gd name="T7" fmla="*/ 30 h 110"/>
                <a:gd name="T8" fmla="*/ 59 w 77"/>
                <a:gd name="T9" fmla="*/ 35 h 110"/>
                <a:gd name="T10" fmla="*/ 56 w 77"/>
                <a:gd name="T11" fmla="*/ 34 h 110"/>
                <a:gd name="T12" fmla="*/ 54 w 77"/>
                <a:gd name="T13" fmla="*/ 36 h 110"/>
                <a:gd name="T14" fmla="*/ 49 w 77"/>
                <a:gd name="T15" fmla="*/ 28 h 110"/>
                <a:gd name="T16" fmla="*/ 53 w 77"/>
                <a:gd name="T17" fmla="*/ 38 h 110"/>
                <a:gd name="T18" fmla="*/ 50 w 77"/>
                <a:gd name="T19" fmla="*/ 41 h 110"/>
                <a:gd name="T20" fmla="*/ 44 w 77"/>
                <a:gd name="T21" fmla="*/ 41 h 110"/>
                <a:gd name="T22" fmla="*/ 45 w 77"/>
                <a:gd name="T23" fmla="*/ 47 h 110"/>
                <a:gd name="T24" fmla="*/ 48 w 77"/>
                <a:gd name="T25" fmla="*/ 51 h 110"/>
                <a:gd name="T26" fmla="*/ 45 w 77"/>
                <a:gd name="T27" fmla="*/ 58 h 110"/>
                <a:gd name="T28" fmla="*/ 45 w 77"/>
                <a:gd name="T29" fmla="*/ 69 h 110"/>
                <a:gd name="T30" fmla="*/ 43 w 77"/>
                <a:gd name="T31" fmla="*/ 67 h 110"/>
                <a:gd name="T32" fmla="*/ 42 w 77"/>
                <a:gd name="T33" fmla="*/ 75 h 110"/>
                <a:gd name="T34" fmla="*/ 38 w 77"/>
                <a:gd name="T35" fmla="*/ 79 h 110"/>
                <a:gd name="T36" fmla="*/ 37 w 77"/>
                <a:gd name="T37" fmla="*/ 80 h 110"/>
                <a:gd name="T38" fmla="*/ 28 w 77"/>
                <a:gd name="T39" fmla="*/ 82 h 110"/>
                <a:gd name="T40" fmla="*/ 23 w 77"/>
                <a:gd name="T41" fmla="*/ 83 h 110"/>
                <a:gd name="T42" fmla="*/ 17 w 77"/>
                <a:gd name="T43" fmla="*/ 87 h 110"/>
                <a:gd name="T44" fmla="*/ 16 w 77"/>
                <a:gd name="T45" fmla="*/ 86 h 110"/>
                <a:gd name="T46" fmla="*/ 11 w 77"/>
                <a:gd name="T47" fmla="*/ 87 h 110"/>
                <a:gd name="T48" fmla="*/ 6 w 77"/>
                <a:gd name="T49" fmla="*/ 84 h 110"/>
                <a:gd name="T50" fmla="*/ 6 w 77"/>
                <a:gd name="T51" fmla="*/ 81 h 110"/>
                <a:gd name="T52" fmla="*/ 9 w 77"/>
                <a:gd name="T53" fmla="*/ 76 h 110"/>
                <a:gd name="T54" fmla="*/ 11 w 77"/>
                <a:gd name="T55" fmla="*/ 59 h 110"/>
                <a:gd name="T56" fmla="*/ 11 w 77"/>
                <a:gd name="T57" fmla="*/ 41 h 110"/>
                <a:gd name="T58" fmla="*/ 74 w 77"/>
                <a:gd name="T59" fmla="*/ 48 h 110"/>
                <a:gd name="T60" fmla="*/ 76 w 77"/>
                <a:gd name="T61" fmla="*/ 59 h 110"/>
                <a:gd name="T62" fmla="*/ 76 w 77"/>
                <a:gd name="T63" fmla="*/ 60 h 110"/>
                <a:gd name="T64" fmla="*/ 74 w 77"/>
                <a:gd name="T65" fmla="*/ 68 h 110"/>
                <a:gd name="T66" fmla="*/ 68 w 77"/>
                <a:gd name="T67" fmla="*/ 65 h 110"/>
                <a:gd name="T68" fmla="*/ 66 w 77"/>
                <a:gd name="T69" fmla="*/ 51 h 110"/>
                <a:gd name="T70" fmla="*/ 68 w 77"/>
                <a:gd name="T71" fmla="*/ 44 h 110"/>
                <a:gd name="T72" fmla="*/ 52 w 77"/>
                <a:gd name="T73" fmla="*/ 72 h 110"/>
                <a:gd name="T74" fmla="*/ 57 w 77"/>
                <a:gd name="T75" fmla="*/ 62 h 110"/>
                <a:gd name="T76" fmla="*/ 66 w 77"/>
                <a:gd name="T77" fmla="*/ 48 h 110"/>
                <a:gd name="T78" fmla="*/ 64 w 77"/>
                <a:gd name="T79" fmla="*/ 67 h 110"/>
                <a:gd name="T80" fmla="*/ 59 w 77"/>
                <a:gd name="T81" fmla="*/ 67 h 110"/>
                <a:gd name="T82" fmla="*/ 60 w 77"/>
                <a:gd name="T83" fmla="*/ 33 h 110"/>
                <a:gd name="T84" fmla="*/ 64 w 77"/>
                <a:gd name="T85" fmla="*/ 40 h 110"/>
                <a:gd name="T86" fmla="*/ 62 w 77"/>
                <a:gd name="T87" fmla="*/ 47 h 110"/>
                <a:gd name="T88" fmla="*/ 59 w 77"/>
                <a:gd name="T89" fmla="*/ 43 h 110"/>
                <a:gd name="T90" fmla="*/ 29 w 77"/>
                <a:gd name="T91" fmla="*/ 104 h 110"/>
                <a:gd name="T92" fmla="*/ 33 w 77"/>
                <a:gd name="T93" fmla="*/ 101 h 110"/>
                <a:gd name="T94" fmla="*/ 29 w 77"/>
                <a:gd name="T95" fmla="*/ 110 h 110"/>
                <a:gd name="T96" fmla="*/ 50 w 77"/>
                <a:gd name="T97" fmla="*/ 65 h 110"/>
                <a:gd name="T98" fmla="*/ 51 w 77"/>
                <a:gd name="T99" fmla="*/ 66 h 110"/>
                <a:gd name="T100" fmla="*/ 56 w 77"/>
                <a:gd name="T101" fmla="*/ 55 h 110"/>
                <a:gd name="T102" fmla="*/ 54 w 77"/>
                <a:gd name="T103" fmla="*/ 45 h 110"/>
                <a:gd name="T104" fmla="*/ 56 w 77"/>
                <a:gd name="T105" fmla="*/ 55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 h="110">
                  <a:moveTo>
                    <a:pt x="10" y="2"/>
                  </a:moveTo>
                  <a:lnTo>
                    <a:pt x="49" y="0"/>
                  </a:lnTo>
                  <a:lnTo>
                    <a:pt x="51" y="0"/>
                  </a:lnTo>
                  <a:lnTo>
                    <a:pt x="51" y="1"/>
                  </a:lnTo>
                  <a:lnTo>
                    <a:pt x="51" y="5"/>
                  </a:lnTo>
                  <a:lnTo>
                    <a:pt x="51" y="7"/>
                  </a:lnTo>
                  <a:lnTo>
                    <a:pt x="51" y="9"/>
                  </a:lnTo>
                  <a:lnTo>
                    <a:pt x="51" y="12"/>
                  </a:lnTo>
                  <a:lnTo>
                    <a:pt x="51" y="14"/>
                  </a:lnTo>
                  <a:lnTo>
                    <a:pt x="55" y="14"/>
                  </a:lnTo>
                  <a:lnTo>
                    <a:pt x="55" y="18"/>
                  </a:lnTo>
                  <a:lnTo>
                    <a:pt x="55" y="21"/>
                  </a:lnTo>
                  <a:lnTo>
                    <a:pt x="54" y="24"/>
                  </a:lnTo>
                  <a:lnTo>
                    <a:pt x="55" y="26"/>
                  </a:lnTo>
                  <a:lnTo>
                    <a:pt x="56" y="27"/>
                  </a:lnTo>
                  <a:lnTo>
                    <a:pt x="56" y="30"/>
                  </a:lnTo>
                  <a:lnTo>
                    <a:pt x="57" y="30"/>
                  </a:lnTo>
                  <a:lnTo>
                    <a:pt x="58" y="31"/>
                  </a:lnTo>
                  <a:lnTo>
                    <a:pt x="59" y="32"/>
                  </a:lnTo>
                  <a:lnTo>
                    <a:pt x="59" y="35"/>
                  </a:lnTo>
                  <a:lnTo>
                    <a:pt x="57" y="34"/>
                  </a:lnTo>
                  <a:lnTo>
                    <a:pt x="58" y="32"/>
                  </a:lnTo>
                  <a:lnTo>
                    <a:pt x="56" y="31"/>
                  </a:lnTo>
                  <a:lnTo>
                    <a:pt x="56" y="34"/>
                  </a:lnTo>
                  <a:lnTo>
                    <a:pt x="59" y="37"/>
                  </a:lnTo>
                  <a:lnTo>
                    <a:pt x="58" y="39"/>
                  </a:lnTo>
                  <a:lnTo>
                    <a:pt x="57" y="38"/>
                  </a:lnTo>
                  <a:lnTo>
                    <a:pt x="54" y="36"/>
                  </a:lnTo>
                  <a:lnTo>
                    <a:pt x="53" y="33"/>
                  </a:lnTo>
                  <a:lnTo>
                    <a:pt x="52" y="34"/>
                  </a:lnTo>
                  <a:lnTo>
                    <a:pt x="50" y="27"/>
                  </a:lnTo>
                  <a:lnTo>
                    <a:pt x="49" y="28"/>
                  </a:lnTo>
                  <a:lnTo>
                    <a:pt x="49" y="32"/>
                  </a:lnTo>
                  <a:lnTo>
                    <a:pt x="50" y="34"/>
                  </a:lnTo>
                  <a:lnTo>
                    <a:pt x="49" y="36"/>
                  </a:lnTo>
                  <a:lnTo>
                    <a:pt x="53" y="38"/>
                  </a:lnTo>
                  <a:lnTo>
                    <a:pt x="51" y="38"/>
                  </a:lnTo>
                  <a:lnTo>
                    <a:pt x="51" y="43"/>
                  </a:lnTo>
                  <a:lnTo>
                    <a:pt x="50" y="43"/>
                  </a:lnTo>
                  <a:lnTo>
                    <a:pt x="50" y="41"/>
                  </a:lnTo>
                  <a:lnTo>
                    <a:pt x="49" y="42"/>
                  </a:lnTo>
                  <a:lnTo>
                    <a:pt x="48" y="41"/>
                  </a:lnTo>
                  <a:lnTo>
                    <a:pt x="47" y="42"/>
                  </a:lnTo>
                  <a:lnTo>
                    <a:pt x="44" y="41"/>
                  </a:lnTo>
                  <a:lnTo>
                    <a:pt x="43" y="46"/>
                  </a:lnTo>
                  <a:lnTo>
                    <a:pt x="45" y="44"/>
                  </a:lnTo>
                  <a:lnTo>
                    <a:pt x="47" y="45"/>
                  </a:lnTo>
                  <a:lnTo>
                    <a:pt x="45" y="47"/>
                  </a:lnTo>
                  <a:lnTo>
                    <a:pt x="48" y="47"/>
                  </a:lnTo>
                  <a:lnTo>
                    <a:pt x="48" y="49"/>
                  </a:lnTo>
                  <a:lnTo>
                    <a:pt x="47" y="50"/>
                  </a:lnTo>
                  <a:lnTo>
                    <a:pt x="48" y="51"/>
                  </a:lnTo>
                  <a:lnTo>
                    <a:pt x="47" y="52"/>
                  </a:lnTo>
                  <a:lnTo>
                    <a:pt x="48" y="54"/>
                  </a:lnTo>
                  <a:lnTo>
                    <a:pt x="42" y="55"/>
                  </a:lnTo>
                  <a:lnTo>
                    <a:pt x="45" y="58"/>
                  </a:lnTo>
                  <a:lnTo>
                    <a:pt x="45" y="59"/>
                  </a:lnTo>
                  <a:lnTo>
                    <a:pt x="47" y="60"/>
                  </a:lnTo>
                  <a:lnTo>
                    <a:pt x="47" y="69"/>
                  </a:lnTo>
                  <a:lnTo>
                    <a:pt x="45" y="69"/>
                  </a:lnTo>
                  <a:lnTo>
                    <a:pt x="46" y="71"/>
                  </a:lnTo>
                  <a:lnTo>
                    <a:pt x="45" y="73"/>
                  </a:lnTo>
                  <a:lnTo>
                    <a:pt x="43" y="72"/>
                  </a:lnTo>
                  <a:lnTo>
                    <a:pt x="43" y="67"/>
                  </a:lnTo>
                  <a:lnTo>
                    <a:pt x="42" y="72"/>
                  </a:lnTo>
                  <a:lnTo>
                    <a:pt x="41" y="72"/>
                  </a:lnTo>
                  <a:lnTo>
                    <a:pt x="44" y="73"/>
                  </a:lnTo>
                  <a:lnTo>
                    <a:pt x="42" y="75"/>
                  </a:lnTo>
                  <a:lnTo>
                    <a:pt x="43" y="77"/>
                  </a:lnTo>
                  <a:lnTo>
                    <a:pt x="40" y="83"/>
                  </a:lnTo>
                  <a:lnTo>
                    <a:pt x="38" y="81"/>
                  </a:lnTo>
                  <a:lnTo>
                    <a:pt x="38" y="79"/>
                  </a:lnTo>
                  <a:lnTo>
                    <a:pt x="39" y="80"/>
                  </a:lnTo>
                  <a:lnTo>
                    <a:pt x="39" y="79"/>
                  </a:lnTo>
                  <a:lnTo>
                    <a:pt x="39" y="75"/>
                  </a:lnTo>
                  <a:lnTo>
                    <a:pt x="37" y="80"/>
                  </a:lnTo>
                  <a:lnTo>
                    <a:pt x="35" y="78"/>
                  </a:lnTo>
                  <a:lnTo>
                    <a:pt x="35" y="81"/>
                  </a:lnTo>
                  <a:lnTo>
                    <a:pt x="32" y="81"/>
                  </a:lnTo>
                  <a:lnTo>
                    <a:pt x="28" y="82"/>
                  </a:lnTo>
                  <a:lnTo>
                    <a:pt x="27" y="81"/>
                  </a:lnTo>
                  <a:lnTo>
                    <a:pt x="24" y="82"/>
                  </a:lnTo>
                  <a:lnTo>
                    <a:pt x="24" y="80"/>
                  </a:lnTo>
                  <a:lnTo>
                    <a:pt x="23" y="83"/>
                  </a:lnTo>
                  <a:lnTo>
                    <a:pt x="20" y="83"/>
                  </a:lnTo>
                  <a:lnTo>
                    <a:pt x="19" y="84"/>
                  </a:lnTo>
                  <a:lnTo>
                    <a:pt x="23" y="84"/>
                  </a:lnTo>
                  <a:lnTo>
                    <a:pt x="17" y="87"/>
                  </a:lnTo>
                  <a:lnTo>
                    <a:pt x="17" y="86"/>
                  </a:lnTo>
                  <a:lnTo>
                    <a:pt x="17" y="84"/>
                  </a:lnTo>
                  <a:lnTo>
                    <a:pt x="14" y="86"/>
                  </a:lnTo>
                  <a:lnTo>
                    <a:pt x="16" y="86"/>
                  </a:lnTo>
                  <a:lnTo>
                    <a:pt x="14" y="87"/>
                  </a:lnTo>
                  <a:lnTo>
                    <a:pt x="11" y="86"/>
                  </a:lnTo>
                  <a:lnTo>
                    <a:pt x="8" y="87"/>
                  </a:lnTo>
                  <a:lnTo>
                    <a:pt x="11" y="87"/>
                  </a:lnTo>
                  <a:lnTo>
                    <a:pt x="0" y="90"/>
                  </a:lnTo>
                  <a:lnTo>
                    <a:pt x="6" y="86"/>
                  </a:lnTo>
                  <a:lnTo>
                    <a:pt x="6" y="85"/>
                  </a:lnTo>
                  <a:lnTo>
                    <a:pt x="6" y="84"/>
                  </a:lnTo>
                  <a:lnTo>
                    <a:pt x="5" y="83"/>
                  </a:lnTo>
                  <a:lnTo>
                    <a:pt x="6" y="82"/>
                  </a:lnTo>
                  <a:lnTo>
                    <a:pt x="6" y="81"/>
                  </a:lnTo>
                  <a:lnTo>
                    <a:pt x="5" y="77"/>
                  </a:lnTo>
                  <a:lnTo>
                    <a:pt x="7" y="75"/>
                  </a:lnTo>
                  <a:lnTo>
                    <a:pt x="9" y="76"/>
                  </a:lnTo>
                  <a:lnTo>
                    <a:pt x="9" y="75"/>
                  </a:lnTo>
                  <a:lnTo>
                    <a:pt x="10" y="73"/>
                  </a:lnTo>
                  <a:lnTo>
                    <a:pt x="11" y="59"/>
                  </a:lnTo>
                  <a:lnTo>
                    <a:pt x="11" y="57"/>
                  </a:lnTo>
                  <a:lnTo>
                    <a:pt x="11" y="50"/>
                  </a:lnTo>
                  <a:lnTo>
                    <a:pt x="11" y="41"/>
                  </a:lnTo>
                  <a:lnTo>
                    <a:pt x="11" y="37"/>
                  </a:lnTo>
                  <a:lnTo>
                    <a:pt x="10" y="17"/>
                  </a:lnTo>
                  <a:lnTo>
                    <a:pt x="10" y="2"/>
                  </a:lnTo>
                  <a:close/>
                  <a:moveTo>
                    <a:pt x="74" y="48"/>
                  </a:moveTo>
                  <a:lnTo>
                    <a:pt x="74" y="51"/>
                  </a:lnTo>
                  <a:lnTo>
                    <a:pt x="75" y="52"/>
                  </a:lnTo>
                  <a:lnTo>
                    <a:pt x="75" y="54"/>
                  </a:lnTo>
                  <a:lnTo>
                    <a:pt x="76" y="59"/>
                  </a:lnTo>
                  <a:lnTo>
                    <a:pt x="76" y="60"/>
                  </a:lnTo>
                  <a:lnTo>
                    <a:pt x="77" y="66"/>
                  </a:lnTo>
                  <a:lnTo>
                    <a:pt x="75" y="66"/>
                  </a:lnTo>
                  <a:lnTo>
                    <a:pt x="74" y="63"/>
                  </a:lnTo>
                  <a:lnTo>
                    <a:pt x="74" y="68"/>
                  </a:lnTo>
                  <a:lnTo>
                    <a:pt x="69" y="71"/>
                  </a:lnTo>
                  <a:lnTo>
                    <a:pt x="68" y="71"/>
                  </a:lnTo>
                  <a:lnTo>
                    <a:pt x="69" y="68"/>
                  </a:lnTo>
                  <a:lnTo>
                    <a:pt x="68" y="65"/>
                  </a:lnTo>
                  <a:lnTo>
                    <a:pt x="68" y="60"/>
                  </a:lnTo>
                  <a:lnTo>
                    <a:pt x="66" y="59"/>
                  </a:lnTo>
                  <a:lnTo>
                    <a:pt x="67" y="56"/>
                  </a:lnTo>
                  <a:lnTo>
                    <a:pt x="66" y="51"/>
                  </a:lnTo>
                  <a:lnTo>
                    <a:pt x="68" y="52"/>
                  </a:lnTo>
                  <a:lnTo>
                    <a:pt x="67" y="48"/>
                  </a:lnTo>
                  <a:lnTo>
                    <a:pt x="67" y="46"/>
                  </a:lnTo>
                  <a:lnTo>
                    <a:pt x="68" y="44"/>
                  </a:lnTo>
                  <a:lnTo>
                    <a:pt x="71" y="44"/>
                  </a:lnTo>
                  <a:lnTo>
                    <a:pt x="74" y="45"/>
                  </a:lnTo>
                  <a:lnTo>
                    <a:pt x="74" y="48"/>
                  </a:lnTo>
                  <a:close/>
                  <a:moveTo>
                    <a:pt x="52" y="72"/>
                  </a:moveTo>
                  <a:lnTo>
                    <a:pt x="52" y="70"/>
                  </a:lnTo>
                  <a:lnTo>
                    <a:pt x="56" y="68"/>
                  </a:lnTo>
                  <a:lnTo>
                    <a:pt x="56" y="63"/>
                  </a:lnTo>
                  <a:lnTo>
                    <a:pt x="57" y="62"/>
                  </a:lnTo>
                  <a:lnTo>
                    <a:pt x="57" y="59"/>
                  </a:lnTo>
                  <a:lnTo>
                    <a:pt x="61" y="50"/>
                  </a:lnTo>
                  <a:lnTo>
                    <a:pt x="66" y="46"/>
                  </a:lnTo>
                  <a:lnTo>
                    <a:pt x="66" y="48"/>
                  </a:lnTo>
                  <a:lnTo>
                    <a:pt x="65" y="49"/>
                  </a:lnTo>
                  <a:lnTo>
                    <a:pt x="63" y="53"/>
                  </a:lnTo>
                  <a:lnTo>
                    <a:pt x="65" y="63"/>
                  </a:lnTo>
                  <a:lnTo>
                    <a:pt x="64" y="67"/>
                  </a:lnTo>
                  <a:lnTo>
                    <a:pt x="65" y="68"/>
                  </a:lnTo>
                  <a:lnTo>
                    <a:pt x="64" y="69"/>
                  </a:lnTo>
                  <a:lnTo>
                    <a:pt x="62" y="67"/>
                  </a:lnTo>
                  <a:lnTo>
                    <a:pt x="59" y="67"/>
                  </a:lnTo>
                  <a:lnTo>
                    <a:pt x="57" y="71"/>
                  </a:lnTo>
                  <a:lnTo>
                    <a:pt x="54" y="72"/>
                  </a:lnTo>
                  <a:lnTo>
                    <a:pt x="52" y="72"/>
                  </a:lnTo>
                  <a:close/>
                  <a:moveTo>
                    <a:pt x="60" y="33"/>
                  </a:moveTo>
                  <a:lnTo>
                    <a:pt x="62" y="34"/>
                  </a:lnTo>
                  <a:lnTo>
                    <a:pt x="63" y="35"/>
                  </a:lnTo>
                  <a:lnTo>
                    <a:pt x="65" y="39"/>
                  </a:lnTo>
                  <a:lnTo>
                    <a:pt x="64" y="40"/>
                  </a:lnTo>
                  <a:lnTo>
                    <a:pt x="62" y="35"/>
                  </a:lnTo>
                  <a:lnTo>
                    <a:pt x="62" y="37"/>
                  </a:lnTo>
                  <a:lnTo>
                    <a:pt x="64" y="44"/>
                  </a:lnTo>
                  <a:lnTo>
                    <a:pt x="62" y="47"/>
                  </a:lnTo>
                  <a:lnTo>
                    <a:pt x="60" y="42"/>
                  </a:lnTo>
                  <a:lnTo>
                    <a:pt x="58" y="46"/>
                  </a:lnTo>
                  <a:lnTo>
                    <a:pt x="57" y="43"/>
                  </a:lnTo>
                  <a:lnTo>
                    <a:pt x="59" y="43"/>
                  </a:lnTo>
                  <a:lnTo>
                    <a:pt x="60" y="33"/>
                  </a:lnTo>
                  <a:close/>
                  <a:moveTo>
                    <a:pt x="29" y="110"/>
                  </a:moveTo>
                  <a:lnTo>
                    <a:pt x="27" y="108"/>
                  </a:lnTo>
                  <a:lnTo>
                    <a:pt x="29" y="104"/>
                  </a:lnTo>
                  <a:lnTo>
                    <a:pt x="31" y="105"/>
                  </a:lnTo>
                  <a:lnTo>
                    <a:pt x="30" y="103"/>
                  </a:lnTo>
                  <a:lnTo>
                    <a:pt x="31" y="99"/>
                  </a:lnTo>
                  <a:lnTo>
                    <a:pt x="33" y="101"/>
                  </a:lnTo>
                  <a:lnTo>
                    <a:pt x="32" y="105"/>
                  </a:lnTo>
                  <a:lnTo>
                    <a:pt x="34" y="108"/>
                  </a:lnTo>
                  <a:lnTo>
                    <a:pt x="32" y="110"/>
                  </a:lnTo>
                  <a:lnTo>
                    <a:pt x="29" y="110"/>
                  </a:lnTo>
                  <a:close/>
                  <a:moveTo>
                    <a:pt x="49" y="71"/>
                  </a:moveTo>
                  <a:lnTo>
                    <a:pt x="48" y="66"/>
                  </a:lnTo>
                  <a:lnTo>
                    <a:pt x="50" y="66"/>
                  </a:lnTo>
                  <a:lnTo>
                    <a:pt x="50" y="65"/>
                  </a:lnTo>
                  <a:lnTo>
                    <a:pt x="49" y="63"/>
                  </a:lnTo>
                  <a:lnTo>
                    <a:pt x="51" y="57"/>
                  </a:lnTo>
                  <a:lnTo>
                    <a:pt x="52" y="56"/>
                  </a:lnTo>
                  <a:lnTo>
                    <a:pt x="51" y="66"/>
                  </a:lnTo>
                  <a:lnTo>
                    <a:pt x="52" y="68"/>
                  </a:lnTo>
                  <a:lnTo>
                    <a:pt x="50" y="67"/>
                  </a:lnTo>
                  <a:lnTo>
                    <a:pt x="49" y="71"/>
                  </a:lnTo>
                  <a:close/>
                  <a:moveTo>
                    <a:pt x="56" y="55"/>
                  </a:moveTo>
                  <a:lnTo>
                    <a:pt x="55" y="54"/>
                  </a:lnTo>
                  <a:lnTo>
                    <a:pt x="56" y="50"/>
                  </a:lnTo>
                  <a:lnTo>
                    <a:pt x="54" y="49"/>
                  </a:lnTo>
                  <a:lnTo>
                    <a:pt x="54" y="45"/>
                  </a:lnTo>
                  <a:lnTo>
                    <a:pt x="55" y="48"/>
                  </a:lnTo>
                  <a:lnTo>
                    <a:pt x="57" y="49"/>
                  </a:lnTo>
                  <a:lnTo>
                    <a:pt x="58" y="51"/>
                  </a:lnTo>
                  <a:lnTo>
                    <a:pt x="56" y="5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 name="Freeform 810"/>
            <p:cNvSpPr>
              <a:spLocks/>
            </p:cNvSpPr>
            <p:nvPr/>
          </p:nvSpPr>
          <p:spPr bwMode="auto">
            <a:xfrm>
              <a:off x="4993" y="1419"/>
              <a:ext cx="59" cy="90"/>
            </a:xfrm>
            <a:custGeom>
              <a:avLst/>
              <a:gdLst>
                <a:gd name="T0" fmla="*/ 49 w 59"/>
                <a:gd name="T1" fmla="*/ 0 h 90"/>
                <a:gd name="T2" fmla="*/ 51 w 59"/>
                <a:gd name="T3" fmla="*/ 1 h 90"/>
                <a:gd name="T4" fmla="*/ 51 w 59"/>
                <a:gd name="T5" fmla="*/ 7 h 90"/>
                <a:gd name="T6" fmla="*/ 51 w 59"/>
                <a:gd name="T7" fmla="*/ 12 h 90"/>
                <a:gd name="T8" fmla="*/ 55 w 59"/>
                <a:gd name="T9" fmla="*/ 14 h 90"/>
                <a:gd name="T10" fmla="*/ 55 w 59"/>
                <a:gd name="T11" fmla="*/ 21 h 90"/>
                <a:gd name="T12" fmla="*/ 55 w 59"/>
                <a:gd name="T13" fmla="*/ 26 h 90"/>
                <a:gd name="T14" fmla="*/ 56 w 59"/>
                <a:gd name="T15" fmla="*/ 30 h 90"/>
                <a:gd name="T16" fmla="*/ 58 w 59"/>
                <a:gd name="T17" fmla="*/ 31 h 90"/>
                <a:gd name="T18" fmla="*/ 59 w 59"/>
                <a:gd name="T19" fmla="*/ 35 h 90"/>
                <a:gd name="T20" fmla="*/ 58 w 59"/>
                <a:gd name="T21" fmla="*/ 32 h 90"/>
                <a:gd name="T22" fmla="*/ 56 w 59"/>
                <a:gd name="T23" fmla="*/ 34 h 90"/>
                <a:gd name="T24" fmla="*/ 58 w 59"/>
                <a:gd name="T25" fmla="*/ 39 h 90"/>
                <a:gd name="T26" fmla="*/ 54 w 59"/>
                <a:gd name="T27" fmla="*/ 36 h 90"/>
                <a:gd name="T28" fmla="*/ 52 w 59"/>
                <a:gd name="T29" fmla="*/ 34 h 90"/>
                <a:gd name="T30" fmla="*/ 49 w 59"/>
                <a:gd name="T31" fmla="*/ 28 h 90"/>
                <a:gd name="T32" fmla="*/ 50 w 59"/>
                <a:gd name="T33" fmla="*/ 34 h 90"/>
                <a:gd name="T34" fmla="*/ 53 w 59"/>
                <a:gd name="T35" fmla="*/ 38 h 90"/>
                <a:gd name="T36" fmla="*/ 51 w 59"/>
                <a:gd name="T37" fmla="*/ 43 h 90"/>
                <a:gd name="T38" fmla="*/ 50 w 59"/>
                <a:gd name="T39" fmla="*/ 41 h 90"/>
                <a:gd name="T40" fmla="*/ 48 w 59"/>
                <a:gd name="T41" fmla="*/ 41 h 90"/>
                <a:gd name="T42" fmla="*/ 44 w 59"/>
                <a:gd name="T43" fmla="*/ 41 h 90"/>
                <a:gd name="T44" fmla="*/ 45 w 59"/>
                <a:gd name="T45" fmla="*/ 44 h 90"/>
                <a:gd name="T46" fmla="*/ 45 w 59"/>
                <a:gd name="T47" fmla="*/ 47 h 90"/>
                <a:gd name="T48" fmla="*/ 48 w 59"/>
                <a:gd name="T49" fmla="*/ 49 h 90"/>
                <a:gd name="T50" fmla="*/ 48 w 59"/>
                <a:gd name="T51" fmla="*/ 51 h 90"/>
                <a:gd name="T52" fmla="*/ 48 w 59"/>
                <a:gd name="T53" fmla="*/ 54 h 90"/>
                <a:gd name="T54" fmla="*/ 45 w 59"/>
                <a:gd name="T55" fmla="*/ 58 h 90"/>
                <a:gd name="T56" fmla="*/ 47 w 59"/>
                <a:gd name="T57" fmla="*/ 60 h 90"/>
                <a:gd name="T58" fmla="*/ 45 w 59"/>
                <a:gd name="T59" fmla="*/ 69 h 90"/>
                <a:gd name="T60" fmla="*/ 45 w 59"/>
                <a:gd name="T61" fmla="*/ 73 h 90"/>
                <a:gd name="T62" fmla="*/ 43 w 59"/>
                <a:gd name="T63" fmla="*/ 67 h 90"/>
                <a:gd name="T64" fmla="*/ 41 w 59"/>
                <a:gd name="T65" fmla="*/ 72 h 90"/>
                <a:gd name="T66" fmla="*/ 42 w 59"/>
                <a:gd name="T67" fmla="*/ 75 h 90"/>
                <a:gd name="T68" fmla="*/ 40 w 59"/>
                <a:gd name="T69" fmla="*/ 83 h 90"/>
                <a:gd name="T70" fmla="*/ 38 w 59"/>
                <a:gd name="T71" fmla="*/ 79 h 90"/>
                <a:gd name="T72" fmla="*/ 39 w 59"/>
                <a:gd name="T73" fmla="*/ 79 h 90"/>
                <a:gd name="T74" fmla="*/ 37 w 59"/>
                <a:gd name="T75" fmla="*/ 80 h 90"/>
                <a:gd name="T76" fmla="*/ 35 w 59"/>
                <a:gd name="T77" fmla="*/ 81 h 90"/>
                <a:gd name="T78" fmla="*/ 28 w 59"/>
                <a:gd name="T79" fmla="*/ 82 h 90"/>
                <a:gd name="T80" fmla="*/ 24 w 59"/>
                <a:gd name="T81" fmla="*/ 82 h 90"/>
                <a:gd name="T82" fmla="*/ 23 w 59"/>
                <a:gd name="T83" fmla="*/ 83 h 90"/>
                <a:gd name="T84" fmla="*/ 19 w 59"/>
                <a:gd name="T85" fmla="*/ 84 h 90"/>
                <a:gd name="T86" fmla="*/ 17 w 59"/>
                <a:gd name="T87" fmla="*/ 87 h 90"/>
                <a:gd name="T88" fmla="*/ 17 w 59"/>
                <a:gd name="T89" fmla="*/ 84 h 90"/>
                <a:gd name="T90" fmla="*/ 16 w 59"/>
                <a:gd name="T91" fmla="*/ 86 h 90"/>
                <a:gd name="T92" fmla="*/ 11 w 59"/>
                <a:gd name="T93" fmla="*/ 86 h 90"/>
                <a:gd name="T94" fmla="*/ 11 w 59"/>
                <a:gd name="T95" fmla="*/ 87 h 90"/>
                <a:gd name="T96" fmla="*/ 6 w 59"/>
                <a:gd name="T97" fmla="*/ 86 h 90"/>
                <a:gd name="T98" fmla="*/ 6 w 59"/>
                <a:gd name="T99" fmla="*/ 84 h 90"/>
                <a:gd name="T100" fmla="*/ 5 w 59"/>
                <a:gd name="T101" fmla="*/ 83 h 90"/>
                <a:gd name="T102" fmla="*/ 6 w 59"/>
                <a:gd name="T103" fmla="*/ 81 h 90"/>
                <a:gd name="T104" fmla="*/ 5 w 59"/>
                <a:gd name="T105" fmla="*/ 77 h 90"/>
                <a:gd name="T106" fmla="*/ 9 w 59"/>
                <a:gd name="T107" fmla="*/ 76 h 90"/>
                <a:gd name="T108" fmla="*/ 9 w 59"/>
                <a:gd name="T109" fmla="*/ 75 h 90"/>
                <a:gd name="T110" fmla="*/ 11 w 59"/>
                <a:gd name="T111" fmla="*/ 59 h 90"/>
                <a:gd name="T112" fmla="*/ 11 w 59"/>
                <a:gd name="T113" fmla="*/ 50 h 90"/>
                <a:gd name="T114" fmla="*/ 11 w 59"/>
                <a:gd name="T115" fmla="*/ 41 h 90"/>
                <a:gd name="T116" fmla="*/ 10 w 59"/>
                <a:gd name="T117" fmla="*/ 17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 h="90">
                  <a:moveTo>
                    <a:pt x="10" y="2"/>
                  </a:moveTo>
                  <a:lnTo>
                    <a:pt x="49" y="0"/>
                  </a:lnTo>
                  <a:lnTo>
                    <a:pt x="51" y="0"/>
                  </a:lnTo>
                  <a:lnTo>
                    <a:pt x="51" y="1"/>
                  </a:lnTo>
                  <a:lnTo>
                    <a:pt x="51" y="5"/>
                  </a:lnTo>
                  <a:lnTo>
                    <a:pt x="51" y="7"/>
                  </a:lnTo>
                  <a:lnTo>
                    <a:pt x="51" y="9"/>
                  </a:lnTo>
                  <a:lnTo>
                    <a:pt x="51" y="12"/>
                  </a:lnTo>
                  <a:lnTo>
                    <a:pt x="51" y="14"/>
                  </a:lnTo>
                  <a:lnTo>
                    <a:pt x="55" y="14"/>
                  </a:lnTo>
                  <a:lnTo>
                    <a:pt x="55" y="18"/>
                  </a:lnTo>
                  <a:lnTo>
                    <a:pt x="55" y="21"/>
                  </a:lnTo>
                  <a:lnTo>
                    <a:pt x="54" y="24"/>
                  </a:lnTo>
                  <a:lnTo>
                    <a:pt x="55" y="26"/>
                  </a:lnTo>
                  <a:lnTo>
                    <a:pt x="56" y="27"/>
                  </a:lnTo>
                  <a:lnTo>
                    <a:pt x="56" y="30"/>
                  </a:lnTo>
                  <a:lnTo>
                    <a:pt x="57" y="30"/>
                  </a:lnTo>
                  <a:lnTo>
                    <a:pt x="58" y="31"/>
                  </a:lnTo>
                  <a:lnTo>
                    <a:pt x="59" y="32"/>
                  </a:lnTo>
                  <a:lnTo>
                    <a:pt x="59" y="35"/>
                  </a:lnTo>
                  <a:lnTo>
                    <a:pt x="57" y="34"/>
                  </a:lnTo>
                  <a:lnTo>
                    <a:pt x="58" y="32"/>
                  </a:lnTo>
                  <a:lnTo>
                    <a:pt x="56" y="31"/>
                  </a:lnTo>
                  <a:lnTo>
                    <a:pt x="56" y="34"/>
                  </a:lnTo>
                  <a:lnTo>
                    <a:pt x="59" y="37"/>
                  </a:lnTo>
                  <a:lnTo>
                    <a:pt x="58" y="39"/>
                  </a:lnTo>
                  <a:lnTo>
                    <a:pt x="57" y="38"/>
                  </a:lnTo>
                  <a:lnTo>
                    <a:pt x="54" y="36"/>
                  </a:lnTo>
                  <a:lnTo>
                    <a:pt x="53" y="33"/>
                  </a:lnTo>
                  <a:lnTo>
                    <a:pt x="52" y="34"/>
                  </a:lnTo>
                  <a:lnTo>
                    <a:pt x="50" y="27"/>
                  </a:lnTo>
                  <a:lnTo>
                    <a:pt x="49" y="28"/>
                  </a:lnTo>
                  <a:lnTo>
                    <a:pt x="49" y="32"/>
                  </a:lnTo>
                  <a:lnTo>
                    <a:pt x="50" y="34"/>
                  </a:lnTo>
                  <a:lnTo>
                    <a:pt x="49" y="36"/>
                  </a:lnTo>
                  <a:lnTo>
                    <a:pt x="53" y="38"/>
                  </a:lnTo>
                  <a:lnTo>
                    <a:pt x="51" y="38"/>
                  </a:lnTo>
                  <a:lnTo>
                    <a:pt x="51" y="43"/>
                  </a:lnTo>
                  <a:lnTo>
                    <a:pt x="50" y="43"/>
                  </a:lnTo>
                  <a:lnTo>
                    <a:pt x="50" y="41"/>
                  </a:lnTo>
                  <a:lnTo>
                    <a:pt x="49" y="42"/>
                  </a:lnTo>
                  <a:lnTo>
                    <a:pt x="48" y="41"/>
                  </a:lnTo>
                  <a:lnTo>
                    <a:pt x="47" y="42"/>
                  </a:lnTo>
                  <a:lnTo>
                    <a:pt x="44" y="41"/>
                  </a:lnTo>
                  <a:lnTo>
                    <a:pt x="43" y="46"/>
                  </a:lnTo>
                  <a:lnTo>
                    <a:pt x="45" y="44"/>
                  </a:lnTo>
                  <a:lnTo>
                    <a:pt x="47" y="45"/>
                  </a:lnTo>
                  <a:lnTo>
                    <a:pt x="45" y="47"/>
                  </a:lnTo>
                  <a:lnTo>
                    <a:pt x="48" y="47"/>
                  </a:lnTo>
                  <a:lnTo>
                    <a:pt x="48" y="49"/>
                  </a:lnTo>
                  <a:lnTo>
                    <a:pt x="47" y="50"/>
                  </a:lnTo>
                  <a:lnTo>
                    <a:pt x="48" y="51"/>
                  </a:lnTo>
                  <a:lnTo>
                    <a:pt x="47" y="52"/>
                  </a:lnTo>
                  <a:lnTo>
                    <a:pt x="48" y="54"/>
                  </a:lnTo>
                  <a:lnTo>
                    <a:pt x="42" y="55"/>
                  </a:lnTo>
                  <a:lnTo>
                    <a:pt x="45" y="58"/>
                  </a:lnTo>
                  <a:lnTo>
                    <a:pt x="45" y="59"/>
                  </a:lnTo>
                  <a:lnTo>
                    <a:pt x="47" y="60"/>
                  </a:lnTo>
                  <a:lnTo>
                    <a:pt x="47" y="69"/>
                  </a:lnTo>
                  <a:lnTo>
                    <a:pt x="45" y="69"/>
                  </a:lnTo>
                  <a:lnTo>
                    <a:pt x="46" y="71"/>
                  </a:lnTo>
                  <a:lnTo>
                    <a:pt x="45" y="73"/>
                  </a:lnTo>
                  <a:lnTo>
                    <a:pt x="43" y="72"/>
                  </a:lnTo>
                  <a:lnTo>
                    <a:pt x="43" y="67"/>
                  </a:lnTo>
                  <a:lnTo>
                    <a:pt x="42" y="72"/>
                  </a:lnTo>
                  <a:lnTo>
                    <a:pt x="41" y="72"/>
                  </a:lnTo>
                  <a:lnTo>
                    <a:pt x="44" y="73"/>
                  </a:lnTo>
                  <a:lnTo>
                    <a:pt x="42" y="75"/>
                  </a:lnTo>
                  <a:lnTo>
                    <a:pt x="43" y="77"/>
                  </a:lnTo>
                  <a:lnTo>
                    <a:pt x="40" y="83"/>
                  </a:lnTo>
                  <a:lnTo>
                    <a:pt x="38" y="81"/>
                  </a:lnTo>
                  <a:lnTo>
                    <a:pt x="38" y="79"/>
                  </a:lnTo>
                  <a:lnTo>
                    <a:pt x="39" y="80"/>
                  </a:lnTo>
                  <a:lnTo>
                    <a:pt x="39" y="79"/>
                  </a:lnTo>
                  <a:lnTo>
                    <a:pt x="39" y="75"/>
                  </a:lnTo>
                  <a:lnTo>
                    <a:pt x="37" y="80"/>
                  </a:lnTo>
                  <a:lnTo>
                    <a:pt x="35" y="78"/>
                  </a:lnTo>
                  <a:lnTo>
                    <a:pt x="35" y="81"/>
                  </a:lnTo>
                  <a:lnTo>
                    <a:pt x="32" y="81"/>
                  </a:lnTo>
                  <a:lnTo>
                    <a:pt x="28" y="82"/>
                  </a:lnTo>
                  <a:lnTo>
                    <a:pt x="27" y="81"/>
                  </a:lnTo>
                  <a:lnTo>
                    <a:pt x="24" y="82"/>
                  </a:lnTo>
                  <a:lnTo>
                    <a:pt x="24" y="80"/>
                  </a:lnTo>
                  <a:lnTo>
                    <a:pt x="23" y="83"/>
                  </a:lnTo>
                  <a:lnTo>
                    <a:pt x="20" y="83"/>
                  </a:lnTo>
                  <a:lnTo>
                    <a:pt x="19" y="84"/>
                  </a:lnTo>
                  <a:lnTo>
                    <a:pt x="23" y="84"/>
                  </a:lnTo>
                  <a:lnTo>
                    <a:pt x="17" y="87"/>
                  </a:lnTo>
                  <a:lnTo>
                    <a:pt x="17" y="86"/>
                  </a:lnTo>
                  <a:lnTo>
                    <a:pt x="17" y="84"/>
                  </a:lnTo>
                  <a:lnTo>
                    <a:pt x="14" y="86"/>
                  </a:lnTo>
                  <a:lnTo>
                    <a:pt x="16" y="86"/>
                  </a:lnTo>
                  <a:lnTo>
                    <a:pt x="14" y="87"/>
                  </a:lnTo>
                  <a:lnTo>
                    <a:pt x="11" y="86"/>
                  </a:lnTo>
                  <a:lnTo>
                    <a:pt x="8" y="87"/>
                  </a:lnTo>
                  <a:lnTo>
                    <a:pt x="11" y="87"/>
                  </a:lnTo>
                  <a:lnTo>
                    <a:pt x="0" y="90"/>
                  </a:lnTo>
                  <a:lnTo>
                    <a:pt x="6" y="86"/>
                  </a:lnTo>
                  <a:lnTo>
                    <a:pt x="6" y="85"/>
                  </a:lnTo>
                  <a:lnTo>
                    <a:pt x="6" y="84"/>
                  </a:lnTo>
                  <a:lnTo>
                    <a:pt x="5" y="83"/>
                  </a:lnTo>
                  <a:lnTo>
                    <a:pt x="6" y="82"/>
                  </a:lnTo>
                  <a:lnTo>
                    <a:pt x="6" y="81"/>
                  </a:lnTo>
                  <a:lnTo>
                    <a:pt x="5" y="77"/>
                  </a:lnTo>
                  <a:lnTo>
                    <a:pt x="7" y="75"/>
                  </a:lnTo>
                  <a:lnTo>
                    <a:pt x="9" y="76"/>
                  </a:lnTo>
                  <a:lnTo>
                    <a:pt x="9" y="75"/>
                  </a:lnTo>
                  <a:lnTo>
                    <a:pt x="10" y="73"/>
                  </a:lnTo>
                  <a:lnTo>
                    <a:pt x="11" y="59"/>
                  </a:lnTo>
                  <a:lnTo>
                    <a:pt x="11" y="57"/>
                  </a:lnTo>
                  <a:lnTo>
                    <a:pt x="11" y="50"/>
                  </a:lnTo>
                  <a:lnTo>
                    <a:pt x="11" y="41"/>
                  </a:lnTo>
                  <a:lnTo>
                    <a:pt x="11" y="37"/>
                  </a:lnTo>
                  <a:lnTo>
                    <a:pt x="10" y="17"/>
                  </a:lnTo>
                  <a:lnTo>
                    <a:pt x="10" y="2"/>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7" name="Freeform 811"/>
            <p:cNvSpPr>
              <a:spLocks/>
            </p:cNvSpPr>
            <p:nvPr/>
          </p:nvSpPr>
          <p:spPr bwMode="auto">
            <a:xfrm>
              <a:off x="5059" y="1463"/>
              <a:ext cx="11" cy="27"/>
            </a:xfrm>
            <a:custGeom>
              <a:avLst/>
              <a:gdLst>
                <a:gd name="T0" fmla="*/ 8 w 11"/>
                <a:gd name="T1" fmla="*/ 4 h 27"/>
                <a:gd name="T2" fmla="*/ 8 w 11"/>
                <a:gd name="T3" fmla="*/ 7 h 27"/>
                <a:gd name="T4" fmla="*/ 9 w 11"/>
                <a:gd name="T5" fmla="*/ 8 h 27"/>
                <a:gd name="T6" fmla="*/ 9 w 11"/>
                <a:gd name="T7" fmla="*/ 10 h 27"/>
                <a:gd name="T8" fmla="*/ 10 w 11"/>
                <a:gd name="T9" fmla="*/ 15 h 27"/>
                <a:gd name="T10" fmla="*/ 10 w 11"/>
                <a:gd name="T11" fmla="*/ 15 h 27"/>
                <a:gd name="T12" fmla="*/ 10 w 11"/>
                <a:gd name="T13" fmla="*/ 15 h 27"/>
                <a:gd name="T14" fmla="*/ 10 w 11"/>
                <a:gd name="T15" fmla="*/ 16 h 27"/>
                <a:gd name="T16" fmla="*/ 10 w 11"/>
                <a:gd name="T17" fmla="*/ 16 h 27"/>
                <a:gd name="T18" fmla="*/ 11 w 11"/>
                <a:gd name="T19" fmla="*/ 22 h 27"/>
                <a:gd name="T20" fmla="*/ 9 w 11"/>
                <a:gd name="T21" fmla="*/ 22 h 27"/>
                <a:gd name="T22" fmla="*/ 8 w 11"/>
                <a:gd name="T23" fmla="*/ 19 h 27"/>
                <a:gd name="T24" fmla="*/ 8 w 11"/>
                <a:gd name="T25" fmla="*/ 24 h 27"/>
                <a:gd name="T26" fmla="*/ 3 w 11"/>
                <a:gd name="T27" fmla="*/ 27 h 27"/>
                <a:gd name="T28" fmla="*/ 2 w 11"/>
                <a:gd name="T29" fmla="*/ 27 h 27"/>
                <a:gd name="T30" fmla="*/ 3 w 11"/>
                <a:gd name="T31" fmla="*/ 24 h 27"/>
                <a:gd name="T32" fmla="*/ 2 w 11"/>
                <a:gd name="T33" fmla="*/ 21 h 27"/>
                <a:gd name="T34" fmla="*/ 2 w 11"/>
                <a:gd name="T35" fmla="*/ 16 h 27"/>
                <a:gd name="T36" fmla="*/ 0 w 11"/>
                <a:gd name="T37" fmla="*/ 15 h 27"/>
                <a:gd name="T38" fmla="*/ 1 w 11"/>
                <a:gd name="T39" fmla="*/ 12 h 27"/>
                <a:gd name="T40" fmla="*/ 0 w 11"/>
                <a:gd name="T41" fmla="*/ 7 h 27"/>
                <a:gd name="T42" fmla="*/ 2 w 11"/>
                <a:gd name="T43" fmla="*/ 8 h 27"/>
                <a:gd name="T44" fmla="*/ 1 w 11"/>
                <a:gd name="T45" fmla="*/ 4 h 27"/>
                <a:gd name="T46" fmla="*/ 1 w 11"/>
                <a:gd name="T47" fmla="*/ 2 h 27"/>
                <a:gd name="T48" fmla="*/ 2 w 11"/>
                <a:gd name="T49" fmla="*/ 0 h 27"/>
                <a:gd name="T50" fmla="*/ 5 w 11"/>
                <a:gd name="T51" fmla="*/ 0 h 27"/>
                <a:gd name="T52" fmla="*/ 8 w 11"/>
                <a:gd name="T53" fmla="*/ 1 h 27"/>
                <a:gd name="T54" fmla="*/ 8 w 11"/>
                <a:gd name="T55" fmla="*/ 4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 h="27">
                  <a:moveTo>
                    <a:pt x="8" y="4"/>
                  </a:moveTo>
                  <a:lnTo>
                    <a:pt x="8" y="7"/>
                  </a:lnTo>
                  <a:lnTo>
                    <a:pt x="9" y="8"/>
                  </a:lnTo>
                  <a:lnTo>
                    <a:pt x="9" y="10"/>
                  </a:lnTo>
                  <a:lnTo>
                    <a:pt x="10" y="15"/>
                  </a:lnTo>
                  <a:lnTo>
                    <a:pt x="10" y="16"/>
                  </a:lnTo>
                  <a:lnTo>
                    <a:pt x="11" y="22"/>
                  </a:lnTo>
                  <a:lnTo>
                    <a:pt x="9" y="22"/>
                  </a:lnTo>
                  <a:lnTo>
                    <a:pt x="8" y="19"/>
                  </a:lnTo>
                  <a:lnTo>
                    <a:pt x="8" y="24"/>
                  </a:lnTo>
                  <a:lnTo>
                    <a:pt x="3" y="27"/>
                  </a:lnTo>
                  <a:lnTo>
                    <a:pt x="2" y="27"/>
                  </a:lnTo>
                  <a:lnTo>
                    <a:pt x="3" y="24"/>
                  </a:lnTo>
                  <a:lnTo>
                    <a:pt x="2" y="21"/>
                  </a:lnTo>
                  <a:lnTo>
                    <a:pt x="2" y="16"/>
                  </a:lnTo>
                  <a:lnTo>
                    <a:pt x="0" y="15"/>
                  </a:lnTo>
                  <a:lnTo>
                    <a:pt x="1" y="12"/>
                  </a:lnTo>
                  <a:lnTo>
                    <a:pt x="0" y="7"/>
                  </a:lnTo>
                  <a:lnTo>
                    <a:pt x="2" y="8"/>
                  </a:lnTo>
                  <a:lnTo>
                    <a:pt x="1" y="4"/>
                  </a:lnTo>
                  <a:lnTo>
                    <a:pt x="1" y="2"/>
                  </a:lnTo>
                  <a:lnTo>
                    <a:pt x="2" y="0"/>
                  </a:lnTo>
                  <a:lnTo>
                    <a:pt x="5" y="0"/>
                  </a:lnTo>
                  <a:lnTo>
                    <a:pt x="8" y="1"/>
                  </a:lnTo>
                  <a:lnTo>
                    <a:pt x="8" y="4"/>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8" name="Freeform 812"/>
            <p:cNvSpPr>
              <a:spLocks/>
            </p:cNvSpPr>
            <p:nvPr/>
          </p:nvSpPr>
          <p:spPr bwMode="auto">
            <a:xfrm>
              <a:off x="5045" y="1465"/>
              <a:ext cx="14" cy="26"/>
            </a:xfrm>
            <a:custGeom>
              <a:avLst/>
              <a:gdLst>
                <a:gd name="T0" fmla="*/ 0 w 14"/>
                <a:gd name="T1" fmla="*/ 26 h 26"/>
                <a:gd name="T2" fmla="*/ 0 w 14"/>
                <a:gd name="T3" fmla="*/ 24 h 26"/>
                <a:gd name="T4" fmla="*/ 4 w 14"/>
                <a:gd name="T5" fmla="*/ 22 h 26"/>
                <a:gd name="T6" fmla="*/ 4 w 14"/>
                <a:gd name="T7" fmla="*/ 17 h 26"/>
                <a:gd name="T8" fmla="*/ 5 w 14"/>
                <a:gd name="T9" fmla="*/ 16 h 26"/>
                <a:gd name="T10" fmla="*/ 5 w 14"/>
                <a:gd name="T11" fmla="*/ 13 h 26"/>
                <a:gd name="T12" fmla="*/ 9 w 14"/>
                <a:gd name="T13" fmla="*/ 4 h 26"/>
                <a:gd name="T14" fmla="*/ 14 w 14"/>
                <a:gd name="T15" fmla="*/ 0 h 26"/>
                <a:gd name="T16" fmla="*/ 14 w 14"/>
                <a:gd name="T17" fmla="*/ 2 h 26"/>
                <a:gd name="T18" fmla="*/ 13 w 14"/>
                <a:gd name="T19" fmla="*/ 3 h 26"/>
                <a:gd name="T20" fmla="*/ 11 w 14"/>
                <a:gd name="T21" fmla="*/ 7 h 26"/>
                <a:gd name="T22" fmla="*/ 13 w 14"/>
                <a:gd name="T23" fmla="*/ 17 h 26"/>
                <a:gd name="T24" fmla="*/ 12 w 14"/>
                <a:gd name="T25" fmla="*/ 21 h 26"/>
                <a:gd name="T26" fmla="*/ 13 w 14"/>
                <a:gd name="T27" fmla="*/ 22 h 26"/>
                <a:gd name="T28" fmla="*/ 12 w 14"/>
                <a:gd name="T29" fmla="*/ 23 h 26"/>
                <a:gd name="T30" fmla="*/ 10 w 14"/>
                <a:gd name="T31" fmla="*/ 21 h 26"/>
                <a:gd name="T32" fmla="*/ 7 w 14"/>
                <a:gd name="T33" fmla="*/ 21 h 26"/>
                <a:gd name="T34" fmla="*/ 5 w 14"/>
                <a:gd name="T35" fmla="*/ 25 h 26"/>
                <a:gd name="T36" fmla="*/ 2 w 14"/>
                <a:gd name="T37" fmla="*/ 26 h 26"/>
                <a:gd name="T38" fmla="*/ 0 w 14"/>
                <a:gd name="T39" fmla="*/ 26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26">
                  <a:moveTo>
                    <a:pt x="0" y="26"/>
                  </a:moveTo>
                  <a:lnTo>
                    <a:pt x="0" y="24"/>
                  </a:lnTo>
                  <a:lnTo>
                    <a:pt x="4" y="22"/>
                  </a:lnTo>
                  <a:lnTo>
                    <a:pt x="4" y="17"/>
                  </a:lnTo>
                  <a:lnTo>
                    <a:pt x="5" y="16"/>
                  </a:lnTo>
                  <a:lnTo>
                    <a:pt x="5" y="13"/>
                  </a:lnTo>
                  <a:lnTo>
                    <a:pt x="9" y="4"/>
                  </a:lnTo>
                  <a:lnTo>
                    <a:pt x="14" y="0"/>
                  </a:lnTo>
                  <a:lnTo>
                    <a:pt x="14" y="2"/>
                  </a:lnTo>
                  <a:lnTo>
                    <a:pt x="13" y="3"/>
                  </a:lnTo>
                  <a:lnTo>
                    <a:pt x="11" y="7"/>
                  </a:lnTo>
                  <a:lnTo>
                    <a:pt x="13" y="17"/>
                  </a:lnTo>
                  <a:lnTo>
                    <a:pt x="12" y="21"/>
                  </a:lnTo>
                  <a:lnTo>
                    <a:pt x="13" y="22"/>
                  </a:lnTo>
                  <a:lnTo>
                    <a:pt x="12" y="23"/>
                  </a:lnTo>
                  <a:lnTo>
                    <a:pt x="10" y="21"/>
                  </a:lnTo>
                  <a:lnTo>
                    <a:pt x="7" y="21"/>
                  </a:lnTo>
                  <a:lnTo>
                    <a:pt x="5" y="25"/>
                  </a:lnTo>
                  <a:lnTo>
                    <a:pt x="2" y="26"/>
                  </a:lnTo>
                  <a:lnTo>
                    <a:pt x="0" y="26"/>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9" name="Freeform 813"/>
            <p:cNvSpPr>
              <a:spLocks/>
            </p:cNvSpPr>
            <p:nvPr/>
          </p:nvSpPr>
          <p:spPr bwMode="auto">
            <a:xfrm>
              <a:off x="5050" y="1452"/>
              <a:ext cx="8" cy="14"/>
            </a:xfrm>
            <a:custGeom>
              <a:avLst/>
              <a:gdLst>
                <a:gd name="T0" fmla="*/ 3 w 8"/>
                <a:gd name="T1" fmla="*/ 0 h 14"/>
                <a:gd name="T2" fmla="*/ 5 w 8"/>
                <a:gd name="T3" fmla="*/ 1 h 14"/>
                <a:gd name="T4" fmla="*/ 6 w 8"/>
                <a:gd name="T5" fmla="*/ 2 h 14"/>
                <a:gd name="T6" fmla="*/ 8 w 8"/>
                <a:gd name="T7" fmla="*/ 6 h 14"/>
                <a:gd name="T8" fmla="*/ 7 w 8"/>
                <a:gd name="T9" fmla="*/ 7 h 14"/>
                <a:gd name="T10" fmla="*/ 5 w 8"/>
                <a:gd name="T11" fmla="*/ 2 h 14"/>
                <a:gd name="T12" fmla="*/ 5 w 8"/>
                <a:gd name="T13" fmla="*/ 4 h 14"/>
                <a:gd name="T14" fmla="*/ 7 w 8"/>
                <a:gd name="T15" fmla="*/ 11 h 14"/>
                <a:gd name="T16" fmla="*/ 5 w 8"/>
                <a:gd name="T17" fmla="*/ 14 h 14"/>
                <a:gd name="T18" fmla="*/ 3 w 8"/>
                <a:gd name="T19" fmla="*/ 9 h 14"/>
                <a:gd name="T20" fmla="*/ 1 w 8"/>
                <a:gd name="T21" fmla="*/ 13 h 14"/>
                <a:gd name="T22" fmla="*/ 0 w 8"/>
                <a:gd name="T23" fmla="*/ 10 h 14"/>
                <a:gd name="T24" fmla="*/ 2 w 8"/>
                <a:gd name="T25" fmla="*/ 10 h 14"/>
                <a:gd name="T26" fmla="*/ 3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3" y="0"/>
                  </a:moveTo>
                  <a:lnTo>
                    <a:pt x="5" y="1"/>
                  </a:lnTo>
                  <a:lnTo>
                    <a:pt x="6" y="2"/>
                  </a:lnTo>
                  <a:lnTo>
                    <a:pt x="8" y="6"/>
                  </a:lnTo>
                  <a:lnTo>
                    <a:pt x="7" y="7"/>
                  </a:lnTo>
                  <a:lnTo>
                    <a:pt x="5" y="2"/>
                  </a:lnTo>
                  <a:lnTo>
                    <a:pt x="5" y="4"/>
                  </a:lnTo>
                  <a:lnTo>
                    <a:pt x="7" y="11"/>
                  </a:lnTo>
                  <a:lnTo>
                    <a:pt x="5" y="14"/>
                  </a:lnTo>
                  <a:lnTo>
                    <a:pt x="3" y="9"/>
                  </a:lnTo>
                  <a:lnTo>
                    <a:pt x="1" y="13"/>
                  </a:lnTo>
                  <a:lnTo>
                    <a:pt x="0" y="10"/>
                  </a:lnTo>
                  <a:lnTo>
                    <a:pt x="2" y="10"/>
                  </a:lnTo>
                  <a:lnTo>
                    <a:pt x="3" y="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0" name="Freeform 814"/>
            <p:cNvSpPr>
              <a:spLocks/>
            </p:cNvSpPr>
            <p:nvPr/>
          </p:nvSpPr>
          <p:spPr bwMode="auto">
            <a:xfrm>
              <a:off x="5020" y="1518"/>
              <a:ext cx="7" cy="11"/>
            </a:xfrm>
            <a:custGeom>
              <a:avLst/>
              <a:gdLst>
                <a:gd name="T0" fmla="*/ 2 w 7"/>
                <a:gd name="T1" fmla="*/ 11 h 11"/>
                <a:gd name="T2" fmla="*/ 0 w 7"/>
                <a:gd name="T3" fmla="*/ 9 h 11"/>
                <a:gd name="T4" fmla="*/ 2 w 7"/>
                <a:gd name="T5" fmla="*/ 5 h 11"/>
                <a:gd name="T6" fmla="*/ 4 w 7"/>
                <a:gd name="T7" fmla="*/ 6 h 11"/>
                <a:gd name="T8" fmla="*/ 3 w 7"/>
                <a:gd name="T9" fmla="*/ 4 h 11"/>
                <a:gd name="T10" fmla="*/ 4 w 7"/>
                <a:gd name="T11" fmla="*/ 0 h 11"/>
                <a:gd name="T12" fmla="*/ 6 w 7"/>
                <a:gd name="T13" fmla="*/ 2 h 11"/>
                <a:gd name="T14" fmla="*/ 5 w 7"/>
                <a:gd name="T15" fmla="*/ 6 h 11"/>
                <a:gd name="T16" fmla="*/ 7 w 7"/>
                <a:gd name="T17" fmla="*/ 9 h 11"/>
                <a:gd name="T18" fmla="*/ 5 w 7"/>
                <a:gd name="T19" fmla="*/ 11 h 11"/>
                <a:gd name="T20" fmla="*/ 2 w 7"/>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1">
                  <a:moveTo>
                    <a:pt x="2" y="11"/>
                  </a:moveTo>
                  <a:lnTo>
                    <a:pt x="0" y="9"/>
                  </a:lnTo>
                  <a:lnTo>
                    <a:pt x="2" y="5"/>
                  </a:lnTo>
                  <a:lnTo>
                    <a:pt x="4" y="6"/>
                  </a:lnTo>
                  <a:lnTo>
                    <a:pt x="3" y="4"/>
                  </a:lnTo>
                  <a:lnTo>
                    <a:pt x="4" y="0"/>
                  </a:lnTo>
                  <a:lnTo>
                    <a:pt x="6" y="2"/>
                  </a:lnTo>
                  <a:lnTo>
                    <a:pt x="5" y="6"/>
                  </a:lnTo>
                  <a:lnTo>
                    <a:pt x="7" y="9"/>
                  </a:lnTo>
                  <a:lnTo>
                    <a:pt x="5" y="11"/>
                  </a:lnTo>
                  <a:lnTo>
                    <a:pt x="2" y="1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1" name="Freeform 815"/>
            <p:cNvSpPr>
              <a:spLocks/>
            </p:cNvSpPr>
            <p:nvPr/>
          </p:nvSpPr>
          <p:spPr bwMode="auto">
            <a:xfrm>
              <a:off x="5041" y="1475"/>
              <a:ext cx="4" cy="15"/>
            </a:xfrm>
            <a:custGeom>
              <a:avLst/>
              <a:gdLst>
                <a:gd name="T0" fmla="*/ 1 w 4"/>
                <a:gd name="T1" fmla="*/ 15 h 15"/>
                <a:gd name="T2" fmla="*/ 0 w 4"/>
                <a:gd name="T3" fmla="*/ 10 h 15"/>
                <a:gd name="T4" fmla="*/ 2 w 4"/>
                <a:gd name="T5" fmla="*/ 10 h 15"/>
                <a:gd name="T6" fmla="*/ 2 w 4"/>
                <a:gd name="T7" fmla="*/ 9 h 15"/>
                <a:gd name="T8" fmla="*/ 1 w 4"/>
                <a:gd name="T9" fmla="*/ 7 h 15"/>
                <a:gd name="T10" fmla="*/ 3 w 4"/>
                <a:gd name="T11" fmla="*/ 1 h 15"/>
                <a:gd name="T12" fmla="*/ 4 w 4"/>
                <a:gd name="T13" fmla="*/ 0 h 15"/>
                <a:gd name="T14" fmla="*/ 3 w 4"/>
                <a:gd name="T15" fmla="*/ 10 h 15"/>
                <a:gd name="T16" fmla="*/ 4 w 4"/>
                <a:gd name="T17" fmla="*/ 12 h 15"/>
                <a:gd name="T18" fmla="*/ 2 w 4"/>
                <a:gd name="T19" fmla="*/ 11 h 15"/>
                <a:gd name="T20" fmla="*/ 1 w 4"/>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5">
                  <a:moveTo>
                    <a:pt x="1" y="15"/>
                  </a:moveTo>
                  <a:lnTo>
                    <a:pt x="0" y="10"/>
                  </a:lnTo>
                  <a:lnTo>
                    <a:pt x="2" y="10"/>
                  </a:lnTo>
                  <a:lnTo>
                    <a:pt x="2" y="9"/>
                  </a:lnTo>
                  <a:lnTo>
                    <a:pt x="1" y="7"/>
                  </a:lnTo>
                  <a:lnTo>
                    <a:pt x="3" y="1"/>
                  </a:lnTo>
                  <a:lnTo>
                    <a:pt x="4" y="0"/>
                  </a:lnTo>
                  <a:lnTo>
                    <a:pt x="3" y="10"/>
                  </a:lnTo>
                  <a:lnTo>
                    <a:pt x="4" y="12"/>
                  </a:lnTo>
                  <a:lnTo>
                    <a:pt x="2" y="11"/>
                  </a:lnTo>
                  <a:lnTo>
                    <a:pt x="1" y="1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2" name="Freeform 816"/>
            <p:cNvSpPr>
              <a:spLocks/>
            </p:cNvSpPr>
            <p:nvPr/>
          </p:nvSpPr>
          <p:spPr bwMode="auto">
            <a:xfrm>
              <a:off x="5047" y="1464"/>
              <a:ext cx="4" cy="10"/>
            </a:xfrm>
            <a:custGeom>
              <a:avLst/>
              <a:gdLst>
                <a:gd name="T0" fmla="*/ 2 w 4"/>
                <a:gd name="T1" fmla="*/ 10 h 10"/>
                <a:gd name="T2" fmla="*/ 1 w 4"/>
                <a:gd name="T3" fmla="*/ 9 h 10"/>
                <a:gd name="T4" fmla="*/ 2 w 4"/>
                <a:gd name="T5" fmla="*/ 5 h 10"/>
                <a:gd name="T6" fmla="*/ 0 w 4"/>
                <a:gd name="T7" fmla="*/ 4 h 10"/>
                <a:gd name="T8" fmla="*/ 0 w 4"/>
                <a:gd name="T9" fmla="*/ 0 h 10"/>
                <a:gd name="T10" fmla="*/ 1 w 4"/>
                <a:gd name="T11" fmla="*/ 3 h 10"/>
                <a:gd name="T12" fmla="*/ 3 w 4"/>
                <a:gd name="T13" fmla="*/ 4 h 10"/>
                <a:gd name="T14" fmla="*/ 4 w 4"/>
                <a:gd name="T15" fmla="*/ 6 h 10"/>
                <a:gd name="T16" fmla="*/ 2 w 4"/>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0">
                  <a:moveTo>
                    <a:pt x="2" y="10"/>
                  </a:moveTo>
                  <a:lnTo>
                    <a:pt x="1" y="9"/>
                  </a:lnTo>
                  <a:lnTo>
                    <a:pt x="2" y="5"/>
                  </a:lnTo>
                  <a:lnTo>
                    <a:pt x="0" y="4"/>
                  </a:lnTo>
                  <a:lnTo>
                    <a:pt x="0" y="0"/>
                  </a:lnTo>
                  <a:lnTo>
                    <a:pt x="1" y="3"/>
                  </a:lnTo>
                  <a:lnTo>
                    <a:pt x="3" y="4"/>
                  </a:lnTo>
                  <a:lnTo>
                    <a:pt x="4" y="6"/>
                  </a:lnTo>
                  <a:lnTo>
                    <a:pt x="2" y="10"/>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3" name="Rectangle 817"/>
            <p:cNvSpPr>
              <a:spLocks noChangeArrowheads="1"/>
            </p:cNvSpPr>
            <p:nvPr/>
          </p:nvSpPr>
          <p:spPr bwMode="auto">
            <a:xfrm>
              <a:off x="5184" y="1518"/>
              <a:ext cx="1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 </a:t>
              </a:r>
              <a:r>
                <a:rPr lang="en-US" altLang="en-US" sz="1000">
                  <a:solidFill>
                    <a:schemeClr val="bg1"/>
                  </a:solidFill>
                </a:rPr>
                <a:t>RI</a:t>
              </a:r>
            </a:p>
          </p:txBody>
        </p:sp>
        <p:sp>
          <p:nvSpPr>
            <p:cNvPr id="6984" name="Freeform 818"/>
            <p:cNvSpPr>
              <a:spLocks noEditPoints="1"/>
            </p:cNvSpPr>
            <p:nvPr/>
          </p:nvSpPr>
          <p:spPr bwMode="auto">
            <a:xfrm>
              <a:off x="378" y="1674"/>
              <a:ext cx="918" cy="1044"/>
            </a:xfrm>
            <a:custGeom>
              <a:avLst/>
              <a:gdLst>
                <a:gd name="T0" fmla="*/ 115 w 918"/>
                <a:gd name="T1" fmla="*/ 0 h 1044"/>
                <a:gd name="T2" fmla="*/ 295 w 918"/>
                <a:gd name="T3" fmla="*/ 3 h 1044"/>
                <a:gd name="T4" fmla="*/ 394 w 918"/>
                <a:gd name="T5" fmla="*/ 35 h 1044"/>
                <a:gd name="T6" fmla="*/ 395 w 918"/>
                <a:gd name="T7" fmla="*/ 97 h 1044"/>
                <a:gd name="T8" fmla="*/ 395 w 918"/>
                <a:gd name="T9" fmla="*/ 152 h 1044"/>
                <a:gd name="T10" fmla="*/ 395 w 918"/>
                <a:gd name="T11" fmla="*/ 198 h 1044"/>
                <a:gd name="T12" fmla="*/ 823 w 918"/>
                <a:gd name="T13" fmla="*/ 733 h 1044"/>
                <a:gd name="T14" fmla="*/ 879 w 918"/>
                <a:gd name="T15" fmla="*/ 801 h 1044"/>
                <a:gd name="T16" fmla="*/ 889 w 918"/>
                <a:gd name="T17" fmla="*/ 813 h 1044"/>
                <a:gd name="T18" fmla="*/ 894 w 918"/>
                <a:gd name="T19" fmla="*/ 827 h 1044"/>
                <a:gd name="T20" fmla="*/ 905 w 918"/>
                <a:gd name="T21" fmla="*/ 844 h 1044"/>
                <a:gd name="T22" fmla="*/ 911 w 918"/>
                <a:gd name="T23" fmla="*/ 866 h 1044"/>
                <a:gd name="T24" fmla="*/ 890 w 918"/>
                <a:gd name="T25" fmla="*/ 886 h 1044"/>
                <a:gd name="T26" fmla="*/ 884 w 918"/>
                <a:gd name="T27" fmla="*/ 899 h 1044"/>
                <a:gd name="T28" fmla="*/ 886 w 918"/>
                <a:gd name="T29" fmla="*/ 920 h 1044"/>
                <a:gd name="T30" fmla="*/ 883 w 918"/>
                <a:gd name="T31" fmla="*/ 935 h 1044"/>
                <a:gd name="T32" fmla="*/ 873 w 918"/>
                <a:gd name="T33" fmla="*/ 950 h 1044"/>
                <a:gd name="T34" fmla="*/ 870 w 918"/>
                <a:gd name="T35" fmla="*/ 966 h 1044"/>
                <a:gd name="T36" fmla="*/ 870 w 918"/>
                <a:gd name="T37" fmla="*/ 990 h 1044"/>
                <a:gd name="T38" fmla="*/ 886 w 918"/>
                <a:gd name="T39" fmla="*/ 997 h 1044"/>
                <a:gd name="T40" fmla="*/ 888 w 918"/>
                <a:gd name="T41" fmla="*/ 1011 h 1044"/>
                <a:gd name="T42" fmla="*/ 875 w 918"/>
                <a:gd name="T43" fmla="*/ 1023 h 1044"/>
                <a:gd name="T44" fmla="*/ 639 w 918"/>
                <a:gd name="T45" fmla="*/ 1024 h 1044"/>
                <a:gd name="T46" fmla="*/ 592 w 918"/>
                <a:gd name="T47" fmla="*/ 937 h 1044"/>
                <a:gd name="T48" fmla="*/ 541 w 918"/>
                <a:gd name="T49" fmla="*/ 916 h 1044"/>
                <a:gd name="T50" fmla="*/ 480 w 918"/>
                <a:gd name="T51" fmla="*/ 879 h 1044"/>
                <a:gd name="T52" fmla="*/ 405 w 918"/>
                <a:gd name="T53" fmla="*/ 844 h 1044"/>
                <a:gd name="T54" fmla="*/ 337 w 918"/>
                <a:gd name="T55" fmla="*/ 806 h 1044"/>
                <a:gd name="T56" fmla="*/ 316 w 918"/>
                <a:gd name="T57" fmla="*/ 746 h 1044"/>
                <a:gd name="T58" fmla="*/ 277 w 918"/>
                <a:gd name="T59" fmla="*/ 703 h 1044"/>
                <a:gd name="T60" fmla="*/ 224 w 918"/>
                <a:gd name="T61" fmla="*/ 638 h 1044"/>
                <a:gd name="T62" fmla="*/ 218 w 918"/>
                <a:gd name="T63" fmla="*/ 608 h 1044"/>
                <a:gd name="T64" fmla="*/ 218 w 918"/>
                <a:gd name="T65" fmla="*/ 567 h 1044"/>
                <a:gd name="T66" fmla="*/ 180 w 918"/>
                <a:gd name="T67" fmla="*/ 524 h 1044"/>
                <a:gd name="T68" fmla="*/ 173 w 918"/>
                <a:gd name="T69" fmla="*/ 474 h 1044"/>
                <a:gd name="T70" fmla="*/ 180 w 918"/>
                <a:gd name="T71" fmla="*/ 492 h 1044"/>
                <a:gd name="T72" fmla="*/ 202 w 918"/>
                <a:gd name="T73" fmla="*/ 507 h 1044"/>
                <a:gd name="T74" fmla="*/ 189 w 918"/>
                <a:gd name="T75" fmla="*/ 477 h 1044"/>
                <a:gd name="T76" fmla="*/ 183 w 918"/>
                <a:gd name="T77" fmla="*/ 461 h 1044"/>
                <a:gd name="T78" fmla="*/ 192 w 918"/>
                <a:gd name="T79" fmla="*/ 448 h 1044"/>
                <a:gd name="T80" fmla="*/ 171 w 918"/>
                <a:gd name="T81" fmla="*/ 456 h 1044"/>
                <a:gd name="T82" fmla="*/ 173 w 918"/>
                <a:gd name="T83" fmla="*/ 471 h 1044"/>
                <a:gd name="T84" fmla="*/ 144 w 918"/>
                <a:gd name="T85" fmla="*/ 455 h 1044"/>
                <a:gd name="T86" fmla="*/ 129 w 918"/>
                <a:gd name="T87" fmla="*/ 425 h 1044"/>
                <a:gd name="T88" fmla="*/ 103 w 918"/>
                <a:gd name="T89" fmla="*/ 396 h 1044"/>
                <a:gd name="T90" fmla="*/ 57 w 918"/>
                <a:gd name="T91" fmla="*/ 316 h 1044"/>
                <a:gd name="T92" fmla="*/ 56 w 918"/>
                <a:gd name="T93" fmla="*/ 272 h 1044"/>
                <a:gd name="T94" fmla="*/ 4 w 918"/>
                <a:gd name="T95" fmla="*/ 200 h 1044"/>
                <a:gd name="T96" fmla="*/ 24 w 918"/>
                <a:gd name="T97" fmla="*/ 128 h 1044"/>
                <a:gd name="T98" fmla="*/ 31 w 918"/>
                <a:gd name="T99" fmla="*/ 55 h 1044"/>
                <a:gd name="T100" fmla="*/ 19 w 918"/>
                <a:gd name="T101" fmla="*/ 9 h 1044"/>
                <a:gd name="T102" fmla="*/ 416 w 918"/>
                <a:gd name="T103" fmla="*/ 881 h 1044"/>
                <a:gd name="T104" fmla="*/ 375 w 918"/>
                <a:gd name="T105" fmla="*/ 891 h 1044"/>
                <a:gd name="T106" fmla="*/ 383 w 918"/>
                <a:gd name="T107" fmla="*/ 899 h 1044"/>
                <a:gd name="T108" fmla="*/ 529 w 918"/>
                <a:gd name="T109" fmla="*/ 948 h 1044"/>
                <a:gd name="T110" fmla="*/ 525 w 918"/>
                <a:gd name="T111" fmla="*/ 1004 h 1044"/>
                <a:gd name="T112" fmla="*/ 436 w 918"/>
                <a:gd name="T113" fmla="*/ 964 h 1044"/>
                <a:gd name="T114" fmla="*/ 367 w 918"/>
                <a:gd name="T115" fmla="*/ 885 h 1044"/>
                <a:gd name="T116" fmla="*/ 182 w 918"/>
                <a:gd name="T117" fmla="*/ 471 h 10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8" h="1044">
                  <a:moveTo>
                    <a:pt x="17" y="2"/>
                  </a:moveTo>
                  <a:lnTo>
                    <a:pt x="42" y="2"/>
                  </a:lnTo>
                  <a:lnTo>
                    <a:pt x="43" y="2"/>
                  </a:lnTo>
                  <a:lnTo>
                    <a:pt x="44" y="2"/>
                  </a:lnTo>
                  <a:lnTo>
                    <a:pt x="61" y="2"/>
                  </a:lnTo>
                  <a:lnTo>
                    <a:pt x="68" y="2"/>
                  </a:lnTo>
                  <a:lnTo>
                    <a:pt x="69" y="2"/>
                  </a:lnTo>
                  <a:lnTo>
                    <a:pt x="79" y="1"/>
                  </a:lnTo>
                  <a:lnTo>
                    <a:pt x="87" y="2"/>
                  </a:lnTo>
                  <a:lnTo>
                    <a:pt x="97" y="2"/>
                  </a:lnTo>
                  <a:lnTo>
                    <a:pt x="102" y="2"/>
                  </a:lnTo>
                  <a:lnTo>
                    <a:pt x="115" y="0"/>
                  </a:lnTo>
                  <a:lnTo>
                    <a:pt x="122" y="1"/>
                  </a:lnTo>
                  <a:lnTo>
                    <a:pt x="130" y="1"/>
                  </a:lnTo>
                  <a:lnTo>
                    <a:pt x="132" y="1"/>
                  </a:lnTo>
                  <a:lnTo>
                    <a:pt x="133" y="1"/>
                  </a:lnTo>
                  <a:lnTo>
                    <a:pt x="151" y="1"/>
                  </a:lnTo>
                  <a:lnTo>
                    <a:pt x="191" y="0"/>
                  </a:lnTo>
                  <a:lnTo>
                    <a:pt x="219" y="1"/>
                  </a:lnTo>
                  <a:lnTo>
                    <a:pt x="223" y="2"/>
                  </a:lnTo>
                  <a:lnTo>
                    <a:pt x="281" y="2"/>
                  </a:lnTo>
                  <a:lnTo>
                    <a:pt x="282" y="3"/>
                  </a:lnTo>
                  <a:lnTo>
                    <a:pt x="284" y="2"/>
                  </a:lnTo>
                  <a:lnTo>
                    <a:pt x="295" y="3"/>
                  </a:lnTo>
                  <a:lnTo>
                    <a:pt x="309" y="3"/>
                  </a:lnTo>
                  <a:lnTo>
                    <a:pt x="310" y="3"/>
                  </a:lnTo>
                  <a:lnTo>
                    <a:pt x="331" y="2"/>
                  </a:lnTo>
                  <a:lnTo>
                    <a:pt x="379" y="2"/>
                  </a:lnTo>
                  <a:lnTo>
                    <a:pt x="386" y="2"/>
                  </a:lnTo>
                  <a:lnTo>
                    <a:pt x="389" y="2"/>
                  </a:lnTo>
                  <a:lnTo>
                    <a:pt x="394" y="2"/>
                  </a:lnTo>
                  <a:lnTo>
                    <a:pt x="394" y="3"/>
                  </a:lnTo>
                  <a:lnTo>
                    <a:pt x="394" y="27"/>
                  </a:lnTo>
                  <a:lnTo>
                    <a:pt x="394" y="33"/>
                  </a:lnTo>
                  <a:lnTo>
                    <a:pt x="394" y="35"/>
                  </a:lnTo>
                  <a:lnTo>
                    <a:pt x="394" y="38"/>
                  </a:lnTo>
                  <a:lnTo>
                    <a:pt x="395" y="42"/>
                  </a:lnTo>
                  <a:lnTo>
                    <a:pt x="395" y="46"/>
                  </a:lnTo>
                  <a:lnTo>
                    <a:pt x="394" y="48"/>
                  </a:lnTo>
                  <a:lnTo>
                    <a:pt x="394" y="63"/>
                  </a:lnTo>
                  <a:lnTo>
                    <a:pt x="394" y="68"/>
                  </a:lnTo>
                  <a:lnTo>
                    <a:pt x="394" y="78"/>
                  </a:lnTo>
                  <a:lnTo>
                    <a:pt x="395" y="80"/>
                  </a:lnTo>
                  <a:lnTo>
                    <a:pt x="394" y="82"/>
                  </a:lnTo>
                  <a:lnTo>
                    <a:pt x="395" y="83"/>
                  </a:lnTo>
                  <a:lnTo>
                    <a:pt x="395" y="95"/>
                  </a:lnTo>
                  <a:lnTo>
                    <a:pt x="395" y="97"/>
                  </a:lnTo>
                  <a:lnTo>
                    <a:pt x="394" y="98"/>
                  </a:lnTo>
                  <a:lnTo>
                    <a:pt x="395" y="120"/>
                  </a:lnTo>
                  <a:lnTo>
                    <a:pt x="395" y="121"/>
                  </a:lnTo>
                  <a:lnTo>
                    <a:pt x="395" y="122"/>
                  </a:lnTo>
                  <a:lnTo>
                    <a:pt x="395" y="126"/>
                  </a:lnTo>
                  <a:lnTo>
                    <a:pt x="395" y="131"/>
                  </a:lnTo>
                  <a:lnTo>
                    <a:pt x="395" y="137"/>
                  </a:lnTo>
                  <a:lnTo>
                    <a:pt x="395" y="138"/>
                  </a:lnTo>
                  <a:lnTo>
                    <a:pt x="395" y="147"/>
                  </a:lnTo>
                  <a:lnTo>
                    <a:pt x="395" y="148"/>
                  </a:lnTo>
                  <a:lnTo>
                    <a:pt x="395" y="149"/>
                  </a:lnTo>
                  <a:lnTo>
                    <a:pt x="395" y="152"/>
                  </a:lnTo>
                  <a:lnTo>
                    <a:pt x="395" y="153"/>
                  </a:lnTo>
                  <a:lnTo>
                    <a:pt x="395" y="156"/>
                  </a:lnTo>
                  <a:lnTo>
                    <a:pt x="395" y="166"/>
                  </a:lnTo>
                  <a:lnTo>
                    <a:pt x="395" y="168"/>
                  </a:lnTo>
                  <a:lnTo>
                    <a:pt x="395" y="169"/>
                  </a:lnTo>
                  <a:lnTo>
                    <a:pt x="395" y="171"/>
                  </a:lnTo>
                  <a:lnTo>
                    <a:pt x="395" y="186"/>
                  </a:lnTo>
                  <a:lnTo>
                    <a:pt x="395" y="188"/>
                  </a:lnTo>
                  <a:lnTo>
                    <a:pt x="395" y="190"/>
                  </a:lnTo>
                  <a:lnTo>
                    <a:pt x="395" y="196"/>
                  </a:lnTo>
                  <a:lnTo>
                    <a:pt x="395" y="198"/>
                  </a:lnTo>
                  <a:lnTo>
                    <a:pt x="395" y="199"/>
                  </a:lnTo>
                  <a:lnTo>
                    <a:pt x="395" y="217"/>
                  </a:lnTo>
                  <a:lnTo>
                    <a:pt x="395" y="218"/>
                  </a:lnTo>
                  <a:lnTo>
                    <a:pt x="395" y="219"/>
                  </a:lnTo>
                  <a:lnTo>
                    <a:pt x="395" y="222"/>
                  </a:lnTo>
                  <a:lnTo>
                    <a:pt x="394" y="230"/>
                  </a:lnTo>
                  <a:lnTo>
                    <a:pt x="394" y="301"/>
                  </a:lnTo>
                  <a:lnTo>
                    <a:pt x="394" y="317"/>
                  </a:lnTo>
                  <a:lnTo>
                    <a:pt x="394" y="341"/>
                  </a:lnTo>
                  <a:lnTo>
                    <a:pt x="561" y="486"/>
                  </a:lnTo>
                  <a:lnTo>
                    <a:pt x="693" y="608"/>
                  </a:lnTo>
                  <a:lnTo>
                    <a:pt x="823" y="733"/>
                  </a:lnTo>
                  <a:lnTo>
                    <a:pt x="874" y="780"/>
                  </a:lnTo>
                  <a:lnTo>
                    <a:pt x="874" y="782"/>
                  </a:lnTo>
                  <a:lnTo>
                    <a:pt x="874" y="785"/>
                  </a:lnTo>
                  <a:lnTo>
                    <a:pt x="874" y="786"/>
                  </a:lnTo>
                  <a:lnTo>
                    <a:pt x="874" y="789"/>
                  </a:lnTo>
                  <a:lnTo>
                    <a:pt x="874" y="791"/>
                  </a:lnTo>
                  <a:lnTo>
                    <a:pt x="874" y="793"/>
                  </a:lnTo>
                  <a:lnTo>
                    <a:pt x="874" y="794"/>
                  </a:lnTo>
                  <a:lnTo>
                    <a:pt x="874" y="795"/>
                  </a:lnTo>
                  <a:lnTo>
                    <a:pt x="876" y="795"/>
                  </a:lnTo>
                  <a:lnTo>
                    <a:pt x="878" y="798"/>
                  </a:lnTo>
                  <a:lnTo>
                    <a:pt x="879" y="801"/>
                  </a:lnTo>
                  <a:lnTo>
                    <a:pt x="880" y="803"/>
                  </a:lnTo>
                  <a:lnTo>
                    <a:pt x="881" y="806"/>
                  </a:lnTo>
                  <a:lnTo>
                    <a:pt x="884" y="808"/>
                  </a:lnTo>
                  <a:lnTo>
                    <a:pt x="886" y="809"/>
                  </a:lnTo>
                  <a:lnTo>
                    <a:pt x="887" y="810"/>
                  </a:lnTo>
                  <a:lnTo>
                    <a:pt x="887" y="811"/>
                  </a:lnTo>
                  <a:lnTo>
                    <a:pt x="888" y="811"/>
                  </a:lnTo>
                  <a:lnTo>
                    <a:pt x="889" y="811"/>
                  </a:lnTo>
                  <a:lnTo>
                    <a:pt x="889" y="812"/>
                  </a:lnTo>
                  <a:lnTo>
                    <a:pt x="889" y="813"/>
                  </a:lnTo>
                  <a:lnTo>
                    <a:pt x="890" y="815"/>
                  </a:lnTo>
                  <a:lnTo>
                    <a:pt x="890" y="816"/>
                  </a:lnTo>
                  <a:lnTo>
                    <a:pt x="891" y="816"/>
                  </a:lnTo>
                  <a:lnTo>
                    <a:pt x="890" y="816"/>
                  </a:lnTo>
                  <a:lnTo>
                    <a:pt x="889" y="817"/>
                  </a:lnTo>
                  <a:lnTo>
                    <a:pt x="891" y="818"/>
                  </a:lnTo>
                  <a:lnTo>
                    <a:pt x="891" y="821"/>
                  </a:lnTo>
                  <a:lnTo>
                    <a:pt x="892" y="822"/>
                  </a:lnTo>
                  <a:lnTo>
                    <a:pt x="893" y="823"/>
                  </a:lnTo>
                  <a:lnTo>
                    <a:pt x="892" y="824"/>
                  </a:lnTo>
                  <a:lnTo>
                    <a:pt x="892" y="825"/>
                  </a:lnTo>
                  <a:lnTo>
                    <a:pt x="894" y="827"/>
                  </a:lnTo>
                  <a:lnTo>
                    <a:pt x="895" y="828"/>
                  </a:lnTo>
                  <a:lnTo>
                    <a:pt x="896" y="830"/>
                  </a:lnTo>
                  <a:lnTo>
                    <a:pt x="897" y="832"/>
                  </a:lnTo>
                  <a:lnTo>
                    <a:pt x="897" y="837"/>
                  </a:lnTo>
                  <a:lnTo>
                    <a:pt x="897" y="838"/>
                  </a:lnTo>
                  <a:lnTo>
                    <a:pt x="897" y="839"/>
                  </a:lnTo>
                  <a:lnTo>
                    <a:pt x="897" y="840"/>
                  </a:lnTo>
                  <a:lnTo>
                    <a:pt x="898" y="840"/>
                  </a:lnTo>
                  <a:lnTo>
                    <a:pt x="899" y="839"/>
                  </a:lnTo>
                  <a:lnTo>
                    <a:pt x="901" y="840"/>
                  </a:lnTo>
                  <a:lnTo>
                    <a:pt x="904" y="842"/>
                  </a:lnTo>
                  <a:lnTo>
                    <a:pt x="905" y="844"/>
                  </a:lnTo>
                  <a:lnTo>
                    <a:pt x="905" y="845"/>
                  </a:lnTo>
                  <a:lnTo>
                    <a:pt x="907" y="845"/>
                  </a:lnTo>
                  <a:lnTo>
                    <a:pt x="911" y="848"/>
                  </a:lnTo>
                  <a:lnTo>
                    <a:pt x="913" y="849"/>
                  </a:lnTo>
                  <a:lnTo>
                    <a:pt x="915" y="851"/>
                  </a:lnTo>
                  <a:lnTo>
                    <a:pt x="918" y="854"/>
                  </a:lnTo>
                  <a:lnTo>
                    <a:pt x="918" y="859"/>
                  </a:lnTo>
                  <a:lnTo>
                    <a:pt x="918" y="860"/>
                  </a:lnTo>
                  <a:lnTo>
                    <a:pt x="915" y="860"/>
                  </a:lnTo>
                  <a:lnTo>
                    <a:pt x="914" y="863"/>
                  </a:lnTo>
                  <a:lnTo>
                    <a:pt x="911" y="866"/>
                  </a:lnTo>
                  <a:lnTo>
                    <a:pt x="910" y="868"/>
                  </a:lnTo>
                  <a:lnTo>
                    <a:pt x="908" y="869"/>
                  </a:lnTo>
                  <a:lnTo>
                    <a:pt x="905" y="870"/>
                  </a:lnTo>
                  <a:lnTo>
                    <a:pt x="903" y="872"/>
                  </a:lnTo>
                  <a:lnTo>
                    <a:pt x="901" y="873"/>
                  </a:lnTo>
                  <a:lnTo>
                    <a:pt x="899" y="874"/>
                  </a:lnTo>
                  <a:lnTo>
                    <a:pt x="898" y="875"/>
                  </a:lnTo>
                  <a:lnTo>
                    <a:pt x="896" y="876"/>
                  </a:lnTo>
                  <a:lnTo>
                    <a:pt x="894" y="876"/>
                  </a:lnTo>
                  <a:lnTo>
                    <a:pt x="892" y="877"/>
                  </a:lnTo>
                  <a:lnTo>
                    <a:pt x="891" y="879"/>
                  </a:lnTo>
                  <a:lnTo>
                    <a:pt x="890" y="886"/>
                  </a:lnTo>
                  <a:lnTo>
                    <a:pt x="889" y="887"/>
                  </a:lnTo>
                  <a:lnTo>
                    <a:pt x="888" y="887"/>
                  </a:lnTo>
                  <a:lnTo>
                    <a:pt x="888" y="889"/>
                  </a:lnTo>
                  <a:lnTo>
                    <a:pt x="885" y="892"/>
                  </a:lnTo>
                  <a:lnTo>
                    <a:pt x="884" y="893"/>
                  </a:lnTo>
                  <a:lnTo>
                    <a:pt x="883" y="894"/>
                  </a:lnTo>
                  <a:lnTo>
                    <a:pt x="882" y="895"/>
                  </a:lnTo>
                  <a:lnTo>
                    <a:pt x="883" y="896"/>
                  </a:lnTo>
                  <a:lnTo>
                    <a:pt x="885" y="898"/>
                  </a:lnTo>
                  <a:lnTo>
                    <a:pt x="884" y="899"/>
                  </a:lnTo>
                  <a:lnTo>
                    <a:pt x="885" y="900"/>
                  </a:lnTo>
                  <a:lnTo>
                    <a:pt x="885" y="902"/>
                  </a:lnTo>
                  <a:lnTo>
                    <a:pt x="885" y="903"/>
                  </a:lnTo>
                  <a:lnTo>
                    <a:pt x="883" y="903"/>
                  </a:lnTo>
                  <a:lnTo>
                    <a:pt x="883" y="906"/>
                  </a:lnTo>
                  <a:lnTo>
                    <a:pt x="883" y="908"/>
                  </a:lnTo>
                  <a:lnTo>
                    <a:pt x="884" y="910"/>
                  </a:lnTo>
                  <a:lnTo>
                    <a:pt x="885" y="914"/>
                  </a:lnTo>
                  <a:lnTo>
                    <a:pt x="885" y="916"/>
                  </a:lnTo>
                  <a:lnTo>
                    <a:pt x="886" y="919"/>
                  </a:lnTo>
                  <a:lnTo>
                    <a:pt x="886" y="920"/>
                  </a:lnTo>
                  <a:lnTo>
                    <a:pt x="884" y="921"/>
                  </a:lnTo>
                  <a:lnTo>
                    <a:pt x="883" y="921"/>
                  </a:lnTo>
                  <a:lnTo>
                    <a:pt x="883" y="923"/>
                  </a:lnTo>
                  <a:lnTo>
                    <a:pt x="884" y="924"/>
                  </a:lnTo>
                  <a:lnTo>
                    <a:pt x="883" y="926"/>
                  </a:lnTo>
                  <a:lnTo>
                    <a:pt x="883" y="927"/>
                  </a:lnTo>
                  <a:lnTo>
                    <a:pt x="883" y="928"/>
                  </a:lnTo>
                  <a:lnTo>
                    <a:pt x="883" y="929"/>
                  </a:lnTo>
                  <a:lnTo>
                    <a:pt x="882" y="932"/>
                  </a:lnTo>
                  <a:lnTo>
                    <a:pt x="882" y="933"/>
                  </a:lnTo>
                  <a:lnTo>
                    <a:pt x="883" y="935"/>
                  </a:lnTo>
                  <a:lnTo>
                    <a:pt x="882" y="936"/>
                  </a:lnTo>
                  <a:lnTo>
                    <a:pt x="881" y="938"/>
                  </a:lnTo>
                  <a:lnTo>
                    <a:pt x="880" y="938"/>
                  </a:lnTo>
                  <a:lnTo>
                    <a:pt x="880" y="939"/>
                  </a:lnTo>
                  <a:lnTo>
                    <a:pt x="878" y="941"/>
                  </a:lnTo>
                  <a:lnTo>
                    <a:pt x="877" y="942"/>
                  </a:lnTo>
                  <a:lnTo>
                    <a:pt x="875" y="946"/>
                  </a:lnTo>
                  <a:lnTo>
                    <a:pt x="874" y="948"/>
                  </a:lnTo>
                  <a:lnTo>
                    <a:pt x="874" y="949"/>
                  </a:lnTo>
                  <a:lnTo>
                    <a:pt x="873" y="950"/>
                  </a:lnTo>
                  <a:lnTo>
                    <a:pt x="870" y="951"/>
                  </a:lnTo>
                  <a:lnTo>
                    <a:pt x="868" y="951"/>
                  </a:lnTo>
                  <a:lnTo>
                    <a:pt x="865" y="951"/>
                  </a:lnTo>
                  <a:lnTo>
                    <a:pt x="865" y="952"/>
                  </a:lnTo>
                  <a:lnTo>
                    <a:pt x="867" y="953"/>
                  </a:lnTo>
                  <a:lnTo>
                    <a:pt x="868" y="957"/>
                  </a:lnTo>
                  <a:lnTo>
                    <a:pt x="868" y="959"/>
                  </a:lnTo>
                  <a:lnTo>
                    <a:pt x="866" y="962"/>
                  </a:lnTo>
                  <a:lnTo>
                    <a:pt x="865" y="962"/>
                  </a:lnTo>
                  <a:lnTo>
                    <a:pt x="866" y="964"/>
                  </a:lnTo>
                  <a:lnTo>
                    <a:pt x="869" y="965"/>
                  </a:lnTo>
                  <a:lnTo>
                    <a:pt x="870" y="966"/>
                  </a:lnTo>
                  <a:lnTo>
                    <a:pt x="870" y="967"/>
                  </a:lnTo>
                  <a:lnTo>
                    <a:pt x="869" y="969"/>
                  </a:lnTo>
                  <a:lnTo>
                    <a:pt x="870" y="971"/>
                  </a:lnTo>
                  <a:lnTo>
                    <a:pt x="870" y="973"/>
                  </a:lnTo>
                  <a:lnTo>
                    <a:pt x="870" y="977"/>
                  </a:lnTo>
                  <a:lnTo>
                    <a:pt x="870" y="978"/>
                  </a:lnTo>
                  <a:lnTo>
                    <a:pt x="868" y="982"/>
                  </a:lnTo>
                  <a:lnTo>
                    <a:pt x="867" y="984"/>
                  </a:lnTo>
                  <a:lnTo>
                    <a:pt x="867" y="985"/>
                  </a:lnTo>
                  <a:lnTo>
                    <a:pt x="868" y="986"/>
                  </a:lnTo>
                  <a:lnTo>
                    <a:pt x="870" y="988"/>
                  </a:lnTo>
                  <a:lnTo>
                    <a:pt x="870" y="990"/>
                  </a:lnTo>
                  <a:lnTo>
                    <a:pt x="871" y="990"/>
                  </a:lnTo>
                  <a:lnTo>
                    <a:pt x="872" y="991"/>
                  </a:lnTo>
                  <a:lnTo>
                    <a:pt x="873" y="990"/>
                  </a:lnTo>
                  <a:lnTo>
                    <a:pt x="873" y="989"/>
                  </a:lnTo>
                  <a:lnTo>
                    <a:pt x="875" y="991"/>
                  </a:lnTo>
                  <a:lnTo>
                    <a:pt x="876" y="992"/>
                  </a:lnTo>
                  <a:lnTo>
                    <a:pt x="877" y="992"/>
                  </a:lnTo>
                  <a:lnTo>
                    <a:pt x="879" y="991"/>
                  </a:lnTo>
                  <a:lnTo>
                    <a:pt x="882" y="991"/>
                  </a:lnTo>
                  <a:lnTo>
                    <a:pt x="884" y="992"/>
                  </a:lnTo>
                  <a:lnTo>
                    <a:pt x="886" y="994"/>
                  </a:lnTo>
                  <a:lnTo>
                    <a:pt x="886" y="997"/>
                  </a:lnTo>
                  <a:lnTo>
                    <a:pt x="886" y="998"/>
                  </a:lnTo>
                  <a:lnTo>
                    <a:pt x="888" y="998"/>
                  </a:lnTo>
                  <a:lnTo>
                    <a:pt x="889" y="999"/>
                  </a:lnTo>
                  <a:lnTo>
                    <a:pt x="888" y="1001"/>
                  </a:lnTo>
                  <a:lnTo>
                    <a:pt x="888" y="1002"/>
                  </a:lnTo>
                  <a:lnTo>
                    <a:pt x="889" y="1005"/>
                  </a:lnTo>
                  <a:lnTo>
                    <a:pt x="888" y="1006"/>
                  </a:lnTo>
                  <a:lnTo>
                    <a:pt x="889" y="1008"/>
                  </a:lnTo>
                  <a:lnTo>
                    <a:pt x="888" y="1011"/>
                  </a:lnTo>
                  <a:lnTo>
                    <a:pt x="887" y="1012"/>
                  </a:lnTo>
                  <a:lnTo>
                    <a:pt x="886" y="1013"/>
                  </a:lnTo>
                  <a:lnTo>
                    <a:pt x="883" y="1016"/>
                  </a:lnTo>
                  <a:lnTo>
                    <a:pt x="883" y="1018"/>
                  </a:lnTo>
                  <a:lnTo>
                    <a:pt x="883" y="1020"/>
                  </a:lnTo>
                  <a:lnTo>
                    <a:pt x="882" y="1020"/>
                  </a:lnTo>
                  <a:lnTo>
                    <a:pt x="882" y="1021"/>
                  </a:lnTo>
                  <a:lnTo>
                    <a:pt x="880" y="1021"/>
                  </a:lnTo>
                  <a:lnTo>
                    <a:pt x="880" y="1022"/>
                  </a:lnTo>
                  <a:lnTo>
                    <a:pt x="878" y="1022"/>
                  </a:lnTo>
                  <a:lnTo>
                    <a:pt x="878" y="1023"/>
                  </a:lnTo>
                  <a:lnTo>
                    <a:pt x="875" y="1023"/>
                  </a:lnTo>
                  <a:lnTo>
                    <a:pt x="875" y="1024"/>
                  </a:lnTo>
                  <a:lnTo>
                    <a:pt x="868" y="1023"/>
                  </a:lnTo>
                  <a:lnTo>
                    <a:pt x="867" y="1023"/>
                  </a:lnTo>
                  <a:lnTo>
                    <a:pt x="866" y="1025"/>
                  </a:lnTo>
                  <a:lnTo>
                    <a:pt x="651" y="1044"/>
                  </a:lnTo>
                  <a:lnTo>
                    <a:pt x="651" y="1037"/>
                  </a:lnTo>
                  <a:lnTo>
                    <a:pt x="649" y="1032"/>
                  </a:lnTo>
                  <a:lnTo>
                    <a:pt x="645" y="1028"/>
                  </a:lnTo>
                  <a:lnTo>
                    <a:pt x="640" y="1030"/>
                  </a:lnTo>
                  <a:lnTo>
                    <a:pt x="639" y="1024"/>
                  </a:lnTo>
                  <a:lnTo>
                    <a:pt x="640" y="1020"/>
                  </a:lnTo>
                  <a:lnTo>
                    <a:pt x="637" y="1012"/>
                  </a:lnTo>
                  <a:lnTo>
                    <a:pt x="639" y="1010"/>
                  </a:lnTo>
                  <a:lnTo>
                    <a:pt x="640" y="1006"/>
                  </a:lnTo>
                  <a:lnTo>
                    <a:pt x="637" y="993"/>
                  </a:lnTo>
                  <a:lnTo>
                    <a:pt x="630" y="977"/>
                  </a:lnTo>
                  <a:lnTo>
                    <a:pt x="616" y="958"/>
                  </a:lnTo>
                  <a:lnTo>
                    <a:pt x="609" y="954"/>
                  </a:lnTo>
                  <a:lnTo>
                    <a:pt x="603" y="947"/>
                  </a:lnTo>
                  <a:lnTo>
                    <a:pt x="601" y="945"/>
                  </a:lnTo>
                  <a:lnTo>
                    <a:pt x="598" y="945"/>
                  </a:lnTo>
                  <a:lnTo>
                    <a:pt x="592" y="937"/>
                  </a:lnTo>
                  <a:lnTo>
                    <a:pt x="584" y="931"/>
                  </a:lnTo>
                  <a:lnTo>
                    <a:pt x="579" y="930"/>
                  </a:lnTo>
                  <a:lnTo>
                    <a:pt x="564" y="916"/>
                  </a:lnTo>
                  <a:lnTo>
                    <a:pt x="560" y="914"/>
                  </a:lnTo>
                  <a:lnTo>
                    <a:pt x="556" y="913"/>
                  </a:lnTo>
                  <a:lnTo>
                    <a:pt x="552" y="916"/>
                  </a:lnTo>
                  <a:lnTo>
                    <a:pt x="550" y="915"/>
                  </a:lnTo>
                  <a:lnTo>
                    <a:pt x="549" y="916"/>
                  </a:lnTo>
                  <a:lnTo>
                    <a:pt x="549" y="918"/>
                  </a:lnTo>
                  <a:lnTo>
                    <a:pt x="548" y="917"/>
                  </a:lnTo>
                  <a:lnTo>
                    <a:pt x="547" y="919"/>
                  </a:lnTo>
                  <a:lnTo>
                    <a:pt x="541" y="916"/>
                  </a:lnTo>
                  <a:lnTo>
                    <a:pt x="536" y="915"/>
                  </a:lnTo>
                  <a:lnTo>
                    <a:pt x="535" y="912"/>
                  </a:lnTo>
                  <a:lnTo>
                    <a:pt x="538" y="909"/>
                  </a:lnTo>
                  <a:lnTo>
                    <a:pt x="538" y="905"/>
                  </a:lnTo>
                  <a:lnTo>
                    <a:pt x="536" y="899"/>
                  </a:lnTo>
                  <a:lnTo>
                    <a:pt x="530" y="888"/>
                  </a:lnTo>
                  <a:lnTo>
                    <a:pt x="524" y="883"/>
                  </a:lnTo>
                  <a:lnTo>
                    <a:pt x="506" y="884"/>
                  </a:lnTo>
                  <a:lnTo>
                    <a:pt x="500" y="887"/>
                  </a:lnTo>
                  <a:lnTo>
                    <a:pt x="496" y="884"/>
                  </a:lnTo>
                  <a:lnTo>
                    <a:pt x="489" y="883"/>
                  </a:lnTo>
                  <a:lnTo>
                    <a:pt x="480" y="879"/>
                  </a:lnTo>
                  <a:lnTo>
                    <a:pt x="472" y="877"/>
                  </a:lnTo>
                  <a:lnTo>
                    <a:pt x="463" y="871"/>
                  </a:lnTo>
                  <a:lnTo>
                    <a:pt x="458" y="859"/>
                  </a:lnTo>
                  <a:lnTo>
                    <a:pt x="453" y="857"/>
                  </a:lnTo>
                  <a:lnTo>
                    <a:pt x="450" y="854"/>
                  </a:lnTo>
                  <a:lnTo>
                    <a:pt x="448" y="854"/>
                  </a:lnTo>
                  <a:lnTo>
                    <a:pt x="442" y="848"/>
                  </a:lnTo>
                  <a:lnTo>
                    <a:pt x="433" y="843"/>
                  </a:lnTo>
                  <a:lnTo>
                    <a:pt x="423" y="843"/>
                  </a:lnTo>
                  <a:lnTo>
                    <a:pt x="419" y="845"/>
                  </a:lnTo>
                  <a:lnTo>
                    <a:pt x="412" y="843"/>
                  </a:lnTo>
                  <a:lnTo>
                    <a:pt x="405" y="844"/>
                  </a:lnTo>
                  <a:lnTo>
                    <a:pt x="393" y="838"/>
                  </a:lnTo>
                  <a:lnTo>
                    <a:pt x="386" y="838"/>
                  </a:lnTo>
                  <a:lnTo>
                    <a:pt x="382" y="837"/>
                  </a:lnTo>
                  <a:lnTo>
                    <a:pt x="367" y="837"/>
                  </a:lnTo>
                  <a:lnTo>
                    <a:pt x="353" y="840"/>
                  </a:lnTo>
                  <a:lnTo>
                    <a:pt x="352" y="839"/>
                  </a:lnTo>
                  <a:lnTo>
                    <a:pt x="347" y="830"/>
                  </a:lnTo>
                  <a:lnTo>
                    <a:pt x="342" y="828"/>
                  </a:lnTo>
                  <a:lnTo>
                    <a:pt x="338" y="828"/>
                  </a:lnTo>
                  <a:lnTo>
                    <a:pt x="336" y="826"/>
                  </a:lnTo>
                  <a:lnTo>
                    <a:pt x="340" y="812"/>
                  </a:lnTo>
                  <a:lnTo>
                    <a:pt x="337" y="806"/>
                  </a:lnTo>
                  <a:lnTo>
                    <a:pt x="339" y="795"/>
                  </a:lnTo>
                  <a:lnTo>
                    <a:pt x="336" y="791"/>
                  </a:lnTo>
                  <a:lnTo>
                    <a:pt x="334" y="790"/>
                  </a:lnTo>
                  <a:lnTo>
                    <a:pt x="337" y="775"/>
                  </a:lnTo>
                  <a:lnTo>
                    <a:pt x="336" y="765"/>
                  </a:lnTo>
                  <a:lnTo>
                    <a:pt x="331" y="761"/>
                  </a:lnTo>
                  <a:lnTo>
                    <a:pt x="327" y="761"/>
                  </a:lnTo>
                  <a:lnTo>
                    <a:pt x="327" y="763"/>
                  </a:lnTo>
                  <a:lnTo>
                    <a:pt x="325" y="762"/>
                  </a:lnTo>
                  <a:lnTo>
                    <a:pt x="315" y="755"/>
                  </a:lnTo>
                  <a:lnTo>
                    <a:pt x="314" y="752"/>
                  </a:lnTo>
                  <a:lnTo>
                    <a:pt x="316" y="746"/>
                  </a:lnTo>
                  <a:lnTo>
                    <a:pt x="317" y="739"/>
                  </a:lnTo>
                  <a:lnTo>
                    <a:pt x="315" y="733"/>
                  </a:lnTo>
                  <a:lnTo>
                    <a:pt x="313" y="732"/>
                  </a:lnTo>
                  <a:lnTo>
                    <a:pt x="304" y="730"/>
                  </a:lnTo>
                  <a:lnTo>
                    <a:pt x="295" y="720"/>
                  </a:lnTo>
                  <a:lnTo>
                    <a:pt x="293" y="716"/>
                  </a:lnTo>
                  <a:lnTo>
                    <a:pt x="289" y="711"/>
                  </a:lnTo>
                  <a:lnTo>
                    <a:pt x="288" y="710"/>
                  </a:lnTo>
                  <a:lnTo>
                    <a:pt x="287" y="711"/>
                  </a:lnTo>
                  <a:lnTo>
                    <a:pt x="285" y="709"/>
                  </a:lnTo>
                  <a:lnTo>
                    <a:pt x="279" y="708"/>
                  </a:lnTo>
                  <a:lnTo>
                    <a:pt x="277" y="703"/>
                  </a:lnTo>
                  <a:lnTo>
                    <a:pt x="277" y="699"/>
                  </a:lnTo>
                  <a:lnTo>
                    <a:pt x="275" y="696"/>
                  </a:lnTo>
                  <a:lnTo>
                    <a:pt x="263" y="684"/>
                  </a:lnTo>
                  <a:lnTo>
                    <a:pt x="262" y="680"/>
                  </a:lnTo>
                  <a:lnTo>
                    <a:pt x="259" y="672"/>
                  </a:lnTo>
                  <a:lnTo>
                    <a:pt x="253" y="668"/>
                  </a:lnTo>
                  <a:lnTo>
                    <a:pt x="252" y="664"/>
                  </a:lnTo>
                  <a:lnTo>
                    <a:pt x="244" y="653"/>
                  </a:lnTo>
                  <a:lnTo>
                    <a:pt x="240" y="650"/>
                  </a:lnTo>
                  <a:lnTo>
                    <a:pt x="230" y="644"/>
                  </a:lnTo>
                  <a:lnTo>
                    <a:pt x="228" y="641"/>
                  </a:lnTo>
                  <a:lnTo>
                    <a:pt x="224" y="638"/>
                  </a:lnTo>
                  <a:lnTo>
                    <a:pt x="225" y="635"/>
                  </a:lnTo>
                  <a:lnTo>
                    <a:pt x="223" y="632"/>
                  </a:lnTo>
                  <a:lnTo>
                    <a:pt x="224" y="629"/>
                  </a:lnTo>
                  <a:lnTo>
                    <a:pt x="223" y="628"/>
                  </a:lnTo>
                  <a:lnTo>
                    <a:pt x="223" y="625"/>
                  </a:lnTo>
                  <a:lnTo>
                    <a:pt x="220" y="618"/>
                  </a:lnTo>
                  <a:lnTo>
                    <a:pt x="220" y="617"/>
                  </a:lnTo>
                  <a:lnTo>
                    <a:pt x="219" y="615"/>
                  </a:lnTo>
                  <a:lnTo>
                    <a:pt x="222" y="614"/>
                  </a:lnTo>
                  <a:lnTo>
                    <a:pt x="222" y="612"/>
                  </a:lnTo>
                  <a:lnTo>
                    <a:pt x="217" y="608"/>
                  </a:lnTo>
                  <a:lnTo>
                    <a:pt x="218" y="608"/>
                  </a:lnTo>
                  <a:lnTo>
                    <a:pt x="221" y="602"/>
                  </a:lnTo>
                  <a:lnTo>
                    <a:pt x="225" y="606"/>
                  </a:lnTo>
                  <a:lnTo>
                    <a:pt x="229" y="604"/>
                  </a:lnTo>
                  <a:lnTo>
                    <a:pt x="232" y="597"/>
                  </a:lnTo>
                  <a:lnTo>
                    <a:pt x="233" y="590"/>
                  </a:lnTo>
                  <a:lnTo>
                    <a:pt x="234" y="591"/>
                  </a:lnTo>
                  <a:lnTo>
                    <a:pt x="233" y="589"/>
                  </a:lnTo>
                  <a:lnTo>
                    <a:pt x="234" y="583"/>
                  </a:lnTo>
                  <a:lnTo>
                    <a:pt x="227" y="569"/>
                  </a:lnTo>
                  <a:lnTo>
                    <a:pt x="223" y="566"/>
                  </a:lnTo>
                  <a:lnTo>
                    <a:pt x="221" y="565"/>
                  </a:lnTo>
                  <a:lnTo>
                    <a:pt x="218" y="567"/>
                  </a:lnTo>
                  <a:lnTo>
                    <a:pt x="214" y="566"/>
                  </a:lnTo>
                  <a:lnTo>
                    <a:pt x="211" y="568"/>
                  </a:lnTo>
                  <a:lnTo>
                    <a:pt x="202" y="565"/>
                  </a:lnTo>
                  <a:lnTo>
                    <a:pt x="195" y="560"/>
                  </a:lnTo>
                  <a:lnTo>
                    <a:pt x="190" y="552"/>
                  </a:lnTo>
                  <a:lnTo>
                    <a:pt x="188" y="550"/>
                  </a:lnTo>
                  <a:lnTo>
                    <a:pt x="186" y="551"/>
                  </a:lnTo>
                  <a:lnTo>
                    <a:pt x="183" y="544"/>
                  </a:lnTo>
                  <a:lnTo>
                    <a:pt x="180" y="542"/>
                  </a:lnTo>
                  <a:lnTo>
                    <a:pt x="178" y="536"/>
                  </a:lnTo>
                  <a:lnTo>
                    <a:pt x="178" y="534"/>
                  </a:lnTo>
                  <a:lnTo>
                    <a:pt x="180" y="524"/>
                  </a:lnTo>
                  <a:lnTo>
                    <a:pt x="176" y="515"/>
                  </a:lnTo>
                  <a:lnTo>
                    <a:pt x="174" y="509"/>
                  </a:lnTo>
                  <a:lnTo>
                    <a:pt x="173" y="507"/>
                  </a:lnTo>
                  <a:lnTo>
                    <a:pt x="171" y="508"/>
                  </a:lnTo>
                  <a:lnTo>
                    <a:pt x="169" y="504"/>
                  </a:lnTo>
                  <a:lnTo>
                    <a:pt x="169" y="497"/>
                  </a:lnTo>
                  <a:lnTo>
                    <a:pt x="171" y="497"/>
                  </a:lnTo>
                  <a:lnTo>
                    <a:pt x="171" y="491"/>
                  </a:lnTo>
                  <a:lnTo>
                    <a:pt x="169" y="477"/>
                  </a:lnTo>
                  <a:lnTo>
                    <a:pt x="170" y="476"/>
                  </a:lnTo>
                  <a:lnTo>
                    <a:pt x="172" y="476"/>
                  </a:lnTo>
                  <a:lnTo>
                    <a:pt x="173" y="474"/>
                  </a:lnTo>
                  <a:lnTo>
                    <a:pt x="179" y="473"/>
                  </a:lnTo>
                  <a:lnTo>
                    <a:pt x="181" y="476"/>
                  </a:lnTo>
                  <a:lnTo>
                    <a:pt x="181" y="481"/>
                  </a:lnTo>
                  <a:lnTo>
                    <a:pt x="184" y="482"/>
                  </a:lnTo>
                  <a:lnTo>
                    <a:pt x="183" y="484"/>
                  </a:lnTo>
                  <a:lnTo>
                    <a:pt x="182" y="483"/>
                  </a:lnTo>
                  <a:lnTo>
                    <a:pt x="181" y="484"/>
                  </a:lnTo>
                  <a:lnTo>
                    <a:pt x="183" y="486"/>
                  </a:lnTo>
                  <a:lnTo>
                    <a:pt x="180" y="485"/>
                  </a:lnTo>
                  <a:lnTo>
                    <a:pt x="180" y="489"/>
                  </a:lnTo>
                  <a:lnTo>
                    <a:pt x="181" y="491"/>
                  </a:lnTo>
                  <a:lnTo>
                    <a:pt x="180" y="492"/>
                  </a:lnTo>
                  <a:lnTo>
                    <a:pt x="183" y="494"/>
                  </a:lnTo>
                  <a:lnTo>
                    <a:pt x="182" y="496"/>
                  </a:lnTo>
                  <a:lnTo>
                    <a:pt x="184" y="498"/>
                  </a:lnTo>
                  <a:lnTo>
                    <a:pt x="187" y="498"/>
                  </a:lnTo>
                  <a:lnTo>
                    <a:pt x="188" y="500"/>
                  </a:lnTo>
                  <a:lnTo>
                    <a:pt x="193" y="500"/>
                  </a:lnTo>
                  <a:lnTo>
                    <a:pt x="195" y="503"/>
                  </a:lnTo>
                  <a:lnTo>
                    <a:pt x="198" y="504"/>
                  </a:lnTo>
                  <a:lnTo>
                    <a:pt x="197" y="506"/>
                  </a:lnTo>
                  <a:lnTo>
                    <a:pt x="198" y="507"/>
                  </a:lnTo>
                  <a:lnTo>
                    <a:pt x="203" y="509"/>
                  </a:lnTo>
                  <a:lnTo>
                    <a:pt x="202" y="507"/>
                  </a:lnTo>
                  <a:lnTo>
                    <a:pt x="204" y="507"/>
                  </a:lnTo>
                  <a:lnTo>
                    <a:pt x="205" y="506"/>
                  </a:lnTo>
                  <a:lnTo>
                    <a:pt x="202" y="498"/>
                  </a:lnTo>
                  <a:lnTo>
                    <a:pt x="201" y="489"/>
                  </a:lnTo>
                  <a:lnTo>
                    <a:pt x="198" y="484"/>
                  </a:lnTo>
                  <a:lnTo>
                    <a:pt x="195" y="486"/>
                  </a:lnTo>
                  <a:lnTo>
                    <a:pt x="193" y="483"/>
                  </a:lnTo>
                  <a:lnTo>
                    <a:pt x="194" y="482"/>
                  </a:lnTo>
                  <a:lnTo>
                    <a:pt x="193" y="481"/>
                  </a:lnTo>
                  <a:lnTo>
                    <a:pt x="194" y="480"/>
                  </a:lnTo>
                  <a:lnTo>
                    <a:pt x="189" y="477"/>
                  </a:lnTo>
                  <a:lnTo>
                    <a:pt x="187" y="477"/>
                  </a:lnTo>
                  <a:lnTo>
                    <a:pt x="186" y="475"/>
                  </a:lnTo>
                  <a:lnTo>
                    <a:pt x="190" y="475"/>
                  </a:lnTo>
                  <a:lnTo>
                    <a:pt x="186" y="474"/>
                  </a:lnTo>
                  <a:lnTo>
                    <a:pt x="188" y="473"/>
                  </a:lnTo>
                  <a:lnTo>
                    <a:pt x="186" y="472"/>
                  </a:lnTo>
                  <a:lnTo>
                    <a:pt x="189" y="471"/>
                  </a:lnTo>
                  <a:lnTo>
                    <a:pt x="187" y="464"/>
                  </a:lnTo>
                  <a:lnTo>
                    <a:pt x="186" y="462"/>
                  </a:lnTo>
                  <a:lnTo>
                    <a:pt x="183" y="462"/>
                  </a:lnTo>
                  <a:lnTo>
                    <a:pt x="183" y="461"/>
                  </a:lnTo>
                  <a:lnTo>
                    <a:pt x="182" y="461"/>
                  </a:lnTo>
                  <a:lnTo>
                    <a:pt x="183" y="463"/>
                  </a:lnTo>
                  <a:lnTo>
                    <a:pt x="180" y="462"/>
                  </a:lnTo>
                  <a:lnTo>
                    <a:pt x="181" y="461"/>
                  </a:lnTo>
                  <a:lnTo>
                    <a:pt x="178" y="460"/>
                  </a:lnTo>
                  <a:lnTo>
                    <a:pt x="177" y="456"/>
                  </a:lnTo>
                  <a:lnTo>
                    <a:pt x="180" y="458"/>
                  </a:lnTo>
                  <a:lnTo>
                    <a:pt x="183" y="453"/>
                  </a:lnTo>
                  <a:lnTo>
                    <a:pt x="183" y="451"/>
                  </a:lnTo>
                  <a:lnTo>
                    <a:pt x="185" y="452"/>
                  </a:lnTo>
                  <a:lnTo>
                    <a:pt x="189" y="451"/>
                  </a:lnTo>
                  <a:lnTo>
                    <a:pt x="192" y="448"/>
                  </a:lnTo>
                  <a:lnTo>
                    <a:pt x="192" y="445"/>
                  </a:lnTo>
                  <a:lnTo>
                    <a:pt x="188" y="440"/>
                  </a:lnTo>
                  <a:lnTo>
                    <a:pt x="179" y="435"/>
                  </a:lnTo>
                  <a:lnTo>
                    <a:pt x="175" y="440"/>
                  </a:lnTo>
                  <a:lnTo>
                    <a:pt x="175" y="438"/>
                  </a:lnTo>
                  <a:lnTo>
                    <a:pt x="171" y="440"/>
                  </a:lnTo>
                  <a:lnTo>
                    <a:pt x="168" y="436"/>
                  </a:lnTo>
                  <a:lnTo>
                    <a:pt x="172" y="442"/>
                  </a:lnTo>
                  <a:lnTo>
                    <a:pt x="171" y="450"/>
                  </a:lnTo>
                  <a:lnTo>
                    <a:pt x="174" y="452"/>
                  </a:lnTo>
                  <a:lnTo>
                    <a:pt x="175" y="454"/>
                  </a:lnTo>
                  <a:lnTo>
                    <a:pt x="171" y="456"/>
                  </a:lnTo>
                  <a:lnTo>
                    <a:pt x="171" y="458"/>
                  </a:lnTo>
                  <a:lnTo>
                    <a:pt x="173" y="459"/>
                  </a:lnTo>
                  <a:lnTo>
                    <a:pt x="172" y="459"/>
                  </a:lnTo>
                  <a:lnTo>
                    <a:pt x="170" y="459"/>
                  </a:lnTo>
                  <a:lnTo>
                    <a:pt x="176" y="465"/>
                  </a:lnTo>
                  <a:lnTo>
                    <a:pt x="174" y="468"/>
                  </a:lnTo>
                  <a:lnTo>
                    <a:pt x="172" y="464"/>
                  </a:lnTo>
                  <a:lnTo>
                    <a:pt x="171" y="464"/>
                  </a:lnTo>
                  <a:lnTo>
                    <a:pt x="171" y="466"/>
                  </a:lnTo>
                  <a:lnTo>
                    <a:pt x="169" y="465"/>
                  </a:lnTo>
                  <a:lnTo>
                    <a:pt x="172" y="468"/>
                  </a:lnTo>
                  <a:lnTo>
                    <a:pt x="173" y="471"/>
                  </a:lnTo>
                  <a:lnTo>
                    <a:pt x="172" y="472"/>
                  </a:lnTo>
                  <a:lnTo>
                    <a:pt x="168" y="473"/>
                  </a:lnTo>
                  <a:lnTo>
                    <a:pt x="165" y="469"/>
                  </a:lnTo>
                  <a:lnTo>
                    <a:pt x="159" y="465"/>
                  </a:lnTo>
                  <a:lnTo>
                    <a:pt x="157" y="463"/>
                  </a:lnTo>
                  <a:lnTo>
                    <a:pt x="154" y="460"/>
                  </a:lnTo>
                  <a:lnTo>
                    <a:pt x="153" y="460"/>
                  </a:lnTo>
                  <a:lnTo>
                    <a:pt x="154" y="463"/>
                  </a:lnTo>
                  <a:lnTo>
                    <a:pt x="152" y="464"/>
                  </a:lnTo>
                  <a:lnTo>
                    <a:pt x="149" y="461"/>
                  </a:lnTo>
                  <a:lnTo>
                    <a:pt x="145" y="458"/>
                  </a:lnTo>
                  <a:lnTo>
                    <a:pt x="144" y="455"/>
                  </a:lnTo>
                  <a:lnTo>
                    <a:pt x="141" y="452"/>
                  </a:lnTo>
                  <a:lnTo>
                    <a:pt x="138" y="450"/>
                  </a:lnTo>
                  <a:lnTo>
                    <a:pt x="132" y="449"/>
                  </a:lnTo>
                  <a:lnTo>
                    <a:pt x="129" y="450"/>
                  </a:lnTo>
                  <a:lnTo>
                    <a:pt x="127" y="452"/>
                  </a:lnTo>
                  <a:lnTo>
                    <a:pt x="129" y="453"/>
                  </a:lnTo>
                  <a:lnTo>
                    <a:pt x="124" y="453"/>
                  </a:lnTo>
                  <a:lnTo>
                    <a:pt x="128" y="444"/>
                  </a:lnTo>
                  <a:lnTo>
                    <a:pt x="130" y="435"/>
                  </a:lnTo>
                  <a:lnTo>
                    <a:pt x="126" y="426"/>
                  </a:lnTo>
                  <a:lnTo>
                    <a:pt x="129" y="427"/>
                  </a:lnTo>
                  <a:lnTo>
                    <a:pt x="129" y="425"/>
                  </a:lnTo>
                  <a:lnTo>
                    <a:pt x="126" y="420"/>
                  </a:lnTo>
                  <a:lnTo>
                    <a:pt x="121" y="417"/>
                  </a:lnTo>
                  <a:lnTo>
                    <a:pt x="122" y="416"/>
                  </a:lnTo>
                  <a:lnTo>
                    <a:pt x="121" y="416"/>
                  </a:lnTo>
                  <a:lnTo>
                    <a:pt x="121" y="415"/>
                  </a:lnTo>
                  <a:lnTo>
                    <a:pt x="121" y="419"/>
                  </a:lnTo>
                  <a:lnTo>
                    <a:pt x="120" y="419"/>
                  </a:lnTo>
                  <a:lnTo>
                    <a:pt x="119" y="417"/>
                  </a:lnTo>
                  <a:lnTo>
                    <a:pt x="120" y="412"/>
                  </a:lnTo>
                  <a:lnTo>
                    <a:pt x="115" y="403"/>
                  </a:lnTo>
                  <a:lnTo>
                    <a:pt x="109" y="399"/>
                  </a:lnTo>
                  <a:lnTo>
                    <a:pt x="103" y="396"/>
                  </a:lnTo>
                  <a:lnTo>
                    <a:pt x="102" y="393"/>
                  </a:lnTo>
                  <a:lnTo>
                    <a:pt x="96" y="390"/>
                  </a:lnTo>
                  <a:lnTo>
                    <a:pt x="85" y="373"/>
                  </a:lnTo>
                  <a:lnTo>
                    <a:pt x="72" y="363"/>
                  </a:lnTo>
                  <a:lnTo>
                    <a:pt x="67" y="356"/>
                  </a:lnTo>
                  <a:lnTo>
                    <a:pt x="61" y="351"/>
                  </a:lnTo>
                  <a:lnTo>
                    <a:pt x="60" y="347"/>
                  </a:lnTo>
                  <a:lnTo>
                    <a:pt x="62" y="345"/>
                  </a:lnTo>
                  <a:lnTo>
                    <a:pt x="64" y="338"/>
                  </a:lnTo>
                  <a:lnTo>
                    <a:pt x="62" y="327"/>
                  </a:lnTo>
                  <a:lnTo>
                    <a:pt x="57" y="320"/>
                  </a:lnTo>
                  <a:lnTo>
                    <a:pt x="57" y="316"/>
                  </a:lnTo>
                  <a:lnTo>
                    <a:pt x="54" y="310"/>
                  </a:lnTo>
                  <a:lnTo>
                    <a:pt x="55" y="308"/>
                  </a:lnTo>
                  <a:lnTo>
                    <a:pt x="54" y="307"/>
                  </a:lnTo>
                  <a:lnTo>
                    <a:pt x="54" y="306"/>
                  </a:lnTo>
                  <a:lnTo>
                    <a:pt x="52" y="303"/>
                  </a:lnTo>
                  <a:lnTo>
                    <a:pt x="54" y="294"/>
                  </a:lnTo>
                  <a:lnTo>
                    <a:pt x="53" y="293"/>
                  </a:lnTo>
                  <a:lnTo>
                    <a:pt x="54" y="287"/>
                  </a:lnTo>
                  <a:lnTo>
                    <a:pt x="56" y="285"/>
                  </a:lnTo>
                  <a:lnTo>
                    <a:pt x="57" y="279"/>
                  </a:lnTo>
                  <a:lnTo>
                    <a:pt x="55" y="274"/>
                  </a:lnTo>
                  <a:lnTo>
                    <a:pt x="56" y="272"/>
                  </a:lnTo>
                  <a:lnTo>
                    <a:pt x="55" y="264"/>
                  </a:lnTo>
                  <a:lnTo>
                    <a:pt x="52" y="260"/>
                  </a:lnTo>
                  <a:lnTo>
                    <a:pt x="50" y="248"/>
                  </a:lnTo>
                  <a:lnTo>
                    <a:pt x="45" y="245"/>
                  </a:lnTo>
                  <a:lnTo>
                    <a:pt x="43" y="239"/>
                  </a:lnTo>
                  <a:lnTo>
                    <a:pt x="35" y="230"/>
                  </a:lnTo>
                  <a:lnTo>
                    <a:pt x="30" y="226"/>
                  </a:lnTo>
                  <a:lnTo>
                    <a:pt x="29" y="222"/>
                  </a:lnTo>
                  <a:lnTo>
                    <a:pt x="26" y="217"/>
                  </a:lnTo>
                  <a:lnTo>
                    <a:pt x="19" y="214"/>
                  </a:lnTo>
                  <a:lnTo>
                    <a:pt x="6" y="202"/>
                  </a:lnTo>
                  <a:lnTo>
                    <a:pt x="4" y="200"/>
                  </a:lnTo>
                  <a:lnTo>
                    <a:pt x="5" y="196"/>
                  </a:lnTo>
                  <a:lnTo>
                    <a:pt x="5" y="193"/>
                  </a:lnTo>
                  <a:lnTo>
                    <a:pt x="3" y="185"/>
                  </a:lnTo>
                  <a:lnTo>
                    <a:pt x="2" y="184"/>
                  </a:lnTo>
                  <a:lnTo>
                    <a:pt x="0" y="180"/>
                  </a:lnTo>
                  <a:lnTo>
                    <a:pt x="2" y="172"/>
                  </a:lnTo>
                  <a:lnTo>
                    <a:pt x="7" y="160"/>
                  </a:lnTo>
                  <a:lnTo>
                    <a:pt x="9" y="158"/>
                  </a:lnTo>
                  <a:lnTo>
                    <a:pt x="9" y="157"/>
                  </a:lnTo>
                  <a:lnTo>
                    <a:pt x="16" y="145"/>
                  </a:lnTo>
                  <a:lnTo>
                    <a:pt x="16" y="143"/>
                  </a:lnTo>
                  <a:lnTo>
                    <a:pt x="24" y="128"/>
                  </a:lnTo>
                  <a:lnTo>
                    <a:pt x="27" y="114"/>
                  </a:lnTo>
                  <a:lnTo>
                    <a:pt x="25" y="110"/>
                  </a:lnTo>
                  <a:lnTo>
                    <a:pt x="23" y="110"/>
                  </a:lnTo>
                  <a:lnTo>
                    <a:pt x="22" y="102"/>
                  </a:lnTo>
                  <a:lnTo>
                    <a:pt x="25" y="97"/>
                  </a:lnTo>
                  <a:lnTo>
                    <a:pt x="29" y="82"/>
                  </a:lnTo>
                  <a:lnTo>
                    <a:pt x="31" y="67"/>
                  </a:lnTo>
                  <a:lnTo>
                    <a:pt x="29" y="57"/>
                  </a:lnTo>
                  <a:lnTo>
                    <a:pt x="29" y="55"/>
                  </a:lnTo>
                  <a:lnTo>
                    <a:pt x="30" y="56"/>
                  </a:lnTo>
                  <a:lnTo>
                    <a:pt x="30" y="55"/>
                  </a:lnTo>
                  <a:lnTo>
                    <a:pt x="31" y="55"/>
                  </a:lnTo>
                  <a:lnTo>
                    <a:pt x="28" y="54"/>
                  </a:lnTo>
                  <a:lnTo>
                    <a:pt x="28" y="52"/>
                  </a:lnTo>
                  <a:lnTo>
                    <a:pt x="27" y="48"/>
                  </a:lnTo>
                  <a:lnTo>
                    <a:pt x="24" y="42"/>
                  </a:lnTo>
                  <a:lnTo>
                    <a:pt x="24" y="36"/>
                  </a:lnTo>
                  <a:lnTo>
                    <a:pt x="22" y="33"/>
                  </a:lnTo>
                  <a:lnTo>
                    <a:pt x="17" y="31"/>
                  </a:lnTo>
                  <a:lnTo>
                    <a:pt x="13" y="28"/>
                  </a:lnTo>
                  <a:lnTo>
                    <a:pt x="17" y="21"/>
                  </a:lnTo>
                  <a:lnTo>
                    <a:pt x="18" y="9"/>
                  </a:lnTo>
                  <a:lnTo>
                    <a:pt x="18" y="12"/>
                  </a:lnTo>
                  <a:lnTo>
                    <a:pt x="19" y="9"/>
                  </a:lnTo>
                  <a:lnTo>
                    <a:pt x="18" y="8"/>
                  </a:lnTo>
                  <a:lnTo>
                    <a:pt x="17" y="2"/>
                  </a:lnTo>
                  <a:close/>
                  <a:moveTo>
                    <a:pt x="419" y="892"/>
                  </a:moveTo>
                  <a:lnTo>
                    <a:pt x="410" y="892"/>
                  </a:lnTo>
                  <a:lnTo>
                    <a:pt x="405" y="890"/>
                  </a:lnTo>
                  <a:lnTo>
                    <a:pt x="404" y="887"/>
                  </a:lnTo>
                  <a:lnTo>
                    <a:pt x="405" y="884"/>
                  </a:lnTo>
                  <a:lnTo>
                    <a:pt x="400" y="881"/>
                  </a:lnTo>
                  <a:lnTo>
                    <a:pt x="402" y="879"/>
                  </a:lnTo>
                  <a:lnTo>
                    <a:pt x="407" y="880"/>
                  </a:lnTo>
                  <a:lnTo>
                    <a:pt x="411" y="882"/>
                  </a:lnTo>
                  <a:lnTo>
                    <a:pt x="416" y="881"/>
                  </a:lnTo>
                  <a:lnTo>
                    <a:pt x="423" y="885"/>
                  </a:lnTo>
                  <a:lnTo>
                    <a:pt x="428" y="886"/>
                  </a:lnTo>
                  <a:lnTo>
                    <a:pt x="429" y="883"/>
                  </a:lnTo>
                  <a:lnTo>
                    <a:pt x="433" y="882"/>
                  </a:lnTo>
                  <a:lnTo>
                    <a:pt x="437" y="884"/>
                  </a:lnTo>
                  <a:lnTo>
                    <a:pt x="435" y="885"/>
                  </a:lnTo>
                  <a:lnTo>
                    <a:pt x="433" y="888"/>
                  </a:lnTo>
                  <a:lnTo>
                    <a:pt x="424" y="889"/>
                  </a:lnTo>
                  <a:lnTo>
                    <a:pt x="419" y="892"/>
                  </a:lnTo>
                  <a:close/>
                  <a:moveTo>
                    <a:pt x="383" y="899"/>
                  </a:moveTo>
                  <a:lnTo>
                    <a:pt x="378" y="896"/>
                  </a:lnTo>
                  <a:lnTo>
                    <a:pt x="375" y="891"/>
                  </a:lnTo>
                  <a:lnTo>
                    <a:pt x="372" y="887"/>
                  </a:lnTo>
                  <a:lnTo>
                    <a:pt x="378" y="887"/>
                  </a:lnTo>
                  <a:lnTo>
                    <a:pt x="381" y="885"/>
                  </a:lnTo>
                  <a:lnTo>
                    <a:pt x="386" y="885"/>
                  </a:lnTo>
                  <a:lnTo>
                    <a:pt x="390" y="884"/>
                  </a:lnTo>
                  <a:lnTo>
                    <a:pt x="390" y="887"/>
                  </a:lnTo>
                  <a:lnTo>
                    <a:pt x="393" y="890"/>
                  </a:lnTo>
                  <a:lnTo>
                    <a:pt x="396" y="889"/>
                  </a:lnTo>
                  <a:lnTo>
                    <a:pt x="397" y="893"/>
                  </a:lnTo>
                  <a:lnTo>
                    <a:pt x="393" y="894"/>
                  </a:lnTo>
                  <a:lnTo>
                    <a:pt x="389" y="897"/>
                  </a:lnTo>
                  <a:lnTo>
                    <a:pt x="383" y="899"/>
                  </a:lnTo>
                  <a:close/>
                  <a:moveTo>
                    <a:pt x="544" y="963"/>
                  </a:moveTo>
                  <a:lnTo>
                    <a:pt x="541" y="961"/>
                  </a:lnTo>
                  <a:lnTo>
                    <a:pt x="531" y="960"/>
                  </a:lnTo>
                  <a:lnTo>
                    <a:pt x="529" y="957"/>
                  </a:lnTo>
                  <a:lnTo>
                    <a:pt x="531" y="954"/>
                  </a:lnTo>
                  <a:lnTo>
                    <a:pt x="529" y="950"/>
                  </a:lnTo>
                  <a:lnTo>
                    <a:pt x="528" y="948"/>
                  </a:lnTo>
                  <a:lnTo>
                    <a:pt x="527" y="950"/>
                  </a:lnTo>
                  <a:lnTo>
                    <a:pt x="523" y="948"/>
                  </a:lnTo>
                  <a:lnTo>
                    <a:pt x="519" y="944"/>
                  </a:lnTo>
                  <a:lnTo>
                    <a:pt x="525" y="944"/>
                  </a:lnTo>
                  <a:lnTo>
                    <a:pt x="529" y="948"/>
                  </a:lnTo>
                  <a:lnTo>
                    <a:pt x="530" y="947"/>
                  </a:lnTo>
                  <a:lnTo>
                    <a:pt x="534" y="949"/>
                  </a:lnTo>
                  <a:lnTo>
                    <a:pt x="540" y="951"/>
                  </a:lnTo>
                  <a:lnTo>
                    <a:pt x="540" y="953"/>
                  </a:lnTo>
                  <a:lnTo>
                    <a:pt x="545" y="959"/>
                  </a:lnTo>
                  <a:lnTo>
                    <a:pt x="546" y="962"/>
                  </a:lnTo>
                  <a:lnTo>
                    <a:pt x="544" y="963"/>
                  </a:lnTo>
                  <a:close/>
                  <a:moveTo>
                    <a:pt x="535" y="1016"/>
                  </a:moveTo>
                  <a:lnTo>
                    <a:pt x="534" y="1014"/>
                  </a:lnTo>
                  <a:lnTo>
                    <a:pt x="529" y="1010"/>
                  </a:lnTo>
                  <a:lnTo>
                    <a:pt x="528" y="1007"/>
                  </a:lnTo>
                  <a:lnTo>
                    <a:pt x="525" y="1004"/>
                  </a:lnTo>
                  <a:lnTo>
                    <a:pt x="519" y="991"/>
                  </a:lnTo>
                  <a:lnTo>
                    <a:pt x="523" y="992"/>
                  </a:lnTo>
                  <a:lnTo>
                    <a:pt x="525" y="997"/>
                  </a:lnTo>
                  <a:lnTo>
                    <a:pt x="529" y="1002"/>
                  </a:lnTo>
                  <a:lnTo>
                    <a:pt x="542" y="1014"/>
                  </a:lnTo>
                  <a:lnTo>
                    <a:pt x="538" y="1013"/>
                  </a:lnTo>
                  <a:lnTo>
                    <a:pt x="535" y="1016"/>
                  </a:lnTo>
                  <a:close/>
                  <a:moveTo>
                    <a:pt x="442" y="972"/>
                  </a:moveTo>
                  <a:lnTo>
                    <a:pt x="438" y="971"/>
                  </a:lnTo>
                  <a:lnTo>
                    <a:pt x="433" y="968"/>
                  </a:lnTo>
                  <a:lnTo>
                    <a:pt x="432" y="965"/>
                  </a:lnTo>
                  <a:lnTo>
                    <a:pt x="436" y="964"/>
                  </a:lnTo>
                  <a:lnTo>
                    <a:pt x="442" y="967"/>
                  </a:lnTo>
                  <a:lnTo>
                    <a:pt x="445" y="971"/>
                  </a:lnTo>
                  <a:lnTo>
                    <a:pt x="442" y="972"/>
                  </a:lnTo>
                  <a:close/>
                  <a:moveTo>
                    <a:pt x="361" y="886"/>
                  </a:moveTo>
                  <a:lnTo>
                    <a:pt x="357" y="884"/>
                  </a:lnTo>
                  <a:lnTo>
                    <a:pt x="354" y="884"/>
                  </a:lnTo>
                  <a:lnTo>
                    <a:pt x="356" y="882"/>
                  </a:lnTo>
                  <a:lnTo>
                    <a:pt x="360" y="881"/>
                  </a:lnTo>
                  <a:lnTo>
                    <a:pt x="361" y="879"/>
                  </a:lnTo>
                  <a:lnTo>
                    <a:pt x="362" y="882"/>
                  </a:lnTo>
                  <a:lnTo>
                    <a:pt x="364" y="882"/>
                  </a:lnTo>
                  <a:lnTo>
                    <a:pt x="367" y="885"/>
                  </a:lnTo>
                  <a:lnTo>
                    <a:pt x="361" y="886"/>
                  </a:lnTo>
                  <a:close/>
                  <a:moveTo>
                    <a:pt x="480" y="945"/>
                  </a:moveTo>
                  <a:lnTo>
                    <a:pt x="479" y="944"/>
                  </a:lnTo>
                  <a:lnTo>
                    <a:pt x="481" y="943"/>
                  </a:lnTo>
                  <a:lnTo>
                    <a:pt x="481" y="944"/>
                  </a:lnTo>
                  <a:lnTo>
                    <a:pt x="480" y="945"/>
                  </a:lnTo>
                  <a:close/>
                  <a:moveTo>
                    <a:pt x="178" y="468"/>
                  </a:moveTo>
                  <a:lnTo>
                    <a:pt x="176" y="468"/>
                  </a:lnTo>
                  <a:lnTo>
                    <a:pt x="177" y="467"/>
                  </a:lnTo>
                  <a:lnTo>
                    <a:pt x="178" y="468"/>
                  </a:lnTo>
                  <a:close/>
                  <a:moveTo>
                    <a:pt x="182" y="474"/>
                  </a:moveTo>
                  <a:lnTo>
                    <a:pt x="182" y="471"/>
                  </a:lnTo>
                  <a:lnTo>
                    <a:pt x="183" y="473"/>
                  </a:lnTo>
                  <a:lnTo>
                    <a:pt x="182" y="47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 name="Freeform 819"/>
            <p:cNvSpPr>
              <a:spLocks/>
            </p:cNvSpPr>
            <p:nvPr/>
          </p:nvSpPr>
          <p:spPr bwMode="auto">
            <a:xfrm>
              <a:off x="378" y="1674"/>
              <a:ext cx="918" cy="1044"/>
            </a:xfrm>
            <a:custGeom>
              <a:avLst/>
              <a:gdLst>
                <a:gd name="T0" fmla="*/ 97 w 918"/>
                <a:gd name="T1" fmla="*/ 2 h 1044"/>
                <a:gd name="T2" fmla="*/ 223 w 918"/>
                <a:gd name="T3" fmla="*/ 2 h 1044"/>
                <a:gd name="T4" fmla="*/ 386 w 918"/>
                <a:gd name="T5" fmla="*/ 2 h 1044"/>
                <a:gd name="T6" fmla="*/ 394 w 918"/>
                <a:gd name="T7" fmla="*/ 48 h 1044"/>
                <a:gd name="T8" fmla="*/ 395 w 918"/>
                <a:gd name="T9" fmla="*/ 120 h 1044"/>
                <a:gd name="T10" fmla="*/ 395 w 918"/>
                <a:gd name="T11" fmla="*/ 152 h 1044"/>
                <a:gd name="T12" fmla="*/ 395 w 918"/>
                <a:gd name="T13" fmla="*/ 190 h 1044"/>
                <a:gd name="T14" fmla="*/ 394 w 918"/>
                <a:gd name="T15" fmla="*/ 317 h 1044"/>
                <a:gd name="T16" fmla="*/ 874 w 918"/>
                <a:gd name="T17" fmla="*/ 791 h 1044"/>
                <a:gd name="T18" fmla="*/ 886 w 918"/>
                <a:gd name="T19" fmla="*/ 809 h 1044"/>
                <a:gd name="T20" fmla="*/ 890 w 918"/>
                <a:gd name="T21" fmla="*/ 816 h 1044"/>
                <a:gd name="T22" fmla="*/ 894 w 918"/>
                <a:gd name="T23" fmla="*/ 827 h 1044"/>
                <a:gd name="T24" fmla="*/ 901 w 918"/>
                <a:gd name="T25" fmla="*/ 840 h 1044"/>
                <a:gd name="T26" fmla="*/ 918 w 918"/>
                <a:gd name="T27" fmla="*/ 859 h 1044"/>
                <a:gd name="T28" fmla="*/ 899 w 918"/>
                <a:gd name="T29" fmla="*/ 874 h 1044"/>
                <a:gd name="T30" fmla="*/ 885 w 918"/>
                <a:gd name="T31" fmla="*/ 892 h 1044"/>
                <a:gd name="T32" fmla="*/ 885 w 918"/>
                <a:gd name="T33" fmla="*/ 900 h 1044"/>
                <a:gd name="T34" fmla="*/ 886 w 918"/>
                <a:gd name="T35" fmla="*/ 920 h 1044"/>
                <a:gd name="T36" fmla="*/ 882 w 918"/>
                <a:gd name="T37" fmla="*/ 932 h 1044"/>
                <a:gd name="T38" fmla="*/ 877 w 918"/>
                <a:gd name="T39" fmla="*/ 942 h 1044"/>
                <a:gd name="T40" fmla="*/ 868 w 918"/>
                <a:gd name="T41" fmla="*/ 957 h 1044"/>
                <a:gd name="T42" fmla="*/ 870 w 918"/>
                <a:gd name="T43" fmla="*/ 973 h 1044"/>
                <a:gd name="T44" fmla="*/ 872 w 918"/>
                <a:gd name="T45" fmla="*/ 991 h 1044"/>
                <a:gd name="T46" fmla="*/ 886 w 918"/>
                <a:gd name="T47" fmla="*/ 997 h 1044"/>
                <a:gd name="T48" fmla="*/ 888 w 918"/>
                <a:gd name="T49" fmla="*/ 1006 h 1044"/>
                <a:gd name="T50" fmla="*/ 880 w 918"/>
                <a:gd name="T51" fmla="*/ 1021 h 1044"/>
                <a:gd name="T52" fmla="*/ 651 w 918"/>
                <a:gd name="T53" fmla="*/ 1044 h 1044"/>
                <a:gd name="T54" fmla="*/ 640 w 918"/>
                <a:gd name="T55" fmla="*/ 1006 h 1044"/>
                <a:gd name="T56" fmla="*/ 579 w 918"/>
                <a:gd name="T57" fmla="*/ 930 h 1044"/>
                <a:gd name="T58" fmla="*/ 541 w 918"/>
                <a:gd name="T59" fmla="*/ 916 h 1044"/>
                <a:gd name="T60" fmla="*/ 496 w 918"/>
                <a:gd name="T61" fmla="*/ 884 h 1044"/>
                <a:gd name="T62" fmla="*/ 433 w 918"/>
                <a:gd name="T63" fmla="*/ 843 h 1044"/>
                <a:gd name="T64" fmla="*/ 352 w 918"/>
                <a:gd name="T65" fmla="*/ 839 h 1044"/>
                <a:gd name="T66" fmla="*/ 337 w 918"/>
                <a:gd name="T67" fmla="*/ 775 h 1044"/>
                <a:gd name="T68" fmla="*/ 315 w 918"/>
                <a:gd name="T69" fmla="*/ 733 h 1044"/>
                <a:gd name="T70" fmla="*/ 277 w 918"/>
                <a:gd name="T71" fmla="*/ 703 h 1044"/>
                <a:gd name="T72" fmla="*/ 230 w 918"/>
                <a:gd name="T73" fmla="*/ 644 h 1044"/>
                <a:gd name="T74" fmla="*/ 219 w 918"/>
                <a:gd name="T75" fmla="*/ 615 h 1044"/>
                <a:gd name="T76" fmla="*/ 234 w 918"/>
                <a:gd name="T77" fmla="*/ 591 h 1044"/>
                <a:gd name="T78" fmla="*/ 195 w 918"/>
                <a:gd name="T79" fmla="*/ 560 h 1044"/>
                <a:gd name="T80" fmla="*/ 174 w 918"/>
                <a:gd name="T81" fmla="*/ 509 h 1044"/>
                <a:gd name="T82" fmla="*/ 173 w 918"/>
                <a:gd name="T83" fmla="*/ 474 h 1044"/>
                <a:gd name="T84" fmla="*/ 180 w 918"/>
                <a:gd name="T85" fmla="*/ 489 h 1044"/>
                <a:gd name="T86" fmla="*/ 198 w 918"/>
                <a:gd name="T87" fmla="*/ 504 h 1044"/>
                <a:gd name="T88" fmla="*/ 195 w 918"/>
                <a:gd name="T89" fmla="*/ 486 h 1044"/>
                <a:gd name="T90" fmla="*/ 190 w 918"/>
                <a:gd name="T91" fmla="*/ 475 h 1044"/>
                <a:gd name="T92" fmla="*/ 183 w 918"/>
                <a:gd name="T93" fmla="*/ 463 h 1044"/>
                <a:gd name="T94" fmla="*/ 192 w 918"/>
                <a:gd name="T95" fmla="*/ 448 h 1044"/>
                <a:gd name="T96" fmla="*/ 174 w 918"/>
                <a:gd name="T97" fmla="*/ 452 h 1044"/>
                <a:gd name="T98" fmla="*/ 171 w 918"/>
                <a:gd name="T99" fmla="*/ 464 h 1044"/>
                <a:gd name="T100" fmla="*/ 154 w 918"/>
                <a:gd name="T101" fmla="*/ 460 h 1044"/>
                <a:gd name="T102" fmla="*/ 129 w 918"/>
                <a:gd name="T103" fmla="*/ 450 h 1044"/>
                <a:gd name="T104" fmla="*/ 121 w 918"/>
                <a:gd name="T105" fmla="*/ 417 h 1044"/>
                <a:gd name="T106" fmla="*/ 103 w 918"/>
                <a:gd name="T107" fmla="*/ 396 h 1044"/>
                <a:gd name="T108" fmla="*/ 62 w 918"/>
                <a:gd name="T109" fmla="*/ 327 h 1044"/>
                <a:gd name="T110" fmla="*/ 54 w 918"/>
                <a:gd name="T111" fmla="*/ 287 h 1044"/>
                <a:gd name="T112" fmla="*/ 35 w 918"/>
                <a:gd name="T113" fmla="*/ 230 h 1044"/>
                <a:gd name="T114" fmla="*/ 2 w 918"/>
                <a:gd name="T115" fmla="*/ 184 h 1044"/>
                <a:gd name="T116" fmla="*/ 25 w 918"/>
                <a:gd name="T117" fmla="*/ 110 h 1044"/>
                <a:gd name="T118" fmla="*/ 31 w 918"/>
                <a:gd name="T119" fmla="*/ 55 h 1044"/>
                <a:gd name="T120" fmla="*/ 18 w 918"/>
                <a:gd name="T121" fmla="*/ 9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8" h="1044">
                  <a:moveTo>
                    <a:pt x="17" y="2"/>
                  </a:moveTo>
                  <a:lnTo>
                    <a:pt x="42" y="2"/>
                  </a:lnTo>
                  <a:lnTo>
                    <a:pt x="43" y="2"/>
                  </a:lnTo>
                  <a:lnTo>
                    <a:pt x="44" y="2"/>
                  </a:lnTo>
                  <a:lnTo>
                    <a:pt x="61" y="2"/>
                  </a:lnTo>
                  <a:lnTo>
                    <a:pt x="68" y="2"/>
                  </a:lnTo>
                  <a:lnTo>
                    <a:pt x="69" y="2"/>
                  </a:lnTo>
                  <a:lnTo>
                    <a:pt x="79" y="1"/>
                  </a:lnTo>
                  <a:lnTo>
                    <a:pt x="87" y="2"/>
                  </a:lnTo>
                  <a:lnTo>
                    <a:pt x="97" y="2"/>
                  </a:lnTo>
                  <a:lnTo>
                    <a:pt x="102" y="2"/>
                  </a:lnTo>
                  <a:lnTo>
                    <a:pt x="115" y="0"/>
                  </a:lnTo>
                  <a:lnTo>
                    <a:pt x="122" y="1"/>
                  </a:lnTo>
                  <a:lnTo>
                    <a:pt x="130" y="1"/>
                  </a:lnTo>
                  <a:lnTo>
                    <a:pt x="132" y="1"/>
                  </a:lnTo>
                  <a:lnTo>
                    <a:pt x="133" y="1"/>
                  </a:lnTo>
                  <a:lnTo>
                    <a:pt x="151" y="1"/>
                  </a:lnTo>
                  <a:lnTo>
                    <a:pt x="191" y="0"/>
                  </a:lnTo>
                  <a:lnTo>
                    <a:pt x="219" y="1"/>
                  </a:lnTo>
                  <a:lnTo>
                    <a:pt x="223" y="2"/>
                  </a:lnTo>
                  <a:lnTo>
                    <a:pt x="281" y="2"/>
                  </a:lnTo>
                  <a:lnTo>
                    <a:pt x="282" y="3"/>
                  </a:lnTo>
                  <a:lnTo>
                    <a:pt x="284" y="2"/>
                  </a:lnTo>
                  <a:lnTo>
                    <a:pt x="295" y="3"/>
                  </a:lnTo>
                  <a:lnTo>
                    <a:pt x="309" y="3"/>
                  </a:lnTo>
                  <a:lnTo>
                    <a:pt x="310" y="3"/>
                  </a:lnTo>
                  <a:lnTo>
                    <a:pt x="331" y="2"/>
                  </a:lnTo>
                  <a:lnTo>
                    <a:pt x="379" y="2"/>
                  </a:lnTo>
                  <a:lnTo>
                    <a:pt x="386" y="2"/>
                  </a:lnTo>
                  <a:lnTo>
                    <a:pt x="389" y="2"/>
                  </a:lnTo>
                  <a:lnTo>
                    <a:pt x="394" y="2"/>
                  </a:lnTo>
                  <a:lnTo>
                    <a:pt x="394" y="3"/>
                  </a:lnTo>
                  <a:lnTo>
                    <a:pt x="394" y="27"/>
                  </a:lnTo>
                  <a:lnTo>
                    <a:pt x="394" y="33"/>
                  </a:lnTo>
                  <a:lnTo>
                    <a:pt x="394" y="35"/>
                  </a:lnTo>
                  <a:lnTo>
                    <a:pt x="394" y="38"/>
                  </a:lnTo>
                  <a:lnTo>
                    <a:pt x="395" y="42"/>
                  </a:lnTo>
                  <a:lnTo>
                    <a:pt x="395" y="46"/>
                  </a:lnTo>
                  <a:lnTo>
                    <a:pt x="394" y="48"/>
                  </a:lnTo>
                  <a:lnTo>
                    <a:pt x="394" y="63"/>
                  </a:lnTo>
                  <a:lnTo>
                    <a:pt x="394" y="68"/>
                  </a:lnTo>
                  <a:lnTo>
                    <a:pt x="394" y="78"/>
                  </a:lnTo>
                  <a:lnTo>
                    <a:pt x="395" y="80"/>
                  </a:lnTo>
                  <a:lnTo>
                    <a:pt x="394" y="82"/>
                  </a:lnTo>
                  <a:lnTo>
                    <a:pt x="395" y="83"/>
                  </a:lnTo>
                  <a:lnTo>
                    <a:pt x="395" y="95"/>
                  </a:lnTo>
                  <a:lnTo>
                    <a:pt x="395" y="97"/>
                  </a:lnTo>
                  <a:lnTo>
                    <a:pt x="394" y="98"/>
                  </a:lnTo>
                  <a:lnTo>
                    <a:pt x="395" y="120"/>
                  </a:lnTo>
                  <a:lnTo>
                    <a:pt x="395" y="121"/>
                  </a:lnTo>
                  <a:lnTo>
                    <a:pt x="395" y="122"/>
                  </a:lnTo>
                  <a:lnTo>
                    <a:pt x="395" y="126"/>
                  </a:lnTo>
                  <a:lnTo>
                    <a:pt x="395" y="131"/>
                  </a:lnTo>
                  <a:lnTo>
                    <a:pt x="395" y="137"/>
                  </a:lnTo>
                  <a:lnTo>
                    <a:pt x="395" y="138"/>
                  </a:lnTo>
                  <a:lnTo>
                    <a:pt x="395" y="147"/>
                  </a:lnTo>
                  <a:lnTo>
                    <a:pt x="395" y="148"/>
                  </a:lnTo>
                  <a:lnTo>
                    <a:pt x="395" y="149"/>
                  </a:lnTo>
                  <a:lnTo>
                    <a:pt x="395" y="152"/>
                  </a:lnTo>
                  <a:lnTo>
                    <a:pt x="395" y="153"/>
                  </a:lnTo>
                  <a:lnTo>
                    <a:pt x="395" y="156"/>
                  </a:lnTo>
                  <a:lnTo>
                    <a:pt x="395" y="166"/>
                  </a:lnTo>
                  <a:lnTo>
                    <a:pt x="395" y="168"/>
                  </a:lnTo>
                  <a:lnTo>
                    <a:pt x="395" y="169"/>
                  </a:lnTo>
                  <a:lnTo>
                    <a:pt x="395" y="171"/>
                  </a:lnTo>
                  <a:lnTo>
                    <a:pt x="395" y="186"/>
                  </a:lnTo>
                  <a:lnTo>
                    <a:pt x="395" y="188"/>
                  </a:lnTo>
                  <a:lnTo>
                    <a:pt x="395" y="190"/>
                  </a:lnTo>
                  <a:lnTo>
                    <a:pt x="395" y="196"/>
                  </a:lnTo>
                  <a:lnTo>
                    <a:pt x="395" y="198"/>
                  </a:lnTo>
                  <a:lnTo>
                    <a:pt x="395" y="199"/>
                  </a:lnTo>
                  <a:lnTo>
                    <a:pt x="395" y="217"/>
                  </a:lnTo>
                  <a:lnTo>
                    <a:pt x="395" y="218"/>
                  </a:lnTo>
                  <a:lnTo>
                    <a:pt x="395" y="219"/>
                  </a:lnTo>
                  <a:lnTo>
                    <a:pt x="395" y="222"/>
                  </a:lnTo>
                  <a:lnTo>
                    <a:pt x="394" y="230"/>
                  </a:lnTo>
                  <a:lnTo>
                    <a:pt x="394" y="301"/>
                  </a:lnTo>
                  <a:lnTo>
                    <a:pt x="394" y="317"/>
                  </a:lnTo>
                  <a:lnTo>
                    <a:pt x="394" y="341"/>
                  </a:lnTo>
                  <a:lnTo>
                    <a:pt x="561" y="486"/>
                  </a:lnTo>
                  <a:lnTo>
                    <a:pt x="693" y="608"/>
                  </a:lnTo>
                  <a:lnTo>
                    <a:pt x="823" y="733"/>
                  </a:lnTo>
                  <a:lnTo>
                    <a:pt x="874" y="780"/>
                  </a:lnTo>
                  <a:lnTo>
                    <a:pt x="874" y="782"/>
                  </a:lnTo>
                  <a:lnTo>
                    <a:pt x="874" y="785"/>
                  </a:lnTo>
                  <a:lnTo>
                    <a:pt x="874" y="786"/>
                  </a:lnTo>
                  <a:lnTo>
                    <a:pt x="874" y="789"/>
                  </a:lnTo>
                  <a:lnTo>
                    <a:pt x="874" y="791"/>
                  </a:lnTo>
                  <a:lnTo>
                    <a:pt x="874" y="793"/>
                  </a:lnTo>
                  <a:lnTo>
                    <a:pt x="874" y="794"/>
                  </a:lnTo>
                  <a:lnTo>
                    <a:pt x="874" y="795"/>
                  </a:lnTo>
                  <a:lnTo>
                    <a:pt x="876" y="795"/>
                  </a:lnTo>
                  <a:lnTo>
                    <a:pt x="878" y="798"/>
                  </a:lnTo>
                  <a:lnTo>
                    <a:pt x="879" y="801"/>
                  </a:lnTo>
                  <a:lnTo>
                    <a:pt x="880" y="803"/>
                  </a:lnTo>
                  <a:lnTo>
                    <a:pt x="881" y="806"/>
                  </a:lnTo>
                  <a:lnTo>
                    <a:pt x="884" y="808"/>
                  </a:lnTo>
                  <a:lnTo>
                    <a:pt x="886" y="809"/>
                  </a:lnTo>
                  <a:lnTo>
                    <a:pt x="887" y="810"/>
                  </a:lnTo>
                  <a:lnTo>
                    <a:pt x="887" y="811"/>
                  </a:lnTo>
                  <a:lnTo>
                    <a:pt x="888" y="811"/>
                  </a:lnTo>
                  <a:lnTo>
                    <a:pt x="889" y="811"/>
                  </a:lnTo>
                  <a:lnTo>
                    <a:pt x="889" y="812"/>
                  </a:lnTo>
                  <a:lnTo>
                    <a:pt x="889" y="813"/>
                  </a:lnTo>
                  <a:lnTo>
                    <a:pt x="890" y="815"/>
                  </a:lnTo>
                  <a:lnTo>
                    <a:pt x="890" y="816"/>
                  </a:lnTo>
                  <a:lnTo>
                    <a:pt x="891" y="816"/>
                  </a:lnTo>
                  <a:lnTo>
                    <a:pt x="890" y="816"/>
                  </a:lnTo>
                  <a:lnTo>
                    <a:pt x="889" y="817"/>
                  </a:lnTo>
                  <a:lnTo>
                    <a:pt x="891" y="818"/>
                  </a:lnTo>
                  <a:lnTo>
                    <a:pt x="891" y="821"/>
                  </a:lnTo>
                  <a:lnTo>
                    <a:pt x="892" y="822"/>
                  </a:lnTo>
                  <a:lnTo>
                    <a:pt x="893" y="823"/>
                  </a:lnTo>
                  <a:lnTo>
                    <a:pt x="892" y="824"/>
                  </a:lnTo>
                  <a:lnTo>
                    <a:pt x="892" y="825"/>
                  </a:lnTo>
                  <a:lnTo>
                    <a:pt x="894" y="827"/>
                  </a:lnTo>
                  <a:lnTo>
                    <a:pt x="895" y="828"/>
                  </a:lnTo>
                  <a:lnTo>
                    <a:pt x="896" y="830"/>
                  </a:lnTo>
                  <a:lnTo>
                    <a:pt x="897" y="832"/>
                  </a:lnTo>
                  <a:lnTo>
                    <a:pt x="897" y="837"/>
                  </a:lnTo>
                  <a:lnTo>
                    <a:pt x="897" y="838"/>
                  </a:lnTo>
                  <a:lnTo>
                    <a:pt x="897" y="839"/>
                  </a:lnTo>
                  <a:lnTo>
                    <a:pt x="897" y="840"/>
                  </a:lnTo>
                  <a:lnTo>
                    <a:pt x="898" y="840"/>
                  </a:lnTo>
                  <a:lnTo>
                    <a:pt x="899" y="839"/>
                  </a:lnTo>
                  <a:lnTo>
                    <a:pt x="901" y="840"/>
                  </a:lnTo>
                  <a:lnTo>
                    <a:pt x="904" y="842"/>
                  </a:lnTo>
                  <a:lnTo>
                    <a:pt x="905" y="844"/>
                  </a:lnTo>
                  <a:lnTo>
                    <a:pt x="905" y="845"/>
                  </a:lnTo>
                  <a:lnTo>
                    <a:pt x="907" y="845"/>
                  </a:lnTo>
                  <a:lnTo>
                    <a:pt x="911" y="848"/>
                  </a:lnTo>
                  <a:lnTo>
                    <a:pt x="913" y="849"/>
                  </a:lnTo>
                  <a:lnTo>
                    <a:pt x="915" y="851"/>
                  </a:lnTo>
                  <a:lnTo>
                    <a:pt x="918" y="854"/>
                  </a:lnTo>
                  <a:lnTo>
                    <a:pt x="918" y="859"/>
                  </a:lnTo>
                  <a:lnTo>
                    <a:pt x="918" y="860"/>
                  </a:lnTo>
                  <a:lnTo>
                    <a:pt x="915" y="860"/>
                  </a:lnTo>
                  <a:lnTo>
                    <a:pt x="914" y="863"/>
                  </a:lnTo>
                  <a:lnTo>
                    <a:pt x="911" y="866"/>
                  </a:lnTo>
                  <a:lnTo>
                    <a:pt x="910" y="868"/>
                  </a:lnTo>
                  <a:lnTo>
                    <a:pt x="908" y="869"/>
                  </a:lnTo>
                  <a:lnTo>
                    <a:pt x="905" y="870"/>
                  </a:lnTo>
                  <a:lnTo>
                    <a:pt x="903" y="872"/>
                  </a:lnTo>
                  <a:lnTo>
                    <a:pt x="901" y="873"/>
                  </a:lnTo>
                  <a:lnTo>
                    <a:pt x="899" y="874"/>
                  </a:lnTo>
                  <a:lnTo>
                    <a:pt x="898" y="875"/>
                  </a:lnTo>
                  <a:lnTo>
                    <a:pt x="896" y="876"/>
                  </a:lnTo>
                  <a:lnTo>
                    <a:pt x="894" y="876"/>
                  </a:lnTo>
                  <a:lnTo>
                    <a:pt x="892" y="877"/>
                  </a:lnTo>
                  <a:lnTo>
                    <a:pt x="891" y="879"/>
                  </a:lnTo>
                  <a:lnTo>
                    <a:pt x="890" y="886"/>
                  </a:lnTo>
                  <a:lnTo>
                    <a:pt x="889" y="887"/>
                  </a:lnTo>
                  <a:lnTo>
                    <a:pt x="888" y="887"/>
                  </a:lnTo>
                  <a:lnTo>
                    <a:pt x="888" y="889"/>
                  </a:lnTo>
                  <a:lnTo>
                    <a:pt x="885" y="892"/>
                  </a:lnTo>
                  <a:lnTo>
                    <a:pt x="884" y="893"/>
                  </a:lnTo>
                  <a:lnTo>
                    <a:pt x="883" y="894"/>
                  </a:lnTo>
                  <a:lnTo>
                    <a:pt x="882" y="895"/>
                  </a:lnTo>
                  <a:lnTo>
                    <a:pt x="883" y="896"/>
                  </a:lnTo>
                  <a:lnTo>
                    <a:pt x="885" y="898"/>
                  </a:lnTo>
                  <a:lnTo>
                    <a:pt x="884" y="899"/>
                  </a:lnTo>
                  <a:lnTo>
                    <a:pt x="885" y="900"/>
                  </a:lnTo>
                  <a:lnTo>
                    <a:pt x="885" y="902"/>
                  </a:lnTo>
                  <a:lnTo>
                    <a:pt x="885" y="903"/>
                  </a:lnTo>
                  <a:lnTo>
                    <a:pt x="883" y="903"/>
                  </a:lnTo>
                  <a:lnTo>
                    <a:pt x="883" y="906"/>
                  </a:lnTo>
                  <a:lnTo>
                    <a:pt x="883" y="908"/>
                  </a:lnTo>
                  <a:lnTo>
                    <a:pt x="884" y="910"/>
                  </a:lnTo>
                  <a:lnTo>
                    <a:pt x="885" y="914"/>
                  </a:lnTo>
                  <a:lnTo>
                    <a:pt x="885" y="916"/>
                  </a:lnTo>
                  <a:lnTo>
                    <a:pt x="886" y="919"/>
                  </a:lnTo>
                  <a:lnTo>
                    <a:pt x="886" y="920"/>
                  </a:lnTo>
                  <a:lnTo>
                    <a:pt x="884" y="921"/>
                  </a:lnTo>
                  <a:lnTo>
                    <a:pt x="883" y="921"/>
                  </a:lnTo>
                  <a:lnTo>
                    <a:pt x="883" y="923"/>
                  </a:lnTo>
                  <a:lnTo>
                    <a:pt x="884" y="924"/>
                  </a:lnTo>
                  <a:lnTo>
                    <a:pt x="883" y="926"/>
                  </a:lnTo>
                  <a:lnTo>
                    <a:pt x="883" y="927"/>
                  </a:lnTo>
                  <a:lnTo>
                    <a:pt x="883" y="928"/>
                  </a:lnTo>
                  <a:lnTo>
                    <a:pt x="883" y="929"/>
                  </a:lnTo>
                  <a:lnTo>
                    <a:pt x="882" y="932"/>
                  </a:lnTo>
                  <a:lnTo>
                    <a:pt x="882" y="933"/>
                  </a:lnTo>
                  <a:lnTo>
                    <a:pt x="883" y="935"/>
                  </a:lnTo>
                  <a:lnTo>
                    <a:pt x="882" y="936"/>
                  </a:lnTo>
                  <a:lnTo>
                    <a:pt x="881" y="938"/>
                  </a:lnTo>
                  <a:lnTo>
                    <a:pt x="880" y="938"/>
                  </a:lnTo>
                  <a:lnTo>
                    <a:pt x="880" y="939"/>
                  </a:lnTo>
                  <a:lnTo>
                    <a:pt x="878" y="941"/>
                  </a:lnTo>
                  <a:lnTo>
                    <a:pt x="877" y="942"/>
                  </a:lnTo>
                  <a:lnTo>
                    <a:pt x="875" y="946"/>
                  </a:lnTo>
                  <a:lnTo>
                    <a:pt x="874" y="948"/>
                  </a:lnTo>
                  <a:lnTo>
                    <a:pt x="874" y="949"/>
                  </a:lnTo>
                  <a:lnTo>
                    <a:pt x="873" y="950"/>
                  </a:lnTo>
                  <a:lnTo>
                    <a:pt x="870" y="951"/>
                  </a:lnTo>
                  <a:lnTo>
                    <a:pt x="868" y="951"/>
                  </a:lnTo>
                  <a:lnTo>
                    <a:pt x="865" y="951"/>
                  </a:lnTo>
                  <a:lnTo>
                    <a:pt x="865" y="952"/>
                  </a:lnTo>
                  <a:lnTo>
                    <a:pt x="867" y="953"/>
                  </a:lnTo>
                  <a:lnTo>
                    <a:pt x="868" y="957"/>
                  </a:lnTo>
                  <a:lnTo>
                    <a:pt x="868" y="959"/>
                  </a:lnTo>
                  <a:lnTo>
                    <a:pt x="866" y="962"/>
                  </a:lnTo>
                  <a:lnTo>
                    <a:pt x="865" y="962"/>
                  </a:lnTo>
                  <a:lnTo>
                    <a:pt x="866" y="964"/>
                  </a:lnTo>
                  <a:lnTo>
                    <a:pt x="869" y="965"/>
                  </a:lnTo>
                  <a:lnTo>
                    <a:pt x="870" y="966"/>
                  </a:lnTo>
                  <a:lnTo>
                    <a:pt x="870" y="967"/>
                  </a:lnTo>
                  <a:lnTo>
                    <a:pt x="869" y="969"/>
                  </a:lnTo>
                  <a:lnTo>
                    <a:pt x="870" y="971"/>
                  </a:lnTo>
                  <a:lnTo>
                    <a:pt x="870" y="973"/>
                  </a:lnTo>
                  <a:lnTo>
                    <a:pt x="870" y="977"/>
                  </a:lnTo>
                  <a:lnTo>
                    <a:pt x="870" y="978"/>
                  </a:lnTo>
                  <a:lnTo>
                    <a:pt x="868" y="982"/>
                  </a:lnTo>
                  <a:lnTo>
                    <a:pt x="867" y="984"/>
                  </a:lnTo>
                  <a:lnTo>
                    <a:pt x="867" y="985"/>
                  </a:lnTo>
                  <a:lnTo>
                    <a:pt x="868" y="986"/>
                  </a:lnTo>
                  <a:lnTo>
                    <a:pt x="870" y="988"/>
                  </a:lnTo>
                  <a:lnTo>
                    <a:pt x="870" y="990"/>
                  </a:lnTo>
                  <a:lnTo>
                    <a:pt x="871" y="990"/>
                  </a:lnTo>
                  <a:lnTo>
                    <a:pt x="872" y="991"/>
                  </a:lnTo>
                  <a:lnTo>
                    <a:pt x="873" y="990"/>
                  </a:lnTo>
                  <a:lnTo>
                    <a:pt x="873" y="989"/>
                  </a:lnTo>
                  <a:lnTo>
                    <a:pt x="875" y="991"/>
                  </a:lnTo>
                  <a:lnTo>
                    <a:pt x="876" y="992"/>
                  </a:lnTo>
                  <a:lnTo>
                    <a:pt x="877" y="992"/>
                  </a:lnTo>
                  <a:lnTo>
                    <a:pt x="879" y="991"/>
                  </a:lnTo>
                  <a:lnTo>
                    <a:pt x="882" y="991"/>
                  </a:lnTo>
                  <a:lnTo>
                    <a:pt x="884" y="992"/>
                  </a:lnTo>
                  <a:lnTo>
                    <a:pt x="886" y="994"/>
                  </a:lnTo>
                  <a:lnTo>
                    <a:pt x="886" y="997"/>
                  </a:lnTo>
                  <a:lnTo>
                    <a:pt x="886" y="998"/>
                  </a:lnTo>
                  <a:lnTo>
                    <a:pt x="888" y="998"/>
                  </a:lnTo>
                  <a:lnTo>
                    <a:pt x="889" y="999"/>
                  </a:lnTo>
                  <a:lnTo>
                    <a:pt x="888" y="1001"/>
                  </a:lnTo>
                  <a:lnTo>
                    <a:pt x="888" y="1002"/>
                  </a:lnTo>
                  <a:lnTo>
                    <a:pt x="889" y="1005"/>
                  </a:lnTo>
                  <a:lnTo>
                    <a:pt x="888" y="1006"/>
                  </a:lnTo>
                  <a:lnTo>
                    <a:pt x="889" y="1008"/>
                  </a:lnTo>
                  <a:lnTo>
                    <a:pt x="888" y="1011"/>
                  </a:lnTo>
                  <a:lnTo>
                    <a:pt x="887" y="1012"/>
                  </a:lnTo>
                  <a:lnTo>
                    <a:pt x="886" y="1013"/>
                  </a:lnTo>
                  <a:lnTo>
                    <a:pt x="883" y="1016"/>
                  </a:lnTo>
                  <a:lnTo>
                    <a:pt x="883" y="1018"/>
                  </a:lnTo>
                  <a:lnTo>
                    <a:pt x="883" y="1020"/>
                  </a:lnTo>
                  <a:lnTo>
                    <a:pt x="882" y="1020"/>
                  </a:lnTo>
                  <a:lnTo>
                    <a:pt x="882" y="1021"/>
                  </a:lnTo>
                  <a:lnTo>
                    <a:pt x="880" y="1021"/>
                  </a:lnTo>
                  <a:lnTo>
                    <a:pt x="880" y="1022"/>
                  </a:lnTo>
                  <a:lnTo>
                    <a:pt x="878" y="1022"/>
                  </a:lnTo>
                  <a:lnTo>
                    <a:pt x="878" y="1023"/>
                  </a:lnTo>
                  <a:lnTo>
                    <a:pt x="875" y="1023"/>
                  </a:lnTo>
                  <a:lnTo>
                    <a:pt x="875" y="1024"/>
                  </a:lnTo>
                  <a:lnTo>
                    <a:pt x="868" y="1023"/>
                  </a:lnTo>
                  <a:lnTo>
                    <a:pt x="867" y="1023"/>
                  </a:lnTo>
                  <a:lnTo>
                    <a:pt x="866" y="1025"/>
                  </a:lnTo>
                  <a:lnTo>
                    <a:pt x="651" y="1044"/>
                  </a:lnTo>
                  <a:lnTo>
                    <a:pt x="651" y="1037"/>
                  </a:lnTo>
                  <a:lnTo>
                    <a:pt x="649" y="1032"/>
                  </a:lnTo>
                  <a:lnTo>
                    <a:pt x="645" y="1028"/>
                  </a:lnTo>
                  <a:lnTo>
                    <a:pt x="640" y="1030"/>
                  </a:lnTo>
                  <a:lnTo>
                    <a:pt x="639" y="1024"/>
                  </a:lnTo>
                  <a:lnTo>
                    <a:pt x="640" y="1020"/>
                  </a:lnTo>
                  <a:lnTo>
                    <a:pt x="637" y="1012"/>
                  </a:lnTo>
                  <a:lnTo>
                    <a:pt x="639" y="1010"/>
                  </a:lnTo>
                  <a:lnTo>
                    <a:pt x="640" y="1006"/>
                  </a:lnTo>
                  <a:lnTo>
                    <a:pt x="637" y="993"/>
                  </a:lnTo>
                  <a:lnTo>
                    <a:pt x="630" y="977"/>
                  </a:lnTo>
                  <a:lnTo>
                    <a:pt x="616" y="958"/>
                  </a:lnTo>
                  <a:lnTo>
                    <a:pt x="609" y="954"/>
                  </a:lnTo>
                  <a:lnTo>
                    <a:pt x="603" y="947"/>
                  </a:lnTo>
                  <a:lnTo>
                    <a:pt x="601" y="945"/>
                  </a:lnTo>
                  <a:lnTo>
                    <a:pt x="598" y="945"/>
                  </a:lnTo>
                  <a:lnTo>
                    <a:pt x="592" y="937"/>
                  </a:lnTo>
                  <a:lnTo>
                    <a:pt x="584" y="931"/>
                  </a:lnTo>
                  <a:lnTo>
                    <a:pt x="579" y="930"/>
                  </a:lnTo>
                  <a:lnTo>
                    <a:pt x="564" y="916"/>
                  </a:lnTo>
                  <a:lnTo>
                    <a:pt x="560" y="914"/>
                  </a:lnTo>
                  <a:lnTo>
                    <a:pt x="556" y="913"/>
                  </a:lnTo>
                  <a:lnTo>
                    <a:pt x="552" y="916"/>
                  </a:lnTo>
                  <a:lnTo>
                    <a:pt x="550" y="915"/>
                  </a:lnTo>
                  <a:lnTo>
                    <a:pt x="549" y="916"/>
                  </a:lnTo>
                  <a:lnTo>
                    <a:pt x="549" y="918"/>
                  </a:lnTo>
                  <a:lnTo>
                    <a:pt x="548" y="917"/>
                  </a:lnTo>
                  <a:lnTo>
                    <a:pt x="547" y="919"/>
                  </a:lnTo>
                  <a:lnTo>
                    <a:pt x="541" y="916"/>
                  </a:lnTo>
                  <a:lnTo>
                    <a:pt x="536" y="915"/>
                  </a:lnTo>
                  <a:lnTo>
                    <a:pt x="535" y="912"/>
                  </a:lnTo>
                  <a:lnTo>
                    <a:pt x="538" y="909"/>
                  </a:lnTo>
                  <a:lnTo>
                    <a:pt x="538" y="905"/>
                  </a:lnTo>
                  <a:lnTo>
                    <a:pt x="536" y="899"/>
                  </a:lnTo>
                  <a:lnTo>
                    <a:pt x="530" y="888"/>
                  </a:lnTo>
                  <a:lnTo>
                    <a:pt x="524" y="883"/>
                  </a:lnTo>
                  <a:lnTo>
                    <a:pt x="506" y="884"/>
                  </a:lnTo>
                  <a:lnTo>
                    <a:pt x="500" y="887"/>
                  </a:lnTo>
                  <a:lnTo>
                    <a:pt x="496" y="884"/>
                  </a:lnTo>
                  <a:lnTo>
                    <a:pt x="489" y="883"/>
                  </a:lnTo>
                  <a:lnTo>
                    <a:pt x="480" y="879"/>
                  </a:lnTo>
                  <a:lnTo>
                    <a:pt x="472" y="877"/>
                  </a:lnTo>
                  <a:lnTo>
                    <a:pt x="463" y="871"/>
                  </a:lnTo>
                  <a:lnTo>
                    <a:pt x="458" y="859"/>
                  </a:lnTo>
                  <a:lnTo>
                    <a:pt x="453" y="857"/>
                  </a:lnTo>
                  <a:lnTo>
                    <a:pt x="450" y="854"/>
                  </a:lnTo>
                  <a:lnTo>
                    <a:pt x="448" y="854"/>
                  </a:lnTo>
                  <a:lnTo>
                    <a:pt x="442" y="848"/>
                  </a:lnTo>
                  <a:lnTo>
                    <a:pt x="433" y="843"/>
                  </a:lnTo>
                  <a:lnTo>
                    <a:pt x="423" y="843"/>
                  </a:lnTo>
                  <a:lnTo>
                    <a:pt x="419" y="845"/>
                  </a:lnTo>
                  <a:lnTo>
                    <a:pt x="412" y="843"/>
                  </a:lnTo>
                  <a:lnTo>
                    <a:pt x="405" y="844"/>
                  </a:lnTo>
                  <a:lnTo>
                    <a:pt x="393" y="838"/>
                  </a:lnTo>
                  <a:lnTo>
                    <a:pt x="386" y="838"/>
                  </a:lnTo>
                  <a:lnTo>
                    <a:pt x="382" y="837"/>
                  </a:lnTo>
                  <a:lnTo>
                    <a:pt x="367" y="837"/>
                  </a:lnTo>
                  <a:lnTo>
                    <a:pt x="353" y="840"/>
                  </a:lnTo>
                  <a:lnTo>
                    <a:pt x="352" y="839"/>
                  </a:lnTo>
                  <a:lnTo>
                    <a:pt x="347" y="830"/>
                  </a:lnTo>
                  <a:lnTo>
                    <a:pt x="342" y="828"/>
                  </a:lnTo>
                  <a:lnTo>
                    <a:pt x="338" y="828"/>
                  </a:lnTo>
                  <a:lnTo>
                    <a:pt x="336" y="826"/>
                  </a:lnTo>
                  <a:lnTo>
                    <a:pt x="340" y="812"/>
                  </a:lnTo>
                  <a:lnTo>
                    <a:pt x="337" y="806"/>
                  </a:lnTo>
                  <a:lnTo>
                    <a:pt x="339" y="795"/>
                  </a:lnTo>
                  <a:lnTo>
                    <a:pt x="336" y="791"/>
                  </a:lnTo>
                  <a:lnTo>
                    <a:pt x="334" y="790"/>
                  </a:lnTo>
                  <a:lnTo>
                    <a:pt x="337" y="775"/>
                  </a:lnTo>
                  <a:lnTo>
                    <a:pt x="336" y="765"/>
                  </a:lnTo>
                  <a:lnTo>
                    <a:pt x="331" y="761"/>
                  </a:lnTo>
                  <a:lnTo>
                    <a:pt x="327" y="761"/>
                  </a:lnTo>
                  <a:lnTo>
                    <a:pt x="327" y="763"/>
                  </a:lnTo>
                  <a:lnTo>
                    <a:pt x="325" y="762"/>
                  </a:lnTo>
                  <a:lnTo>
                    <a:pt x="315" y="755"/>
                  </a:lnTo>
                  <a:lnTo>
                    <a:pt x="314" y="752"/>
                  </a:lnTo>
                  <a:lnTo>
                    <a:pt x="316" y="746"/>
                  </a:lnTo>
                  <a:lnTo>
                    <a:pt x="317" y="739"/>
                  </a:lnTo>
                  <a:lnTo>
                    <a:pt x="315" y="733"/>
                  </a:lnTo>
                  <a:lnTo>
                    <a:pt x="313" y="732"/>
                  </a:lnTo>
                  <a:lnTo>
                    <a:pt x="304" y="730"/>
                  </a:lnTo>
                  <a:lnTo>
                    <a:pt x="295" y="720"/>
                  </a:lnTo>
                  <a:lnTo>
                    <a:pt x="293" y="716"/>
                  </a:lnTo>
                  <a:lnTo>
                    <a:pt x="289" y="711"/>
                  </a:lnTo>
                  <a:lnTo>
                    <a:pt x="288" y="710"/>
                  </a:lnTo>
                  <a:lnTo>
                    <a:pt x="287" y="711"/>
                  </a:lnTo>
                  <a:lnTo>
                    <a:pt x="285" y="709"/>
                  </a:lnTo>
                  <a:lnTo>
                    <a:pt x="279" y="708"/>
                  </a:lnTo>
                  <a:lnTo>
                    <a:pt x="277" y="703"/>
                  </a:lnTo>
                  <a:lnTo>
                    <a:pt x="277" y="699"/>
                  </a:lnTo>
                  <a:lnTo>
                    <a:pt x="275" y="696"/>
                  </a:lnTo>
                  <a:lnTo>
                    <a:pt x="263" y="684"/>
                  </a:lnTo>
                  <a:lnTo>
                    <a:pt x="262" y="680"/>
                  </a:lnTo>
                  <a:lnTo>
                    <a:pt x="259" y="672"/>
                  </a:lnTo>
                  <a:lnTo>
                    <a:pt x="253" y="668"/>
                  </a:lnTo>
                  <a:lnTo>
                    <a:pt x="252" y="664"/>
                  </a:lnTo>
                  <a:lnTo>
                    <a:pt x="244" y="653"/>
                  </a:lnTo>
                  <a:lnTo>
                    <a:pt x="240" y="650"/>
                  </a:lnTo>
                  <a:lnTo>
                    <a:pt x="230" y="644"/>
                  </a:lnTo>
                  <a:lnTo>
                    <a:pt x="228" y="641"/>
                  </a:lnTo>
                  <a:lnTo>
                    <a:pt x="224" y="638"/>
                  </a:lnTo>
                  <a:lnTo>
                    <a:pt x="225" y="635"/>
                  </a:lnTo>
                  <a:lnTo>
                    <a:pt x="223" y="632"/>
                  </a:lnTo>
                  <a:lnTo>
                    <a:pt x="224" y="629"/>
                  </a:lnTo>
                  <a:lnTo>
                    <a:pt x="223" y="628"/>
                  </a:lnTo>
                  <a:lnTo>
                    <a:pt x="223" y="625"/>
                  </a:lnTo>
                  <a:lnTo>
                    <a:pt x="220" y="618"/>
                  </a:lnTo>
                  <a:lnTo>
                    <a:pt x="220" y="617"/>
                  </a:lnTo>
                  <a:lnTo>
                    <a:pt x="219" y="615"/>
                  </a:lnTo>
                  <a:lnTo>
                    <a:pt x="222" y="614"/>
                  </a:lnTo>
                  <a:lnTo>
                    <a:pt x="222" y="612"/>
                  </a:lnTo>
                  <a:lnTo>
                    <a:pt x="217" y="608"/>
                  </a:lnTo>
                  <a:lnTo>
                    <a:pt x="218" y="608"/>
                  </a:lnTo>
                  <a:lnTo>
                    <a:pt x="221" y="602"/>
                  </a:lnTo>
                  <a:lnTo>
                    <a:pt x="225" y="606"/>
                  </a:lnTo>
                  <a:lnTo>
                    <a:pt x="229" y="604"/>
                  </a:lnTo>
                  <a:lnTo>
                    <a:pt x="232" y="597"/>
                  </a:lnTo>
                  <a:lnTo>
                    <a:pt x="233" y="590"/>
                  </a:lnTo>
                  <a:lnTo>
                    <a:pt x="234" y="591"/>
                  </a:lnTo>
                  <a:lnTo>
                    <a:pt x="233" y="589"/>
                  </a:lnTo>
                  <a:lnTo>
                    <a:pt x="234" y="583"/>
                  </a:lnTo>
                  <a:lnTo>
                    <a:pt x="227" y="569"/>
                  </a:lnTo>
                  <a:lnTo>
                    <a:pt x="223" y="566"/>
                  </a:lnTo>
                  <a:lnTo>
                    <a:pt x="221" y="565"/>
                  </a:lnTo>
                  <a:lnTo>
                    <a:pt x="218" y="567"/>
                  </a:lnTo>
                  <a:lnTo>
                    <a:pt x="214" y="566"/>
                  </a:lnTo>
                  <a:lnTo>
                    <a:pt x="211" y="568"/>
                  </a:lnTo>
                  <a:lnTo>
                    <a:pt x="202" y="565"/>
                  </a:lnTo>
                  <a:lnTo>
                    <a:pt x="195" y="560"/>
                  </a:lnTo>
                  <a:lnTo>
                    <a:pt x="190" y="552"/>
                  </a:lnTo>
                  <a:lnTo>
                    <a:pt x="188" y="550"/>
                  </a:lnTo>
                  <a:lnTo>
                    <a:pt x="186" y="551"/>
                  </a:lnTo>
                  <a:lnTo>
                    <a:pt x="183" y="544"/>
                  </a:lnTo>
                  <a:lnTo>
                    <a:pt x="180" y="542"/>
                  </a:lnTo>
                  <a:lnTo>
                    <a:pt x="178" y="536"/>
                  </a:lnTo>
                  <a:lnTo>
                    <a:pt x="178" y="534"/>
                  </a:lnTo>
                  <a:lnTo>
                    <a:pt x="180" y="524"/>
                  </a:lnTo>
                  <a:lnTo>
                    <a:pt x="176" y="515"/>
                  </a:lnTo>
                  <a:lnTo>
                    <a:pt x="174" y="509"/>
                  </a:lnTo>
                  <a:lnTo>
                    <a:pt x="173" y="507"/>
                  </a:lnTo>
                  <a:lnTo>
                    <a:pt x="171" y="508"/>
                  </a:lnTo>
                  <a:lnTo>
                    <a:pt x="169" y="504"/>
                  </a:lnTo>
                  <a:lnTo>
                    <a:pt x="169" y="497"/>
                  </a:lnTo>
                  <a:lnTo>
                    <a:pt x="171" y="497"/>
                  </a:lnTo>
                  <a:lnTo>
                    <a:pt x="171" y="491"/>
                  </a:lnTo>
                  <a:lnTo>
                    <a:pt x="169" y="477"/>
                  </a:lnTo>
                  <a:lnTo>
                    <a:pt x="170" y="476"/>
                  </a:lnTo>
                  <a:lnTo>
                    <a:pt x="172" y="476"/>
                  </a:lnTo>
                  <a:lnTo>
                    <a:pt x="173" y="474"/>
                  </a:lnTo>
                  <a:lnTo>
                    <a:pt x="179" y="473"/>
                  </a:lnTo>
                  <a:lnTo>
                    <a:pt x="181" y="476"/>
                  </a:lnTo>
                  <a:lnTo>
                    <a:pt x="181" y="481"/>
                  </a:lnTo>
                  <a:lnTo>
                    <a:pt x="184" y="482"/>
                  </a:lnTo>
                  <a:lnTo>
                    <a:pt x="183" y="484"/>
                  </a:lnTo>
                  <a:lnTo>
                    <a:pt x="182" y="483"/>
                  </a:lnTo>
                  <a:lnTo>
                    <a:pt x="181" y="484"/>
                  </a:lnTo>
                  <a:lnTo>
                    <a:pt x="183" y="486"/>
                  </a:lnTo>
                  <a:lnTo>
                    <a:pt x="180" y="485"/>
                  </a:lnTo>
                  <a:lnTo>
                    <a:pt x="180" y="489"/>
                  </a:lnTo>
                  <a:lnTo>
                    <a:pt x="181" y="491"/>
                  </a:lnTo>
                  <a:lnTo>
                    <a:pt x="180" y="492"/>
                  </a:lnTo>
                  <a:lnTo>
                    <a:pt x="183" y="494"/>
                  </a:lnTo>
                  <a:lnTo>
                    <a:pt x="182" y="496"/>
                  </a:lnTo>
                  <a:lnTo>
                    <a:pt x="184" y="498"/>
                  </a:lnTo>
                  <a:lnTo>
                    <a:pt x="187" y="498"/>
                  </a:lnTo>
                  <a:lnTo>
                    <a:pt x="188" y="500"/>
                  </a:lnTo>
                  <a:lnTo>
                    <a:pt x="193" y="500"/>
                  </a:lnTo>
                  <a:lnTo>
                    <a:pt x="195" y="503"/>
                  </a:lnTo>
                  <a:lnTo>
                    <a:pt x="198" y="504"/>
                  </a:lnTo>
                  <a:lnTo>
                    <a:pt x="197" y="506"/>
                  </a:lnTo>
                  <a:lnTo>
                    <a:pt x="198" y="507"/>
                  </a:lnTo>
                  <a:lnTo>
                    <a:pt x="203" y="509"/>
                  </a:lnTo>
                  <a:lnTo>
                    <a:pt x="202" y="507"/>
                  </a:lnTo>
                  <a:lnTo>
                    <a:pt x="204" y="507"/>
                  </a:lnTo>
                  <a:lnTo>
                    <a:pt x="205" y="506"/>
                  </a:lnTo>
                  <a:lnTo>
                    <a:pt x="202" y="498"/>
                  </a:lnTo>
                  <a:lnTo>
                    <a:pt x="201" y="489"/>
                  </a:lnTo>
                  <a:lnTo>
                    <a:pt x="198" y="484"/>
                  </a:lnTo>
                  <a:lnTo>
                    <a:pt x="195" y="486"/>
                  </a:lnTo>
                  <a:lnTo>
                    <a:pt x="193" y="483"/>
                  </a:lnTo>
                  <a:lnTo>
                    <a:pt x="194" y="482"/>
                  </a:lnTo>
                  <a:lnTo>
                    <a:pt x="193" y="481"/>
                  </a:lnTo>
                  <a:lnTo>
                    <a:pt x="194" y="480"/>
                  </a:lnTo>
                  <a:lnTo>
                    <a:pt x="189" y="477"/>
                  </a:lnTo>
                  <a:lnTo>
                    <a:pt x="187" y="477"/>
                  </a:lnTo>
                  <a:lnTo>
                    <a:pt x="186" y="475"/>
                  </a:lnTo>
                  <a:lnTo>
                    <a:pt x="190" y="475"/>
                  </a:lnTo>
                  <a:lnTo>
                    <a:pt x="186" y="474"/>
                  </a:lnTo>
                  <a:lnTo>
                    <a:pt x="188" y="473"/>
                  </a:lnTo>
                  <a:lnTo>
                    <a:pt x="186" y="472"/>
                  </a:lnTo>
                  <a:lnTo>
                    <a:pt x="189" y="471"/>
                  </a:lnTo>
                  <a:lnTo>
                    <a:pt x="187" y="464"/>
                  </a:lnTo>
                  <a:lnTo>
                    <a:pt x="186" y="462"/>
                  </a:lnTo>
                  <a:lnTo>
                    <a:pt x="183" y="462"/>
                  </a:lnTo>
                  <a:lnTo>
                    <a:pt x="183" y="461"/>
                  </a:lnTo>
                  <a:lnTo>
                    <a:pt x="182" y="461"/>
                  </a:lnTo>
                  <a:lnTo>
                    <a:pt x="183" y="463"/>
                  </a:lnTo>
                  <a:lnTo>
                    <a:pt x="180" y="462"/>
                  </a:lnTo>
                  <a:lnTo>
                    <a:pt x="181" y="461"/>
                  </a:lnTo>
                  <a:lnTo>
                    <a:pt x="178" y="460"/>
                  </a:lnTo>
                  <a:lnTo>
                    <a:pt x="177" y="456"/>
                  </a:lnTo>
                  <a:lnTo>
                    <a:pt x="180" y="458"/>
                  </a:lnTo>
                  <a:lnTo>
                    <a:pt x="183" y="453"/>
                  </a:lnTo>
                  <a:lnTo>
                    <a:pt x="183" y="451"/>
                  </a:lnTo>
                  <a:lnTo>
                    <a:pt x="185" y="452"/>
                  </a:lnTo>
                  <a:lnTo>
                    <a:pt x="189" y="451"/>
                  </a:lnTo>
                  <a:lnTo>
                    <a:pt x="192" y="448"/>
                  </a:lnTo>
                  <a:lnTo>
                    <a:pt x="192" y="445"/>
                  </a:lnTo>
                  <a:lnTo>
                    <a:pt x="188" y="440"/>
                  </a:lnTo>
                  <a:lnTo>
                    <a:pt x="179" y="435"/>
                  </a:lnTo>
                  <a:lnTo>
                    <a:pt x="175" y="440"/>
                  </a:lnTo>
                  <a:lnTo>
                    <a:pt x="175" y="438"/>
                  </a:lnTo>
                  <a:lnTo>
                    <a:pt x="171" y="440"/>
                  </a:lnTo>
                  <a:lnTo>
                    <a:pt x="168" y="436"/>
                  </a:lnTo>
                  <a:lnTo>
                    <a:pt x="172" y="442"/>
                  </a:lnTo>
                  <a:lnTo>
                    <a:pt x="171" y="450"/>
                  </a:lnTo>
                  <a:lnTo>
                    <a:pt x="174" y="452"/>
                  </a:lnTo>
                  <a:lnTo>
                    <a:pt x="175" y="454"/>
                  </a:lnTo>
                  <a:lnTo>
                    <a:pt x="171" y="456"/>
                  </a:lnTo>
                  <a:lnTo>
                    <a:pt x="171" y="458"/>
                  </a:lnTo>
                  <a:lnTo>
                    <a:pt x="173" y="459"/>
                  </a:lnTo>
                  <a:lnTo>
                    <a:pt x="172" y="459"/>
                  </a:lnTo>
                  <a:lnTo>
                    <a:pt x="170" y="459"/>
                  </a:lnTo>
                  <a:lnTo>
                    <a:pt x="176" y="465"/>
                  </a:lnTo>
                  <a:lnTo>
                    <a:pt x="174" y="468"/>
                  </a:lnTo>
                  <a:lnTo>
                    <a:pt x="172" y="464"/>
                  </a:lnTo>
                  <a:lnTo>
                    <a:pt x="171" y="464"/>
                  </a:lnTo>
                  <a:lnTo>
                    <a:pt x="171" y="466"/>
                  </a:lnTo>
                  <a:lnTo>
                    <a:pt x="169" y="465"/>
                  </a:lnTo>
                  <a:lnTo>
                    <a:pt x="172" y="468"/>
                  </a:lnTo>
                  <a:lnTo>
                    <a:pt x="173" y="471"/>
                  </a:lnTo>
                  <a:lnTo>
                    <a:pt x="172" y="472"/>
                  </a:lnTo>
                  <a:lnTo>
                    <a:pt x="168" y="473"/>
                  </a:lnTo>
                  <a:lnTo>
                    <a:pt x="165" y="469"/>
                  </a:lnTo>
                  <a:lnTo>
                    <a:pt x="159" y="465"/>
                  </a:lnTo>
                  <a:lnTo>
                    <a:pt x="157" y="463"/>
                  </a:lnTo>
                  <a:lnTo>
                    <a:pt x="154" y="460"/>
                  </a:lnTo>
                  <a:lnTo>
                    <a:pt x="153" y="460"/>
                  </a:lnTo>
                  <a:lnTo>
                    <a:pt x="154" y="463"/>
                  </a:lnTo>
                  <a:lnTo>
                    <a:pt x="152" y="464"/>
                  </a:lnTo>
                  <a:lnTo>
                    <a:pt x="149" y="461"/>
                  </a:lnTo>
                  <a:lnTo>
                    <a:pt x="145" y="458"/>
                  </a:lnTo>
                  <a:lnTo>
                    <a:pt x="144" y="455"/>
                  </a:lnTo>
                  <a:lnTo>
                    <a:pt x="141" y="452"/>
                  </a:lnTo>
                  <a:lnTo>
                    <a:pt x="138" y="450"/>
                  </a:lnTo>
                  <a:lnTo>
                    <a:pt x="132" y="449"/>
                  </a:lnTo>
                  <a:lnTo>
                    <a:pt x="129" y="450"/>
                  </a:lnTo>
                  <a:lnTo>
                    <a:pt x="127" y="452"/>
                  </a:lnTo>
                  <a:lnTo>
                    <a:pt x="129" y="453"/>
                  </a:lnTo>
                  <a:lnTo>
                    <a:pt x="124" y="453"/>
                  </a:lnTo>
                  <a:lnTo>
                    <a:pt x="128" y="444"/>
                  </a:lnTo>
                  <a:lnTo>
                    <a:pt x="130" y="435"/>
                  </a:lnTo>
                  <a:lnTo>
                    <a:pt x="126" y="426"/>
                  </a:lnTo>
                  <a:lnTo>
                    <a:pt x="129" y="427"/>
                  </a:lnTo>
                  <a:lnTo>
                    <a:pt x="129" y="425"/>
                  </a:lnTo>
                  <a:lnTo>
                    <a:pt x="126" y="420"/>
                  </a:lnTo>
                  <a:lnTo>
                    <a:pt x="121" y="417"/>
                  </a:lnTo>
                  <a:lnTo>
                    <a:pt x="122" y="416"/>
                  </a:lnTo>
                  <a:lnTo>
                    <a:pt x="121" y="416"/>
                  </a:lnTo>
                  <a:lnTo>
                    <a:pt x="121" y="415"/>
                  </a:lnTo>
                  <a:lnTo>
                    <a:pt x="121" y="419"/>
                  </a:lnTo>
                  <a:lnTo>
                    <a:pt x="120" y="419"/>
                  </a:lnTo>
                  <a:lnTo>
                    <a:pt x="119" y="417"/>
                  </a:lnTo>
                  <a:lnTo>
                    <a:pt x="120" y="412"/>
                  </a:lnTo>
                  <a:lnTo>
                    <a:pt x="115" y="403"/>
                  </a:lnTo>
                  <a:lnTo>
                    <a:pt x="109" y="399"/>
                  </a:lnTo>
                  <a:lnTo>
                    <a:pt x="103" y="396"/>
                  </a:lnTo>
                  <a:lnTo>
                    <a:pt x="102" y="393"/>
                  </a:lnTo>
                  <a:lnTo>
                    <a:pt x="96" y="390"/>
                  </a:lnTo>
                  <a:lnTo>
                    <a:pt x="85" y="373"/>
                  </a:lnTo>
                  <a:lnTo>
                    <a:pt x="72" y="363"/>
                  </a:lnTo>
                  <a:lnTo>
                    <a:pt x="67" y="356"/>
                  </a:lnTo>
                  <a:lnTo>
                    <a:pt x="61" y="351"/>
                  </a:lnTo>
                  <a:lnTo>
                    <a:pt x="60" y="347"/>
                  </a:lnTo>
                  <a:lnTo>
                    <a:pt x="62" y="345"/>
                  </a:lnTo>
                  <a:lnTo>
                    <a:pt x="64" y="338"/>
                  </a:lnTo>
                  <a:lnTo>
                    <a:pt x="62" y="327"/>
                  </a:lnTo>
                  <a:lnTo>
                    <a:pt x="57" y="320"/>
                  </a:lnTo>
                  <a:lnTo>
                    <a:pt x="57" y="316"/>
                  </a:lnTo>
                  <a:lnTo>
                    <a:pt x="54" y="310"/>
                  </a:lnTo>
                  <a:lnTo>
                    <a:pt x="55" y="308"/>
                  </a:lnTo>
                  <a:lnTo>
                    <a:pt x="54" y="307"/>
                  </a:lnTo>
                  <a:lnTo>
                    <a:pt x="54" y="306"/>
                  </a:lnTo>
                  <a:lnTo>
                    <a:pt x="52" y="303"/>
                  </a:lnTo>
                  <a:lnTo>
                    <a:pt x="54" y="294"/>
                  </a:lnTo>
                  <a:lnTo>
                    <a:pt x="53" y="293"/>
                  </a:lnTo>
                  <a:lnTo>
                    <a:pt x="54" y="287"/>
                  </a:lnTo>
                  <a:lnTo>
                    <a:pt x="56" y="285"/>
                  </a:lnTo>
                  <a:lnTo>
                    <a:pt x="57" y="279"/>
                  </a:lnTo>
                  <a:lnTo>
                    <a:pt x="55" y="274"/>
                  </a:lnTo>
                  <a:lnTo>
                    <a:pt x="56" y="272"/>
                  </a:lnTo>
                  <a:lnTo>
                    <a:pt x="55" y="264"/>
                  </a:lnTo>
                  <a:lnTo>
                    <a:pt x="52" y="260"/>
                  </a:lnTo>
                  <a:lnTo>
                    <a:pt x="50" y="248"/>
                  </a:lnTo>
                  <a:lnTo>
                    <a:pt x="45" y="245"/>
                  </a:lnTo>
                  <a:lnTo>
                    <a:pt x="43" y="239"/>
                  </a:lnTo>
                  <a:lnTo>
                    <a:pt x="35" y="230"/>
                  </a:lnTo>
                  <a:lnTo>
                    <a:pt x="30" y="226"/>
                  </a:lnTo>
                  <a:lnTo>
                    <a:pt x="29" y="222"/>
                  </a:lnTo>
                  <a:lnTo>
                    <a:pt x="26" y="217"/>
                  </a:lnTo>
                  <a:lnTo>
                    <a:pt x="19" y="214"/>
                  </a:lnTo>
                  <a:lnTo>
                    <a:pt x="6" y="202"/>
                  </a:lnTo>
                  <a:lnTo>
                    <a:pt x="4" y="200"/>
                  </a:lnTo>
                  <a:lnTo>
                    <a:pt x="5" y="196"/>
                  </a:lnTo>
                  <a:lnTo>
                    <a:pt x="5" y="193"/>
                  </a:lnTo>
                  <a:lnTo>
                    <a:pt x="3" y="185"/>
                  </a:lnTo>
                  <a:lnTo>
                    <a:pt x="2" y="184"/>
                  </a:lnTo>
                  <a:lnTo>
                    <a:pt x="0" y="180"/>
                  </a:lnTo>
                  <a:lnTo>
                    <a:pt x="2" y="172"/>
                  </a:lnTo>
                  <a:lnTo>
                    <a:pt x="7" y="160"/>
                  </a:lnTo>
                  <a:lnTo>
                    <a:pt x="9" y="158"/>
                  </a:lnTo>
                  <a:lnTo>
                    <a:pt x="9" y="157"/>
                  </a:lnTo>
                  <a:lnTo>
                    <a:pt x="16" y="145"/>
                  </a:lnTo>
                  <a:lnTo>
                    <a:pt x="16" y="143"/>
                  </a:lnTo>
                  <a:lnTo>
                    <a:pt x="24" y="128"/>
                  </a:lnTo>
                  <a:lnTo>
                    <a:pt x="27" y="114"/>
                  </a:lnTo>
                  <a:lnTo>
                    <a:pt x="25" y="110"/>
                  </a:lnTo>
                  <a:lnTo>
                    <a:pt x="23" y="110"/>
                  </a:lnTo>
                  <a:lnTo>
                    <a:pt x="22" y="102"/>
                  </a:lnTo>
                  <a:lnTo>
                    <a:pt x="25" y="97"/>
                  </a:lnTo>
                  <a:lnTo>
                    <a:pt x="29" y="82"/>
                  </a:lnTo>
                  <a:lnTo>
                    <a:pt x="31" y="67"/>
                  </a:lnTo>
                  <a:lnTo>
                    <a:pt x="29" y="57"/>
                  </a:lnTo>
                  <a:lnTo>
                    <a:pt x="29" y="55"/>
                  </a:lnTo>
                  <a:lnTo>
                    <a:pt x="30" y="56"/>
                  </a:lnTo>
                  <a:lnTo>
                    <a:pt x="30" y="55"/>
                  </a:lnTo>
                  <a:lnTo>
                    <a:pt x="31" y="55"/>
                  </a:lnTo>
                  <a:lnTo>
                    <a:pt x="28" y="54"/>
                  </a:lnTo>
                  <a:lnTo>
                    <a:pt x="28" y="52"/>
                  </a:lnTo>
                  <a:lnTo>
                    <a:pt x="27" y="48"/>
                  </a:lnTo>
                  <a:lnTo>
                    <a:pt x="24" y="42"/>
                  </a:lnTo>
                  <a:lnTo>
                    <a:pt x="24" y="36"/>
                  </a:lnTo>
                  <a:lnTo>
                    <a:pt x="22" y="33"/>
                  </a:lnTo>
                  <a:lnTo>
                    <a:pt x="17" y="31"/>
                  </a:lnTo>
                  <a:lnTo>
                    <a:pt x="13" y="28"/>
                  </a:lnTo>
                  <a:lnTo>
                    <a:pt x="17" y="21"/>
                  </a:lnTo>
                  <a:lnTo>
                    <a:pt x="18" y="9"/>
                  </a:lnTo>
                  <a:lnTo>
                    <a:pt x="18" y="12"/>
                  </a:lnTo>
                  <a:lnTo>
                    <a:pt x="19" y="9"/>
                  </a:lnTo>
                  <a:lnTo>
                    <a:pt x="18" y="8"/>
                  </a:lnTo>
                  <a:lnTo>
                    <a:pt x="17" y="2"/>
                  </a:lnTo>
                  <a:close/>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6" name="Freeform 820"/>
            <p:cNvSpPr>
              <a:spLocks/>
            </p:cNvSpPr>
            <p:nvPr/>
          </p:nvSpPr>
          <p:spPr bwMode="auto">
            <a:xfrm>
              <a:off x="778" y="2553"/>
              <a:ext cx="37" cy="13"/>
            </a:xfrm>
            <a:custGeom>
              <a:avLst/>
              <a:gdLst>
                <a:gd name="T0" fmla="*/ 19 w 37"/>
                <a:gd name="T1" fmla="*/ 13 h 13"/>
                <a:gd name="T2" fmla="*/ 10 w 37"/>
                <a:gd name="T3" fmla="*/ 13 h 13"/>
                <a:gd name="T4" fmla="*/ 5 w 37"/>
                <a:gd name="T5" fmla="*/ 11 h 13"/>
                <a:gd name="T6" fmla="*/ 4 w 37"/>
                <a:gd name="T7" fmla="*/ 8 h 13"/>
                <a:gd name="T8" fmla="*/ 5 w 37"/>
                <a:gd name="T9" fmla="*/ 5 h 13"/>
                <a:gd name="T10" fmla="*/ 0 w 37"/>
                <a:gd name="T11" fmla="*/ 2 h 13"/>
                <a:gd name="T12" fmla="*/ 2 w 37"/>
                <a:gd name="T13" fmla="*/ 0 h 13"/>
                <a:gd name="T14" fmla="*/ 7 w 37"/>
                <a:gd name="T15" fmla="*/ 1 h 13"/>
                <a:gd name="T16" fmla="*/ 11 w 37"/>
                <a:gd name="T17" fmla="*/ 3 h 13"/>
                <a:gd name="T18" fmla="*/ 16 w 37"/>
                <a:gd name="T19" fmla="*/ 2 h 13"/>
                <a:gd name="T20" fmla="*/ 23 w 37"/>
                <a:gd name="T21" fmla="*/ 6 h 13"/>
                <a:gd name="T22" fmla="*/ 28 w 37"/>
                <a:gd name="T23" fmla="*/ 7 h 13"/>
                <a:gd name="T24" fmla="*/ 29 w 37"/>
                <a:gd name="T25" fmla="*/ 4 h 13"/>
                <a:gd name="T26" fmla="*/ 33 w 37"/>
                <a:gd name="T27" fmla="*/ 3 h 13"/>
                <a:gd name="T28" fmla="*/ 37 w 37"/>
                <a:gd name="T29" fmla="*/ 5 h 13"/>
                <a:gd name="T30" fmla="*/ 35 w 37"/>
                <a:gd name="T31" fmla="*/ 6 h 13"/>
                <a:gd name="T32" fmla="*/ 33 w 37"/>
                <a:gd name="T33" fmla="*/ 9 h 13"/>
                <a:gd name="T34" fmla="*/ 24 w 37"/>
                <a:gd name="T35" fmla="*/ 10 h 13"/>
                <a:gd name="T36" fmla="*/ 19 w 37"/>
                <a:gd name="T37" fmla="*/ 13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13">
                  <a:moveTo>
                    <a:pt x="19" y="13"/>
                  </a:moveTo>
                  <a:lnTo>
                    <a:pt x="10" y="13"/>
                  </a:lnTo>
                  <a:lnTo>
                    <a:pt x="5" y="11"/>
                  </a:lnTo>
                  <a:lnTo>
                    <a:pt x="4" y="8"/>
                  </a:lnTo>
                  <a:lnTo>
                    <a:pt x="5" y="5"/>
                  </a:lnTo>
                  <a:lnTo>
                    <a:pt x="0" y="2"/>
                  </a:lnTo>
                  <a:lnTo>
                    <a:pt x="2" y="0"/>
                  </a:lnTo>
                  <a:lnTo>
                    <a:pt x="7" y="1"/>
                  </a:lnTo>
                  <a:lnTo>
                    <a:pt x="11" y="3"/>
                  </a:lnTo>
                  <a:lnTo>
                    <a:pt x="16" y="2"/>
                  </a:lnTo>
                  <a:lnTo>
                    <a:pt x="23" y="6"/>
                  </a:lnTo>
                  <a:lnTo>
                    <a:pt x="28" y="7"/>
                  </a:lnTo>
                  <a:lnTo>
                    <a:pt x="29" y="4"/>
                  </a:lnTo>
                  <a:lnTo>
                    <a:pt x="33" y="3"/>
                  </a:lnTo>
                  <a:lnTo>
                    <a:pt x="37" y="5"/>
                  </a:lnTo>
                  <a:lnTo>
                    <a:pt x="35" y="6"/>
                  </a:lnTo>
                  <a:lnTo>
                    <a:pt x="33" y="9"/>
                  </a:lnTo>
                  <a:lnTo>
                    <a:pt x="24" y="10"/>
                  </a:lnTo>
                  <a:lnTo>
                    <a:pt x="19" y="1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7" name="Freeform 821"/>
            <p:cNvSpPr>
              <a:spLocks/>
            </p:cNvSpPr>
            <p:nvPr/>
          </p:nvSpPr>
          <p:spPr bwMode="auto">
            <a:xfrm>
              <a:off x="750" y="2558"/>
              <a:ext cx="25" cy="15"/>
            </a:xfrm>
            <a:custGeom>
              <a:avLst/>
              <a:gdLst>
                <a:gd name="T0" fmla="*/ 11 w 25"/>
                <a:gd name="T1" fmla="*/ 15 h 15"/>
                <a:gd name="T2" fmla="*/ 6 w 25"/>
                <a:gd name="T3" fmla="*/ 12 h 15"/>
                <a:gd name="T4" fmla="*/ 3 w 25"/>
                <a:gd name="T5" fmla="*/ 7 h 15"/>
                <a:gd name="T6" fmla="*/ 0 w 25"/>
                <a:gd name="T7" fmla="*/ 3 h 15"/>
                <a:gd name="T8" fmla="*/ 6 w 25"/>
                <a:gd name="T9" fmla="*/ 3 h 15"/>
                <a:gd name="T10" fmla="*/ 9 w 25"/>
                <a:gd name="T11" fmla="*/ 1 h 15"/>
                <a:gd name="T12" fmla="*/ 14 w 25"/>
                <a:gd name="T13" fmla="*/ 1 h 15"/>
                <a:gd name="T14" fmla="*/ 18 w 25"/>
                <a:gd name="T15" fmla="*/ 0 h 15"/>
                <a:gd name="T16" fmla="*/ 18 w 25"/>
                <a:gd name="T17" fmla="*/ 3 h 15"/>
                <a:gd name="T18" fmla="*/ 21 w 25"/>
                <a:gd name="T19" fmla="*/ 6 h 15"/>
                <a:gd name="T20" fmla="*/ 24 w 25"/>
                <a:gd name="T21" fmla="*/ 5 h 15"/>
                <a:gd name="T22" fmla="*/ 25 w 25"/>
                <a:gd name="T23" fmla="*/ 9 h 15"/>
                <a:gd name="T24" fmla="*/ 21 w 25"/>
                <a:gd name="T25" fmla="*/ 10 h 15"/>
                <a:gd name="T26" fmla="*/ 17 w 25"/>
                <a:gd name="T27" fmla="*/ 13 h 15"/>
                <a:gd name="T28" fmla="*/ 11 w 25"/>
                <a:gd name="T29" fmla="*/ 15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15">
                  <a:moveTo>
                    <a:pt x="11" y="15"/>
                  </a:moveTo>
                  <a:lnTo>
                    <a:pt x="6" y="12"/>
                  </a:lnTo>
                  <a:lnTo>
                    <a:pt x="3" y="7"/>
                  </a:lnTo>
                  <a:lnTo>
                    <a:pt x="0" y="3"/>
                  </a:lnTo>
                  <a:lnTo>
                    <a:pt x="6" y="3"/>
                  </a:lnTo>
                  <a:lnTo>
                    <a:pt x="9" y="1"/>
                  </a:lnTo>
                  <a:lnTo>
                    <a:pt x="14" y="1"/>
                  </a:lnTo>
                  <a:lnTo>
                    <a:pt x="18" y="0"/>
                  </a:lnTo>
                  <a:lnTo>
                    <a:pt x="18" y="3"/>
                  </a:lnTo>
                  <a:lnTo>
                    <a:pt x="21" y="6"/>
                  </a:lnTo>
                  <a:lnTo>
                    <a:pt x="24" y="5"/>
                  </a:lnTo>
                  <a:lnTo>
                    <a:pt x="25" y="9"/>
                  </a:lnTo>
                  <a:lnTo>
                    <a:pt x="21" y="10"/>
                  </a:lnTo>
                  <a:lnTo>
                    <a:pt x="17" y="13"/>
                  </a:lnTo>
                  <a:lnTo>
                    <a:pt x="11" y="1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8" name="Freeform 822"/>
            <p:cNvSpPr>
              <a:spLocks/>
            </p:cNvSpPr>
            <p:nvPr/>
          </p:nvSpPr>
          <p:spPr bwMode="auto">
            <a:xfrm>
              <a:off x="897" y="2618"/>
              <a:ext cx="27" cy="19"/>
            </a:xfrm>
            <a:custGeom>
              <a:avLst/>
              <a:gdLst>
                <a:gd name="T0" fmla="*/ 25 w 27"/>
                <a:gd name="T1" fmla="*/ 19 h 19"/>
                <a:gd name="T2" fmla="*/ 22 w 27"/>
                <a:gd name="T3" fmla="*/ 17 h 19"/>
                <a:gd name="T4" fmla="*/ 12 w 27"/>
                <a:gd name="T5" fmla="*/ 16 h 19"/>
                <a:gd name="T6" fmla="*/ 10 w 27"/>
                <a:gd name="T7" fmla="*/ 13 h 19"/>
                <a:gd name="T8" fmla="*/ 12 w 27"/>
                <a:gd name="T9" fmla="*/ 10 h 19"/>
                <a:gd name="T10" fmla="*/ 10 w 27"/>
                <a:gd name="T11" fmla="*/ 6 h 19"/>
                <a:gd name="T12" fmla="*/ 9 w 27"/>
                <a:gd name="T13" fmla="*/ 4 h 19"/>
                <a:gd name="T14" fmla="*/ 8 w 27"/>
                <a:gd name="T15" fmla="*/ 6 h 19"/>
                <a:gd name="T16" fmla="*/ 4 w 27"/>
                <a:gd name="T17" fmla="*/ 4 h 19"/>
                <a:gd name="T18" fmla="*/ 0 w 27"/>
                <a:gd name="T19" fmla="*/ 0 h 19"/>
                <a:gd name="T20" fmla="*/ 6 w 27"/>
                <a:gd name="T21" fmla="*/ 0 h 19"/>
                <a:gd name="T22" fmla="*/ 10 w 27"/>
                <a:gd name="T23" fmla="*/ 4 h 19"/>
                <a:gd name="T24" fmla="*/ 11 w 27"/>
                <a:gd name="T25" fmla="*/ 3 h 19"/>
                <a:gd name="T26" fmla="*/ 15 w 27"/>
                <a:gd name="T27" fmla="*/ 5 h 19"/>
                <a:gd name="T28" fmla="*/ 21 w 27"/>
                <a:gd name="T29" fmla="*/ 7 h 19"/>
                <a:gd name="T30" fmla="*/ 21 w 27"/>
                <a:gd name="T31" fmla="*/ 9 h 19"/>
                <a:gd name="T32" fmla="*/ 26 w 27"/>
                <a:gd name="T33" fmla="*/ 15 h 19"/>
                <a:gd name="T34" fmla="*/ 27 w 27"/>
                <a:gd name="T35" fmla="*/ 18 h 19"/>
                <a:gd name="T36" fmla="*/ 25 w 27"/>
                <a:gd name="T37" fmla="*/ 1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19">
                  <a:moveTo>
                    <a:pt x="25" y="19"/>
                  </a:moveTo>
                  <a:lnTo>
                    <a:pt x="22" y="17"/>
                  </a:lnTo>
                  <a:lnTo>
                    <a:pt x="12" y="16"/>
                  </a:lnTo>
                  <a:lnTo>
                    <a:pt x="10" y="13"/>
                  </a:lnTo>
                  <a:lnTo>
                    <a:pt x="12" y="10"/>
                  </a:lnTo>
                  <a:lnTo>
                    <a:pt x="10" y="6"/>
                  </a:lnTo>
                  <a:lnTo>
                    <a:pt x="9" y="4"/>
                  </a:lnTo>
                  <a:lnTo>
                    <a:pt x="8" y="6"/>
                  </a:lnTo>
                  <a:lnTo>
                    <a:pt x="4" y="4"/>
                  </a:lnTo>
                  <a:lnTo>
                    <a:pt x="0" y="0"/>
                  </a:lnTo>
                  <a:lnTo>
                    <a:pt x="6" y="0"/>
                  </a:lnTo>
                  <a:lnTo>
                    <a:pt x="10" y="4"/>
                  </a:lnTo>
                  <a:lnTo>
                    <a:pt x="11" y="3"/>
                  </a:lnTo>
                  <a:lnTo>
                    <a:pt x="15" y="5"/>
                  </a:lnTo>
                  <a:lnTo>
                    <a:pt x="21" y="7"/>
                  </a:lnTo>
                  <a:lnTo>
                    <a:pt x="21" y="9"/>
                  </a:lnTo>
                  <a:lnTo>
                    <a:pt x="26" y="15"/>
                  </a:lnTo>
                  <a:lnTo>
                    <a:pt x="27" y="18"/>
                  </a:lnTo>
                  <a:lnTo>
                    <a:pt x="25" y="19"/>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9" name="Freeform 823"/>
            <p:cNvSpPr>
              <a:spLocks/>
            </p:cNvSpPr>
            <p:nvPr/>
          </p:nvSpPr>
          <p:spPr bwMode="auto">
            <a:xfrm>
              <a:off x="897" y="2665"/>
              <a:ext cx="23" cy="25"/>
            </a:xfrm>
            <a:custGeom>
              <a:avLst/>
              <a:gdLst>
                <a:gd name="T0" fmla="*/ 16 w 23"/>
                <a:gd name="T1" fmla="*/ 25 h 25"/>
                <a:gd name="T2" fmla="*/ 15 w 23"/>
                <a:gd name="T3" fmla="*/ 23 h 25"/>
                <a:gd name="T4" fmla="*/ 10 w 23"/>
                <a:gd name="T5" fmla="*/ 19 h 25"/>
                <a:gd name="T6" fmla="*/ 9 w 23"/>
                <a:gd name="T7" fmla="*/ 16 h 25"/>
                <a:gd name="T8" fmla="*/ 6 w 23"/>
                <a:gd name="T9" fmla="*/ 13 h 25"/>
                <a:gd name="T10" fmla="*/ 0 w 23"/>
                <a:gd name="T11" fmla="*/ 0 h 25"/>
                <a:gd name="T12" fmla="*/ 4 w 23"/>
                <a:gd name="T13" fmla="*/ 1 h 25"/>
                <a:gd name="T14" fmla="*/ 6 w 23"/>
                <a:gd name="T15" fmla="*/ 6 h 25"/>
                <a:gd name="T16" fmla="*/ 10 w 23"/>
                <a:gd name="T17" fmla="*/ 11 h 25"/>
                <a:gd name="T18" fmla="*/ 23 w 23"/>
                <a:gd name="T19" fmla="*/ 23 h 25"/>
                <a:gd name="T20" fmla="*/ 19 w 23"/>
                <a:gd name="T21" fmla="*/ 22 h 25"/>
                <a:gd name="T22" fmla="*/ 16 w 23"/>
                <a:gd name="T23" fmla="*/ 25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5">
                  <a:moveTo>
                    <a:pt x="16" y="25"/>
                  </a:moveTo>
                  <a:lnTo>
                    <a:pt x="15" y="23"/>
                  </a:lnTo>
                  <a:lnTo>
                    <a:pt x="10" y="19"/>
                  </a:lnTo>
                  <a:lnTo>
                    <a:pt x="9" y="16"/>
                  </a:lnTo>
                  <a:lnTo>
                    <a:pt x="6" y="13"/>
                  </a:lnTo>
                  <a:lnTo>
                    <a:pt x="0" y="0"/>
                  </a:lnTo>
                  <a:lnTo>
                    <a:pt x="4" y="1"/>
                  </a:lnTo>
                  <a:lnTo>
                    <a:pt x="6" y="6"/>
                  </a:lnTo>
                  <a:lnTo>
                    <a:pt x="10" y="11"/>
                  </a:lnTo>
                  <a:lnTo>
                    <a:pt x="23" y="23"/>
                  </a:lnTo>
                  <a:lnTo>
                    <a:pt x="19" y="22"/>
                  </a:lnTo>
                  <a:lnTo>
                    <a:pt x="16" y="25"/>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0" name="Freeform 824"/>
            <p:cNvSpPr>
              <a:spLocks/>
            </p:cNvSpPr>
            <p:nvPr/>
          </p:nvSpPr>
          <p:spPr bwMode="auto">
            <a:xfrm>
              <a:off x="810" y="2638"/>
              <a:ext cx="13" cy="8"/>
            </a:xfrm>
            <a:custGeom>
              <a:avLst/>
              <a:gdLst>
                <a:gd name="T0" fmla="*/ 10 w 13"/>
                <a:gd name="T1" fmla="*/ 8 h 8"/>
                <a:gd name="T2" fmla="*/ 6 w 13"/>
                <a:gd name="T3" fmla="*/ 7 h 8"/>
                <a:gd name="T4" fmla="*/ 1 w 13"/>
                <a:gd name="T5" fmla="*/ 4 h 8"/>
                <a:gd name="T6" fmla="*/ 0 w 13"/>
                <a:gd name="T7" fmla="*/ 1 h 8"/>
                <a:gd name="T8" fmla="*/ 4 w 13"/>
                <a:gd name="T9" fmla="*/ 0 h 8"/>
                <a:gd name="T10" fmla="*/ 10 w 13"/>
                <a:gd name="T11" fmla="*/ 3 h 8"/>
                <a:gd name="T12" fmla="*/ 13 w 13"/>
                <a:gd name="T13" fmla="*/ 7 h 8"/>
                <a:gd name="T14" fmla="*/ 10 w 13"/>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
                  <a:moveTo>
                    <a:pt x="10" y="8"/>
                  </a:moveTo>
                  <a:lnTo>
                    <a:pt x="6" y="7"/>
                  </a:lnTo>
                  <a:lnTo>
                    <a:pt x="1" y="4"/>
                  </a:lnTo>
                  <a:lnTo>
                    <a:pt x="0" y="1"/>
                  </a:lnTo>
                  <a:lnTo>
                    <a:pt x="4" y="0"/>
                  </a:lnTo>
                  <a:lnTo>
                    <a:pt x="10" y="3"/>
                  </a:lnTo>
                  <a:lnTo>
                    <a:pt x="13" y="7"/>
                  </a:lnTo>
                  <a:lnTo>
                    <a:pt x="10" y="8"/>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1" name="Freeform 825"/>
            <p:cNvSpPr>
              <a:spLocks/>
            </p:cNvSpPr>
            <p:nvPr/>
          </p:nvSpPr>
          <p:spPr bwMode="auto">
            <a:xfrm>
              <a:off x="732" y="2553"/>
              <a:ext cx="13" cy="7"/>
            </a:xfrm>
            <a:custGeom>
              <a:avLst/>
              <a:gdLst>
                <a:gd name="T0" fmla="*/ 7 w 13"/>
                <a:gd name="T1" fmla="*/ 7 h 7"/>
                <a:gd name="T2" fmla="*/ 3 w 13"/>
                <a:gd name="T3" fmla="*/ 5 h 7"/>
                <a:gd name="T4" fmla="*/ 0 w 13"/>
                <a:gd name="T5" fmla="*/ 5 h 7"/>
                <a:gd name="T6" fmla="*/ 2 w 13"/>
                <a:gd name="T7" fmla="*/ 3 h 7"/>
                <a:gd name="T8" fmla="*/ 6 w 13"/>
                <a:gd name="T9" fmla="*/ 2 h 7"/>
                <a:gd name="T10" fmla="*/ 7 w 13"/>
                <a:gd name="T11" fmla="*/ 0 h 7"/>
                <a:gd name="T12" fmla="*/ 8 w 13"/>
                <a:gd name="T13" fmla="*/ 3 h 7"/>
                <a:gd name="T14" fmla="*/ 10 w 13"/>
                <a:gd name="T15" fmla="*/ 3 h 7"/>
                <a:gd name="T16" fmla="*/ 13 w 13"/>
                <a:gd name="T17" fmla="*/ 6 h 7"/>
                <a:gd name="T18" fmla="*/ 7 w 13"/>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7">
                  <a:moveTo>
                    <a:pt x="7" y="7"/>
                  </a:moveTo>
                  <a:lnTo>
                    <a:pt x="3" y="5"/>
                  </a:lnTo>
                  <a:lnTo>
                    <a:pt x="0" y="5"/>
                  </a:lnTo>
                  <a:lnTo>
                    <a:pt x="2" y="3"/>
                  </a:lnTo>
                  <a:lnTo>
                    <a:pt x="6" y="2"/>
                  </a:lnTo>
                  <a:lnTo>
                    <a:pt x="7" y="0"/>
                  </a:lnTo>
                  <a:lnTo>
                    <a:pt x="8" y="3"/>
                  </a:lnTo>
                  <a:lnTo>
                    <a:pt x="10" y="3"/>
                  </a:lnTo>
                  <a:lnTo>
                    <a:pt x="13" y="6"/>
                  </a:lnTo>
                  <a:lnTo>
                    <a:pt x="7" y="7"/>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2" name="Freeform 826"/>
            <p:cNvSpPr>
              <a:spLocks/>
            </p:cNvSpPr>
            <p:nvPr/>
          </p:nvSpPr>
          <p:spPr bwMode="auto">
            <a:xfrm>
              <a:off x="857" y="2617"/>
              <a:ext cx="2" cy="2"/>
            </a:xfrm>
            <a:custGeom>
              <a:avLst/>
              <a:gdLst>
                <a:gd name="T0" fmla="*/ 1 w 2"/>
                <a:gd name="T1" fmla="*/ 2 h 2"/>
                <a:gd name="T2" fmla="*/ 0 w 2"/>
                <a:gd name="T3" fmla="*/ 1 h 2"/>
                <a:gd name="T4" fmla="*/ 2 w 2"/>
                <a:gd name="T5" fmla="*/ 0 h 2"/>
                <a:gd name="T6" fmla="*/ 2 w 2"/>
                <a:gd name="T7" fmla="*/ 1 h 2"/>
                <a:gd name="T8" fmla="*/ 1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1"/>
                  </a:lnTo>
                  <a:lnTo>
                    <a:pt x="2" y="0"/>
                  </a:lnTo>
                  <a:lnTo>
                    <a:pt x="2" y="1"/>
                  </a:lnTo>
                  <a:lnTo>
                    <a:pt x="1" y="2"/>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3" name="Freeform 827"/>
            <p:cNvSpPr>
              <a:spLocks/>
            </p:cNvSpPr>
            <p:nvPr/>
          </p:nvSpPr>
          <p:spPr bwMode="auto">
            <a:xfrm>
              <a:off x="554" y="2141"/>
              <a:ext cx="2" cy="1"/>
            </a:xfrm>
            <a:custGeom>
              <a:avLst/>
              <a:gdLst>
                <a:gd name="T0" fmla="*/ 2 w 2"/>
                <a:gd name="T1" fmla="*/ 1 h 1"/>
                <a:gd name="T2" fmla="*/ 0 w 2"/>
                <a:gd name="T3" fmla="*/ 1 h 1"/>
                <a:gd name="T4" fmla="*/ 1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1"/>
                  </a:lnTo>
                  <a:lnTo>
                    <a:pt x="1" y="0"/>
                  </a:lnTo>
                  <a:lnTo>
                    <a:pt x="2" y="1"/>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4" name="Freeform 828"/>
            <p:cNvSpPr>
              <a:spLocks/>
            </p:cNvSpPr>
            <p:nvPr/>
          </p:nvSpPr>
          <p:spPr bwMode="auto">
            <a:xfrm>
              <a:off x="560" y="2145"/>
              <a:ext cx="1" cy="3"/>
            </a:xfrm>
            <a:custGeom>
              <a:avLst/>
              <a:gdLst>
                <a:gd name="T0" fmla="*/ 0 w 1"/>
                <a:gd name="T1" fmla="*/ 3 h 3"/>
                <a:gd name="T2" fmla="*/ 0 w 1"/>
                <a:gd name="T3" fmla="*/ 0 h 3"/>
                <a:gd name="T4" fmla="*/ 1 w 1"/>
                <a:gd name="T5" fmla="*/ 2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0"/>
                  </a:lnTo>
                  <a:lnTo>
                    <a:pt x="1" y="2"/>
                  </a:lnTo>
                  <a:lnTo>
                    <a:pt x="0" y="3"/>
                  </a:lnTo>
                </a:path>
              </a:pathLst>
            </a:custGeom>
            <a:noFill/>
            <a:ln w="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5" name="Rectangle 829"/>
            <p:cNvSpPr>
              <a:spLocks noChangeArrowheads="1"/>
            </p:cNvSpPr>
            <p:nvPr/>
          </p:nvSpPr>
          <p:spPr bwMode="auto">
            <a:xfrm>
              <a:off x="774" y="2244"/>
              <a:ext cx="1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rgbClr val="000000"/>
                  </a:solidFill>
                </a:rPr>
                <a:t>CA</a:t>
              </a:r>
              <a:endParaRPr lang="en-US" altLang="en-US" sz="1000"/>
            </a:p>
          </p:txBody>
        </p:sp>
        <p:sp>
          <p:nvSpPr>
            <p:cNvPr id="6996" name="Rectangle 830"/>
            <p:cNvSpPr>
              <a:spLocks noChangeArrowheads="1"/>
            </p:cNvSpPr>
            <p:nvPr/>
          </p:nvSpPr>
          <p:spPr bwMode="auto">
            <a:xfrm>
              <a:off x="5022" y="2172"/>
              <a:ext cx="1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solidFill>
                    <a:schemeClr val="bg1"/>
                  </a:solidFill>
                </a:rPr>
                <a:t>DC</a:t>
              </a:r>
            </a:p>
          </p:txBody>
        </p:sp>
        <p:sp>
          <p:nvSpPr>
            <p:cNvPr id="6997" name="Line 831"/>
            <p:cNvSpPr>
              <a:spLocks noChangeShapeType="1"/>
            </p:cNvSpPr>
            <p:nvPr/>
          </p:nvSpPr>
          <p:spPr bwMode="auto">
            <a:xfrm>
              <a:off x="4909" y="1950"/>
              <a:ext cx="103" cy="7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8" name="Line 832"/>
            <p:cNvSpPr>
              <a:spLocks noChangeShapeType="1"/>
            </p:cNvSpPr>
            <p:nvPr/>
          </p:nvSpPr>
          <p:spPr bwMode="auto">
            <a:xfrm>
              <a:off x="4774" y="1999"/>
              <a:ext cx="222" cy="18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9" name="Line 833"/>
            <p:cNvSpPr>
              <a:spLocks noChangeShapeType="1"/>
            </p:cNvSpPr>
            <p:nvPr/>
          </p:nvSpPr>
          <p:spPr bwMode="auto">
            <a:xfrm>
              <a:off x="5025" y="1481"/>
              <a:ext cx="155" cy="6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0" name="Oval 834"/>
            <p:cNvSpPr>
              <a:spLocks noChangeArrowheads="1"/>
            </p:cNvSpPr>
            <p:nvPr/>
          </p:nvSpPr>
          <p:spPr bwMode="auto">
            <a:xfrm>
              <a:off x="4902" y="1960"/>
              <a:ext cx="18" cy="17"/>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1" name="Oval 835"/>
            <p:cNvSpPr>
              <a:spLocks noChangeArrowheads="1"/>
            </p:cNvSpPr>
            <p:nvPr/>
          </p:nvSpPr>
          <p:spPr bwMode="auto">
            <a:xfrm>
              <a:off x="4902" y="1960"/>
              <a:ext cx="18" cy="17"/>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2" name="Oval 836"/>
            <p:cNvSpPr>
              <a:spLocks noChangeArrowheads="1"/>
            </p:cNvSpPr>
            <p:nvPr/>
          </p:nvSpPr>
          <p:spPr bwMode="auto">
            <a:xfrm>
              <a:off x="4767" y="1989"/>
              <a:ext cx="18" cy="16"/>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3" name="Oval 837"/>
            <p:cNvSpPr>
              <a:spLocks noChangeArrowheads="1"/>
            </p:cNvSpPr>
            <p:nvPr/>
          </p:nvSpPr>
          <p:spPr bwMode="auto">
            <a:xfrm>
              <a:off x="4767" y="1989"/>
              <a:ext cx="18" cy="16"/>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4" name="Oval 838"/>
            <p:cNvSpPr>
              <a:spLocks noChangeArrowheads="1"/>
            </p:cNvSpPr>
            <p:nvPr/>
          </p:nvSpPr>
          <p:spPr bwMode="auto">
            <a:xfrm>
              <a:off x="5012" y="1448"/>
              <a:ext cx="18" cy="16"/>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5" name="Oval 839"/>
            <p:cNvSpPr>
              <a:spLocks noChangeArrowheads="1"/>
            </p:cNvSpPr>
            <p:nvPr/>
          </p:nvSpPr>
          <p:spPr bwMode="auto">
            <a:xfrm>
              <a:off x="5012" y="1448"/>
              <a:ext cx="18" cy="16"/>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6" name="Line 840"/>
            <p:cNvSpPr>
              <a:spLocks noChangeShapeType="1"/>
            </p:cNvSpPr>
            <p:nvPr/>
          </p:nvSpPr>
          <p:spPr bwMode="auto">
            <a:xfrm>
              <a:off x="4897" y="1505"/>
              <a:ext cx="215" cy="8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7" name="Oval 841"/>
            <p:cNvSpPr>
              <a:spLocks noChangeArrowheads="1"/>
            </p:cNvSpPr>
            <p:nvPr/>
          </p:nvSpPr>
          <p:spPr bwMode="auto">
            <a:xfrm>
              <a:off x="4893" y="1472"/>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8" name="Oval 842"/>
            <p:cNvSpPr>
              <a:spLocks noChangeArrowheads="1"/>
            </p:cNvSpPr>
            <p:nvPr/>
          </p:nvSpPr>
          <p:spPr bwMode="auto">
            <a:xfrm>
              <a:off x="4893" y="1472"/>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09" name="Oval 843"/>
            <p:cNvSpPr>
              <a:spLocks noChangeArrowheads="1"/>
            </p:cNvSpPr>
            <p:nvPr/>
          </p:nvSpPr>
          <p:spPr bwMode="auto">
            <a:xfrm>
              <a:off x="4856" y="1479"/>
              <a:ext cx="44" cy="45"/>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0" name="Oval 844"/>
            <p:cNvSpPr>
              <a:spLocks noChangeArrowheads="1"/>
            </p:cNvSpPr>
            <p:nvPr/>
          </p:nvSpPr>
          <p:spPr bwMode="auto">
            <a:xfrm>
              <a:off x="4856" y="1479"/>
              <a:ext cx="44" cy="45"/>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1" name="Oval 845"/>
            <p:cNvSpPr>
              <a:spLocks noChangeArrowheads="1"/>
            </p:cNvSpPr>
            <p:nvPr/>
          </p:nvSpPr>
          <p:spPr bwMode="auto">
            <a:xfrm>
              <a:off x="4915" y="1428"/>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2" name="Oval 846"/>
            <p:cNvSpPr>
              <a:spLocks noChangeArrowheads="1"/>
            </p:cNvSpPr>
            <p:nvPr/>
          </p:nvSpPr>
          <p:spPr bwMode="auto">
            <a:xfrm>
              <a:off x="4915" y="1428"/>
              <a:ext cx="44" cy="44"/>
            </a:xfrm>
            <a:prstGeom prst="ellipse">
              <a:avLst/>
            </a:prstGeom>
            <a:solidFill>
              <a:srgbClr val="CCFFCC"/>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3" name="Oval 847"/>
            <p:cNvSpPr>
              <a:spLocks noChangeArrowheads="1"/>
            </p:cNvSpPr>
            <p:nvPr/>
          </p:nvSpPr>
          <p:spPr bwMode="auto">
            <a:xfrm>
              <a:off x="4885" y="1929"/>
              <a:ext cx="45"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4" name="Oval 848"/>
            <p:cNvSpPr>
              <a:spLocks noChangeArrowheads="1"/>
            </p:cNvSpPr>
            <p:nvPr/>
          </p:nvSpPr>
          <p:spPr bwMode="auto">
            <a:xfrm>
              <a:off x="4885" y="1929"/>
              <a:ext cx="45"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5" name="Oval 849"/>
            <p:cNvSpPr>
              <a:spLocks noChangeArrowheads="1"/>
            </p:cNvSpPr>
            <p:nvPr/>
          </p:nvSpPr>
          <p:spPr bwMode="auto">
            <a:xfrm>
              <a:off x="4753" y="1973"/>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6" name="Oval 850"/>
            <p:cNvSpPr>
              <a:spLocks noChangeArrowheads="1"/>
            </p:cNvSpPr>
            <p:nvPr/>
          </p:nvSpPr>
          <p:spPr bwMode="auto">
            <a:xfrm>
              <a:off x="4753" y="1973"/>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7" name="Oval 851"/>
            <p:cNvSpPr>
              <a:spLocks noChangeArrowheads="1"/>
            </p:cNvSpPr>
            <p:nvPr/>
          </p:nvSpPr>
          <p:spPr bwMode="auto">
            <a:xfrm>
              <a:off x="5003" y="1443"/>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8" name="Oval 852"/>
            <p:cNvSpPr>
              <a:spLocks noChangeArrowheads="1"/>
            </p:cNvSpPr>
            <p:nvPr/>
          </p:nvSpPr>
          <p:spPr bwMode="auto">
            <a:xfrm>
              <a:off x="5003" y="1443"/>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19" name="Oval 853"/>
            <p:cNvSpPr>
              <a:spLocks noChangeArrowheads="1"/>
            </p:cNvSpPr>
            <p:nvPr/>
          </p:nvSpPr>
          <p:spPr bwMode="auto">
            <a:xfrm>
              <a:off x="3715" y="1664"/>
              <a:ext cx="44"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0" name="Oval 854"/>
            <p:cNvSpPr>
              <a:spLocks noChangeArrowheads="1"/>
            </p:cNvSpPr>
            <p:nvPr/>
          </p:nvSpPr>
          <p:spPr bwMode="auto">
            <a:xfrm>
              <a:off x="3715" y="1664"/>
              <a:ext cx="44" cy="43"/>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1" name="Oval 855"/>
            <p:cNvSpPr>
              <a:spLocks noChangeArrowheads="1"/>
            </p:cNvSpPr>
            <p:nvPr/>
          </p:nvSpPr>
          <p:spPr bwMode="auto">
            <a:xfrm>
              <a:off x="3744" y="1685"/>
              <a:ext cx="45" cy="45"/>
            </a:xfrm>
            <a:prstGeom prst="ellipse">
              <a:avLst/>
            </a:prstGeom>
            <a:solidFill>
              <a:srgbClr val="FFCC99"/>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2" name="Oval 856"/>
            <p:cNvSpPr>
              <a:spLocks noChangeArrowheads="1"/>
            </p:cNvSpPr>
            <p:nvPr/>
          </p:nvSpPr>
          <p:spPr bwMode="auto">
            <a:xfrm>
              <a:off x="3744" y="1685"/>
              <a:ext cx="45" cy="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3" name="Oval 857"/>
            <p:cNvSpPr>
              <a:spLocks noChangeArrowheads="1"/>
            </p:cNvSpPr>
            <p:nvPr/>
          </p:nvSpPr>
          <p:spPr bwMode="auto">
            <a:xfrm>
              <a:off x="3744" y="1641"/>
              <a:ext cx="45"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4" name="Oval 858"/>
            <p:cNvSpPr>
              <a:spLocks noChangeArrowheads="1"/>
            </p:cNvSpPr>
            <p:nvPr/>
          </p:nvSpPr>
          <p:spPr bwMode="auto">
            <a:xfrm>
              <a:off x="3744" y="1641"/>
              <a:ext cx="45"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5" name="Oval 859"/>
            <p:cNvSpPr>
              <a:spLocks noChangeArrowheads="1"/>
            </p:cNvSpPr>
            <p:nvPr/>
          </p:nvSpPr>
          <p:spPr bwMode="auto">
            <a:xfrm>
              <a:off x="3767" y="1656"/>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6" name="Oval 860"/>
            <p:cNvSpPr>
              <a:spLocks noChangeArrowheads="1"/>
            </p:cNvSpPr>
            <p:nvPr/>
          </p:nvSpPr>
          <p:spPr bwMode="auto">
            <a:xfrm>
              <a:off x="3767" y="1656"/>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7" name="Oval 861"/>
            <p:cNvSpPr>
              <a:spLocks noChangeArrowheads="1"/>
            </p:cNvSpPr>
            <p:nvPr/>
          </p:nvSpPr>
          <p:spPr bwMode="auto">
            <a:xfrm>
              <a:off x="3553" y="1796"/>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8" name="Oval 862"/>
            <p:cNvSpPr>
              <a:spLocks noChangeArrowheads="1"/>
            </p:cNvSpPr>
            <p:nvPr/>
          </p:nvSpPr>
          <p:spPr bwMode="auto">
            <a:xfrm>
              <a:off x="3553" y="1796"/>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29" name="Oval 863"/>
            <p:cNvSpPr>
              <a:spLocks noChangeArrowheads="1"/>
            </p:cNvSpPr>
            <p:nvPr/>
          </p:nvSpPr>
          <p:spPr bwMode="auto">
            <a:xfrm>
              <a:off x="3288" y="2510"/>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0" name="Oval 864"/>
            <p:cNvSpPr>
              <a:spLocks noChangeArrowheads="1"/>
            </p:cNvSpPr>
            <p:nvPr/>
          </p:nvSpPr>
          <p:spPr bwMode="auto">
            <a:xfrm>
              <a:off x="3288" y="2510"/>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1" name="Oval 865"/>
            <p:cNvSpPr>
              <a:spLocks noChangeArrowheads="1"/>
            </p:cNvSpPr>
            <p:nvPr/>
          </p:nvSpPr>
          <p:spPr bwMode="auto">
            <a:xfrm>
              <a:off x="3906" y="2613"/>
              <a:ext cx="45"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2" name="Oval 866"/>
            <p:cNvSpPr>
              <a:spLocks noChangeArrowheads="1"/>
            </p:cNvSpPr>
            <p:nvPr/>
          </p:nvSpPr>
          <p:spPr bwMode="auto">
            <a:xfrm>
              <a:off x="3906" y="2613"/>
              <a:ext cx="45"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3" name="Oval 867"/>
            <p:cNvSpPr>
              <a:spLocks noChangeArrowheads="1"/>
            </p:cNvSpPr>
            <p:nvPr/>
          </p:nvSpPr>
          <p:spPr bwMode="auto">
            <a:xfrm>
              <a:off x="3818" y="2849"/>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4" name="Oval 868"/>
            <p:cNvSpPr>
              <a:spLocks noChangeArrowheads="1"/>
            </p:cNvSpPr>
            <p:nvPr/>
          </p:nvSpPr>
          <p:spPr bwMode="auto">
            <a:xfrm>
              <a:off x="3818" y="2849"/>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5" name="Oval 869"/>
            <p:cNvSpPr>
              <a:spLocks noChangeArrowheads="1"/>
            </p:cNvSpPr>
            <p:nvPr/>
          </p:nvSpPr>
          <p:spPr bwMode="auto">
            <a:xfrm>
              <a:off x="1492" y="2481"/>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6" name="Oval 870"/>
            <p:cNvSpPr>
              <a:spLocks noChangeArrowheads="1"/>
            </p:cNvSpPr>
            <p:nvPr/>
          </p:nvSpPr>
          <p:spPr bwMode="auto">
            <a:xfrm>
              <a:off x="1492" y="2481"/>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7" name="Oval 872"/>
            <p:cNvSpPr>
              <a:spLocks noChangeArrowheads="1"/>
            </p:cNvSpPr>
            <p:nvPr/>
          </p:nvSpPr>
          <p:spPr bwMode="auto">
            <a:xfrm>
              <a:off x="1462" y="2481"/>
              <a:ext cx="45" cy="44"/>
            </a:xfrm>
            <a:prstGeom prst="ellipse">
              <a:avLst/>
            </a:prstGeom>
            <a:solidFill>
              <a:srgbClr val="33CCFF"/>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8" name="Oval 873"/>
            <p:cNvSpPr>
              <a:spLocks noChangeArrowheads="1"/>
            </p:cNvSpPr>
            <p:nvPr/>
          </p:nvSpPr>
          <p:spPr bwMode="auto">
            <a:xfrm>
              <a:off x="991" y="2562"/>
              <a:ext cx="44" cy="4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39" name="Oval 874"/>
            <p:cNvSpPr>
              <a:spLocks noChangeArrowheads="1"/>
            </p:cNvSpPr>
            <p:nvPr/>
          </p:nvSpPr>
          <p:spPr bwMode="auto">
            <a:xfrm>
              <a:off x="991" y="2562"/>
              <a:ext cx="44" cy="4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0" name="Oval 875"/>
            <p:cNvSpPr>
              <a:spLocks noChangeArrowheads="1"/>
            </p:cNvSpPr>
            <p:nvPr/>
          </p:nvSpPr>
          <p:spPr bwMode="auto">
            <a:xfrm>
              <a:off x="910" y="2540"/>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1" name="Oval 876"/>
            <p:cNvSpPr>
              <a:spLocks noChangeArrowheads="1"/>
            </p:cNvSpPr>
            <p:nvPr/>
          </p:nvSpPr>
          <p:spPr bwMode="auto">
            <a:xfrm>
              <a:off x="910" y="2540"/>
              <a:ext cx="44" cy="4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2" name="Oval 877"/>
            <p:cNvSpPr>
              <a:spLocks noChangeArrowheads="1"/>
            </p:cNvSpPr>
            <p:nvPr/>
          </p:nvSpPr>
          <p:spPr bwMode="auto">
            <a:xfrm>
              <a:off x="1021" y="2657"/>
              <a:ext cx="44" cy="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3" name="Oval 878"/>
            <p:cNvSpPr>
              <a:spLocks noChangeArrowheads="1"/>
            </p:cNvSpPr>
            <p:nvPr/>
          </p:nvSpPr>
          <p:spPr bwMode="auto">
            <a:xfrm>
              <a:off x="1021" y="2657"/>
              <a:ext cx="44" cy="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4" name="Oval 879"/>
            <p:cNvSpPr>
              <a:spLocks noChangeArrowheads="1"/>
            </p:cNvSpPr>
            <p:nvPr/>
          </p:nvSpPr>
          <p:spPr bwMode="auto">
            <a:xfrm>
              <a:off x="4377" y="3136"/>
              <a:ext cx="45"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5" name="Oval 880"/>
            <p:cNvSpPr>
              <a:spLocks noChangeArrowheads="1"/>
            </p:cNvSpPr>
            <p:nvPr/>
          </p:nvSpPr>
          <p:spPr bwMode="auto">
            <a:xfrm>
              <a:off x="4377" y="3136"/>
              <a:ext cx="45" cy="44"/>
            </a:xfrm>
            <a:prstGeom prst="ellipse">
              <a:avLst/>
            </a:prstGeom>
            <a:solidFill>
              <a:schemeClr val="tx1"/>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6" name="Oval 881"/>
            <p:cNvSpPr>
              <a:spLocks noChangeArrowheads="1"/>
            </p:cNvSpPr>
            <p:nvPr/>
          </p:nvSpPr>
          <p:spPr bwMode="auto">
            <a:xfrm>
              <a:off x="4466" y="3408"/>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7" name="Oval 882"/>
            <p:cNvSpPr>
              <a:spLocks noChangeArrowheads="1"/>
            </p:cNvSpPr>
            <p:nvPr/>
          </p:nvSpPr>
          <p:spPr bwMode="auto">
            <a:xfrm>
              <a:off x="4466" y="3408"/>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8" name="Oval 885"/>
            <p:cNvSpPr>
              <a:spLocks noChangeArrowheads="1"/>
            </p:cNvSpPr>
            <p:nvPr/>
          </p:nvSpPr>
          <p:spPr bwMode="auto">
            <a:xfrm>
              <a:off x="3899" y="1825"/>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49" name="Oval 886"/>
            <p:cNvSpPr>
              <a:spLocks noChangeArrowheads="1"/>
            </p:cNvSpPr>
            <p:nvPr/>
          </p:nvSpPr>
          <p:spPr bwMode="auto">
            <a:xfrm>
              <a:off x="3899" y="1825"/>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0" name="Oval 887"/>
            <p:cNvSpPr>
              <a:spLocks noChangeArrowheads="1"/>
            </p:cNvSpPr>
            <p:nvPr/>
          </p:nvSpPr>
          <p:spPr bwMode="auto">
            <a:xfrm>
              <a:off x="3089" y="2039"/>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1" name="Oval 888"/>
            <p:cNvSpPr>
              <a:spLocks noChangeArrowheads="1"/>
            </p:cNvSpPr>
            <p:nvPr/>
          </p:nvSpPr>
          <p:spPr bwMode="auto">
            <a:xfrm>
              <a:off x="3089" y="2039"/>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2" name="Oval 889"/>
            <p:cNvSpPr>
              <a:spLocks noChangeArrowheads="1"/>
            </p:cNvSpPr>
            <p:nvPr/>
          </p:nvSpPr>
          <p:spPr bwMode="auto">
            <a:xfrm>
              <a:off x="2942" y="2230"/>
              <a:ext cx="44" cy="44"/>
            </a:xfrm>
            <a:prstGeom prst="ellipse">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3" name="Oval 890"/>
            <p:cNvSpPr>
              <a:spLocks noChangeArrowheads="1"/>
            </p:cNvSpPr>
            <p:nvPr/>
          </p:nvSpPr>
          <p:spPr bwMode="auto">
            <a:xfrm>
              <a:off x="2942" y="2230"/>
              <a:ext cx="44" cy="44"/>
            </a:xfrm>
            <a:prstGeom prst="ellipse">
              <a:avLst/>
            </a:prstGeom>
            <a:solidFill>
              <a:srgbClr val="FFFF99"/>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4" name="Oval 891"/>
            <p:cNvSpPr>
              <a:spLocks noChangeArrowheads="1"/>
            </p:cNvSpPr>
            <p:nvPr/>
          </p:nvSpPr>
          <p:spPr bwMode="auto">
            <a:xfrm>
              <a:off x="3929" y="2061"/>
              <a:ext cx="44" cy="44"/>
            </a:xfrm>
            <a:prstGeom prst="ellipse">
              <a:avLst/>
            </a:prstGeom>
            <a:solidFill>
              <a:srgbClr val="FFCC99"/>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5" name="Oval 892"/>
            <p:cNvSpPr>
              <a:spLocks noChangeArrowheads="1"/>
            </p:cNvSpPr>
            <p:nvPr/>
          </p:nvSpPr>
          <p:spPr bwMode="auto">
            <a:xfrm>
              <a:off x="3929" y="2061"/>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6" name="Oval 893"/>
            <p:cNvSpPr>
              <a:spLocks noChangeArrowheads="1"/>
            </p:cNvSpPr>
            <p:nvPr/>
          </p:nvSpPr>
          <p:spPr bwMode="auto">
            <a:xfrm>
              <a:off x="4054" y="2031"/>
              <a:ext cx="44" cy="45"/>
            </a:xfrm>
            <a:prstGeom prst="ellipse">
              <a:avLst/>
            </a:prstGeom>
            <a:solidFill>
              <a:srgbClr val="CC99FF"/>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7" name="Oval 894"/>
            <p:cNvSpPr>
              <a:spLocks noChangeArrowheads="1"/>
            </p:cNvSpPr>
            <p:nvPr/>
          </p:nvSpPr>
          <p:spPr bwMode="auto">
            <a:xfrm>
              <a:off x="4054" y="2031"/>
              <a:ext cx="44" cy="45"/>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8" name="Oval 895"/>
            <p:cNvSpPr>
              <a:spLocks noChangeArrowheads="1"/>
            </p:cNvSpPr>
            <p:nvPr/>
          </p:nvSpPr>
          <p:spPr bwMode="auto">
            <a:xfrm>
              <a:off x="3516" y="3011"/>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59" name="Oval 896"/>
            <p:cNvSpPr>
              <a:spLocks noChangeArrowheads="1"/>
            </p:cNvSpPr>
            <p:nvPr/>
          </p:nvSpPr>
          <p:spPr bwMode="auto">
            <a:xfrm>
              <a:off x="3516" y="3011"/>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0" name="Oval 897"/>
            <p:cNvSpPr>
              <a:spLocks noChangeArrowheads="1"/>
            </p:cNvSpPr>
            <p:nvPr/>
          </p:nvSpPr>
          <p:spPr bwMode="auto">
            <a:xfrm>
              <a:off x="3509" y="3026"/>
              <a:ext cx="44"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1" name="Oval 898"/>
            <p:cNvSpPr>
              <a:spLocks noChangeArrowheads="1"/>
            </p:cNvSpPr>
            <p:nvPr/>
          </p:nvSpPr>
          <p:spPr bwMode="auto">
            <a:xfrm>
              <a:off x="3509" y="3026"/>
              <a:ext cx="44" cy="43"/>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2" name="Oval 899"/>
            <p:cNvSpPr>
              <a:spLocks noChangeArrowheads="1"/>
            </p:cNvSpPr>
            <p:nvPr/>
          </p:nvSpPr>
          <p:spPr bwMode="auto">
            <a:xfrm>
              <a:off x="3192" y="2753"/>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3" name="Oval 900"/>
            <p:cNvSpPr>
              <a:spLocks noChangeArrowheads="1"/>
            </p:cNvSpPr>
            <p:nvPr/>
          </p:nvSpPr>
          <p:spPr bwMode="auto">
            <a:xfrm>
              <a:off x="3192" y="2753"/>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4" name="Oval 901"/>
            <p:cNvSpPr>
              <a:spLocks noChangeArrowheads="1"/>
            </p:cNvSpPr>
            <p:nvPr/>
          </p:nvSpPr>
          <p:spPr bwMode="auto">
            <a:xfrm>
              <a:off x="3663" y="2002"/>
              <a:ext cx="45"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5" name="Oval 902"/>
            <p:cNvSpPr>
              <a:spLocks noChangeArrowheads="1"/>
            </p:cNvSpPr>
            <p:nvPr/>
          </p:nvSpPr>
          <p:spPr bwMode="auto">
            <a:xfrm>
              <a:off x="3663" y="2002"/>
              <a:ext cx="45"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6" name="Oval 903"/>
            <p:cNvSpPr>
              <a:spLocks noChangeArrowheads="1"/>
            </p:cNvSpPr>
            <p:nvPr/>
          </p:nvSpPr>
          <p:spPr bwMode="auto">
            <a:xfrm>
              <a:off x="5202" y="1133"/>
              <a:ext cx="44" cy="45"/>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7" name="Oval 904"/>
            <p:cNvSpPr>
              <a:spLocks noChangeArrowheads="1"/>
            </p:cNvSpPr>
            <p:nvPr/>
          </p:nvSpPr>
          <p:spPr bwMode="auto">
            <a:xfrm>
              <a:off x="5202" y="1133"/>
              <a:ext cx="44" cy="45"/>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8" name="Oval 905"/>
            <p:cNvSpPr>
              <a:spLocks noChangeArrowheads="1"/>
            </p:cNvSpPr>
            <p:nvPr/>
          </p:nvSpPr>
          <p:spPr bwMode="auto">
            <a:xfrm>
              <a:off x="4804" y="1928"/>
              <a:ext cx="45" cy="45"/>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69" name="Oval 906"/>
            <p:cNvSpPr>
              <a:spLocks noChangeArrowheads="1"/>
            </p:cNvSpPr>
            <p:nvPr/>
          </p:nvSpPr>
          <p:spPr bwMode="auto">
            <a:xfrm>
              <a:off x="4804" y="1928"/>
              <a:ext cx="45" cy="45"/>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0" name="Line 907"/>
            <p:cNvSpPr>
              <a:spLocks noChangeShapeType="1"/>
            </p:cNvSpPr>
            <p:nvPr/>
          </p:nvSpPr>
          <p:spPr bwMode="auto">
            <a:xfrm>
              <a:off x="4823" y="1954"/>
              <a:ext cx="188" cy="152"/>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 name="Oval 908"/>
            <p:cNvSpPr>
              <a:spLocks noChangeArrowheads="1"/>
            </p:cNvSpPr>
            <p:nvPr/>
          </p:nvSpPr>
          <p:spPr bwMode="auto">
            <a:xfrm>
              <a:off x="5055" y="1369"/>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2" name="Oval 909"/>
            <p:cNvSpPr>
              <a:spLocks noChangeArrowheads="1"/>
            </p:cNvSpPr>
            <p:nvPr/>
          </p:nvSpPr>
          <p:spPr bwMode="auto">
            <a:xfrm>
              <a:off x="5055" y="1369"/>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3" name="Oval 910"/>
            <p:cNvSpPr>
              <a:spLocks noChangeArrowheads="1"/>
            </p:cNvSpPr>
            <p:nvPr/>
          </p:nvSpPr>
          <p:spPr bwMode="auto">
            <a:xfrm>
              <a:off x="4974" y="1369"/>
              <a:ext cx="44" cy="44"/>
            </a:xfrm>
            <a:prstGeom prst="ellipse">
              <a:avLst/>
            </a:prstGeom>
            <a:solidFill>
              <a:srgbClr val="CCFFCC"/>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4" name="Oval 911"/>
            <p:cNvSpPr>
              <a:spLocks noChangeArrowheads="1"/>
            </p:cNvSpPr>
            <p:nvPr/>
          </p:nvSpPr>
          <p:spPr bwMode="auto">
            <a:xfrm>
              <a:off x="4974" y="1369"/>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5" name="Oval 912"/>
            <p:cNvSpPr>
              <a:spLocks noChangeArrowheads="1"/>
            </p:cNvSpPr>
            <p:nvPr/>
          </p:nvSpPr>
          <p:spPr bwMode="auto">
            <a:xfrm>
              <a:off x="4904" y="1362"/>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6" name="Oval 913"/>
            <p:cNvSpPr>
              <a:spLocks noChangeArrowheads="1"/>
            </p:cNvSpPr>
            <p:nvPr/>
          </p:nvSpPr>
          <p:spPr bwMode="auto">
            <a:xfrm>
              <a:off x="4904" y="1362"/>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7" name="Line 914"/>
            <p:cNvSpPr>
              <a:spLocks noChangeShapeType="1"/>
            </p:cNvSpPr>
            <p:nvPr/>
          </p:nvSpPr>
          <p:spPr bwMode="auto">
            <a:xfrm>
              <a:off x="5086" y="1399"/>
              <a:ext cx="155" cy="6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8" name="Oval 915"/>
            <p:cNvSpPr>
              <a:spLocks noChangeArrowheads="1"/>
            </p:cNvSpPr>
            <p:nvPr/>
          </p:nvSpPr>
          <p:spPr bwMode="auto">
            <a:xfrm>
              <a:off x="4120" y="1612"/>
              <a:ext cx="44" cy="44"/>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079" name="Oval 916"/>
            <p:cNvSpPr>
              <a:spLocks noChangeArrowheads="1"/>
            </p:cNvSpPr>
            <p:nvPr/>
          </p:nvSpPr>
          <p:spPr bwMode="auto">
            <a:xfrm>
              <a:off x="4120" y="1612"/>
              <a:ext cx="44" cy="44"/>
            </a:xfrm>
            <a:prstGeom prst="ellipse">
              <a:avLst/>
            </a:prstGeom>
            <a:noFill/>
            <a:ln w="7938" cap="rnd">
              <a:solidFill>
                <a:srgbClr val="E6E6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grpSp>
      <p:sp>
        <p:nvSpPr>
          <p:cNvPr id="6858" name="Oval 917"/>
          <p:cNvSpPr>
            <a:spLocks noChangeArrowheads="1"/>
          </p:cNvSpPr>
          <p:nvPr/>
        </p:nvSpPr>
        <p:spPr bwMode="auto">
          <a:xfrm>
            <a:off x="7772400" y="2895600"/>
            <a:ext cx="71438" cy="71438"/>
          </a:xfrm>
          <a:prstGeom prst="ellipse">
            <a:avLst/>
          </a:prstGeom>
          <a:solidFill>
            <a:srgbClr val="CCFFCC"/>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488342" name="Text Box 918"/>
          <p:cNvSpPr txBox="1">
            <a:spLocks noChangeArrowheads="1"/>
          </p:cNvSpPr>
          <p:nvPr/>
        </p:nvSpPr>
        <p:spPr bwMode="auto">
          <a:xfrm>
            <a:off x="685800" y="4876800"/>
            <a:ext cx="914400" cy="366713"/>
          </a:xfrm>
          <a:prstGeom prst="rect">
            <a:avLst/>
          </a:prstGeom>
          <a:noFill/>
          <a:ln w="9525">
            <a:noFill/>
            <a:miter lim="800000"/>
            <a:headEnd/>
            <a:tailEnd/>
          </a:ln>
          <a:effectLst/>
        </p:spPr>
        <p:txBody>
          <a:bodyPr>
            <a:spAutoFit/>
          </a:bodyPr>
          <a:lstStyle/>
          <a:p>
            <a:pPr>
              <a:spcBef>
                <a:spcPct val="50000"/>
              </a:spcBef>
              <a:defRPr/>
            </a:pPr>
            <a:endParaRPr lang="en-US" dirty="0">
              <a:effectLst>
                <a:outerShdw blurRad="38100" dist="38100" dir="2700000" algn="tl">
                  <a:srgbClr val="C0C0C0"/>
                </a:outerShdw>
              </a:effectLst>
              <a:latin typeface="Arial" charset="0"/>
            </a:endParaRPr>
          </a:p>
        </p:txBody>
      </p:sp>
      <p:sp>
        <p:nvSpPr>
          <p:cNvPr id="488343" name="Text Box 919"/>
          <p:cNvSpPr txBox="1">
            <a:spLocks noChangeArrowheads="1"/>
          </p:cNvSpPr>
          <p:nvPr/>
        </p:nvSpPr>
        <p:spPr bwMode="auto">
          <a:xfrm>
            <a:off x="381000" y="5127625"/>
            <a:ext cx="1346200" cy="830997"/>
          </a:xfrm>
          <a:prstGeom prst="rect">
            <a:avLst/>
          </a:prstGeom>
          <a:solidFill>
            <a:srgbClr val="00CCFF"/>
          </a:solidFill>
          <a:ln w="9525">
            <a:noFill/>
            <a:miter lim="800000"/>
            <a:headEnd/>
            <a:tailEnd/>
          </a:ln>
          <a:effectLst/>
        </p:spPr>
        <p:txBody>
          <a:bodyPr>
            <a:spAutoFit/>
          </a:bodyPr>
          <a:lstStyle/>
          <a:p>
            <a:pPr>
              <a:defRPr/>
            </a:pPr>
            <a:r>
              <a:rPr lang="en-US" sz="1200" b="1" dirty="0">
                <a:effectLst>
                  <a:outerShdw blurRad="38100" dist="38100" dir="2700000" algn="tl">
                    <a:srgbClr val="FFFFFF"/>
                  </a:outerShdw>
                </a:effectLst>
                <a:latin typeface="Arial" charset="0"/>
              </a:rPr>
              <a:t>CA (4): 18 spots</a:t>
            </a:r>
          </a:p>
          <a:p>
            <a:pPr>
              <a:defRPr/>
            </a:pPr>
            <a:r>
              <a:rPr lang="en-US" sz="1200" b="1" dirty="0">
                <a:effectLst>
                  <a:outerShdw blurRad="38100" dist="38100" dir="2700000" algn="tl">
                    <a:srgbClr val="FFFFFF"/>
                  </a:outerShdw>
                </a:effectLst>
                <a:latin typeface="Arial" charset="0"/>
              </a:rPr>
              <a:t>CO:       4 spots</a:t>
            </a:r>
          </a:p>
          <a:p>
            <a:pPr>
              <a:defRPr/>
            </a:pPr>
            <a:r>
              <a:rPr lang="en-US" sz="1200" b="1" dirty="0">
                <a:effectLst>
                  <a:outerShdw blurRad="38100" dist="38100" dir="2700000" algn="tl">
                    <a:srgbClr val="FFFFFF"/>
                  </a:outerShdw>
                </a:effectLst>
                <a:latin typeface="Arial" charset="0"/>
              </a:rPr>
              <a:t>UT:       </a:t>
            </a:r>
            <a:r>
              <a:rPr lang="en-US" sz="1200" b="1" dirty="0" smtClean="0">
                <a:effectLst>
                  <a:outerShdw blurRad="38100" dist="38100" dir="2700000" algn="tl">
                    <a:srgbClr val="FFFFFF"/>
                  </a:outerShdw>
                </a:effectLst>
                <a:latin typeface="Arial" charset="0"/>
              </a:rPr>
              <a:t> 3  </a:t>
            </a:r>
            <a:r>
              <a:rPr lang="en-US" sz="1200" b="1" dirty="0">
                <a:effectLst>
                  <a:outerShdw blurRad="38100" dist="38100" dir="2700000" algn="tl">
                    <a:srgbClr val="FFFFFF"/>
                  </a:outerShdw>
                </a:effectLst>
                <a:latin typeface="Arial" charset="0"/>
              </a:rPr>
              <a:t>spots</a:t>
            </a:r>
          </a:p>
          <a:p>
            <a:pPr>
              <a:defRPr/>
            </a:pPr>
            <a:r>
              <a:rPr lang="en-US" sz="1200" b="1" dirty="0">
                <a:effectLst>
                  <a:outerShdw blurRad="38100" dist="38100" dir="2700000" algn="tl">
                    <a:srgbClr val="FFFFFF"/>
                  </a:outerShdw>
                </a:effectLst>
                <a:latin typeface="Arial" charset="0"/>
              </a:rPr>
              <a:t>AZ:       </a:t>
            </a:r>
            <a:r>
              <a:rPr lang="en-US" sz="1200" b="1" dirty="0" smtClean="0">
                <a:effectLst>
                  <a:outerShdw blurRad="38100" dist="38100" dir="2700000" algn="tl">
                    <a:srgbClr val="FFFFFF"/>
                  </a:outerShdw>
                </a:effectLst>
                <a:latin typeface="Arial" charset="0"/>
              </a:rPr>
              <a:t>6  </a:t>
            </a:r>
            <a:r>
              <a:rPr lang="en-US" sz="1200" b="1" dirty="0">
                <a:effectLst>
                  <a:outerShdw blurRad="38100" dist="38100" dir="2700000" algn="tl">
                    <a:srgbClr val="FFFFFF"/>
                  </a:outerShdw>
                </a:effectLst>
                <a:latin typeface="Arial" charset="0"/>
              </a:rPr>
              <a:t>spots</a:t>
            </a:r>
          </a:p>
        </p:txBody>
      </p:sp>
      <p:sp>
        <p:nvSpPr>
          <p:cNvPr id="488344" name="Text Box 920"/>
          <p:cNvSpPr txBox="1">
            <a:spLocks noChangeArrowheads="1"/>
          </p:cNvSpPr>
          <p:nvPr/>
        </p:nvSpPr>
        <p:spPr bwMode="auto">
          <a:xfrm>
            <a:off x="5791200" y="914400"/>
            <a:ext cx="609600" cy="366713"/>
          </a:xfrm>
          <a:prstGeom prst="rect">
            <a:avLst/>
          </a:prstGeom>
          <a:noFill/>
          <a:ln w="9525">
            <a:noFill/>
            <a:miter lim="800000"/>
            <a:headEnd/>
            <a:tailEnd/>
          </a:ln>
          <a:effectLst/>
        </p:spPr>
        <p:txBody>
          <a:bodyPr>
            <a:spAutoFit/>
          </a:bodyPr>
          <a:lstStyle/>
          <a:p>
            <a:pPr>
              <a:spcBef>
                <a:spcPct val="50000"/>
              </a:spcBef>
              <a:defRPr/>
            </a:pPr>
            <a:endParaRPr lang="en-US" dirty="0">
              <a:effectLst>
                <a:outerShdw blurRad="38100" dist="38100" dir="2700000" algn="tl">
                  <a:srgbClr val="C0C0C0"/>
                </a:outerShdw>
              </a:effectLst>
              <a:latin typeface="Arial" charset="0"/>
            </a:endParaRPr>
          </a:p>
        </p:txBody>
      </p:sp>
      <p:sp>
        <p:nvSpPr>
          <p:cNvPr id="488345" name="Text Box 921"/>
          <p:cNvSpPr txBox="1">
            <a:spLocks noChangeArrowheads="1"/>
          </p:cNvSpPr>
          <p:nvPr/>
        </p:nvSpPr>
        <p:spPr bwMode="auto">
          <a:xfrm>
            <a:off x="5791200" y="685800"/>
            <a:ext cx="762000" cy="623888"/>
          </a:xfrm>
          <a:prstGeom prst="rect">
            <a:avLst/>
          </a:prstGeom>
          <a:noFill/>
          <a:ln w="9525">
            <a:noFill/>
            <a:miter lim="800000"/>
            <a:headEnd/>
            <a:tailEnd/>
          </a:ln>
          <a:effectLst/>
        </p:spPr>
        <p:txBody>
          <a:bodyPr>
            <a:spAutoFit/>
          </a:bodyPr>
          <a:lstStyle/>
          <a:p>
            <a:pPr>
              <a:spcBef>
                <a:spcPct val="50000"/>
              </a:spcBef>
              <a:defRPr/>
            </a:pPr>
            <a:endParaRPr lang="en-US" sz="1400" dirty="0">
              <a:effectLst>
                <a:outerShdw blurRad="38100" dist="38100" dir="2700000" algn="tl">
                  <a:srgbClr val="C0C0C0"/>
                </a:outerShdw>
              </a:effectLst>
              <a:latin typeface="Arial" charset="0"/>
            </a:endParaRPr>
          </a:p>
          <a:p>
            <a:pPr>
              <a:spcBef>
                <a:spcPct val="50000"/>
              </a:spcBef>
              <a:defRPr/>
            </a:pPr>
            <a:endParaRPr lang="en-US" sz="1400" dirty="0">
              <a:effectLst>
                <a:outerShdw blurRad="38100" dist="38100" dir="2700000" algn="tl">
                  <a:srgbClr val="C0C0C0"/>
                </a:outerShdw>
              </a:effectLst>
              <a:latin typeface="Arial" charset="0"/>
            </a:endParaRPr>
          </a:p>
        </p:txBody>
      </p:sp>
      <p:sp>
        <p:nvSpPr>
          <p:cNvPr id="488346" name="Text Box 922"/>
          <p:cNvSpPr txBox="1">
            <a:spLocks noChangeArrowheads="1"/>
          </p:cNvSpPr>
          <p:nvPr/>
        </p:nvSpPr>
        <p:spPr bwMode="auto">
          <a:xfrm>
            <a:off x="5029200" y="6172200"/>
            <a:ext cx="3962400" cy="563563"/>
          </a:xfrm>
          <a:prstGeom prst="rect">
            <a:avLst/>
          </a:prstGeom>
          <a:solidFill>
            <a:srgbClr val="CC99FF"/>
          </a:solidFill>
          <a:ln w="9525">
            <a:noFill/>
            <a:miter lim="800000"/>
            <a:headEnd/>
            <a:tailEnd/>
          </a:ln>
          <a:effectLst/>
        </p:spPr>
        <p:txBody>
          <a:bodyPr>
            <a:spAutoFit/>
          </a:bodyPr>
          <a:lstStyle/>
          <a:p>
            <a:pPr>
              <a:lnSpc>
                <a:spcPct val="85000"/>
              </a:lnSpc>
              <a:defRPr/>
            </a:pPr>
            <a:r>
              <a:rPr lang="en-US" sz="1200" b="1" dirty="0">
                <a:effectLst>
                  <a:outerShdw blurRad="38100" dist="38100" dir="2700000" algn="tl">
                    <a:srgbClr val="FFFFFF"/>
                  </a:outerShdw>
                </a:effectLst>
                <a:latin typeface="Arial" charset="0"/>
              </a:rPr>
              <a:t>VA:6 spots          WV(3): 8 spots    </a:t>
            </a:r>
            <a:r>
              <a:rPr lang="en-US" sz="1200" b="1" dirty="0" smtClean="0">
                <a:effectLst>
                  <a:outerShdw blurRad="38100" dist="38100" dir="2700000" algn="tl">
                    <a:srgbClr val="FFFFFF"/>
                  </a:outerShdw>
                </a:effectLst>
                <a:latin typeface="Arial" charset="0"/>
              </a:rPr>
              <a:t> TN(2</a:t>
            </a:r>
            <a:r>
              <a:rPr lang="en-US" sz="1200" b="1" dirty="0">
                <a:effectLst>
                  <a:outerShdw blurRad="38100" dist="38100" dir="2700000" algn="tl">
                    <a:srgbClr val="FFFFFF"/>
                  </a:outerShdw>
                </a:effectLst>
                <a:latin typeface="Arial" charset="0"/>
              </a:rPr>
              <a:t>):18 spots          NC(3):18 spots   MS:      4 spots     SC(2): 7 spots             AL: 6 spots	       FL(2): </a:t>
            </a:r>
            <a:r>
              <a:rPr lang="en-US" sz="1200" b="1" dirty="0" smtClean="0">
                <a:effectLst>
                  <a:outerShdw blurRad="38100" dist="38100" dir="2700000" algn="tl">
                    <a:srgbClr val="FFFFFF"/>
                  </a:outerShdw>
                </a:effectLst>
                <a:latin typeface="Arial" charset="0"/>
              </a:rPr>
              <a:t>10 </a:t>
            </a:r>
            <a:r>
              <a:rPr lang="en-US" sz="1200" b="1" dirty="0">
                <a:effectLst>
                  <a:outerShdw blurRad="38100" dist="38100" dir="2700000" algn="tl">
                    <a:srgbClr val="FFFFFF"/>
                  </a:outerShdw>
                </a:effectLst>
                <a:latin typeface="Arial" charset="0"/>
              </a:rPr>
              <a:t>spots     P. Rico: 2 spots</a:t>
            </a:r>
          </a:p>
        </p:txBody>
      </p:sp>
      <p:sp>
        <p:nvSpPr>
          <p:cNvPr id="488347" name="Text Box 923"/>
          <p:cNvSpPr txBox="1">
            <a:spLocks noChangeArrowheads="1"/>
          </p:cNvSpPr>
          <p:nvPr/>
        </p:nvSpPr>
        <p:spPr bwMode="auto">
          <a:xfrm>
            <a:off x="2133600" y="838200"/>
            <a:ext cx="2895600" cy="830263"/>
          </a:xfrm>
          <a:prstGeom prst="rect">
            <a:avLst/>
          </a:prstGeom>
          <a:solidFill>
            <a:srgbClr val="FFCC99"/>
          </a:solidFill>
          <a:ln w="9525">
            <a:noFill/>
            <a:miter lim="800000"/>
            <a:headEnd/>
            <a:tailEnd/>
          </a:ln>
          <a:effectLst/>
        </p:spPr>
        <p:txBody>
          <a:bodyPr>
            <a:spAutoFit/>
          </a:bodyPr>
          <a:lstStyle/>
          <a:p>
            <a:pPr>
              <a:defRPr/>
            </a:pPr>
            <a:r>
              <a:rPr lang="en-US" sz="1200" b="1" dirty="0">
                <a:effectLst>
                  <a:outerShdw blurRad="38100" dist="38100" dir="2700000" algn="tl">
                    <a:srgbClr val="FFFFFF"/>
                  </a:outerShdw>
                </a:effectLst>
                <a:latin typeface="Arial" charset="0"/>
              </a:rPr>
              <a:t>NE:      </a:t>
            </a:r>
            <a:r>
              <a:rPr lang="en-US" sz="1200" b="1" dirty="0" smtClean="0">
                <a:effectLst>
                  <a:outerShdw blurRad="38100" dist="38100" dir="2700000" algn="tl">
                    <a:srgbClr val="FFFFFF"/>
                  </a:outerShdw>
                </a:effectLst>
                <a:latin typeface="Arial" charset="0"/>
              </a:rPr>
              <a:t>4 </a:t>
            </a:r>
            <a:r>
              <a:rPr lang="en-US" sz="1200" b="1" dirty="0">
                <a:effectLst>
                  <a:outerShdw blurRad="38100" dist="38100" dir="2700000" algn="tl">
                    <a:srgbClr val="FFFFFF"/>
                  </a:outerShdw>
                </a:effectLst>
                <a:latin typeface="Arial" charset="0"/>
              </a:rPr>
              <a:t>spots        IN:       14 spots   </a:t>
            </a:r>
          </a:p>
          <a:p>
            <a:pPr>
              <a:defRPr/>
            </a:pPr>
            <a:r>
              <a:rPr lang="en-US" sz="1200" b="1" dirty="0">
                <a:effectLst>
                  <a:outerShdw blurRad="38100" dist="38100" dir="2700000" algn="tl">
                    <a:srgbClr val="FFFFFF"/>
                  </a:outerShdw>
                </a:effectLst>
                <a:latin typeface="Arial" charset="0"/>
              </a:rPr>
              <a:t>MI(6):  </a:t>
            </a:r>
            <a:r>
              <a:rPr lang="en-US" sz="1200" b="1" dirty="0" smtClean="0">
                <a:effectLst>
                  <a:outerShdw blurRad="38100" dist="38100" dir="2700000" algn="tl">
                    <a:srgbClr val="FFFFFF"/>
                  </a:outerShdw>
                </a:effectLst>
                <a:latin typeface="Arial" charset="0"/>
              </a:rPr>
              <a:t>28 </a:t>
            </a:r>
            <a:r>
              <a:rPr lang="en-US" sz="1200" b="1" dirty="0">
                <a:effectLst>
                  <a:outerShdw blurRad="38100" dist="38100" dir="2700000" algn="tl">
                    <a:srgbClr val="FFFFFF"/>
                  </a:outerShdw>
                </a:effectLst>
                <a:latin typeface="Arial" charset="0"/>
              </a:rPr>
              <a:t>spots      OH(4):  27 spots</a:t>
            </a:r>
          </a:p>
          <a:p>
            <a:pPr>
              <a:defRPr/>
            </a:pPr>
            <a:r>
              <a:rPr lang="en-US" sz="1200" b="1" dirty="0">
                <a:effectLst>
                  <a:outerShdw blurRad="38100" dist="38100" dir="2700000" algn="tl">
                    <a:srgbClr val="FFFFFF"/>
                  </a:outerShdw>
                </a:effectLst>
                <a:latin typeface="Arial" charset="0"/>
              </a:rPr>
              <a:t>MN:     10 spots      WI (2):  8 spots</a:t>
            </a:r>
          </a:p>
          <a:p>
            <a:pPr>
              <a:defRPr/>
            </a:pPr>
            <a:r>
              <a:rPr lang="en-US" sz="1200" b="1" dirty="0">
                <a:effectLst>
                  <a:outerShdw blurRad="38100" dist="38100" dir="2700000" algn="tl">
                    <a:srgbClr val="FFFFFF"/>
                  </a:outerShdw>
                </a:effectLst>
                <a:latin typeface="Arial" charset="0"/>
              </a:rPr>
              <a:t>KY(2): 11  spots      IL(5):   24 spots    </a:t>
            </a:r>
          </a:p>
        </p:txBody>
      </p:sp>
      <p:sp>
        <p:nvSpPr>
          <p:cNvPr id="488348" name="Text Box 924"/>
          <p:cNvSpPr txBox="1">
            <a:spLocks noChangeArrowheads="1"/>
          </p:cNvSpPr>
          <p:nvPr/>
        </p:nvSpPr>
        <p:spPr bwMode="auto">
          <a:xfrm>
            <a:off x="5410200" y="838200"/>
            <a:ext cx="1524000" cy="1016000"/>
          </a:xfrm>
          <a:prstGeom prst="rect">
            <a:avLst/>
          </a:prstGeom>
          <a:solidFill>
            <a:srgbClr val="CCFFCC"/>
          </a:solidFill>
          <a:ln w="9525">
            <a:noFill/>
            <a:miter lim="800000"/>
            <a:headEnd/>
            <a:tailEnd/>
          </a:ln>
          <a:effectLst/>
        </p:spPr>
        <p:txBody>
          <a:bodyPr>
            <a:spAutoFit/>
          </a:bodyPr>
          <a:lstStyle/>
          <a:p>
            <a:pPr>
              <a:defRPr/>
            </a:pPr>
            <a:r>
              <a:rPr lang="en-US" sz="1200" b="1" dirty="0">
                <a:effectLst>
                  <a:outerShdw blurRad="38100" dist="38100" dir="2700000" algn="tl">
                    <a:srgbClr val="FFFFFF"/>
                  </a:outerShdw>
                </a:effectLst>
                <a:latin typeface="Arial" charset="0"/>
              </a:rPr>
              <a:t>ME:      3 spots</a:t>
            </a:r>
          </a:p>
          <a:p>
            <a:pPr>
              <a:defRPr/>
            </a:pPr>
            <a:r>
              <a:rPr lang="en-US" sz="1200" b="1" dirty="0">
                <a:effectLst>
                  <a:outerShdw blurRad="38100" dist="38100" dir="2700000" algn="tl">
                    <a:srgbClr val="FFFFFF"/>
                  </a:outerShdw>
                </a:effectLst>
                <a:latin typeface="Arial" charset="0"/>
              </a:rPr>
              <a:t>NY(4):  </a:t>
            </a:r>
            <a:r>
              <a:rPr lang="en-US" sz="1200" b="1" dirty="0" smtClean="0">
                <a:effectLst>
                  <a:outerShdw blurRad="38100" dist="38100" dir="2700000" algn="tl">
                    <a:srgbClr val="FFFFFF"/>
                  </a:outerShdw>
                </a:effectLst>
                <a:latin typeface="Arial" charset="0"/>
              </a:rPr>
              <a:t>20 </a:t>
            </a:r>
            <a:r>
              <a:rPr lang="en-US" sz="1200" b="1" dirty="0">
                <a:effectLst>
                  <a:outerShdw blurRad="38100" dist="38100" dir="2700000" algn="tl">
                    <a:srgbClr val="FFFFFF"/>
                  </a:outerShdw>
                </a:effectLst>
                <a:latin typeface="Arial" charset="0"/>
              </a:rPr>
              <a:t>spots</a:t>
            </a:r>
          </a:p>
          <a:p>
            <a:pPr>
              <a:defRPr/>
            </a:pPr>
            <a:r>
              <a:rPr lang="en-US" sz="1200" b="1" dirty="0">
                <a:effectLst>
                  <a:outerShdw blurRad="38100" dist="38100" dir="2700000" algn="tl">
                    <a:srgbClr val="FFFFFF"/>
                  </a:outerShdw>
                </a:effectLst>
                <a:latin typeface="Arial" charset="0"/>
              </a:rPr>
              <a:t>MA(4): 20 spots</a:t>
            </a:r>
          </a:p>
          <a:p>
            <a:pPr>
              <a:defRPr/>
            </a:pPr>
            <a:r>
              <a:rPr lang="en-US" sz="1200" b="1" dirty="0">
                <a:effectLst>
                  <a:outerShdw blurRad="38100" dist="38100" dir="2700000" algn="tl">
                    <a:srgbClr val="FFFFFF"/>
                  </a:outerShdw>
                </a:effectLst>
                <a:latin typeface="Arial" charset="0"/>
              </a:rPr>
              <a:t>CT:      4 spots</a:t>
            </a:r>
          </a:p>
          <a:p>
            <a:pPr>
              <a:defRPr/>
            </a:pPr>
            <a:r>
              <a:rPr lang="en-US" sz="1200" b="1" dirty="0">
                <a:effectLst>
                  <a:outerShdw blurRad="38100" dist="38100" dir="2700000" algn="tl">
                    <a:srgbClr val="FFFFFF"/>
                  </a:outerShdw>
                </a:effectLst>
                <a:latin typeface="Arial" charset="0"/>
              </a:rPr>
              <a:t>RI:       4 spots</a:t>
            </a:r>
          </a:p>
        </p:txBody>
      </p:sp>
      <p:sp>
        <p:nvSpPr>
          <p:cNvPr id="488349" name="Text Box 925"/>
          <p:cNvSpPr txBox="1">
            <a:spLocks noChangeArrowheads="1"/>
          </p:cNvSpPr>
          <p:nvPr/>
        </p:nvSpPr>
        <p:spPr bwMode="auto">
          <a:xfrm>
            <a:off x="6858000" y="838200"/>
            <a:ext cx="1295400" cy="1016000"/>
          </a:xfrm>
          <a:prstGeom prst="rect">
            <a:avLst/>
          </a:prstGeom>
          <a:solidFill>
            <a:srgbClr val="CCFFCC"/>
          </a:solidFill>
          <a:ln w="9525">
            <a:noFill/>
            <a:miter lim="800000"/>
            <a:headEnd/>
            <a:tailEnd/>
          </a:ln>
          <a:effectLst/>
        </p:spPr>
        <p:txBody>
          <a:bodyPr>
            <a:spAutoFit/>
          </a:bodyPr>
          <a:lstStyle/>
          <a:p>
            <a:pPr>
              <a:defRPr/>
            </a:pPr>
            <a:r>
              <a:rPr lang="en-US" sz="1200" b="1" dirty="0">
                <a:effectLst>
                  <a:outerShdw blurRad="38100" dist="38100" dir="2700000" algn="tl">
                    <a:srgbClr val="FFFFFF"/>
                  </a:outerShdw>
                </a:effectLst>
                <a:latin typeface="Arial" charset="0"/>
              </a:rPr>
              <a:t>PA(4): 17 spots</a:t>
            </a:r>
          </a:p>
          <a:p>
            <a:pPr>
              <a:defRPr/>
            </a:pPr>
            <a:r>
              <a:rPr lang="en-US" sz="1200" b="1" dirty="0">
                <a:effectLst>
                  <a:outerShdw blurRad="38100" dist="38100" dir="2700000" algn="tl">
                    <a:srgbClr val="FFFFFF"/>
                  </a:outerShdw>
                </a:effectLst>
                <a:latin typeface="Arial" charset="0"/>
              </a:rPr>
              <a:t>NJ(2):  </a:t>
            </a:r>
            <a:r>
              <a:rPr lang="en-US" sz="1200" b="1" dirty="0" smtClean="0">
                <a:effectLst>
                  <a:outerShdw blurRad="38100" dist="38100" dir="2700000" algn="tl">
                    <a:srgbClr val="FFFFFF"/>
                  </a:outerShdw>
                </a:effectLst>
                <a:latin typeface="Arial" charset="0"/>
              </a:rPr>
              <a:t>6 </a:t>
            </a:r>
            <a:r>
              <a:rPr lang="en-US" sz="1200" b="1" dirty="0">
                <a:effectLst>
                  <a:outerShdw blurRad="38100" dist="38100" dir="2700000" algn="tl">
                    <a:srgbClr val="FFFFFF"/>
                  </a:outerShdw>
                </a:effectLst>
                <a:latin typeface="Arial" charset="0"/>
              </a:rPr>
              <a:t>spots</a:t>
            </a:r>
          </a:p>
          <a:p>
            <a:pPr>
              <a:defRPr/>
            </a:pPr>
            <a:r>
              <a:rPr lang="en-US" sz="1200" b="1" dirty="0">
                <a:effectLst>
                  <a:outerShdw blurRad="38100" dist="38100" dir="2700000" algn="tl">
                    <a:srgbClr val="FFFFFF"/>
                  </a:outerShdw>
                </a:effectLst>
                <a:latin typeface="Arial" charset="0"/>
              </a:rPr>
              <a:t>DE:      4 spots</a:t>
            </a:r>
          </a:p>
          <a:p>
            <a:pPr>
              <a:defRPr/>
            </a:pPr>
            <a:r>
              <a:rPr lang="en-US" sz="1200" b="1" dirty="0">
                <a:effectLst>
                  <a:outerShdw blurRad="38100" dist="38100" dir="2700000" algn="tl">
                    <a:srgbClr val="FFFFFF"/>
                  </a:outerShdw>
                </a:effectLst>
                <a:latin typeface="Arial" charset="0"/>
              </a:rPr>
              <a:t>DC:      4 spots</a:t>
            </a:r>
          </a:p>
          <a:p>
            <a:pPr>
              <a:defRPr/>
            </a:pPr>
            <a:r>
              <a:rPr lang="en-US" sz="1200" b="1" dirty="0">
                <a:effectLst>
                  <a:outerShdw blurRad="38100" dist="38100" dir="2700000" algn="tl">
                    <a:srgbClr val="FFFFFF"/>
                  </a:outerShdw>
                </a:effectLst>
                <a:latin typeface="Arial" charset="0"/>
              </a:rPr>
              <a:t>MD:      8 spots</a:t>
            </a:r>
          </a:p>
        </p:txBody>
      </p:sp>
      <p:sp>
        <p:nvSpPr>
          <p:cNvPr id="488350" name="Text Box 926"/>
          <p:cNvSpPr txBox="1">
            <a:spLocks noChangeArrowheads="1"/>
          </p:cNvSpPr>
          <p:nvPr/>
        </p:nvSpPr>
        <p:spPr bwMode="auto">
          <a:xfrm>
            <a:off x="1752600" y="6096000"/>
            <a:ext cx="2667000" cy="646113"/>
          </a:xfrm>
          <a:prstGeom prst="rect">
            <a:avLst/>
          </a:prstGeom>
          <a:solidFill>
            <a:srgbClr val="FFFF99"/>
          </a:solidFill>
          <a:ln w="9525">
            <a:noFill/>
            <a:miter lim="800000"/>
            <a:headEnd/>
            <a:tailEnd/>
          </a:ln>
          <a:effectLst/>
        </p:spPr>
        <p:txBody>
          <a:bodyPr>
            <a:spAutoFit/>
          </a:bodyPr>
          <a:lstStyle/>
          <a:p>
            <a:pPr>
              <a:defRPr/>
            </a:pPr>
            <a:r>
              <a:rPr lang="en-US" sz="1200" b="1" dirty="0">
                <a:effectLst>
                  <a:outerShdw blurRad="38100" dist="38100" dir="2700000" algn="tl">
                    <a:srgbClr val="FFFFFF"/>
                  </a:outerShdw>
                </a:effectLst>
                <a:latin typeface="Arial" charset="0"/>
              </a:rPr>
              <a:t>OK(2): 6  spots    </a:t>
            </a:r>
            <a:r>
              <a:rPr lang="en-US" sz="1200" b="1" dirty="0" smtClean="0">
                <a:effectLst>
                  <a:outerShdw blurRad="38100" dist="38100" dir="2700000" algn="tl">
                    <a:srgbClr val="FFFFFF"/>
                  </a:outerShdw>
                </a:effectLst>
                <a:latin typeface="Arial" charset="0"/>
              </a:rPr>
              <a:t>  </a:t>
            </a:r>
            <a:r>
              <a:rPr lang="en-US" sz="1200" b="1" dirty="0">
                <a:effectLst>
                  <a:outerShdw blurRad="38100" dist="38100" dir="2700000" algn="tl">
                    <a:srgbClr val="FFFFFF"/>
                  </a:outerShdw>
                </a:effectLst>
                <a:latin typeface="Arial" charset="0"/>
              </a:rPr>
              <a:t>AR: </a:t>
            </a:r>
            <a:r>
              <a:rPr lang="en-US" sz="1200" b="1" dirty="0" smtClean="0">
                <a:effectLst>
                  <a:outerShdw blurRad="38100" dist="38100" dir="2700000" algn="tl">
                    <a:srgbClr val="FFFFFF"/>
                  </a:outerShdw>
                </a:effectLst>
                <a:latin typeface="Arial" charset="0"/>
              </a:rPr>
              <a:t>5 </a:t>
            </a:r>
            <a:r>
              <a:rPr lang="en-US" sz="1200" b="1" dirty="0">
                <a:effectLst>
                  <a:outerShdw blurRad="38100" dist="38100" dir="2700000" algn="tl">
                    <a:srgbClr val="FFFFFF"/>
                  </a:outerShdw>
                </a:effectLst>
                <a:latin typeface="Arial" charset="0"/>
              </a:rPr>
              <a:t>spots</a:t>
            </a:r>
          </a:p>
          <a:p>
            <a:pPr>
              <a:defRPr/>
            </a:pPr>
            <a:r>
              <a:rPr lang="en-US" sz="1200" b="1" dirty="0" smtClean="0">
                <a:effectLst>
                  <a:outerShdw blurRad="38100" dist="38100" dir="2700000" algn="tl">
                    <a:srgbClr val="FFFFFF"/>
                  </a:outerShdw>
                </a:effectLst>
                <a:latin typeface="Arial" charset="0"/>
              </a:rPr>
              <a:t>TX(3): 22  </a:t>
            </a:r>
            <a:r>
              <a:rPr lang="en-US" sz="1200" b="1" dirty="0">
                <a:effectLst>
                  <a:outerShdw blurRad="38100" dist="38100" dir="2700000" algn="tl">
                    <a:srgbClr val="FFFFFF"/>
                  </a:outerShdw>
                </a:effectLst>
                <a:latin typeface="Arial" charset="0"/>
              </a:rPr>
              <a:t>spots    LA(3):16 spots</a:t>
            </a:r>
          </a:p>
          <a:p>
            <a:pPr>
              <a:defRPr/>
            </a:pPr>
            <a:r>
              <a:rPr lang="en-US" sz="1200" b="1" dirty="0">
                <a:effectLst>
                  <a:outerShdw blurRad="38100" dist="38100" dir="2700000" algn="tl">
                    <a:srgbClr val="FFFFFF"/>
                  </a:outerShdw>
                </a:effectLst>
                <a:latin typeface="Arial" charset="0"/>
              </a:rPr>
              <a:t>MO (2): </a:t>
            </a:r>
            <a:r>
              <a:rPr lang="en-US" sz="1200" b="1" dirty="0" smtClean="0">
                <a:effectLst>
                  <a:outerShdw blurRad="38100" dist="38100" dir="2700000" algn="tl">
                    <a:srgbClr val="FFFFFF"/>
                  </a:outerShdw>
                </a:effectLst>
                <a:latin typeface="Arial" charset="0"/>
              </a:rPr>
              <a:t>10 </a:t>
            </a:r>
            <a:r>
              <a:rPr lang="en-US" sz="1200" b="1" dirty="0">
                <a:effectLst>
                  <a:outerShdw blurRad="38100" dist="38100" dir="2700000" algn="tl">
                    <a:srgbClr val="FFFFFF"/>
                  </a:outerShdw>
                </a:effectLst>
                <a:latin typeface="Arial" charset="0"/>
              </a:rPr>
              <a:t>spots    </a:t>
            </a:r>
            <a:r>
              <a:rPr lang="en-US" sz="1200" b="1" dirty="0" smtClean="0">
                <a:effectLst>
                  <a:outerShdw blurRad="38100" dist="38100" dir="2700000" algn="tl">
                    <a:srgbClr val="FFFFFF"/>
                  </a:outerShdw>
                </a:effectLst>
                <a:latin typeface="Arial" charset="0"/>
              </a:rPr>
              <a:t> KS</a:t>
            </a:r>
            <a:r>
              <a:rPr lang="en-US" sz="1200" b="1" dirty="0">
                <a:effectLst>
                  <a:outerShdw blurRad="38100" dist="38100" dir="2700000" algn="tl">
                    <a:srgbClr val="FFFFFF"/>
                  </a:outerShdw>
                </a:effectLst>
                <a:latin typeface="Arial" charset="0"/>
              </a:rPr>
              <a:t>: 3 spots</a:t>
            </a:r>
          </a:p>
        </p:txBody>
      </p:sp>
      <p:sp>
        <p:nvSpPr>
          <p:cNvPr id="6868" name="Oval 927"/>
          <p:cNvSpPr>
            <a:spLocks noChangeArrowheads="1"/>
          </p:cNvSpPr>
          <p:nvPr/>
        </p:nvSpPr>
        <p:spPr bwMode="auto">
          <a:xfrm>
            <a:off x="4343400" y="4343400"/>
            <a:ext cx="71438"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69" name="Oval 928"/>
          <p:cNvSpPr>
            <a:spLocks noChangeArrowheads="1"/>
          </p:cNvSpPr>
          <p:nvPr/>
        </p:nvSpPr>
        <p:spPr bwMode="auto">
          <a:xfrm>
            <a:off x="7162800" y="4724400"/>
            <a:ext cx="71438"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0" name="Oval 929"/>
          <p:cNvSpPr>
            <a:spLocks noChangeArrowheads="1"/>
          </p:cNvSpPr>
          <p:nvPr/>
        </p:nvSpPr>
        <p:spPr bwMode="auto">
          <a:xfrm>
            <a:off x="2532063" y="3617913"/>
            <a:ext cx="69850" cy="69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1" name="Oval 930"/>
          <p:cNvSpPr>
            <a:spLocks noChangeArrowheads="1"/>
          </p:cNvSpPr>
          <p:nvPr/>
        </p:nvSpPr>
        <p:spPr bwMode="auto">
          <a:xfrm>
            <a:off x="6248400" y="3962400"/>
            <a:ext cx="71438"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2" name="Oval 931"/>
          <p:cNvSpPr>
            <a:spLocks noChangeArrowheads="1"/>
          </p:cNvSpPr>
          <p:nvPr/>
        </p:nvSpPr>
        <p:spPr bwMode="auto">
          <a:xfrm>
            <a:off x="6629400" y="3962400"/>
            <a:ext cx="71438"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3" name="Oval 932"/>
          <p:cNvSpPr>
            <a:spLocks noChangeArrowheads="1"/>
          </p:cNvSpPr>
          <p:nvPr/>
        </p:nvSpPr>
        <p:spPr bwMode="auto">
          <a:xfrm>
            <a:off x="7010400" y="3886200"/>
            <a:ext cx="71438"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4" name="Oval 933"/>
          <p:cNvSpPr>
            <a:spLocks noChangeArrowheads="1"/>
          </p:cNvSpPr>
          <p:nvPr/>
        </p:nvSpPr>
        <p:spPr bwMode="auto">
          <a:xfrm>
            <a:off x="6324600" y="2743200"/>
            <a:ext cx="69850" cy="69850"/>
          </a:xfrm>
          <a:prstGeom prst="ellipse">
            <a:avLst/>
          </a:prstGeom>
          <a:solidFill>
            <a:schemeClr val="tx2"/>
          </a:solidFill>
          <a:ln w="8001" cap="rnd">
            <a:solidFill>
              <a:srgbClr val="E6E6E6"/>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5" name="Oval 934"/>
          <p:cNvSpPr>
            <a:spLocks noChangeArrowheads="1"/>
          </p:cNvSpPr>
          <p:nvPr/>
        </p:nvSpPr>
        <p:spPr bwMode="auto">
          <a:xfrm>
            <a:off x="4648200" y="3810000"/>
            <a:ext cx="71438"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6" name="Oval 935"/>
          <p:cNvSpPr>
            <a:spLocks noChangeArrowheads="1"/>
          </p:cNvSpPr>
          <p:nvPr/>
        </p:nvSpPr>
        <p:spPr bwMode="auto">
          <a:xfrm>
            <a:off x="1066800" y="41910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7" name="Oval 936"/>
          <p:cNvSpPr>
            <a:spLocks noChangeArrowheads="1"/>
          </p:cNvSpPr>
          <p:nvPr/>
        </p:nvSpPr>
        <p:spPr bwMode="auto">
          <a:xfrm>
            <a:off x="1219200" y="43434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8" name="Oval 937"/>
          <p:cNvSpPr>
            <a:spLocks noChangeArrowheads="1"/>
          </p:cNvSpPr>
          <p:nvPr/>
        </p:nvSpPr>
        <p:spPr bwMode="auto">
          <a:xfrm>
            <a:off x="1295400" y="4495800"/>
            <a:ext cx="69850" cy="69850"/>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79" name="Oval 938"/>
          <p:cNvSpPr>
            <a:spLocks noChangeArrowheads="1"/>
          </p:cNvSpPr>
          <p:nvPr/>
        </p:nvSpPr>
        <p:spPr bwMode="auto">
          <a:xfrm>
            <a:off x="7543800" y="3581400"/>
            <a:ext cx="69850" cy="71438"/>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 name="Oval 1"/>
          <p:cNvSpPr/>
          <p:nvPr/>
        </p:nvSpPr>
        <p:spPr>
          <a:xfrm>
            <a:off x="7573963" y="5653088"/>
            <a:ext cx="311150" cy="2444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000" dirty="0">
                <a:solidFill>
                  <a:schemeClr val="tx1"/>
                </a:solidFill>
              </a:rPr>
              <a:t>PR</a:t>
            </a:r>
          </a:p>
        </p:txBody>
      </p:sp>
      <p:sp>
        <p:nvSpPr>
          <p:cNvPr id="6881" name="Oval 880"/>
          <p:cNvSpPr>
            <a:spLocks noChangeArrowheads="1"/>
          </p:cNvSpPr>
          <p:nvPr/>
        </p:nvSpPr>
        <p:spPr bwMode="auto">
          <a:xfrm flipV="1">
            <a:off x="3025775" y="3648075"/>
            <a:ext cx="79375" cy="87313"/>
          </a:xfrm>
          <a:prstGeom prst="ellipse">
            <a:avLst/>
          </a:prstGeom>
          <a:solidFill>
            <a:schemeClr val="tx1"/>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882" name="Oval 880"/>
          <p:cNvSpPr>
            <a:spLocks noChangeArrowheads="1"/>
          </p:cNvSpPr>
          <p:nvPr/>
        </p:nvSpPr>
        <p:spPr bwMode="auto">
          <a:xfrm>
            <a:off x="7754938" y="5651500"/>
            <a:ext cx="111125" cy="90488"/>
          </a:xfrm>
          <a:prstGeom prst="ellipse">
            <a:avLst/>
          </a:prstGeom>
          <a:solidFill>
            <a:schemeClr val="tx1"/>
          </a:solidFill>
          <a:ln>
            <a:noFill/>
          </a:ln>
          <a:extLst>
            <a:ext uri="{91240B29-F687-4F45-9708-019B960494DF}">
              <a14:hiddenLine xmlns:a14="http://schemas.microsoft.com/office/drawing/2010/main" w="8001" cap="rnd">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Tree>
    <p:custDataLst>
      <p:tags r:id="rId1"/>
    </p:custDataLst>
    <p:extLst>
      <p:ext uri="{BB962C8B-B14F-4D97-AF65-F5344CB8AC3E}">
        <p14:creationId xmlns:p14="http://schemas.microsoft.com/office/powerpoint/2010/main" val="2356865967"/>
      </p:ext>
    </p:extLst>
  </p:cSld>
  <p:clrMapOvr>
    <a:masterClrMapping/>
  </p:clrMapOvr>
  <p:transition advTm="2491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813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88129"/>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488130"/>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488131"/>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488132"/>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488135"/>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48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a:t>
            </a:r>
            <a:r>
              <a:rPr lang="en-US" dirty="0" err="1" smtClean="0"/>
              <a:t>Peds</a:t>
            </a:r>
            <a:r>
              <a:rPr lang="en-US" dirty="0" smtClean="0"/>
              <a:t> Resident Distribution</a:t>
            </a:r>
            <a:br>
              <a:rPr lang="en-US" dirty="0" smtClean="0"/>
            </a:br>
            <a:r>
              <a:rPr lang="en-US" dirty="0" smtClean="0"/>
              <a:t>On Duty December 31, 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09220"/>
              </p:ext>
            </p:extLst>
          </p:nvPr>
        </p:nvGraphicFramePr>
        <p:xfrm>
          <a:off x="304800" y="1447800"/>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1143000" y="6400799"/>
            <a:ext cx="6934200" cy="533401"/>
          </a:xfrm>
        </p:spPr>
        <p:txBody>
          <a:bodyPr/>
          <a:lstStyle/>
          <a:p>
            <a:r>
              <a:rPr lang="en-US" sz="1800" dirty="0" err="1">
                <a:solidFill>
                  <a:schemeClr val="bg1">
                    <a:lumMod val="50000"/>
                  </a:schemeClr>
                </a:solidFill>
              </a:rPr>
              <a:t>Brotherton</a:t>
            </a:r>
            <a:r>
              <a:rPr lang="en-US" sz="1800" dirty="0">
                <a:solidFill>
                  <a:schemeClr val="bg1">
                    <a:lumMod val="50000"/>
                  </a:schemeClr>
                </a:solidFill>
              </a:rPr>
              <a:t> S and </a:t>
            </a:r>
            <a:r>
              <a:rPr lang="en-US" sz="1800" dirty="0" err="1">
                <a:solidFill>
                  <a:schemeClr val="bg1">
                    <a:lumMod val="50000"/>
                  </a:schemeClr>
                </a:solidFill>
              </a:rPr>
              <a:t>Etzel</a:t>
            </a:r>
            <a:r>
              <a:rPr lang="en-US" sz="1800" dirty="0">
                <a:solidFill>
                  <a:schemeClr val="bg1">
                    <a:lumMod val="50000"/>
                  </a:schemeClr>
                </a:solidFill>
              </a:rPr>
              <a:t> S. Graduate Medical Education, 2014-2015. </a:t>
            </a:r>
          </a:p>
          <a:p>
            <a:r>
              <a:rPr lang="en-US" sz="1800" dirty="0">
                <a:solidFill>
                  <a:schemeClr val="bg1">
                    <a:lumMod val="50000"/>
                  </a:schemeClr>
                </a:solidFill>
              </a:rPr>
              <a:t>JAMA 312 (22); December 8, 2015; pages 2436-2454.</a:t>
            </a:r>
          </a:p>
          <a:p>
            <a:endParaRPr lang="en-US" sz="1800" dirty="0">
              <a:solidFill>
                <a:schemeClr val="bg1">
                  <a:lumMod val="50000"/>
                </a:schemeClr>
              </a:solidFill>
            </a:endParaRPr>
          </a:p>
        </p:txBody>
      </p:sp>
    </p:spTree>
    <p:extLst>
      <p:ext uri="{BB962C8B-B14F-4D97-AF65-F5344CB8AC3E}">
        <p14:creationId xmlns:p14="http://schemas.microsoft.com/office/powerpoint/2010/main" val="2047231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a:t>
            </a:r>
            <a:r>
              <a:rPr lang="en-US" dirty="0" err="1" smtClean="0"/>
              <a:t>Peds</a:t>
            </a:r>
            <a:r>
              <a:rPr lang="en-US" dirty="0" smtClean="0"/>
              <a:t> Gender </a:t>
            </a:r>
            <a:r>
              <a:rPr lang="en-US" dirty="0"/>
              <a:t>Distribution</a:t>
            </a:r>
            <a:br>
              <a:rPr lang="en-US" dirty="0"/>
            </a:br>
            <a:r>
              <a:rPr lang="en-US" dirty="0"/>
              <a:t>On Duty December 31, </a:t>
            </a:r>
            <a:r>
              <a:rPr lang="en-US" dirty="0" smtClean="0"/>
              <a:t>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322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2"/>
          <p:cNvSpPr>
            <a:spLocks noGrp="1"/>
          </p:cNvSpPr>
          <p:nvPr>
            <p:ph type="ftr" sz="quarter" idx="11"/>
          </p:nvPr>
        </p:nvSpPr>
        <p:spPr>
          <a:xfrm>
            <a:off x="1143000" y="6248399"/>
            <a:ext cx="6934200" cy="533401"/>
          </a:xfrm>
        </p:spPr>
        <p:txBody>
          <a:bodyPr/>
          <a:lstStyle/>
          <a:p>
            <a:r>
              <a:rPr lang="en-US" sz="1800" dirty="0" err="1" smtClean="0">
                <a:solidFill>
                  <a:schemeClr val="bg1">
                    <a:lumMod val="50000"/>
                  </a:schemeClr>
                </a:solidFill>
              </a:rPr>
              <a:t>Brotherton</a:t>
            </a:r>
            <a:r>
              <a:rPr lang="en-US" sz="1800" dirty="0" smtClean="0">
                <a:solidFill>
                  <a:schemeClr val="bg1">
                    <a:lumMod val="50000"/>
                  </a:schemeClr>
                </a:solidFill>
              </a:rPr>
              <a:t> S and </a:t>
            </a:r>
            <a:r>
              <a:rPr lang="en-US" sz="1800" dirty="0" err="1" smtClean="0">
                <a:solidFill>
                  <a:schemeClr val="bg1">
                    <a:lumMod val="50000"/>
                  </a:schemeClr>
                </a:solidFill>
              </a:rPr>
              <a:t>Etzel</a:t>
            </a:r>
            <a:r>
              <a:rPr lang="en-US" sz="1800" dirty="0" smtClean="0">
                <a:solidFill>
                  <a:schemeClr val="bg1">
                    <a:lumMod val="50000"/>
                  </a:schemeClr>
                </a:solidFill>
              </a:rPr>
              <a:t> S. Graduate Medical Education, 2014-2015. </a:t>
            </a:r>
          </a:p>
          <a:p>
            <a:r>
              <a:rPr lang="en-US" sz="1800" dirty="0" smtClean="0">
                <a:solidFill>
                  <a:schemeClr val="bg1">
                    <a:lumMod val="50000"/>
                  </a:schemeClr>
                </a:solidFill>
              </a:rPr>
              <a:t>JAMA 312 (22); December </a:t>
            </a:r>
            <a:r>
              <a:rPr lang="en-US" sz="1800" dirty="0">
                <a:solidFill>
                  <a:schemeClr val="bg1">
                    <a:lumMod val="50000"/>
                  </a:schemeClr>
                </a:solidFill>
              </a:rPr>
              <a:t>8</a:t>
            </a:r>
            <a:r>
              <a:rPr lang="en-US" sz="1800" dirty="0" smtClean="0">
                <a:solidFill>
                  <a:schemeClr val="bg1">
                    <a:lumMod val="50000"/>
                  </a:schemeClr>
                </a:solidFill>
              </a:rPr>
              <a:t>, 2015; pages 2436-2454.</a:t>
            </a:r>
            <a:endParaRPr lang="en-US" sz="1800" dirty="0">
              <a:solidFill>
                <a:schemeClr val="bg1">
                  <a:lumMod val="50000"/>
                </a:schemeClr>
              </a:solidFill>
            </a:endParaRPr>
          </a:p>
        </p:txBody>
      </p:sp>
    </p:spTree>
    <p:extLst>
      <p:ext uri="{BB962C8B-B14F-4D97-AF65-F5344CB8AC3E}">
        <p14:creationId xmlns:p14="http://schemas.microsoft.com/office/powerpoint/2010/main" val="510124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How it All Fits Together</a:t>
            </a:r>
          </a:p>
        </p:txBody>
      </p:sp>
      <p:sp>
        <p:nvSpPr>
          <p:cNvPr id="23555" name="Rectangle 3"/>
          <p:cNvSpPr>
            <a:spLocks noGrp="1" noChangeArrowheads="1"/>
          </p:cNvSpPr>
          <p:nvPr>
            <p:ph type="body" idx="1"/>
          </p:nvPr>
        </p:nvSpPr>
        <p:spPr/>
        <p:txBody>
          <a:bodyPr/>
          <a:lstStyle/>
          <a:p>
            <a:pPr eaLnBrk="1" hangingPunct="1"/>
            <a:endParaRPr lang="en-US" altLang="en-US" dirty="0" smtClean="0"/>
          </a:p>
        </p:txBody>
      </p:sp>
      <p:grpSp>
        <p:nvGrpSpPr>
          <p:cNvPr id="23556" name="Group 4"/>
          <p:cNvGrpSpPr>
            <a:grpSpLocks/>
          </p:cNvGrpSpPr>
          <p:nvPr/>
        </p:nvGrpSpPr>
        <p:grpSpPr bwMode="auto">
          <a:xfrm>
            <a:off x="838200" y="1295400"/>
            <a:ext cx="7086600" cy="5305425"/>
            <a:chOff x="1824" y="633"/>
            <a:chExt cx="2834" cy="2849"/>
          </a:xfrm>
        </p:grpSpPr>
        <p:sp>
          <p:nvSpPr>
            <p:cNvPr id="23561"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3366"/>
            </a:solidFill>
            <a:ln w="28575">
              <a:solidFill>
                <a:srgbClr val="000000"/>
              </a:solidFill>
              <a:miter lim="800000"/>
              <a:headEnd/>
              <a:tailEnd/>
            </a:ln>
          </p:spPr>
          <p:txBody>
            <a:bodyPr/>
            <a:lstStyle/>
            <a:p>
              <a:endParaRPr lang="en-US"/>
            </a:p>
          </p:txBody>
        </p:sp>
        <p:sp>
          <p:nvSpPr>
            <p:cNvPr id="23562"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folHlink"/>
            </a:solidFill>
            <a:ln w="28575">
              <a:solidFill>
                <a:srgbClr val="000000"/>
              </a:solidFill>
              <a:miter lim="800000"/>
              <a:headEnd/>
              <a:tailEnd/>
            </a:ln>
          </p:spPr>
          <p:txBody>
            <a:bodyPr/>
            <a:lstStyle/>
            <a:p>
              <a:endParaRPr lang="en-US"/>
            </a:p>
          </p:txBody>
        </p:sp>
        <p:sp>
          <p:nvSpPr>
            <p:cNvPr id="23563"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FF"/>
            </a:solidFill>
            <a:ln w="28575">
              <a:solidFill>
                <a:srgbClr val="000000"/>
              </a:solidFill>
              <a:miter lim="800000"/>
              <a:headEnd/>
              <a:tailEnd/>
            </a:ln>
          </p:spPr>
          <p:txBody>
            <a:bodyPr/>
            <a:lstStyle/>
            <a:p>
              <a:endParaRPr lang="en-US"/>
            </a:p>
          </p:txBody>
        </p:sp>
        <p:sp>
          <p:nvSpPr>
            <p:cNvPr id="23564"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6600"/>
            </a:solidFill>
            <a:ln w="28575">
              <a:solidFill>
                <a:srgbClr val="000000"/>
              </a:solidFill>
              <a:miter lim="800000"/>
              <a:headEnd/>
              <a:tailEnd/>
            </a:ln>
          </p:spPr>
          <p:txBody>
            <a:bodyPr/>
            <a:lstStyle/>
            <a:p>
              <a:endParaRPr lang="en-US"/>
            </a:p>
          </p:txBody>
        </p:sp>
      </p:grpSp>
      <p:sp>
        <p:nvSpPr>
          <p:cNvPr id="23557" name="Text Box 11"/>
          <p:cNvSpPr txBox="1">
            <a:spLocks noChangeArrowheads="1"/>
          </p:cNvSpPr>
          <p:nvPr/>
        </p:nvSpPr>
        <p:spPr bwMode="auto">
          <a:xfrm>
            <a:off x="1295400" y="28194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14400" indent="-457200"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50000"/>
              </a:spcBef>
              <a:buFontTx/>
              <a:buNone/>
            </a:pPr>
            <a:r>
              <a:rPr lang="en-US" altLang="en-US" sz="2800" b="1" dirty="0">
                <a:solidFill>
                  <a:srgbClr val="FFFF00"/>
                </a:solidFill>
                <a:latin typeface="+mn-lt"/>
              </a:rPr>
              <a:t>Complete both</a:t>
            </a:r>
          </a:p>
        </p:txBody>
      </p:sp>
      <p:sp>
        <p:nvSpPr>
          <p:cNvPr id="23558" name="Text Box 13"/>
          <p:cNvSpPr txBox="1">
            <a:spLocks noChangeArrowheads="1"/>
          </p:cNvSpPr>
          <p:nvPr/>
        </p:nvSpPr>
        <p:spPr bwMode="auto">
          <a:xfrm>
            <a:off x="1828800" y="4267200"/>
            <a:ext cx="213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14400" indent="-457200"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50000"/>
              </a:spcBef>
              <a:buFontTx/>
              <a:buNone/>
            </a:pPr>
            <a:r>
              <a:rPr lang="en-US" altLang="en-US" sz="2800" b="1" dirty="0" smtClean="0">
                <a:solidFill>
                  <a:srgbClr val="FFFF00"/>
                </a:solidFill>
                <a:latin typeface="+mn-lt"/>
              </a:rPr>
              <a:t>Practice </a:t>
            </a:r>
            <a:r>
              <a:rPr lang="en-US" altLang="en-US" sz="2800" b="1" dirty="0">
                <a:solidFill>
                  <a:srgbClr val="FFFF00"/>
                </a:solidFill>
                <a:latin typeface="+mn-lt"/>
              </a:rPr>
              <a:t>both</a:t>
            </a:r>
          </a:p>
        </p:txBody>
      </p:sp>
      <p:sp>
        <p:nvSpPr>
          <p:cNvPr id="23559" name="Text Box 14"/>
          <p:cNvSpPr txBox="1">
            <a:spLocks noChangeArrowheads="1"/>
          </p:cNvSpPr>
          <p:nvPr/>
        </p:nvSpPr>
        <p:spPr bwMode="auto">
          <a:xfrm>
            <a:off x="4343400" y="4267200"/>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14400" indent="-457200"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50000"/>
              </a:spcBef>
              <a:buFontTx/>
              <a:buNone/>
            </a:pPr>
            <a:r>
              <a:rPr lang="en-US" altLang="en-US" sz="2800" b="1" dirty="0" smtClean="0">
                <a:solidFill>
                  <a:srgbClr val="FFFF00"/>
                </a:solidFill>
                <a:latin typeface="+mn-lt"/>
              </a:rPr>
              <a:t>Pass </a:t>
            </a:r>
            <a:r>
              <a:rPr lang="en-US" altLang="en-US" sz="2800" b="1" dirty="0">
                <a:solidFill>
                  <a:srgbClr val="FFFF00"/>
                </a:solidFill>
                <a:latin typeface="+mn-lt"/>
              </a:rPr>
              <a:t>both</a:t>
            </a:r>
          </a:p>
        </p:txBody>
      </p:sp>
      <p:sp>
        <p:nvSpPr>
          <p:cNvPr id="23560" name="Text Box 15"/>
          <p:cNvSpPr txBox="1">
            <a:spLocks noChangeArrowheads="1"/>
          </p:cNvSpPr>
          <p:nvPr/>
        </p:nvSpPr>
        <p:spPr bwMode="auto">
          <a:xfrm>
            <a:off x="4343400" y="236220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14400" indent="-457200"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50000"/>
              </a:spcBef>
              <a:buFontTx/>
              <a:buNone/>
            </a:pPr>
            <a:r>
              <a:rPr lang="en-US" altLang="en-US" sz="2800" b="1" dirty="0">
                <a:solidFill>
                  <a:srgbClr val="FFFF00"/>
                </a:solidFill>
                <a:latin typeface="+mn-lt"/>
              </a:rPr>
              <a:t>Learn both</a:t>
            </a:r>
          </a:p>
        </p:txBody>
      </p:sp>
    </p:spTree>
    <p:extLst>
      <p:ext uri="{BB962C8B-B14F-4D97-AF65-F5344CB8AC3E}">
        <p14:creationId xmlns:p14="http://schemas.microsoft.com/office/powerpoint/2010/main" val="4038238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Possible to </a:t>
            </a:r>
            <a:r>
              <a:rPr lang="en-US" b="1" u="sng" dirty="0" smtClean="0"/>
              <a:t>Complete</a:t>
            </a:r>
            <a:r>
              <a:rPr lang="en-US" dirty="0" smtClean="0"/>
              <a:t> Both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76322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1219200" y="6400800"/>
            <a:ext cx="7086600" cy="320675"/>
          </a:xfrm>
        </p:spPr>
        <p:txBody>
          <a:bodyPr/>
          <a:lstStyle/>
          <a:p>
            <a:r>
              <a:rPr lang="en-US" sz="1800" dirty="0" smtClean="0">
                <a:solidFill>
                  <a:schemeClr val="bg1">
                    <a:lumMod val="50000"/>
                  </a:schemeClr>
                </a:solidFill>
              </a:rPr>
              <a:t>Estimates calculated from American Board of Pediatrics Annual Reports</a:t>
            </a:r>
            <a:endParaRPr lang="en-US" sz="1800" dirty="0">
              <a:solidFill>
                <a:schemeClr val="bg1">
                  <a:lumMod val="50000"/>
                </a:schemeClr>
              </a:solidFill>
            </a:endParaRPr>
          </a:p>
        </p:txBody>
      </p:sp>
    </p:spTree>
    <p:extLst>
      <p:ext uri="{BB962C8B-B14F-4D97-AF65-F5344CB8AC3E}">
        <p14:creationId xmlns:p14="http://schemas.microsoft.com/office/powerpoint/2010/main" val="390344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buFontTx/>
              <a:buNone/>
            </a:pPr>
            <a:r>
              <a:rPr lang="en-US" altLang="en-US" sz="1400" smtClean="0">
                <a:solidFill>
                  <a:srgbClr val="FFFFFF"/>
                </a:solidFill>
              </a:rPr>
              <a:t>John Chamberlain, MD 2002</a:t>
            </a:r>
          </a:p>
        </p:txBody>
      </p:sp>
      <p:sp>
        <p:nvSpPr>
          <p:cNvPr id="25603" name="Rectangle 2"/>
          <p:cNvSpPr>
            <a:spLocks noGrp="1" noChangeArrowheads="1"/>
          </p:cNvSpPr>
          <p:nvPr>
            <p:ph type="title"/>
          </p:nvPr>
        </p:nvSpPr>
        <p:spPr/>
        <p:txBody>
          <a:bodyPr/>
          <a:lstStyle/>
          <a:p>
            <a:pPr eaLnBrk="1" hangingPunct="1"/>
            <a:r>
              <a:rPr lang="en-US" altLang="en-US" dirty="0" smtClean="0"/>
              <a:t>It is Possible to </a:t>
            </a:r>
            <a:r>
              <a:rPr lang="en-US" altLang="en-US" b="1" u="sng" dirty="0" smtClean="0"/>
              <a:t>Learn</a:t>
            </a:r>
            <a:r>
              <a:rPr lang="en-US" altLang="en-US" dirty="0" smtClean="0"/>
              <a:t> Both</a:t>
            </a:r>
          </a:p>
        </p:txBody>
      </p:sp>
      <p:sp>
        <p:nvSpPr>
          <p:cNvPr id="422915" name="Rectangle 3"/>
          <p:cNvSpPr>
            <a:spLocks noGrp="1" noChangeArrowheads="1"/>
          </p:cNvSpPr>
          <p:nvPr>
            <p:ph type="body" idx="1"/>
          </p:nvPr>
        </p:nvSpPr>
        <p:spPr/>
        <p:txBody>
          <a:bodyPr/>
          <a:lstStyle/>
          <a:p>
            <a:pPr marL="0" indent="0" algn="ctr">
              <a:lnSpc>
                <a:spcPct val="90000"/>
              </a:lnSpc>
              <a:spcAft>
                <a:spcPct val="50000"/>
              </a:spcAft>
              <a:buNone/>
            </a:pPr>
            <a:r>
              <a:rPr lang="en-US" altLang="en-US" sz="2800" b="1" dirty="0"/>
              <a:t>HOW IS IT POSSIBLE TO LEARN TWO DISCIPLINES?</a:t>
            </a:r>
            <a:endParaRPr lang="en-US" altLang="en-US" sz="2800" b="1" u="sng" dirty="0" smtClean="0"/>
          </a:p>
          <a:p>
            <a:pPr eaLnBrk="1" hangingPunct="1">
              <a:lnSpc>
                <a:spcPct val="90000"/>
              </a:lnSpc>
              <a:spcAft>
                <a:spcPct val="50000"/>
              </a:spcAft>
              <a:buFont typeface="Wingdings" panose="05000000000000000000" pitchFamily="2" charset="2"/>
              <a:buChar char="q"/>
            </a:pPr>
            <a:r>
              <a:rPr lang="en-US" altLang="en-US" sz="2800" b="1" u="sng" dirty="0" smtClean="0"/>
              <a:t>Fundamental clinical skills</a:t>
            </a:r>
            <a:r>
              <a:rPr lang="en-US" altLang="en-US" sz="2800" dirty="0" smtClean="0"/>
              <a:t> in common: (history and physical, communication, organization)</a:t>
            </a:r>
          </a:p>
          <a:p>
            <a:pPr eaLnBrk="1" hangingPunct="1">
              <a:lnSpc>
                <a:spcPct val="90000"/>
              </a:lnSpc>
              <a:spcAft>
                <a:spcPct val="50000"/>
              </a:spcAft>
              <a:buFont typeface="Wingdings" panose="05000000000000000000" pitchFamily="2" charset="2"/>
              <a:buChar char="q"/>
            </a:pPr>
            <a:r>
              <a:rPr lang="en-US" altLang="en-US" sz="2800" b="1" u="sng" dirty="0" smtClean="0"/>
              <a:t>Advanced clinical skills</a:t>
            </a:r>
            <a:r>
              <a:rPr lang="en-US" altLang="en-US" sz="2800" dirty="0" smtClean="0"/>
              <a:t> in common: (information processing, reasoning, hypothesis testing, deduction, epidemiology)</a:t>
            </a:r>
          </a:p>
          <a:p>
            <a:pPr eaLnBrk="1" hangingPunct="1">
              <a:lnSpc>
                <a:spcPct val="90000"/>
              </a:lnSpc>
              <a:spcAft>
                <a:spcPct val="50000"/>
              </a:spcAft>
              <a:buFont typeface="Wingdings" panose="05000000000000000000" pitchFamily="2" charset="2"/>
              <a:buChar char="q"/>
            </a:pPr>
            <a:r>
              <a:rPr lang="en-US" altLang="en-US" sz="2800" b="1" u="sng" dirty="0" smtClean="0"/>
              <a:t>Some differences</a:t>
            </a:r>
            <a:r>
              <a:rPr lang="en-US" altLang="en-US" sz="2800" b="1" dirty="0" smtClean="0"/>
              <a:t>:</a:t>
            </a:r>
            <a:r>
              <a:rPr lang="en-US" altLang="en-US" sz="2800" dirty="0" smtClean="0"/>
              <a:t> manifestations/incidence of same conditions at different ages, nuances of treatment, neonatology and first two years of life</a:t>
            </a:r>
          </a:p>
        </p:txBody>
      </p:sp>
    </p:spTree>
    <p:extLst>
      <p:ext uri="{BB962C8B-B14F-4D97-AF65-F5344CB8AC3E}">
        <p14:creationId xmlns:p14="http://schemas.microsoft.com/office/powerpoint/2010/main" val="351209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t>
            </a:r>
            <a:r>
              <a:rPr lang="en-US" dirty="0"/>
              <a:t>G</a:t>
            </a:r>
            <a:r>
              <a:rPr lang="en-US" dirty="0" smtClean="0"/>
              <a:t>et Basic</a:t>
            </a:r>
            <a:endParaRPr lang="en-US" dirty="0"/>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pPr>
              <a:buFont typeface="Wingdings" panose="05000000000000000000" pitchFamily="2" charset="2"/>
              <a:buChar char="q"/>
            </a:pPr>
            <a:r>
              <a:rPr lang="en-US" b="1" dirty="0" smtClean="0"/>
              <a:t>Internship</a:t>
            </a:r>
          </a:p>
          <a:p>
            <a:pPr lvl="1">
              <a:buFont typeface="Wingdings" panose="05000000000000000000" pitchFamily="2" charset="2"/>
              <a:buChar char="§"/>
            </a:pPr>
            <a:r>
              <a:rPr lang="en-US" dirty="0" smtClean="0"/>
              <a:t>The first year out of medical school = The first year of residency = Post Graduate Year 1 (PGY-1)</a:t>
            </a:r>
          </a:p>
          <a:p>
            <a:pPr>
              <a:buFont typeface="Wingdings" panose="05000000000000000000" pitchFamily="2" charset="2"/>
              <a:buChar char="q"/>
            </a:pPr>
            <a:r>
              <a:rPr lang="en-US" b="1" dirty="0" smtClean="0"/>
              <a:t>Residency</a:t>
            </a:r>
          </a:p>
          <a:p>
            <a:pPr lvl="1">
              <a:buFont typeface="Wingdings" panose="05000000000000000000" pitchFamily="2" charset="2"/>
              <a:buChar char="§"/>
            </a:pPr>
            <a:r>
              <a:rPr lang="en-US" dirty="0" smtClean="0"/>
              <a:t>Depending on the </a:t>
            </a:r>
            <a:r>
              <a:rPr lang="en-US" u="sng" dirty="0" smtClean="0"/>
              <a:t>specialty</a:t>
            </a:r>
            <a:r>
              <a:rPr lang="en-US" dirty="0" smtClean="0"/>
              <a:t> can be from 1 – 7 years in duration </a:t>
            </a:r>
            <a:r>
              <a:rPr lang="en-US" dirty="0"/>
              <a:t>= Post Graduate </a:t>
            </a:r>
            <a:r>
              <a:rPr lang="en-US" dirty="0" smtClean="0"/>
              <a:t>Years </a:t>
            </a:r>
            <a:r>
              <a:rPr lang="en-US" dirty="0"/>
              <a:t>1 </a:t>
            </a:r>
            <a:r>
              <a:rPr lang="en-US" dirty="0" smtClean="0"/>
              <a:t>– 7</a:t>
            </a:r>
          </a:p>
          <a:p>
            <a:pPr>
              <a:buFont typeface="Wingdings" panose="05000000000000000000" pitchFamily="2" charset="2"/>
              <a:buChar char="q"/>
            </a:pPr>
            <a:r>
              <a:rPr lang="en-US" b="1" dirty="0" smtClean="0"/>
              <a:t>Combined specialties </a:t>
            </a:r>
          </a:p>
          <a:p>
            <a:pPr lvl="1">
              <a:buFont typeface="Wingdings" panose="05000000000000000000" pitchFamily="2" charset="2"/>
              <a:buChar char="§"/>
            </a:pPr>
            <a:r>
              <a:rPr lang="en-US" dirty="0" smtClean="0"/>
              <a:t>Two or more residency specialties offered together: med-</a:t>
            </a:r>
            <a:r>
              <a:rPr lang="en-US" dirty="0" err="1" smtClean="0"/>
              <a:t>peds</a:t>
            </a:r>
            <a:r>
              <a:rPr lang="en-US" dirty="0" smtClean="0"/>
              <a:t>, internal medicine-emergency medicine, pediatrics-psychiatry-child &amp; </a:t>
            </a:r>
            <a:r>
              <a:rPr lang="en-US" dirty="0"/>
              <a:t>adolescent psychiatry</a:t>
            </a:r>
          </a:p>
          <a:p>
            <a:pPr>
              <a:buFont typeface="Wingdings" panose="05000000000000000000" pitchFamily="2" charset="2"/>
              <a:buChar char="q"/>
            </a:pPr>
            <a:r>
              <a:rPr lang="en-US" b="1" dirty="0" smtClean="0"/>
              <a:t>Fellowship</a:t>
            </a:r>
          </a:p>
          <a:p>
            <a:pPr lvl="1">
              <a:buFont typeface="Wingdings" panose="05000000000000000000" pitchFamily="2" charset="2"/>
              <a:buChar char="§"/>
            </a:pPr>
            <a:r>
              <a:rPr lang="en-US" dirty="0"/>
              <a:t>A</a:t>
            </a:r>
            <a:r>
              <a:rPr lang="en-US" dirty="0" smtClean="0"/>
              <a:t> </a:t>
            </a:r>
            <a:r>
              <a:rPr lang="en-US" dirty="0"/>
              <a:t>physician may also choose to continue their training for a </a:t>
            </a:r>
            <a:r>
              <a:rPr lang="en-US" u="sng" dirty="0" smtClean="0"/>
              <a:t>sub-specialty</a:t>
            </a:r>
            <a:r>
              <a:rPr lang="en-US" dirty="0" smtClean="0"/>
              <a:t> </a:t>
            </a:r>
            <a:r>
              <a:rPr lang="en-US" dirty="0"/>
              <a:t>such as </a:t>
            </a:r>
            <a:r>
              <a:rPr lang="en-US" dirty="0" smtClean="0"/>
              <a:t>cardiology, critical care, pediatric emergency medicine, geriatrics, bariatric surgery, adolescent gynecology</a:t>
            </a:r>
          </a:p>
          <a:p>
            <a:pPr lvl="1"/>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9600"/>
            <a:ext cx="1378027"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15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74638"/>
            <a:ext cx="8956398" cy="715962"/>
          </a:xfrm>
        </p:spPr>
        <p:txBody>
          <a:bodyPr>
            <a:noAutofit/>
          </a:bodyPr>
          <a:lstStyle/>
          <a:p>
            <a:r>
              <a:rPr lang="en-US" dirty="0" smtClean="0"/>
              <a:t>Why Learn Both?</a:t>
            </a:r>
            <a:endParaRPr lang="en-US" dirty="0"/>
          </a:p>
        </p:txBody>
      </p:sp>
      <p:sp>
        <p:nvSpPr>
          <p:cNvPr id="3" name="Content Placeholder 2"/>
          <p:cNvSpPr>
            <a:spLocks noGrp="1"/>
          </p:cNvSpPr>
          <p:nvPr>
            <p:ph idx="1"/>
          </p:nvPr>
        </p:nvSpPr>
        <p:spPr>
          <a:xfrm>
            <a:off x="304800" y="1143000"/>
            <a:ext cx="8534400" cy="5334000"/>
          </a:xfrm>
        </p:spPr>
        <p:txBody>
          <a:bodyPr>
            <a:normAutofit fontScale="77500" lnSpcReduction="20000"/>
          </a:bodyPr>
          <a:lstStyle/>
          <a:p>
            <a:pPr>
              <a:buFont typeface="Wingdings" panose="05000000000000000000" pitchFamily="2" charset="2"/>
              <a:buChar char="q"/>
            </a:pPr>
            <a:r>
              <a:rPr lang="en-US" dirty="0" smtClean="0"/>
              <a:t>Comprehensive view of health and illness</a:t>
            </a:r>
          </a:p>
          <a:p>
            <a:pPr lvl="1">
              <a:lnSpc>
                <a:spcPct val="120000"/>
              </a:lnSpc>
              <a:buFont typeface="Wingdings" panose="05000000000000000000" pitchFamily="2" charset="2"/>
              <a:buChar char="§"/>
            </a:pPr>
            <a:r>
              <a:rPr lang="en-US" dirty="0"/>
              <a:t>The most complicated patients will </a:t>
            </a:r>
            <a:r>
              <a:rPr lang="en-US" dirty="0" smtClean="0"/>
              <a:t>still need </a:t>
            </a:r>
            <a:r>
              <a:rPr lang="en-US" dirty="0"/>
              <a:t>to be managed/led by physicians in outpatient and inpatient </a:t>
            </a:r>
            <a:r>
              <a:rPr lang="en-US" dirty="0" smtClean="0"/>
              <a:t>settings </a:t>
            </a:r>
            <a:endParaRPr lang="en-US" dirty="0"/>
          </a:p>
          <a:p>
            <a:pPr lvl="1">
              <a:lnSpc>
                <a:spcPct val="120000"/>
              </a:lnSpc>
              <a:buFont typeface="Wingdings" panose="05000000000000000000" pitchFamily="2" charset="2"/>
              <a:buChar char="§"/>
            </a:pPr>
            <a:r>
              <a:rPr lang="en-US" dirty="0" smtClean="0"/>
              <a:t>Know and see as much of health system(s) to bring the proper perspective through the depth and breadth of clinical training across different departments, service lines and systems</a:t>
            </a:r>
          </a:p>
          <a:p>
            <a:pPr lvl="1">
              <a:lnSpc>
                <a:spcPct val="120000"/>
              </a:lnSpc>
              <a:buFont typeface="Wingdings" panose="05000000000000000000" pitchFamily="2" charset="2"/>
              <a:buChar char="§"/>
            </a:pPr>
            <a:r>
              <a:rPr lang="en-US" dirty="0" smtClean="0"/>
              <a:t>Critical and sophistication of thinking so to not consult everyone</a:t>
            </a:r>
          </a:p>
          <a:p>
            <a:pPr>
              <a:buFont typeface="Wingdings" panose="05000000000000000000" pitchFamily="2" charset="2"/>
              <a:buChar char="q"/>
            </a:pPr>
            <a:r>
              <a:rPr lang="en-US" dirty="0" smtClean="0"/>
              <a:t>“Adaptable” the </a:t>
            </a:r>
            <a:r>
              <a:rPr lang="en-US" dirty="0"/>
              <a:t>ability to change (or be changed) to fit </a:t>
            </a:r>
            <a:r>
              <a:rPr lang="en-US" dirty="0" smtClean="0"/>
              <a:t>changing circumstances </a:t>
            </a:r>
          </a:p>
          <a:p>
            <a:pPr>
              <a:buFont typeface="Wingdings" panose="05000000000000000000" pitchFamily="2" charset="2"/>
              <a:buChar char="q"/>
            </a:pPr>
            <a:r>
              <a:rPr lang="en-US" dirty="0" smtClean="0"/>
              <a:t>“Flexible” the ability to cope </a:t>
            </a:r>
            <a:r>
              <a:rPr lang="en-US" dirty="0"/>
              <a:t>with variable circumstances</a:t>
            </a:r>
            <a:endParaRPr lang="en-US" dirty="0" smtClean="0"/>
          </a:p>
          <a:p>
            <a:pPr>
              <a:buFont typeface="Wingdings" panose="05000000000000000000" pitchFamily="2" charset="2"/>
              <a:buChar char="q"/>
            </a:pPr>
            <a:r>
              <a:rPr lang="en-US" dirty="0" smtClean="0"/>
              <a:t>“Versatile” </a:t>
            </a:r>
            <a:r>
              <a:rPr lang="en-US" dirty="0"/>
              <a:t>having a wide variety of skills</a:t>
            </a:r>
            <a:endParaRPr lang="en-US" dirty="0" smtClean="0"/>
          </a:p>
          <a:p>
            <a:pPr>
              <a:buFont typeface="Wingdings" panose="05000000000000000000" pitchFamily="2" charset="2"/>
              <a:buChar char="q"/>
            </a:pPr>
            <a:r>
              <a:rPr lang="en-US" dirty="0" smtClean="0"/>
              <a:t>Cross fertilization of ideas for system wide improvement</a:t>
            </a:r>
          </a:p>
          <a:p>
            <a:pPr>
              <a:buFont typeface="Wingdings" panose="05000000000000000000" pitchFamily="2" charset="2"/>
              <a:buChar char="q"/>
            </a:pPr>
            <a:r>
              <a:rPr lang="en-US" dirty="0" smtClean="0"/>
              <a:t>Clinical Relevance</a:t>
            </a:r>
          </a:p>
          <a:p>
            <a:pPr>
              <a:buFont typeface="Wingdings" panose="05000000000000000000" pitchFamily="2" charset="2"/>
              <a:buChar char="q"/>
            </a:pPr>
            <a:r>
              <a:rPr lang="en-US" dirty="0" smtClean="0"/>
              <a:t>Niches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959" y="5562600"/>
            <a:ext cx="169501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462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xfrm>
            <a:off x="304800" y="5943600"/>
            <a:ext cx="84582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buNone/>
            </a:pPr>
            <a:r>
              <a:rPr lang="en-US" sz="1800" dirty="0">
                <a:solidFill>
                  <a:schemeClr val="bg1">
                    <a:lumMod val="50000"/>
                  </a:schemeClr>
                </a:solidFill>
                <a:latin typeface="+mn-lt"/>
              </a:rPr>
              <a:t>Freed GL, </a:t>
            </a:r>
            <a:r>
              <a:rPr lang="en-US" sz="1800" dirty="0" err="1">
                <a:solidFill>
                  <a:schemeClr val="bg1">
                    <a:lumMod val="50000"/>
                  </a:schemeClr>
                </a:solidFill>
                <a:latin typeface="+mn-lt"/>
              </a:rPr>
              <a:t>Fant</a:t>
            </a:r>
            <a:r>
              <a:rPr lang="en-US" sz="1800" dirty="0">
                <a:solidFill>
                  <a:schemeClr val="bg1">
                    <a:lumMod val="50000"/>
                  </a:schemeClr>
                </a:solidFill>
                <a:latin typeface="+mn-lt"/>
              </a:rPr>
              <a:t> KE, </a:t>
            </a:r>
            <a:r>
              <a:rPr lang="en-US" sz="1800" dirty="0" err="1">
                <a:solidFill>
                  <a:schemeClr val="bg1">
                    <a:lumMod val="50000"/>
                  </a:schemeClr>
                </a:solidFill>
                <a:latin typeface="+mn-lt"/>
              </a:rPr>
              <a:t>Nahra</a:t>
            </a:r>
            <a:r>
              <a:rPr lang="en-US" sz="1800" dirty="0">
                <a:solidFill>
                  <a:schemeClr val="bg1">
                    <a:lumMod val="50000"/>
                  </a:schemeClr>
                </a:solidFill>
                <a:latin typeface="+mn-lt"/>
              </a:rPr>
              <a:t> TA, Wheeler JR. Internal medicine-pediatrics physicians: their care of children versus care of </a:t>
            </a:r>
            <a:r>
              <a:rPr lang="en-US" sz="1800" dirty="0" smtClean="0">
                <a:solidFill>
                  <a:schemeClr val="bg1">
                    <a:lumMod val="50000"/>
                  </a:schemeClr>
                </a:solidFill>
                <a:latin typeface="+mn-lt"/>
              </a:rPr>
              <a:t>adults. </a:t>
            </a:r>
            <a:r>
              <a:rPr lang="en-US" sz="1800" dirty="0">
                <a:solidFill>
                  <a:schemeClr val="bg1">
                    <a:lumMod val="50000"/>
                  </a:schemeClr>
                </a:solidFill>
                <a:latin typeface="+mn-lt"/>
              </a:rPr>
              <a:t>Academic Medicine 2005;80:858-64.  </a:t>
            </a:r>
            <a:endParaRPr lang="en-US" altLang="en-US" sz="1800" dirty="0" smtClean="0">
              <a:solidFill>
                <a:schemeClr val="bg1">
                  <a:lumMod val="50000"/>
                </a:schemeClr>
              </a:solidFill>
              <a:latin typeface="+mn-lt"/>
            </a:endParaRPr>
          </a:p>
          <a:p>
            <a:pPr eaLnBrk="1" hangingPunct="1">
              <a:buNone/>
            </a:pPr>
            <a:r>
              <a:rPr lang="en-US" altLang="en-US" sz="1800" dirty="0" smtClean="0">
                <a:solidFill>
                  <a:schemeClr val="bg1">
                    <a:lumMod val="50000"/>
                  </a:schemeClr>
                </a:solidFill>
                <a:latin typeface="+mn-lt"/>
              </a:rPr>
              <a:t>                                              </a:t>
            </a:r>
          </a:p>
          <a:p>
            <a:pPr eaLnBrk="1" hangingPunct="1">
              <a:buFontTx/>
              <a:buNone/>
            </a:pPr>
            <a:r>
              <a:rPr lang="en-US" altLang="en-US" sz="1800" dirty="0" err="1" smtClean="0">
                <a:solidFill>
                  <a:schemeClr val="bg1">
                    <a:lumMod val="50000"/>
                  </a:schemeClr>
                </a:solidFill>
                <a:latin typeface="+mn-lt"/>
              </a:rPr>
              <a:t>Frohna</a:t>
            </a:r>
            <a:r>
              <a:rPr lang="en-US" altLang="en-US" sz="1800" dirty="0" smtClean="0">
                <a:solidFill>
                  <a:schemeClr val="bg1">
                    <a:lumMod val="50000"/>
                  </a:schemeClr>
                </a:solidFill>
                <a:latin typeface="+mn-lt"/>
              </a:rPr>
              <a:t> J, </a:t>
            </a:r>
            <a:r>
              <a:rPr lang="en-US" altLang="en-US" sz="1800" dirty="0" err="1" smtClean="0">
                <a:solidFill>
                  <a:schemeClr val="bg1">
                    <a:lumMod val="50000"/>
                  </a:schemeClr>
                </a:solidFill>
                <a:latin typeface="+mn-lt"/>
              </a:rPr>
              <a:t>Melgar</a:t>
            </a:r>
            <a:r>
              <a:rPr lang="en-US" altLang="en-US" sz="1800" dirty="0" smtClean="0">
                <a:solidFill>
                  <a:schemeClr val="bg1">
                    <a:lumMod val="50000"/>
                  </a:schemeClr>
                </a:solidFill>
                <a:latin typeface="+mn-lt"/>
              </a:rPr>
              <a:t> T, Mueller C and Borden S. Internal medicine-pediatrics Residency Training: Current Trends and Outcomes. Academic Medicine. 2004</a:t>
            </a:r>
          </a:p>
        </p:txBody>
      </p:sp>
      <p:sp>
        <p:nvSpPr>
          <p:cNvPr id="27651" name="Rectangle 2"/>
          <p:cNvSpPr>
            <a:spLocks noGrp="1" noChangeArrowheads="1"/>
          </p:cNvSpPr>
          <p:nvPr>
            <p:ph type="title"/>
          </p:nvPr>
        </p:nvSpPr>
        <p:spPr/>
        <p:txBody>
          <a:bodyPr/>
          <a:lstStyle/>
          <a:p>
            <a:pPr eaLnBrk="1" hangingPunct="1"/>
            <a:r>
              <a:rPr lang="en-US" altLang="en-US" dirty="0" smtClean="0"/>
              <a:t>It is Possible to </a:t>
            </a:r>
            <a:r>
              <a:rPr lang="en-US" altLang="en-US" b="1" u="sng" dirty="0" smtClean="0"/>
              <a:t>Practice</a:t>
            </a:r>
            <a:r>
              <a:rPr lang="en-US" altLang="en-US" dirty="0" smtClean="0"/>
              <a:t> Both</a:t>
            </a:r>
          </a:p>
        </p:txBody>
      </p:sp>
      <p:sp>
        <p:nvSpPr>
          <p:cNvPr id="27652" name="Rectangle 3"/>
          <p:cNvSpPr>
            <a:spLocks noGrp="1" noChangeArrowheads="1"/>
          </p:cNvSpPr>
          <p:nvPr>
            <p:ph type="body" idx="1"/>
          </p:nvPr>
        </p:nvSpPr>
        <p:spPr>
          <a:xfrm>
            <a:off x="457200" y="1371600"/>
            <a:ext cx="8229600" cy="4648200"/>
          </a:xfrm>
        </p:spPr>
        <p:txBody>
          <a:bodyPr/>
          <a:lstStyle/>
          <a:p>
            <a:pPr eaLnBrk="1" hangingPunct="1">
              <a:buFont typeface="Wingdings" panose="05000000000000000000" pitchFamily="2" charset="2"/>
              <a:buChar char="q"/>
            </a:pPr>
            <a:r>
              <a:rPr lang="en-US" altLang="en-US" sz="2800" dirty="0" smtClean="0"/>
              <a:t>About </a:t>
            </a:r>
            <a:r>
              <a:rPr lang="en-US" altLang="en-US" sz="2800" b="1" u="sng" dirty="0" smtClean="0"/>
              <a:t>50-60%</a:t>
            </a:r>
            <a:r>
              <a:rPr lang="en-US" altLang="en-US" sz="2800" b="1" dirty="0" smtClean="0"/>
              <a:t> </a:t>
            </a:r>
            <a:r>
              <a:rPr lang="en-US" altLang="en-US" sz="2800" dirty="0" smtClean="0"/>
              <a:t>of graduates go into primary care practice. The majority (between 77-93%) provide care for both adults and children.</a:t>
            </a:r>
          </a:p>
          <a:p>
            <a:pPr lvl="1" eaLnBrk="1" hangingPunct="1">
              <a:buFont typeface="Wingdings" panose="05000000000000000000" pitchFamily="2" charset="2"/>
              <a:buChar char="§"/>
            </a:pPr>
            <a:r>
              <a:rPr lang="en-US" altLang="en-US" sz="2400" b="1" dirty="0" smtClean="0"/>
              <a:t>40</a:t>
            </a:r>
            <a:r>
              <a:rPr lang="en-US" altLang="en-US" sz="2400" dirty="0" smtClean="0"/>
              <a:t>% also have an academic appointment with a medical school</a:t>
            </a:r>
          </a:p>
          <a:p>
            <a:pPr eaLnBrk="1" hangingPunct="1">
              <a:buFont typeface="Wingdings" panose="05000000000000000000" pitchFamily="2" charset="2"/>
              <a:buChar char="q"/>
            </a:pPr>
            <a:r>
              <a:rPr lang="en-US" altLang="en-US" sz="2800" dirty="0" smtClean="0"/>
              <a:t>About </a:t>
            </a:r>
            <a:r>
              <a:rPr lang="en-US" altLang="en-US" sz="2800" b="1" u="sng" dirty="0" smtClean="0"/>
              <a:t>18-25%</a:t>
            </a:r>
            <a:r>
              <a:rPr lang="en-US" altLang="en-US" sz="2800" dirty="0" smtClean="0"/>
              <a:t> of graduates pursue fellowship and </a:t>
            </a:r>
            <a:r>
              <a:rPr lang="en-US" altLang="en-US" sz="2800" b="1" dirty="0" smtClean="0"/>
              <a:t>50%</a:t>
            </a:r>
            <a:r>
              <a:rPr lang="en-US" altLang="en-US" sz="2800" dirty="0" smtClean="0"/>
              <a:t> provide care for both adults and children. </a:t>
            </a:r>
          </a:p>
          <a:p>
            <a:pPr lvl="1" eaLnBrk="1" hangingPunct="1">
              <a:buFont typeface="Wingdings" panose="05000000000000000000" pitchFamily="2" charset="2"/>
              <a:buChar char="§"/>
            </a:pPr>
            <a:r>
              <a:rPr lang="en-US" altLang="en-US" sz="2400" b="1" dirty="0" smtClean="0"/>
              <a:t>60%</a:t>
            </a:r>
            <a:r>
              <a:rPr lang="en-US" altLang="en-US" sz="2400" dirty="0" smtClean="0"/>
              <a:t> also have an academic appointment with a medical school</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76199"/>
            <a:ext cx="1219201"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605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txBox="1">
            <a:spLocks noGrp="1" noChangeArrowheads="1"/>
          </p:cNvSpPr>
          <p:nvPr/>
        </p:nvSpPr>
        <p:spPr bwMode="auto">
          <a:xfrm>
            <a:off x="838200" y="61722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lnSpc>
                <a:spcPct val="100000"/>
              </a:lnSpc>
              <a:spcBef>
                <a:spcPct val="0"/>
              </a:spcBef>
              <a:buFontTx/>
              <a:buNone/>
            </a:pPr>
            <a:r>
              <a:rPr lang="en-US" altLang="en-US" sz="1800" dirty="0">
                <a:solidFill>
                  <a:schemeClr val="bg1">
                    <a:lumMod val="50000"/>
                  </a:schemeClr>
                </a:solidFill>
                <a:latin typeface="+mn-lt"/>
              </a:rPr>
              <a:t>Fortuna, Ting, </a:t>
            </a:r>
            <a:r>
              <a:rPr lang="en-US" altLang="en-US" sz="1800" dirty="0" err="1">
                <a:solidFill>
                  <a:schemeClr val="bg1">
                    <a:lumMod val="50000"/>
                  </a:schemeClr>
                </a:solidFill>
                <a:latin typeface="+mn-lt"/>
              </a:rPr>
              <a:t>Kaelber</a:t>
            </a:r>
            <a:r>
              <a:rPr lang="en-US" altLang="en-US" sz="1800" dirty="0">
                <a:solidFill>
                  <a:schemeClr val="bg1">
                    <a:lumMod val="50000"/>
                  </a:schemeClr>
                </a:solidFill>
                <a:latin typeface="+mn-lt"/>
              </a:rPr>
              <a:t> and Simon.  Characteristics of Medicine-Pediatrics Practices.  Academic Medicine (84) 3; March 2009: 396-401</a:t>
            </a:r>
          </a:p>
        </p:txBody>
      </p:sp>
      <p:sp>
        <p:nvSpPr>
          <p:cNvPr id="28675" name="Rectangle 5"/>
          <p:cNvSpPr>
            <a:spLocks noGrp="1" noChangeArrowheads="1"/>
          </p:cNvSpPr>
          <p:nvPr>
            <p:ph type="title" idx="4294967295"/>
          </p:nvPr>
        </p:nvSpPr>
        <p:spPr/>
        <p:txBody>
          <a:bodyPr>
            <a:normAutofit/>
          </a:bodyPr>
          <a:lstStyle/>
          <a:p>
            <a:r>
              <a:rPr lang="en-US" altLang="en-US" dirty="0" smtClean="0"/>
              <a:t>It is Possible to </a:t>
            </a:r>
            <a:r>
              <a:rPr lang="en-US" altLang="en-US" b="1" u="sng" dirty="0" smtClean="0"/>
              <a:t>Practice</a:t>
            </a:r>
            <a:r>
              <a:rPr lang="en-US" altLang="en-US" dirty="0" smtClean="0"/>
              <a:t> Both</a:t>
            </a:r>
          </a:p>
        </p:txBody>
      </p:sp>
      <p:graphicFrame>
        <p:nvGraphicFramePr>
          <p:cNvPr id="28676" name="Object 1"/>
          <p:cNvGraphicFramePr>
            <a:graphicFrameLocks noGrp="1" noChangeAspect="1"/>
          </p:cNvGraphicFramePr>
          <p:nvPr>
            <p:ph idx="4294967295"/>
            <p:extLst>
              <p:ext uri="{D42A27DB-BD31-4B8C-83A1-F6EECF244321}">
                <p14:modId xmlns:p14="http://schemas.microsoft.com/office/powerpoint/2010/main" val="851978029"/>
              </p:ext>
            </p:extLst>
          </p:nvPr>
        </p:nvGraphicFramePr>
        <p:xfrm>
          <a:off x="1156410" y="2187952"/>
          <a:ext cx="7059780" cy="3931920"/>
        </p:xfrm>
        <a:graphic>
          <a:graphicData uri="http://schemas.openxmlformats.org/presentationml/2006/ole">
            <mc:AlternateContent xmlns:mc="http://schemas.openxmlformats.org/markup-compatibility/2006">
              <mc:Choice xmlns:v="urn:schemas-microsoft-com:vml" Requires="v">
                <p:oleObj spid="_x0000_s1108" name="Chart" r:id="rId3" imgW="6000784" imgH="3390794" progId="Excel.Chart.8">
                  <p:embed/>
                </p:oleObj>
              </mc:Choice>
              <mc:Fallback>
                <p:oleObj name="Chart" r:id="rId3" imgW="6000784" imgH="3390794" progId="Excel.Chart.8">
                  <p:embed/>
                  <p:pic>
                    <p:nvPicPr>
                      <p:cNvPr id="0" name=""/>
                      <p:cNvPicPr>
                        <a:picLocks noGrp="1" noChangeArrowheads="1"/>
                      </p:cNvPicPr>
                      <p:nvPr/>
                    </p:nvPicPr>
                    <p:blipFill>
                      <a:blip r:embed="rId4"/>
                      <a:srcRect/>
                      <a:stretch>
                        <a:fillRect/>
                      </a:stretch>
                    </p:blipFill>
                    <p:spPr bwMode="auto">
                      <a:xfrm>
                        <a:off x="1156410" y="2187952"/>
                        <a:ext cx="7059780" cy="3931920"/>
                      </a:xfrm>
                      <a:prstGeom prst="rect">
                        <a:avLst/>
                      </a:prstGeom>
                      <a:noFill/>
                      <a:ln>
                        <a:solidFill>
                          <a:schemeClr val="tx1"/>
                        </a:solidFill>
                      </a:ln>
                    </p:spPr>
                  </p:pic>
                </p:oleObj>
              </mc:Fallback>
            </mc:AlternateContent>
          </a:graphicData>
        </a:graphic>
      </p:graphicFrame>
      <p:sp>
        <p:nvSpPr>
          <p:cNvPr id="28677" name="Line 8"/>
          <p:cNvSpPr>
            <a:spLocks noChangeShapeType="1"/>
          </p:cNvSpPr>
          <p:nvPr/>
        </p:nvSpPr>
        <p:spPr bwMode="auto">
          <a:xfrm flipH="1">
            <a:off x="1752600" y="3200400"/>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Text Box 9"/>
          <p:cNvSpPr txBox="1">
            <a:spLocks noChangeArrowheads="1"/>
          </p:cNvSpPr>
          <p:nvPr/>
        </p:nvSpPr>
        <p:spPr bwMode="auto">
          <a:xfrm>
            <a:off x="2212622" y="267325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50000"/>
              </a:spcBef>
              <a:buFontTx/>
              <a:buNone/>
            </a:pPr>
            <a:r>
              <a:rPr lang="en-US" altLang="en-US" sz="1400" b="1" dirty="0">
                <a:solidFill>
                  <a:schemeClr val="tx1"/>
                </a:solidFill>
                <a:latin typeface="+mn-lt"/>
              </a:rPr>
              <a:t>43% children</a:t>
            </a:r>
          </a:p>
        </p:txBody>
      </p:sp>
      <p:sp>
        <p:nvSpPr>
          <p:cNvPr id="28679" name="Line 10"/>
          <p:cNvSpPr>
            <a:spLocks noChangeShapeType="1"/>
          </p:cNvSpPr>
          <p:nvPr/>
        </p:nvSpPr>
        <p:spPr bwMode="auto">
          <a:xfrm flipH="1">
            <a:off x="3200400" y="3581400"/>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Text Box 11"/>
          <p:cNvSpPr txBox="1">
            <a:spLocks noChangeArrowheads="1"/>
          </p:cNvSpPr>
          <p:nvPr/>
        </p:nvSpPr>
        <p:spPr bwMode="auto">
          <a:xfrm>
            <a:off x="3543300" y="2664783"/>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50000"/>
              </a:spcBef>
              <a:buFontTx/>
              <a:buNone/>
            </a:pPr>
            <a:r>
              <a:rPr lang="en-US" altLang="en-US" sz="1400" b="1" dirty="0">
                <a:solidFill>
                  <a:schemeClr val="tx1"/>
                </a:solidFill>
                <a:latin typeface="+mn-lt"/>
              </a:rPr>
              <a:t>15% children</a:t>
            </a:r>
          </a:p>
        </p:txBody>
      </p:sp>
      <p:sp>
        <p:nvSpPr>
          <p:cNvPr id="28681" name="Text Box 12"/>
          <p:cNvSpPr txBox="1">
            <a:spLocks noChangeArrowheads="1"/>
          </p:cNvSpPr>
          <p:nvPr/>
        </p:nvSpPr>
        <p:spPr bwMode="auto">
          <a:xfrm>
            <a:off x="685800" y="1295400"/>
            <a:ext cx="8001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lnSpc>
                <a:spcPct val="130000"/>
              </a:lnSpc>
              <a:spcBef>
                <a:spcPct val="30000"/>
              </a:spcBef>
              <a:buFontTx/>
              <a:buNone/>
            </a:pPr>
            <a:r>
              <a:rPr lang="en-US" altLang="en-US" sz="2000" dirty="0">
                <a:solidFill>
                  <a:schemeClr val="tx1"/>
                </a:solidFill>
                <a:latin typeface="+mn-lt"/>
              </a:rPr>
              <a:t>Age </a:t>
            </a:r>
            <a:r>
              <a:rPr lang="en-US" altLang="en-US" sz="2000" dirty="0" smtClean="0">
                <a:solidFill>
                  <a:schemeClr val="tx1"/>
                </a:solidFill>
                <a:latin typeface="+mn-lt"/>
              </a:rPr>
              <a:t>Distribution (percentages) </a:t>
            </a:r>
            <a:r>
              <a:rPr lang="en-US" altLang="en-US" sz="2000" dirty="0">
                <a:solidFill>
                  <a:schemeClr val="tx1"/>
                </a:solidFill>
                <a:latin typeface="+mn-lt"/>
              </a:rPr>
              <a:t>of Patient Visits to Primary Care Providers Recorded in the National Ambulatory Medical Care Survey from 2000-2006</a:t>
            </a:r>
          </a:p>
        </p:txBody>
      </p:sp>
      <p:sp>
        <p:nvSpPr>
          <p:cNvPr id="28682" name="Text Box 10"/>
          <p:cNvSpPr txBox="1">
            <a:spLocks noChangeArrowheads="1"/>
          </p:cNvSpPr>
          <p:nvPr/>
        </p:nvSpPr>
        <p:spPr bwMode="auto">
          <a:xfrm>
            <a:off x="228600" y="3429000"/>
            <a:ext cx="8382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50000"/>
              </a:spcBef>
              <a:buFontTx/>
              <a:buNone/>
            </a:pPr>
            <a:r>
              <a:rPr lang="en-US" altLang="en-US" sz="1600"/>
              <a:t>% visits</a:t>
            </a: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8" y="76198"/>
            <a:ext cx="1216152" cy="121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021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1216152" cy="121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47760" y="274638"/>
            <a:ext cx="7539039" cy="1143000"/>
          </a:xfrm>
        </p:spPr>
        <p:txBody>
          <a:bodyPr>
            <a:normAutofit fontScale="90000"/>
          </a:bodyPr>
          <a:lstStyle/>
          <a:p>
            <a:r>
              <a:rPr lang="en-US" dirty="0" smtClean="0"/>
              <a:t>Well Trained to </a:t>
            </a:r>
            <a:r>
              <a:rPr lang="en-US" b="1" u="sng" dirty="0" smtClean="0"/>
              <a:t>Practice</a:t>
            </a:r>
            <a:r>
              <a:rPr lang="en-US" dirty="0" smtClean="0"/>
              <a:t> </a:t>
            </a:r>
            <a:br>
              <a:rPr lang="en-US" dirty="0" smtClean="0"/>
            </a:br>
            <a:r>
              <a:rPr lang="en-US" dirty="0" smtClean="0"/>
              <a:t>Inpatient </a:t>
            </a:r>
            <a:r>
              <a:rPr lang="en-US" dirty="0"/>
              <a:t>C</a:t>
            </a:r>
            <a:r>
              <a:rPr lang="en-US" dirty="0" smtClean="0"/>
              <a:t>are </a:t>
            </a:r>
            <a:endParaRPr lang="en-US" dirty="0"/>
          </a:p>
        </p:txBody>
      </p:sp>
      <p:sp>
        <p:nvSpPr>
          <p:cNvPr id="3" name="Content Placeholder 2"/>
          <p:cNvSpPr>
            <a:spLocks noGrp="1"/>
          </p:cNvSpPr>
          <p:nvPr>
            <p:ph idx="1"/>
          </p:nvPr>
        </p:nvSpPr>
        <p:spPr>
          <a:xfrm>
            <a:off x="457200" y="1600201"/>
            <a:ext cx="8229600" cy="3505200"/>
          </a:xfrm>
        </p:spPr>
        <p:txBody>
          <a:bodyPr>
            <a:normAutofit fontScale="47500" lnSpcReduction="20000"/>
          </a:bodyPr>
          <a:lstStyle/>
          <a:p>
            <a:pPr>
              <a:buFont typeface="Wingdings" panose="05000000000000000000" pitchFamily="2" charset="2"/>
              <a:buChar char="q"/>
            </a:pPr>
            <a:r>
              <a:rPr lang="en-US" sz="5100" dirty="0" smtClean="0"/>
              <a:t>18-25</a:t>
            </a:r>
            <a:r>
              <a:rPr lang="en-US" sz="5100" dirty="0"/>
              <a:t>% of recent </a:t>
            </a:r>
            <a:r>
              <a:rPr lang="en-US" sz="5100" dirty="0" smtClean="0"/>
              <a:t>Med-</a:t>
            </a:r>
            <a:r>
              <a:rPr lang="en-US" sz="5100" dirty="0" err="1" smtClean="0"/>
              <a:t>Peds</a:t>
            </a:r>
            <a:r>
              <a:rPr lang="en-US" sz="5100" dirty="0" smtClean="0"/>
              <a:t> graduates </a:t>
            </a:r>
            <a:r>
              <a:rPr lang="en-US" sz="5100" dirty="0"/>
              <a:t>are </a:t>
            </a:r>
            <a:r>
              <a:rPr lang="en-US" sz="5100" dirty="0" smtClean="0"/>
              <a:t>hospitalists</a:t>
            </a:r>
          </a:p>
          <a:p>
            <a:pPr>
              <a:buFont typeface="Wingdings" panose="05000000000000000000" pitchFamily="2" charset="2"/>
              <a:buChar char="q"/>
            </a:pPr>
            <a:endParaRPr lang="en-US" sz="5500" dirty="0" smtClean="0"/>
          </a:p>
          <a:p>
            <a:pPr>
              <a:buFont typeface="Wingdings" panose="05000000000000000000" pitchFamily="2" charset="2"/>
              <a:buChar char="q"/>
            </a:pPr>
            <a:r>
              <a:rPr lang="en-US" sz="5100" dirty="0" smtClean="0"/>
              <a:t>Many </a:t>
            </a:r>
            <a:r>
              <a:rPr lang="en-US" sz="5100" dirty="0"/>
              <a:t>provide </a:t>
            </a:r>
            <a:r>
              <a:rPr lang="en-US" sz="5100" dirty="0" smtClean="0"/>
              <a:t>care to adults </a:t>
            </a:r>
            <a:r>
              <a:rPr lang="en-US" sz="5100" dirty="0"/>
              <a:t>who </a:t>
            </a:r>
            <a:r>
              <a:rPr lang="en-US" sz="5100" dirty="0" smtClean="0"/>
              <a:t>survived congenital &amp; child </a:t>
            </a:r>
            <a:r>
              <a:rPr lang="en-US" sz="5100" dirty="0"/>
              <a:t>onset </a:t>
            </a:r>
            <a:r>
              <a:rPr lang="en-US" sz="5100" dirty="0" smtClean="0"/>
              <a:t>conditions</a:t>
            </a:r>
          </a:p>
          <a:p>
            <a:pPr>
              <a:buFont typeface="Wingdings" panose="05000000000000000000" pitchFamily="2" charset="2"/>
              <a:buChar char="q"/>
            </a:pPr>
            <a:endParaRPr lang="en-US" sz="5100" dirty="0" smtClean="0"/>
          </a:p>
          <a:p>
            <a:pPr lvl="0">
              <a:buFont typeface="Wingdings" panose="05000000000000000000" pitchFamily="2" charset="2"/>
              <a:buChar char="q"/>
            </a:pPr>
            <a:r>
              <a:rPr lang="en-US" sz="5100" dirty="0" smtClean="0"/>
              <a:t>40</a:t>
            </a:r>
            <a:r>
              <a:rPr lang="en-US" sz="5100" dirty="0"/>
              <a:t>% of hospitalist internists do not feel comfortable caring for adults with child onset conditions but had to care for this group of </a:t>
            </a:r>
            <a:r>
              <a:rPr lang="en-US" sz="5100" dirty="0" smtClean="0"/>
              <a:t>patients anyway</a:t>
            </a:r>
          </a:p>
          <a:p>
            <a:pPr marL="914400" lvl="2" indent="0">
              <a:buNone/>
            </a:pPr>
            <a:r>
              <a:rPr lang="en-US" sz="5100" dirty="0" smtClean="0"/>
              <a:t>…….but a med-</a:t>
            </a:r>
            <a:r>
              <a:rPr lang="en-US" sz="5100" dirty="0" err="1" smtClean="0"/>
              <a:t>peds</a:t>
            </a:r>
            <a:r>
              <a:rPr lang="en-US" sz="5100" dirty="0" smtClean="0"/>
              <a:t> hospitalist would feel comfortable</a:t>
            </a:r>
            <a:endParaRPr lang="en-US" sz="5100" dirty="0"/>
          </a:p>
        </p:txBody>
      </p:sp>
      <p:sp>
        <p:nvSpPr>
          <p:cNvPr id="4" name="Footer Placeholder 3"/>
          <p:cNvSpPr>
            <a:spLocks noGrp="1"/>
          </p:cNvSpPr>
          <p:nvPr>
            <p:ph type="ftr" sz="quarter" idx="11"/>
          </p:nvPr>
        </p:nvSpPr>
        <p:spPr>
          <a:xfrm>
            <a:off x="381000" y="5943600"/>
            <a:ext cx="8458200" cy="228599"/>
          </a:xfrm>
        </p:spPr>
        <p:txBody>
          <a:bodyPr/>
          <a:lstStyle/>
          <a:p>
            <a:r>
              <a:rPr lang="en-US" sz="1800" dirty="0" smtClean="0">
                <a:solidFill>
                  <a:schemeClr val="bg1">
                    <a:lumMod val="50000"/>
                  </a:schemeClr>
                </a:solidFill>
              </a:rPr>
              <a:t>O’Toole JK, Friedland A, Gonzaga A. Hartig J. Holliday S, Lukela M, Moutsios S. Kolarik R, </a:t>
            </a:r>
            <a:r>
              <a:rPr lang="en-US" sz="1800" dirty="0">
                <a:solidFill>
                  <a:schemeClr val="bg1">
                    <a:lumMod val="50000"/>
                  </a:schemeClr>
                </a:solidFill>
              </a:rPr>
              <a:t>The Practice Patterns and Professional Activities of Recently Graduated Internal Medicine-Pediatric Hospitalists. Accepted for Publication Journal of Pediatric Hospitalist </a:t>
            </a:r>
            <a:r>
              <a:rPr lang="en-US" sz="1800" dirty="0" smtClean="0">
                <a:solidFill>
                  <a:schemeClr val="bg1">
                    <a:lumMod val="50000"/>
                  </a:schemeClr>
                </a:solidFill>
              </a:rPr>
              <a:t>Medicine</a:t>
            </a:r>
          </a:p>
          <a:p>
            <a:endParaRPr lang="en-US" sz="1800" dirty="0">
              <a:solidFill>
                <a:schemeClr val="bg1">
                  <a:lumMod val="50000"/>
                </a:schemeClr>
              </a:solidFill>
            </a:endParaRPr>
          </a:p>
          <a:p>
            <a:pPr lvl="0"/>
            <a:r>
              <a:rPr lang="en-US" sz="1800" dirty="0">
                <a:solidFill>
                  <a:schemeClr val="bg1">
                    <a:lumMod val="50000"/>
                  </a:schemeClr>
                </a:solidFill>
              </a:rPr>
              <a:t>Hunt, S. and Sharma, N. Pediatric to adult-care transitions in childhood-onset chronic disease: Hospitalist perspectives. J. Hosp. Med. 2013, 8: 627–630</a:t>
            </a:r>
          </a:p>
          <a:p>
            <a:endParaRPr lang="en-US" sz="1600" dirty="0">
              <a:solidFill>
                <a:schemeClr val="bg1">
                  <a:lumMod val="50000"/>
                </a:schemeClr>
              </a:solidFill>
            </a:endParaRPr>
          </a:p>
          <a:p>
            <a:endParaRPr lang="en-US" dirty="0"/>
          </a:p>
        </p:txBody>
      </p:sp>
    </p:spTree>
    <p:extLst>
      <p:ext uri="{BB962C8B-B14F-4D97-AF65-F5344CB8AC3E}">
        <p14:creationId xmlns:p14="http://schemas.microsoft.com/office/powerpoint/2010/main" val="590048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Possible to </a:t>
            </a:r>
            <a:r>
              <a:rPr lang="en-US" b="1" u="sng" dirty="0" smtClean="0"/>
              <a:t>Pass</a:t>
            </a:r>
            <a:r>
              <a:rPr lang="en-US" dirty="0" smtClean="0"/>
              <a:t> Both</a:t>
            </a:r>
            <a:br>
              <a:rPr lang="en-US" dirty="0" smtClean="0"/>
            </a:br>
            <a:r>
              <a:rPr lang="en-US" dirty="0" smtClean="0"/>
              <a:t> Board Pass Rate (2010-2015)</a:t>
            </a:r>
            <a:endParaRPr lang="en-US" dirty="0"/>
          </a:p>
        </p:txBody>
      </p:sp>
      <p:sp>
        <p:nvSpPr>
          <p:cNvPr id="4" name="Content Placeholder 3"/>
          <p:cNvSpPr>
            <a:spLocks noGrp="1"/>
          </p:cNvSpPr>
          <p:nvPr>
            <p:ph idx="1"/>
          </p:nvPr>
        </p:nvSpPr>
        <p:spPr/>
        <p:txBody>
          <a:bodyPr/>
          <a:lstStyle/>
          <a:p>
            <a:pPr marL="0" indent="0" algn="ctr">
              <a:buNone/>
            </a:pPr>
            <a:endParaRPr lang="en-US" dirty="0" smtClean="0"/>
          </a:p>
          <a:p>
            <a:pPr marL="0" indent="0" algn="ctr">
              <a:buNone/>
            </a:pPr>
            <a:r>
              <a:rPr lang="en-US" dirty="0" smtClean="0"/>
              <a:t>American Board of Internal Medicine </a:t>
            </a:r>
          </a:p>
          <a:p>
            <a:pPr marL="0" indent="0" algn="ctr">
              <a:buNone/>
            </a:pPr>
            <a:r>
              <a:rPr lang="en-US" dirty="0" smtClean="0"/>
              <a:t>&amp; </a:t>
            </a:r>
          </a:p>
          <a:p>
            <a:pPr marL="0" indent="0" algn="ctr">
              <a:buNone/>
            </a:pPr>
            <a:r>
              <a:rPr lang="en-US" dirty="0" smtClean="0"/>
              <a:t>American Board of Pediatrics</a:t>
            </a:r>
          </a:p>
          <a:p>
            <a:pPr marL="457200" lvl="1" indent="0">
              <a:buNone/>
            </a:pPr>
            <a:endParaRPr lang="en-US" dirty="0" smtClean="0"/>
          </a:p>
          <a:p>
            <a:pPr marL="457200" lvl="1" indent="0" algn="ctr">
              <a:buNone/>
            </a:pPr>
            <a:r>
              <a:rPr lang="en-US" dirty="0" smtClean="0"/>
              <a:t>The pass rate for med-</a:t>
            </a:r>
            <a:r>
              <a:rPr lang="en-US" dirty="0" err="1" smtClean="0"/>
              <a:t>peds</a:t>
            </a:r>
            <a:r>
              <a:rPr lang="en-US" dirty="0" smtClean="0"/>
              <a:t> graduates is statistically equivalent to categorical residents</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86400"/>
            <a:ext cx="156628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76199"/>
            <a:ext cx="1219201"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1828800" y="6094476"/>
            <a:ext cx="5943600" cy="626999"/>
          </a:xfrm>
        </p:spPr>
        <p:txBody>
          <a:bodyPr/>
          <a:lstStyle/>
          <a:p>
            <a:r>
              <a:rPr lang="en-US" sz="1800" dirty="0" smtClean="0">
                <a:solidFill>
                  <a:schemeClr val="bg1">
                    <a:lumMod val="50000"/>
                  </a:schemeClr>
                </a:solidFill>
              </a:rPr>
              <a:t>MPPDA Annual Meeting with American Board of Internal Medicine and American Board of Pediatrics. 2015</a:t>
            </a:r>
            <a:endParaRPr lang="en-US" sz="1800" dirty="0">
              <a:solidFill>
                <a:schemeClr val="bg1">
                  <a:lumMod val="50000"/>
                </a:schemeClr>
              </a:solidFill>
            </a:endParaRPr>
          </a:p>
        </p:txBody>
      </p:sp>
    </p:spTree>
    <p:extLst>
      <p:ext uri="{BB962C8B-B14F-4D97-AF65-F5344CB8AC3E}">
        <p14:creationId xmlns:p14="http://schemas.microsoft.com/office/powerpoint/2010/main" val="2317075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Med-</a:t>
            </a:r>
            <a:r>
              <a:rPr lang="en-US" dirty="0" err="1"/>
              <a:t>Peds</a:t>
            </a:r>
            <a:r>
              <a:rPr lang="en-US" dirty="0"/>
              <a:t> on Pediatrics</a:t>
            </a:r>
          </a:p>
        </p:txBody>
      </p:sp>
      <p:sp>
        <p:nvSpPr>
          <p:cNvPr id="6" name="Content Placeholder 5"/>
          <p:cNvSpPr>
            <a:spLocks noGrp="1"/>
          </p:cNvSpPr>
          <p:nvPr>
            <p:ph idx="1"/>
          </p:nvPr>
        </p:nvSpPr>
        <p:spPr>
          <a:xfrm>
            <a:off x="457200" y="2103437"/>
            <a:ext cx="8229600" cy="4525963"/>
          </a:xfrm>
        </p:spPr>
        <p:txBody>
          <a:bodyPr>
            <a:normAutofit fontScale="32500" lnSpcReduction="20000"/>
          </a:bodyPr>
          <a:lstStyle/>
          <a:p>
            <a:pPr marL="0" indent="0" algn="ctr">
              <a:buNone/>
            </a:pPr>
            <a:r>
              <a:rPr lang="en-US" altLang="zh-CN" sz="8000" b="1" dirty="0"/>
              <a:t>60% of graduating pediatrics residents said that combined programs enhanced their education, 39% no effect, only 1% negative impact</a:t>
            </a:r>
          </a:p>
          <a:p>
            <a:pPr marL="0" indent="0">
              <a:buNone/>
            </a:pPr>
            <a:endParaRPr lang="en-US" altLang="zh-CN" sz="5500" dirty="0" smtClean="0">
              <a:solidFill>
                <a:schemeClr val="bg1">
                  <a:lumMod val="50000"/>
                </a:schemeClr>
              </a:solidFill>
              <a:ea typeface="SimSun" pitchFamily="2" charset="-122"/>
            </a:endParaRPr>
          </a:p>
          <a:p>
            <a:pPr marL="0" indent="0">
              <a:buNone/>
            </a:pPr>
            <a:r>
              <a:rPr lang="en-US" altLang="zh-CN" sz="5500" dirty="0" err="1" smtClean="0">
                <a:solidFill>
                  <a:schemeClr val="bg1">
                    <a:lumMod val="50000"/>
                  </a:schemeClr>
                </a:solidFill>
                <a:ea typeface="SimSun" pitchFamily="2" charset="-122"/>
              </a:rPr>
              <a:t>Friedland</a:t>
            </a:r>
            <a:r>
              <a:rPr lang="en-US" altLang="zh-CN" sz="5500" dirty="0" smtClean="0">
                <a:solidFill>
                  <a:schemeClr val="bg1">
                    <a:lumMod val="50000"/>
                  </a:schemeClr>
                </a:solidFill>
                <a:ea typeface="SimSun" pitchFamily="2" charset="-122"/>
              </a:rPr>
              <a:t> </a:t>
            </a:r>
            <a:r>
              <a:rPr lang="en-US" altLang="zh-CN" sz="5500" dirty="0">
                <a:solidFill>
                  <a:schemeClr val="bg1">
                    <a:lumMod val="50000"/>
                  </a:schemeClr>
                </a:solidFill>
                <a:ea typeface="SimSun" pitchFamily="2" charset="-122"/>
              </a:rPr>
              <a:t>A, Melgar T, Kaelber D, Cull W, Chamberlain J, Kan B. Impact of combined pediatric residency training programs on the educational experience of the categorical pediatric </a:t>
            </a:r>
            <a:r>
              <a:rPr lang="en-US" altLang="zh-CN" sz="5500" dirty="0" smtClean="0">
                <a:solidFill>
                  <a:schemeClr val="bg1">
                    <a:lumMod val="50000"/>
                  </a:schemeClr>
                </a:solidFill>
                <a:ea typeface="SimSun" pitchFamily="2" charset="-122"/>
              </a:rPr>
              <a:t>residents. </a:t>
            </a:r>
            <a:r>
              <a:rPr lang="en-US" altLang="zh-CN" sz="5500" dirty="0">
                <a:solidFill>
                  <a:schemeClr val="bg1">
                    <a:lumMod val="50000"/>
                  </a:schemeClr>
                </a:solidFill>
                <a:ea typeface="SimSun" pitchFamily="2" charset="-122"/>
              </a:rPr>
              <a:t>Association Pediatric Program Directors Annual </a:t>
            </a:r>
            <a:r>
              <a:rPr lang="en-US" altLang="zh-CN" sz="5500" dirty="0" smtClean="0">
                <a:solidFill>
                  <a:schemeClr val="bg1">
                    <a:lumMod val="50000"/>
                  </a:schemeClr>
                </a:solidFill>
                <a:ea typeface="SimSun" pitchFamily="2" charset="-122"/>
              </a:rPr>
              <a:t>Meeting, Poster Presentation 2009</a:t>
            </a:r>
            <a:endParaRPr lang="en-US" sz="5500" dirty="0">
              <a:solidFill>
                <a:schemeClr val="bg1">
                  <a:lumMod val="50000"/>
                </a:schemeClr>
              </a:solidFill>
            </a:endParaRPr>
          </a:p>
          <a:p>
            <a:pPr marL="0" indent="0">
              <a:buNone/>
            </a:pPr>
            <a:endParaRPr lang="en-US" sz="7400" dirty="0"/>
          </a:p>
          <a:p>
            <a:pPr marL="0" indent="0" algn="ctr">
              <a:buNone/>
            </a:pPr>
            <a:r>
              <a:rPr lang="en-US" sz="8000" b="1" dirty="0" smtClean="0"/>
              <a:t>Pediatric </a:t>
            </a:r>
            <a:r>
              <a:rPr lang="en-US" sz="8000" b="1" dirty="0"/>
              <a:t>residency programs with combined </a:t>
            </a:r>
            <a:r>
              <a:rPr lang="en-US" sz="8000" b="1" dirty="0" smtClean="0"/>
              <a:t>Med-Peds </a:t>
            </a:r>
            <a:r>
              <a:rPr lang="en-US" sz="8000" b="1" dirty="0"/>
              <a:t>programs did better on pediatrics boards </a:t>
            </a:r>
            <a:endParaRPr lang="en-US" sz="8000" b="1" dirty="0" smtClean="0"/>
          </a:p>
          <a:p>
            <a:pPr marL="0" indent="0" algn="ctr">
              <a:buNone/>
            </a:pPr>
            <a:endParaRPr lang="en-US" sz="8000" b="1" dirty="0"/>
          </a:p>
          <a:p>
            <a:pPr marL="0" indent="0">
              <a:buNone/>
            </a:pPr>
            <a:r>
              <a:rPr lang="en-US" sz="5500" dirty="0">
                <a:solidFill>
                  <a:schemeClr val="bg1">
                    <a:lumMod val="50000"/>
                  </a:schemeClr>
                </a:solidFill>
              </a:rPr>
              <a:t>Falcone JL. Residencies with Dual Internal Medicine and Pediatrics Programs Outperforms Others on the American Board of Pediatrics Certifying Exam. Clinical Pediatrics. 2014 May 6;53(9):</a:t>
            </a:r>
            <a:r>
              <a:rPr lang="en-US" sz="5500" dirty="0" smtClean="0">
                <a:solidFill>
                  <a:schemeClr val="bg1">
                    <a:lumMod val="50000"/>
                  </a:schemeClr>
                </a:solidFill>
              </a:rPr>
              <a:t>854-857</a:t>
            </a:r>
            <a:endParaRPr lang="en-US" sz="5500" dirty="0">
              <a:solidFill>
                <a:schemeClr val="bg1">
                  <a:lumMod val="50000"/>
                </a:schemeClr>
              </a:solidFill>
            </a:endParaRPr>
          </a:p>
          <a:p>
            <a:endParaRPr lang="en-US" sz="7400" dirty="0"/>
          </a:p>
          <a:p>
            <a:pPr marL="0" indent="0" algn="ctr">
              <a:buNone/>
            </a:pPr>
            <a:endParaRPr lang="en-US" sz="8000" b="1" dirty="0" smtClean="0"/>
          </a:p>
        </p:txBody>
      </p:sp>
      <p:sp>
        <p:nvSpPr>
          <p:cNvPr id="7" name="Rounded Rectangle 6"/>
          <p:cNvSpPr/>
          <p:nvPr/>
        </p:nvSpPr>
        <p:spPr>
          <a:xfrm>
            <a:off x="304800" y="1905000"/>
            <a:ext cx="8382000" cy="259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04800" y="4648200"/>
            <a:ext cx="83820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1088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1066800" y="5486400"/>
            <a:ext cx="7239000" cy="609600"/>
          </a:xfrm>
        </p:spPr>
        <p:txBody>
          <a:bodyPr>
            <a:noAutofit/>
          </a:bodyPr>
          <a:lstStyle/>
          <a:p>
            <a:pPr marL="0" indent="0" algn="ctr">
              <a:buNone/>
            </a:pPr>
            <a:r>
              <a:rPr lang="en-US" sz="1800" dirty="0" smtClean="0">
                <a:solidFill>
                  <a:schemeClr val="bg1">
                    <a:lumMod val="50000"/>
                  </a:schemeClr>
                </a:solidFill>
              </a:rPr>
              <a:t>Frohna J. The Role of the Med-Peds Physician in a Changing Medical World. J of Pediatrics. 2007;151:338-339. </a:t>
            </a:r>
          </a:p>
        </p:txBody>
      </p:sp>
      <p:sp>
        <p:nvSpPr>
          <p:cNvPr id="2" name="Rectangle 1"/>
          <p:cNvSpPr/>
          <p:nvPr/>
        </p:nvSpPr>
        <p:spPr>
          <a:xfrm>
            <a:off x="762000" y="4180582"/>
            <a:ext cx="7696200" cy="1077218"/>
          </a:xfrm>
          <a:prstGeom prst="rect">
            <a:avLst/>
          </a:prstGeom>
        </p:spPr>
        <p:txBody>
          <a:bodyPr wrap="square">
            <a:spAutoFit/>
          </a:bodyPr>
          <a:lstStyle/>
          <a:p>
            <a:pPr algn="ctr"/>
            <a:r>
              <a:rPr lang="en-US" altLang="en-US" sz="3200" dirty="0" smtClean="0"/>
              <a:t>“Med-Peds graduates are well positioned to adapt to a changing medical landscape”</a:t>
            </a:r>
            <a:endParaRPr lang="en-US" sz="3200" dirty="0"/>
          </a:p>
        </p:txBody>
      </p:sp>
      <p:sp>
        <p:nvSpPr>
          <p:cNvPr id="7" name="TextBox 6"/>
          <p:cNvSpPr txBox="1"/>
          <p:nvPr/>
        </p:nvSpPr>
        <p:spPr>
          <a:xfrm>
            <a:off x="495300" y="1293674"/>
            <a:ext cx="8229600" cy="2646878"/>
          </a:xfrm>
          <a:prstGeom prst="rect">
            <a:avLst/>
          </a:prstGeom>
          <a:noFill/>
        </p:spPr>
        <p:txBody>
          <a:bodyPr wrap="square" rtlCol="0">
            <a:spAutoFit/>
          </a:bodyPr>
          <a:lstStyle/>
          <a:p>
            <a:pPr algn="ctr"/>
            <a:r>
              <a:rPr lang="en-US" sz="2800" dirty="0" smtClean="0"/>
              <a:t>“It </a:t>
            </a:r>
            <a:r>
              <a:rPr lang="en-US" sz="2800" dirty="0"/>
              <a:t>not possible to determine the future shape of health </a:t>
            </a:r>
            <a:r>
              <a:rPr lang="en-US" sz="2800" dirty="0" smtClean="0"/>
              <a:t>care delivery </a:t>
            </a:r>
            <a:r>
              <a:rPr lang="en-US" sz="2800" dirty="0"/>
              <a:t>and to project the workforce needed; therefore, </a:t>
            </a:r>
            <a:r>
              <a:rPr lang="en-US" sz="2800" dirty="0" smtClean="0"/>
              <a:t>the maximization </a:t>
            </a:r>
            <a:r>
              <a:rPr lang="en-US" sz="2800" dirty="0"/>
              <a:t>of provider career flexibility will be </a:t>
            </a:r>
            <a:r>
              <a:rPr lang="en-US" sz="2800" dirty="0" smtClean="0"/>
              <a:t>crucial”</a:t>
            </a:r>
            <a:endParaRPr lang="en-US" sz="2800" dirty="0"/>
          </a:p>
          <a:p>
            <a:pPr algn="ctr"/>
            <a:endParaRPr lang="en-US" dirty="0" smtClean="0">
              <a:solidFill>
                <a:schemeClr val="bg1">
                  <a:lumMod val="50000"/>
                </a:schemeClr>
              </a:solidFill>
            </a:endParaRPr>
          </a:p>
          <a:p>
            <a:pPr algn="ctr"/>
            <a:r>
              <a:rPr lang="en-US" dirty="0" err="1" smtClean="0">
                <a:solidFill>
                  <a:schemeClr val="bg1">
                    <a:lumMod val="50000"/>
                  </a:schemeClr>
                </a:solidFill>
              </a:rPr>
              <a:t>Nasca</a:t>
            </a:r>
            <a:r>
              <a:rPr lang="en-US" dirty="0" smtClean="0">
                <a:solidFill>
                  <a:schemeClr val="bg1">
                    <a:lumMod val="50000"/>
                  </a:schemeClr>
                </a:solidFill>
              </a:rPr>
              <a:t> and Thomas. Medicine in 2035: Selected Insight from ACGME Scenario Planning.</a:t>
            </a:r>
            <a:r>
              <a:rPr lang="en-US" dirty="0">
                <a:solidFill>
                  <a:schemeClr val="bg1">
                    <a:lumMod val="50000"/>
                  </a:schemeClr>
                </a:solidFill>
              </a:rPr>
              <a:t> </a:t>
            </a:r>
            <a:r>
              <a:rPr lang="en-US" dirty="0" smtClean="0">
                <a:solidFill>
                  <a:schemeClr val="bg1">
                    <a:lumMod val="50000"/>
                  </a:schemeClr>
                </a:solidFill>
              </a:rPr>
              <a:t> Journal of Graduate Medical Education. March 2015</a:t>
            </a:r>
            <a:endParaRPr lang="en-US" dirty="0">
              <a:solidFill>
                <a:schemeClr val="bg1">
                  <a:lumMod val="50000"/>
                </a:schemeClr>
              </a:solidFill>
            </a:endParaRPr>
          </a:p>
        </p:txBody>
      </p:sp>
      <p:sp>
        <p:nvSpPr>
          <p:cNvPr id="8" name="Rounded Rectangle 7"/>
          <p:cNvSpPr/>
          <p:nvPr/>
        </p:nvSpPr>
        <p:spPr>
          <a:xfrm>
            <a:off x="495300" y="4165600"/>
            <a:ext cx="8382000" cy="2006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57200" y="1295400"/>
            <a:ext cx="8382000" cy="2645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092" y="286141"/>
            <a:ext cx="156628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381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9067800" cy="1143000"/>
          </a:xfrm>
        </p:spPr>
        <p:txBody>
          <a:bodyPr>
            <a:normAutofit fontScale="90000"/>
          </a:bodyPr>
          <a:lstStyle/>
          <a:p>
            <a:r>
              <a:rPr lang="en-US" dirty="0" smtClean="0"/>
              <a:t/>
            </a:r>
            <a:br>
              <a:rPr lang="en-US" dirty="0" smtClean="0"/>
            </a:br>
            <a:endParaRPr lang="en-US" dirty="0"/>
          </a:p>
        </p:txBody>
      </p:sp>
      <p:sp>
        <p:nvSpPr>
          <p:cNvPr id="3" name="Text Placeholder 2"/>
          <p:cNvSpPr>
            <a:spLocks noGrp="1"/>
          </p:cNvSpPr>
          <p:nvPr>
            <p:ph type="body" idx="1"/>
          </p:nvPr>
        </p:nvSpPr>
        <p:spPr>
          <a:xfrm>
            <a:off x="0" y="76200"/>
            <a:ext cx="9144000" cy="990600"/>
          </a:xfrm>
        </p:spPr>
        <p:txBody>
          <a:bodyPr>
            <a:normAutofit fontScale="85000" lnSpcReduction="20000"/>
          </a:bodyPr>
          <a:lstStyle/>
          <a:p>
            <a:pPr marL="548640" algn="ctr"/>
            <a:endParaRPr lang="en-US" sz="2000" dirty="0"/>
          </a:p>
          <a:p>
            <a:pPr algn="ctr"/>
            <a:r>
              <a:rPr lang="en-US" sz="4800" b="0" dirty="0" smtClean="0"/>
              <a:t>The Future of Med-Peds is Bright</a:t>
            </a:r>
          </a:p>
        </p:txBody>
      </p:sp>
      <p:sp>
        <p:nvSpPr>
          <p:cNvPr id="2" name="Footer Placeholder 1"/>
          <p:cNvSpPr>
            <a:spLocks noGrp="1"/>
          </p:cNvSpPr>
          <p:nvPr>
            <p:ph type="ftr" sz="quarter" idx="11"/>
          </p:nvPr>
        </p:nvSpPr>
        <p:spPr>
          <a:xfrm>
            <a:off x="76200" y="2057400"/>
            <a:ext cx="9067800" cy="4038600"/>
          </a:xfrm>
        </p:spPr>
        <p:txBody>
          <a:bodyPr/>
          <a:lstStyle/>
          <a:p>
            <a:pPr algn="l">
              <a:spcBef>
                <a:spcPts val="528"/>
              </a:spcBef>
            </a:pPr>
            <a:r>
              <a:rPr lang="en-US" sz="2600" dirty="0" smtClean="0">
                <a:solidFill>
                  <a:schemeClr val="tx1"/>
                </a:solidFill>
              </a:rPr>
              <a:t>“</a:t>
            </a:r>
            <a:r>
              <a:rPr lang="en-US" sz="2600" b="1" i="1" dirty="0" smtClean="0">
                <a:solidFill>
                  <a:schemeClr val="tx1"/>
                </a:solidFill>
              </a:rPr>
              <a:t>Med-Peds graduates will be important in the care of children</a:t>
            </a:r>
            <a:r>
              <a:rPr lang="en-US" sz="2600" dirty="0" smtClean="0">
                <a:solidFill>
                  <a:schemeClr val="tx1"/>
                </a:solidFill>
              </a:rPr>
              <a:t>…an indirect impact will be to help maintain interdisciplinary integration within medical centers…create new collaborative bridges with other fields.. .created a legacy that pediatric departments can use to increase familiarity with access to other areas of excellence within own institutions…improve the morbidities pediatricians strive to prevent will not be underemphasized as children transition to adult care. ..The operative factors will be </a:t>
            </a:r>
            <a:r>
              <a:rPr lang="en-US" sz="2600" b="1" i="1" dirty="0" smtClean="0">
                <a:solidFill>
                  <a:schemeClr val="tx1"/>
                </a:solidFill>
              </a:rPr>
              <a:t>expanded skill set, an evidence based approach to generalist care across the age spectrum, a unique perspective, and the prevailing emphasis on primary care</a:t>
            </a:r>
            <a:r>
              <a:rPr lang="en-US" sz="2600" dirty="0" smtClean="0">
                <a:solidFill>
                  <a:schemeClr val="tx1"/>
                </a:solidFill>
              </a:rPr>
              <a:t>.”</a:t>
            </a:r>
          </a:p>
          <a:p>
            <a:pPr algn="l">
              <a:spcBef>
                <a:spcPts val="528"/>
              </a:spcBef>
            </a:pPr>
            <a:endParaRPr lang="en-US" sz="2600" dirty="0" smtClean="0">
              <a:solidFill>
                <a:schemeClr val="bg1">
                  <a:lumMod val="50000"/>
                </a:schemeClr>
              </a:solidFill>
            </a:endParaRPr>
          </a:p>
          <a:p>
            <a:pPr algn="l"/>
            <a:r>
              <a:rPr lang="en-US" sz="1800" dirty="0" smtClean="0">
                <a:solidFill>
                  <a:schemeClr val="bg1">
                    <a:lumMod val="50000"/>
                  </a:schemeClr>
                </a:solidFill>
              </a:rPr>
              <a:t>Final </a:t>
            </a:r>
            <a:r>
              <a:rPr lang="en-US" sz="1800" dirty="0">
                <a:solidFill>
                  <a:schemeClr val="bg1">
                    <a:lumMod val="50000"/>
                  </a:schemeClr>
                </a:solidFill>
              </a:rPr>
              <a:t>Report of the Future of Pediatric Education II Pediatric Generalists for the Future. </a:t>
            </a:r>
            <a:r>
              <a:rPr lang="en-US" sz="1800" dirty="0" smtClean="0">
                <a:solidFill>
                  <a:schemeClr val="bg1">
                    <a:lumMod val="50000"/>
                  </a:schemeClr>
                </a:solidFill>
              </a:rPr>
              <a:t>                        Working </a:t>
            </a:r>
            <a:r>
              <a:rPr lang="en-US" sz="1800" dirty="0">
                <a:solidFill>
                  <a:schemeClr val="bg1">
                    <a:lumMod val="50000"/>
                  </a:schemeClr>
                </a:solidFill>
              </a:rPr>
              <a:t>Group 2000. Pediatrics. </a:t>
            </a:r>
            <a:r>
              <a:rPr lang="en-US" sz="1800" dirty="0">
                <a:solidFill>
                  <a:schemeClr val="bg1">
                    <a:lumMod val="50000"/>
                  </a:schemeClr>
                </a:solidFill>
                <a:ea typeface="SimSun" pitchFamily="2" charset="-122"/>
              </a:rPr>
              <a:t>106. Supplement. 1199-1223.</a:t>
            </a:r>
            <a:r>
              <a:rPr lang="en-US" altLang="en-US" sz="1800" dirty="0">
                <a:solidFill>
                  <a:schemeClr val="bg1">
                    <a:lumMod val="50000"/>
                  </a:schemeClr>
                </a:solidFill>
              </a:rPr>
              <a:t> </a:t>
            </a:r>
            <a:endParaRPr lang="en-US" sz="1800" dirty="0" smtClean="0">
              <a:solidFill>
                <a:schemeClr val="bg1">
                  <a:lumMod val="50000"/>
                </a:schemeClr>
              </a:solidFill>
            </a:endParaRPr>
          </a:p>
          <a:p>
            <a:pPr algn="l"/>
            <a:endParaRPr lang="en-US" sz="16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5384633"/>
            <a:ext cx="10287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80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p:cNvSpPr>
            <a:spLocks noGrp="1"/>
          </p:cNvSpPr>
          <p:nvPr>
            <p:ph type="ftr" sz="quarter" idx="11"/>
          </p:nvPr>
        </p:nvSpPr>
        <p:spPr>
          <a:xfrm>
            <a:off x="0" y="6248400"/>
            <a:ext cx="91440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buFontTx/>
              <a:buNone/>
            </a:pPr>
            <a:r>
              <a:rPr lang="en-US" altLang="en-US" sz="1800" dirty="0" smtClean="0">
                <a:solidFill>
                  <a:schemeClr val="bg1">
                    <a:lumMod val="50000"/>
                  </a:schemeClr>
                </a:solidFill>
                <a:latin typeface="+mn-lt"/>
              </a:rPr>
              <a:t>Robbins BW, </a:t>
            </a:r>
            <a:r>
              <a:rPr lang="en-US" altLang="en-US" sz="1800" dirty="0" err="1" smtClean="0">
                <a:solidFill>
                  <a:schemeClr val="bg1">
                    <a:lumMod val="50000"/>
                  </a:schemeClr>
                </a:solidFill>
                <a:latin typeface="+mn-lt"/>
              </a:rPr>
              <a:t>Ostrovsky</a:t>
            </a:r>
            <a:r>
              <a:rPr lang="en-US" altLang="en-US" sz="1800" dirty="0" smtClean="0">
                <a:solidFill>
                  <a:schemeClr val="bg1">
                    <a:lumMod val="50000"/>
                  </a:schemeClr>
                </a:solidFill>
                <a:latin typeface="+mn-lt"/>
              </a:rPr>
              <a:t>, D, and </a:t>
            </a:r>
            <a:r>
              <a:rPr lang="en-US" altLang="en-US" sz="1800" dirty="0" err="1" smtClean="0">
                <a:solidFill>
                  <a:schemeClr val="bg1">
                    <a:lumMod val="50000"/>
                  </a:schemeClr>
                </a:solidFill>
                <a:latin typeface="+mn-lt"/>
              </a:rPr>
              <a:t>Melgar</a:t>
            </a:r>
            <a:r>
              <a:rPr lang="en-US" altLang="en-US" sz="1800" dirty="0" smtClean="0">
                <a:solidFill>
                  <a:schemeClr val="bg1">
                    <a:lumMod val="50000"/>
                  </a:schemeClr>
                </a:solidFill>
                <a:latin typeface="+mn-lt"/>
              </a:rPr>
              <a:t>, T. Factors in Medical Students’ Selection and Ranking of Combined Medicine-Pediatrics Programs. Academic Medicine. 80 (2), February 2005;199</a:t>
            </a:r>
          </a:p>
        </p:txBody>
      </p:sp>
      <p:sp>
        <p:nvSpPr>
          <p:cNvPr id="33795" name="Rectangle 2"/>
          <p:cNvSpPr>
            <a:spLocks noGrp="1" noChangeArrowheads="1"/>
          </p:cNvSpPr>
          <p:nvPr>
            <p:ph type="title"/>
          </p:nvPr>
        </p:nvSpPr>
        <p:spPr/>
        <p:txBody>
          <a:bodyPr>
            <a:normAutofit fontScale="90000"/>
          </a:bodyPr>
          <a:lstStyle/>
          <a:p>
            <a:pPr eaLnBrk="1" hangingPunct="1"/>
            <a:r>
              <a:rPr lang="en-US" altLang="en-US" sz="4000" dirty="0" smtClean="0"/>
              <a:t>Why Do Medical Students </a:t>
            </a:r>
            <a:br>
              <a:rPr lang="en-US" altLang="en-US" sz="4000" dirty="0" smtClean="0"/>
            </a:br>
            <a:r>
              <a:rPr lang="en-US" altLang="en-US" sz="4000" dirty="0" smtClean="0"/>
              <a:t>Chose Med-</a:t>
            </a:r>
            <a:r>
              <a:rPr lang="en-US" altLang="en-US" sz="4000" dirty="0" err="1" smtClean="0"/>
              <a:t>Peds</a:t>
            </a:r>
            <a:r>
              <a:rPr lang="en-US" altLang="en-US" sz="4000" dirty="0" smtClean="0"/>
              <a:t>?</a:t>
            </a:r>
          </a:p>
        </p:txBody>
      </p:sp>
      <p:sp>
        <p:nvSpPr>
          <p:cNvPr id="33796" name="Rectangle 4"/>
          <p:cNvSpPr>
            <a:spLocks noGrp="1" noChangeArrowheads="1"/>
          </p:cNvSpPr>
          <p:nvPr>
            <p:ph type="body" sz="half" idx="1"/>
          </p:nvPr>
        </p:nvSpPr>
        <p:spPr>
          <a:xfrm>
            <a:off x="0" y="1905000"/>
            <a:ext cx="4343400" cy="4678363"/>
          </a:xfrm>
        </p:spPr>
        <p:txBody>
          <a:bodyPr/>
          <a:lstStyle/>
          <a:p>
            <a:pPr marL="533400" indent="-533400" eaLnBrk="1" hangingPunct="1">
              <a:buFontTx/>
              <a:buAutoNum type="arabicPeriod"/>
            </a:pPr>
            <a:r>
              <a:rPr lang="en-US" altLang="en-US" dirty="0" smtClean="0"/>
              <a:t>Age spectrum </a:t>
            </a:r>
          </a:p>
          <a:p>
            <a:pPr marL="533400" indent="-533400" eaLnBrk="1" hangingPunct="1">
              <a:buFontTx/>
              <a:buAutoNum type="arabicPeriod"/>
            </a:pPr>
            <a:r>
              <a:rPr lang="en-US" altLang="en-US" dirty="0" smtClean="0"/>
              <a:t>Variety &amp; depth of training</a:t>
            </a:r>
          </a:p>
          <a:p>
            <a:pPr marL="533400" indent="-533400" eaLnBrk="1" hangingPunct="1">
              <a:buFontTx/>
              <a:buAutoNum type="arabicPeriod"/>
            </a:pPr>
            <a:r>
              <a:rPr lang="en-US" altLang="en-US" dirty="0" smtClean="0"/>
              <a:t>Liked both</a:t>
            </a:r>
          </a:p>
          <a:p>
            <a:pPr marL="533400" indent="-533400" eaLnBrk="1" hangingPunct="1">
              <a:buFontTx/>
              <a:buAutoNum type="arabicPeriod"/>
            </a:pPr>
            <a:r>
              <a:rPr lang="en-US" altLang="en-US" dirty="0" smtClean="0"/>
              <a:t>Flexible career </a:t>
            </a:r>
          </a:p>
          <a:p>
            <a:pPr marL="533400" indent="-533400" eaLnBrk="1" hangingPunct="1">
              <a:buFontTx/>
              <a:buAutoNum type="arabicPeriod"/>
            </a:pPr>
            <a:r>
              <a:rPr lang="en-US" altLang="en-US" dirty="0" smtClean="0"/>
              <a:t>Primary care focus</a:t>
            </a:r>
          </a:p>
        </p:txBody>
      </p:sp>
      <p:sp>
        <p:nvSpPr>
          <p:cNvPr id="33797" name="Rectangle 5"/>
          <p:cNvSpPr>
            <a:spLocks noGrp="1" noChangeArrowheads="1"/>
          </p:cNvSpPr>
          <p:nvPr>
            <p:ph type="body" sz="half" idx="2"/>
          </p:nvPr>
        </p:nvSpPr>
        <p:spPr>
          <a:xfrm>
            <a:off x="4572000" y="1981200"/>
            <a:ext cx="4572000" cy="4525963"/>
          </a:xfrm>
        </p:spPr>
        <p:txBody>
          <a:bodyPr/>
          <a:lstStyle/>
          <a:p>
            <a:pPr marL="533400" indent="-533400" eaLnBrk="1" hangingPunct="1">
              <a:buFontTx/>
              <a:buAutoNum type="arabicPeriod" startAt="6"/>
            </a:pPr>
            <a:r>
              <a:rPr lang="en-US" altLang="en-US" dirty="0" smtClean="0"/>
              <a:t>Ability to specialize</a:t>
            </a:r>
          </a:p>
          <a:p>
            <a:pPr marL="533400" indent="-533400" eaLnBrk="1" hangingPunct="1">
              <a:buFontTx/>
              <a:buAutoNum type="arabicPeriod" startAt="6"/>
            </a:pPr>
            <a:r>
              <a:rPr lang="en-US" altLang="en-US" dirty="0" smtClean="0"/>
              <a:t>Role models</a:t>
            </a:r>
          </a:p>
          <a:p>
            <a:pPr marL="533400" indent="-533400" eaLnBrk="1" hangingPunct="1">
              <a:buFontTx/>
              <a:buAutoNum type="arabicPeriod" startAt="6"/>
            </a:pPr>
            <a:r>
              <a:rPr lang="en-US" altLang="en-US" dirty="0" smtClean="0"/>
              <a:t>Did not want OB/</a:t>
            </a:r>
            <a:r>
              <a:rPr lang="en-US" altLang="en-US" dirty="0" err="1" smtClean="0"/>
              <a:t>Surg</a:t>
            </a:r>
            <a:endParaRPr lang="en-US" altLang="en-US" dirty="0" smtClean="0"/>
          </a:p>
          <a:p>
            <a:pPr marL="533400" indent="-533400" eaLnBrk="1" hangingPunct="1">
              <a:buFontTx/>
              <a:buAutoNum type="arabicPeriod" startAt="6"/>
            </a:pPr>
            <a:r>
              <a:rPr lang="en-US" altLang="en-US" dirty="0" smtClean="0"/>
              <a:t>Transition &amp; adolescent</a:t>
            </a:r>
          </a:p>
          <a:p>
            <a:pPr marL="533400" indent="-533400" eaLnBrk="1" hangingPunct="1">
              <a:buFontTx/>
              <a:buAutoNum type="arabicPeriod" startAt="6"/>
            </a:pPr>
            <a:r>
              <a:rPr lang="en-US" altLang="en-US" dirty="0" smtClean="0"/>
              <a:t>More Pediatrics</a:t>
            </a:r>
          </a:p>
        </p:txBody>
      </p:sp>
    </p:spTree>
    <p:extLst>
      <p:ext uri="{BB962C8B-B14F-4D97-AF65-F5344CB8AC3E}">
        <p14:creationId xmlns:p14="http://schemas.microsoft.com/office/powerpoint/2010/main" val="150941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Year Electives</a:t>
            </a:r>
            <a:endParaRPr lang="en-US" dirty="0"/>
          </a:p>
        </p:txBody>
      </p:sp>
      <p:sp>
        <p:nvSpPr>
          <p:cNvPr id="3" name="Content Placeholder 2"/>
          <p:cNvSpPr>
            <a:spLocks noGrp="1"/>
          </p:cNvSpPr>
          <p:nvPr>
            <p:ph idx="1"/>
          </p:nvPr>
        </p:nvSpPr>
        <p:spPr>
          <a:xfrm>
            <a:off x="457200" y="1371600"/>
            <a:ext cx="8229600" cy="5181600"/>
          </a:xfrm>
        </p:spPr>
        <p:txBody>
          <a:bodyPr>
            <a:normAutofit lnSpcReduction="10000"/>
          </a:bodyPr>
          <a:lstStyle/>
          <a:p>
            <a:pPr marL="0" indent="0" algn="ctr">
              <a:buNone/>
            </a:pPr>
            <a:r>
              <a:rPr lang="en-US" dirty="0" smtClean="0"/>
              <a:t>Many Types of Electives</a:t>
            </a:r>
          </a:p>
          <a:p>
            <a:pPr lvl="1">
              <a:buFont typeface="Wingdings" panose="05000000000000000000" pitchFamily="2" charset="2"/>
              <a:buChar char="q"/>
            </a:pPr>
            <a:r>
              <a:rPr lang="en-US" dirty="0" smtClean="0"/>
              <a:t>Med-</a:t>
            </a:r>
            <a:r>
              <a:rPr lang="en-US" dirty="0" err="1" smtClean="0"/>
              <a:t>Peds</a:t>
            </a:r>
            <a:r>
              <a:rPr lang="en-US" dirty="0" smtClean="0"/>
              <a:t> specific electives</a:t>
            </a:r>
          </a:p>
          <a:p>
            <a:pPr lvl="2">
              <a:buFont typeface="Wingdings" panose="05000000000000000000" pitchFamily="2" charset="2"/>
              <a:buChar char="§"/>
            </a:pPr>
            <a:r>
              <a:rPr lang="en-US" dirty="0" smtClean="0"/>
              <a:t>Settings: Inpatient, outpatient, both</a:t>
            </a:r>
          </a:p>
          <a:p>
            <a:pPr lvl="2">
              <a:buFont typeface="Wingdings" panose="05000000000000000000" pitchFamily="2" charset="2"/>
              <a:buChar char="§"/>
            </a:pPr>
            <a:r>
              <a:rPr lang="en-US" dirty="0" smtClean="0"/>
              <a:t>Types: Primary care, specialty, hospitalist, combination</a:t>
            </a:r>
          </a:p>
          <a:p>
            <a:pPr lvl="2">
              <a:buFont typeface="Wingdings" panose="05000000000000000000" pitchFamily="2" charset="2"/>
              <a:buChar char="§"/>
            </a:pPr>
            <a:r>
              <a:rPr lang="en-US" b="1" i="1" dirty="0" smtClean="0"/>
              <a:t>Can help </a:t>
            </a:r>
            <a:r>
              <a:rPr lang="en-US" b="1" i="1" dirty="0"/>
              <a:t>a</a:t>
            </a:r>
            <a:r>
              <a:rPr lang="en-US" b="1" i="1" dirty="0" smtClean="0"/>
              <a:t> student decide if med-</a:t>
            </a:r>
            <a:r>
              <a:rPr lang="en-US" b="1" i="1" dirty="0" err="1" smtClean="0"/>
              <a:t>peds</a:t>
            </a:r>
            <a:r>
              <a:rPr lang="en-US" b="1" i="1" dirty="0" smtClean="0"/>
              <a:t> is for them, role modeling, career paths</a:t>
            </a:r>
          </a:p>
          <a:p>
            <a:pPr lvl="1">
              <a:buFont typeface="Wingdings" panose="05000000000000000000" pitchFamily="2" charset="2"/>
              <a:buChar char="q"/>
            </a:pPr>
            <a:r>
              <a:rPr lang="en-US" dirty="0" smtClean="0"/>
              <a:t>Categorical Electives in Pediatrics or Internal Medicine</a:t>
            </a:r>
          </a:p>
          <a:p>
            <a:pPr lvl="2">
              <a:buFont typeface="Wingdings" panose="05000000000000000000" pitchFamily="2" charset="2"/>
              <a:buChar char="§"/>
            </a:pPr>
            <a:r>
              <a:rPr lang="en-US" dirty="0" smtClean="0"/>
              <a:t>Get on a team with a med-</a:t>
            </a:r>
            <a:r>
              <a:rPr lang="en-US" dirty="0" err="1" smtClean="0"/>
              <a:t>peds</a:t>
            </a:r>
            <a:r>
              <a:rPr lang="en-US" dirty="0" smtClean="0"/>
              <a:t> resident or attending</a:t>
            </a:r>
          </a:p>
          <a:p>
            <a:pPr lvl="2">
              <a:buFont typeface="Wingdings" panose="05000000000000000000" pitchFamily="2" charset="2"/>
              <a:buChar char="§"/>
            </a:pPr>
            <a:r>
              <a:rPr lang="en-US" dirty="0" smtClean="0"/>
              <a:t>Try to arrange to participate in med-</a:t>
            </a:r>
            <a:r>
              <a:rPr lang="en-US" dirty="0" err="1" smtClean="0"/>
              <a:t>peds</a:t>
            </a:r>
            <a:r>
              <a:rPr lang="en-US" dirty="0" smtClean="0"/>
              <a:t> activities anyway during the elective </a:t>
            </a:r>
          </a:p>
          <a:p>
            <a:pPr lvl="2">
              <a:buFont typeface="Wingdings" panose="05000000000000000000" pitchFamily="2" charset="2"/>
              <a:buChar char="§"/>
            </a:pPr>
            <a:r>
              <a:rPr lang="en-US" b="1" i="1" dirty="0" smtClean="0"/>
              <a:t>Get to know the hospital system , career paths</a:t>
            </a:r>
          </a:p>
          <a:p>
            <a:pPr lvl="2"/>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067397"/>
            <a:ext cx="2438401" cy="76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45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1"/>
          <p:cNvSpPr>
            <a:spLocks noGrp="1" noChangeArrowheads="1"/>
          </p:cNvSpPr>
          <p:nvPr>
            <p:ph type="title"/>
          </p:nvPr>
        </p:nvSpPr>
        <p:spPr>
          <a:xfrm>
            <a:off x="457200" y="228600"/>
            <a:ext cx="8229600" cy="914400"/>
          </a:xfrm>
        </p:spPr>
        <p:txBody>
          <a:bodyPr/>
          <a:lstStyle/>
          <a:p>
            <a:pPr eaLnBrk="1" hangingPunct="1"/>
            <a:r>
              <a:rPr lang="en-US" altLang="en-US" dirty="0" smtClean="0"/>
              <a:t>Residency Programs</a:t>
            </a:r>
          </a:p>
        </p:txBody>
      </p:sp>
      <p:graphicFrame>
        <p:nvGraphicFramePr>
          <p:cNvPr id="306557" name="Group 381"/>
          <p:cNvGraphicFramePr>
            <a:graphicFrameLocks noGrp="1"/>
          </p:cNvGraphicFramePr>
          <p:nvPr>
            <p:ph idx="1"/>
            <p:extLst>
              <p:ext uri="{D42A27DB-BD31-4B8C-83A1-F6EECF244321}">
                <p14:modId xmlns:p14="http://schemas.microsoft.com/office/powerpoint/2010/main" val="1420107031"/>
              </p:ext>
            </p:extLst>
          </p:nvPr>
        </p:nvGraphicFramePr>
        <p:xfrm>
          <a:off x="457200" y="1295400"/>
          <a:ext cx="8229600" cy="5242560"/>
        </p:xfrm>
        <a:graphic>
          <a:graphicData uri="http://schemas.openxmlformats.org/drawingml/2006/table">
            <a:tbl>
              <a:tblPr/>
              <a:tblGrid>
                <a:gridCol w="3334407"/>
                <a:gridCol w="1631731"/>
                <a:gridCol w="1631731"/>
                <a:gridCol w="1631731"/>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Program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Number Programs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Number Residents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Pediatrics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8,529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Internal Medicine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22,971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Med-</a:t>
                      </a:r>
                      <a:r>
                        <a:rPr kumimoji="0" lang="en-US" sz="2400" b="1" i="0" u="none" strike="noStrike" cap="none" normalizeH="0" baseline="0" dirty="0" err="1" smtClean="0">
                          <a:ln>
                            <a:noFill/>
                          </a:ln>
                          <a:solidFill>
                            <a:schemeClr val="tx1"/>
                          </a:solidFill>
                          <a:effectLst/>
                          <a:latin typeface="+mn-lt"/>
                        </a:rPr>
                        <a:t>Peds</a:t>
                      </a:r>
                      <a:endParaRPr kumimoji="0" lang="en-US" sz="2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Combined specialty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1,441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4 years</a:t>
                      </a: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not 6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Family Medicine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469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10,777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Obstetrics-Gynecology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4,942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4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General Surgery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7,890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39164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smtClean="0"/>
              <a:t>Summary of Med-</a:t>
            </a:r>
            <a:r>
              <a:rPr lang="en-US" altLang="en-US" dirty="0" err="1" smtClean="0"/>
              <a:t>Peds</a:t>
            </a:r>
            <a:endParaRPr lang="en-US" altLang="en-US" dirty="0" smtClean="0"/>
          </a:p>
        </p:txBody>
      </p:sp>
      <p:sp>
        <p:nvSpPr>
          <p:cNvPr id="87043" name="Rectangle 3"/>
          <p:cNvSpPr>
            <a:spLocks noGrp="1" noChangeArrowheads="1"/>
          </p:cNvSpPr>
          <p:nvPr>
            <p:ph type="body" idx="1"/>
          </p:nvPr>
        </p:nvSpPr>
        <p:spPr>
          <a:xfrm>
            <a:off x="457200" y="1828800"/>
            <a:ext cx="8229600" cy="5029200"/>
          </a:xfrm>
        </p:spPr>
        <p:txBody>
          <a:bodyPr>
            <a:normAutofit fontScale="92500" lnSpcReduction="10000"/>
          </a:bodyPr>
          <a:lstStyle/>
          <a:p>
            <a:pPr eaLnBrk="1" hangingPunct="1">
              <a:buFont typeface="Wingdings" panose="05000000000000000000" pitchFamily="2" charset="2"/>
              <a:buChar char="q"/>
            </a:pPr>
            <a:r>
              <a:rPr lang="en-US" altLang="en-US" sz="2600" dirty="0" smtClean="0"/>
              <a:t>Depth and breadth of two disciplines that allows flexible career goals </a:t>
            </a:r>
            <a:r>
              <a:rPr lang="en-US" altLang="en-US" sz="2600" b="1" u="sng" dirty="0" smtClean="0"/>
              <a:t>without</a:t>
            </a:r>
            <a:r>
              <a:rPr lang="en-US" altLang="en-US" sz="2600" dirty="0" smtClean="0"/>
              <a:t> Surgery and OB training. The perfect “double major”</a:t>
            </a:r>
          </a:p>
          <a:p>
            <a:pPr eaLnBrk="1" hangingPunct="1">
              <a:buFont typeface="Wingdings" panose="05000000000000000000" pitchFamily="2" charset="2"/>
              <a:buChar char="q"/>
            </a:pPr>
            <a:r>
              <a:rPr lang="en-US" altLang="en-US" sz="2600" dirty="0" smtClean="0"/>
              <a:t>Four years of training that is rigorous but humane; gives added maturity to your career</a:t>
            </a:r>
          </a:p>
          <a:p>
            <a:pPr eaLnBrk="1" hangingPunct="1">
              <a:buFont typeface="Wingdings" panose="05000000000000000000" pitchFamily="2" charset="2"/>
              <a:buChar char="q"/>
            </a:pPr>
            <a:r>
              <a:rPr lang="en-US" altLang="en-US" sz="2600" dirty="0" smtClean="0"/>
              <a:t>Wide variety of practice styles and settings; effective with variety of patient problems</a:t>
            </a:r>
          </a:p>
          <a:p>
            <a:pPr eaLnBrk="1" hangingPunct="1">
              <a:buFont typeface="Wingdings" panose="05000000000000000000" pitchFamily="2" charset="2"/>
              <a:buChar char="q"/>
            </a:pPr>
            <a:r>
              <a:rPr lang="en-US" altLang="en-US" sz="2600" dirty="0" smtClean="0"/>
              <a:t>Dual board certification in Internal Medicine and Pediatrics that is unique</a:t>
            </a:r>
          </a:p>
          <a:p>
            <a:pPr eaLnBrk="1" hangingPunct="1">
              <a:buFont typeface="Wingdings" panose="05000000000000000000" pitchFamily="2" charset="2"/>
              <a:buChar char="q"/>
            </a:pPr>
            <a:r>
              <a:rPr lang="en-US" altLang="en-US" sz="2600" dirty="0" smtClean="0"/>
              <a:t>Niches of special populations; cross fertilization of knowledge </a:t>
            </a:r>
          </a:p>
          <a:p>
            <a:pPr eaLnBrk="1" hangingPunct="1">
              <a:buFont typeface="Wingdings" panose="05000000000000000000" pitchFamily="2" charset="2"/>
              <a:buChar char="q"/>
            </a:pPr>
            <a:r>
              <a:rPr lang="en-US" altLang="en-US" sz="2600" dirty="0" smtClean="0"/>
              <a:t>Almost 50 years of rich history in Med-</a:t>
            </a:r>
            <a:r>
              <a:rPr lang="en-US" altLang="en-US" sz="2600" dirty="0" err="1" smtClean="0"/>
              <a:t>Peds</a:t>
            </a:r>
            <a:endParaRPr lang="en-US" altLang="en-US" sz="2600" dirty="0" smtClean="0"/>
          </a:p>
          <a:p>
            <a:pPr>
              <a:buFont typeface="Wingdings" panose="05000000000000000000" pitchFamily="2" charset="2"/>
              <a:buChar char="q"/>
            </a:pPr>
            <a:r>
              <a:rPr lang="en-US" altLang="en-US" sz="2600" dirty="0" smtClean="0"/>
              <a:t>Visit </a:t>
            </a:r>
            <a:r>
              <a:rPr lang="en-US" altLang="en-US" sz="2600" dirty="0" smtClean="0">
                <a:hlinkClick r:id="rId3"/>
              </a:rPr>
              <a:t>www.med-peds.org</a:t>
            </a:r>
            <a:r>
              <a:rPr lang="en-US" altLang="en-US" sz="2600" dirty="0"/>
              <a:t> </a:t>
            </a:r>
            <a:r>
              <a:rPr lang="en-US" altLang="en-US" sz="2600" dirty="0" smtClean="0"/>
              <a:t> &amp; </a:t>
            </a:r>
            <a:r>
              <a:rPr lang="en-US" altLang="en-US" sz="2600" dirty="0" smtClean="0">
                <a:hlinkClick r:id="rId4"/>
              </a:rPr>
              <a:t>http</a:t>
            </a:r>
            <a:r>
              <a:rPr lang="en-US" altLang="en-US" sz="2600" dirty="0">
                <a:hlinkClick r:id="rId4"/>
              </a:rPr>
              <a:t>://www2.aap.org/sections/med-peds</a:t>
            </a:r>
            <a:r>
              <a:rPr lang="en-US" altLang="en-US" sz="2600" dirty="0" smtClean="0">
                <a:hlinkClick r:id="rId4"/>
              </a:rPr>
              <a:t>/</a:t>
            </a:r>
            <a:endParaRPr lang="en-US" altLang="en-US" sz="2600" dirty="0" smtClean="0"/>
          </a:p>
          <a:p>
            <a:pPr>
              <a:buFont typeface="Wingdings" panose="05000000000000000000" pitchFamily="2" charset="2"/>
              <a:buChar char="q"/>
            </a:pPr>
            <a:endParaRPr lang="en-US" altLang="en-US" sz="2600" dirty="0" smtClean="0"/>
          </a:p>
        </p:txBody>
      </p:sp>
      <p:pic>
        <p:nvPicPr>
          <p:cNvPr id="4" name="Picture 6" descr="nmpra_logo_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067" y="533400"/>
            <a:ext cx="13049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67" y="1265452"/>
            <a:ext cx="24193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867" y="1262533"/>
            <a:ext cx="2278413" cy="3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000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87043">
                                            <p:txEl>
                                              <p:pRg st="0" end="0"/>
                                            </p:txEl>
                                          </p:spTgt>
                                        </p:tgtEl>
                                        <p:attrNameLst>
                                          <p:attrName>style.color</p:attrName>
                                        </p:attrNameLst>
                                      </p:cBhvr>
                                      <p:to>
                                        <a:srgbClr val="969696"/>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87043">
                                            <p:txEl>
                                              <p:pRg st="1" end="1"/>
                                            </p:txEl>
                                          </p:spTgt>
                                        </p:tgtEl>
                                        <p:attrNameLst>
                                          <p:attrName>style.color</p:attrName>
                                        </p:attrNameLst>
                                      </p:cBhvr>
                                      <p:to>
                                        <a:srgbClr val="969696"/>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87043">
                                            <p:txEl>
                                              <p:pRg st="2" end="2"/>
                                            </p:txEl>
                                          </p:spTgt>
                                        </p:tgtEl>
                                        <p:attrNameLst>
                                          <p:attrName>style.color</p:attrName>
                                        </p:attrNameLst>
                                      </p:cBhvr>
                                      <p:to>
                                        <a:srgbClr val="969696"/>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1000" fill="hold"/>
                                        <p:tgtEl>
                                          <p:spTgt spid="87043">
                                            <p:txEl>
                                              <p:pRg st="3" end="3"/>
                                            </p:txEl>
                                          </p:spTgt>
                                        </p:tgtEl>
                                        <p:attrNameLst>
                                          <p:attrName>style.color</p:attrName>
                                        </p:attrNameLst>
                                      </p:cBhvr>
                                      <p:to>
                                        <a:srgbClr val="969696"/>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1000" fill="hold"/>
                                        <p:tgtEl>
                                          <p:spTgt spid="87043">
                                            <p:txEl>
                                              <p:pRg st="4" end="4"/>
                                            </p:txEl>
                                          </p:spTgt>
                                        </p:tgtEl>
                                        <p:attrNameLst>
                                          <p:attrName>style.color</p:attrName>
                                        </p:attrNameLst>
                                      </p:cBhvr>
                                      <p:to>
                                        <a:srgbClr val="969696"/>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mph" presetSubtype="2" fill="hold" nodeType="clickEffect">
                                  <p:stCondLst>
                                    <p:cond delay="0"/>
                                  </p:stCondLst>
                                  <p:childTnLst>
                                    <p:animClr clrSpc="rgb" dir="cw">
                                      <p:cBhvr override="childStyle">
                                        <p:cTn id="54" dur="1000" fill="hold"/>
                                        <p:tgtEl>
                                          <p:spTgt spid="87043">
                                            <p:txEl>
                                              <p:pRg st="0" end="0"/>
                                            </p:txEl>
                                          </p:spTgt>
                                        </p:tgtEl>
                                        <p:attrNameLst>
                                          <p:attrName>style.color</p:attrName>
                                        </p:attrNameLst>
                                      </p:cBhvr>
                                      <p:to>
                                        <a:schemeClr val="bg1"/>
                                      </p:to>
                                    </p:animClr>
                                  </p:childTnLst>
                                </p:cTn>
                              </p:par>
                              <p:par>
                                <p:cTn id="55" presetID="3" presetClass="emph" presetSubtype="2" fill="hold" nodeType="withEffect">
                                  <p:stCondLst>
                                    <p:cond delay="0"/>
                                  </p:stCondLst>
                                  <p:childTnLst>
                                    <p:animClr clrSpc="rgb" dir="cw">
                                      <p:cBhvr override="childStyle">
                                        <p:cTn id="56" dur="1000" fill="hold"/>
                                        <p:tgtEl>
                                          <p:spTgt spid="87043">
                                            <p:txEl>
                                              <p:pRg st="1" end="1"/>
                                            </p:txEl>
                                          </p:spTgt>
                                        </p:tgtEl>
                                        <p:attrNameLst>
                                          <p:attrName>style.color</p:attrName>
                                        </p:attrNameLst>
                                      </p:cBhvr>
                                      <p:to>
                                        <a:schemeClr val="bg1"/>
                                      </p:to>
                                    </p:animClr>
                                  </p:childTnLst>
                                </p:cTn>
                              </p:par>
                              <p:par>
                                <p:cTn id="57" presetID="3" presetClass="emph" presetSubtype="2" fill="hold" nodeType="withEffect">
                                  <p:stCondLst>
                                    <p:cond delay="0"/>
                                  </p:stCondLst>
                                  <p:childTnLst>
                                    <p:animClr clrSpc="rgb" dir="cw">
                                      <p:cBhvr override="childStyle">
                                        <p:cTn id="58" dur="1000" fill="hold"/>
                                        <p:tgtEl>
                                          <p:spTgt spid="87043">
                                            <p:txEl>
                                              <p:pRg st="2" end="2"/>
                                            </p:txEl>
                                          </p:spTgt>
                                        </p:tgtEl>
                                        <p:attrNameLst>
                                          <p:attrName>style.color</p:attrName>
                                        </p:attrNameLst>
                                      </p:cBhvr>
                                      <p:to>
                                        <a:schemeClr val="bg1"/>
                                      </p:to>
                                    </p:animClr>
                                  </p:childTnLst>
                                </p:cTn>
                              </p:par>
                              <p:par>
                                <p:cTn id="59" presetID="3" presetClass="emph" presetSubtype="2" fill="hold" nodeType="withEffect">
                                  <p:stCondLst>
                                    <p:cond delay="0"/>
                                  </p:stCondLst>
                                  <p:childTnLst>
                                    <p:animClr clrSpc="rgb" dir="cw">
                                      <p:cBhvr override="childStyle">
                                        <p:cTn id="60" dur="1000" fill="hold"/>
                                        <p:tgtEl>
                                          <p:spTgt spid="87043">
                                            <p:txEl>
                                              <p:pRg st="3" end="3"/>
                                            </p:txEl>
                                          </p:spTgt>
                                        </p:tgtEl>
                                        <p:attrNameLst>
                                          <p:attrName>style.color</p:attrName>
                                        </p:attrNameLst>
                                      </p:cBhvr>
                                      <p:to>
                                        <a:schemeClr val="bg1"/>
                                      </p:to>
                                    </p:animClr>
                                  </p:childTnLst>
                                </p:cTn>
                              </p:par>
                              <p:par>
                                <p:cTn id="61" presetID="3" presetClass="emph" presetSubtype="2" fill="hold" nodeType="withEffect">
                                  <p:stCondLst>
                                    <p:cond delay="0"/>
                                  </p:stCondLst>
                                  <p:childTnLst>
                                    <p:animClr clrSpc="rgb" dir="cw">
                                      <p:cBhvr override="childStyle">
                                        <p:cTn id="62" dur="1000" fill="hold"/>
                                        <p:tgtEl>
                                          <p:spTgt spid="87043">
                                            <p:txEl>
                                              <p:pRg st="4" end="4"/>
                                            </p:txEl>
                                          </p:spTgt>
                                        </p:tgtEl>
                                        <p:attrNameLst>
                                          <p:attrName>style.color</p:attrName>
                                        </p:attrNameLst>
                                      </p:cBhvr>
                                      <p:to>
                                        <a:schemeClr val="bg1"/>
                                      </p:to>
                                    </p:animClr>
                                  </p:childTnLst>
                                </p:cTn>
                              </p:par>
                              <p:par>
                                <p:cTn id="63" presetID="3" presetClass="emph" presetSubtype="2" fill="hold" nodeType="withEffect">
                                  <p:stCondLst>
                                    <p:cond delay="0"/>
                                  </p:stCondLst>
                                  <p:childTnLst>
                                    <p:animClr clrSpc="rgb" dir="cw">
                                      <p:cBhvr override="childStyle">
                                        <p:cTn id="64" dur="1000" fill="hold"/>
                                        <p:tgtEl>
                                          <p:spTgt spid="87043">
                                            <p:txEl>
                                              <p:pRg st="5" end="5"/>
                                            </p:txEl>
                                          </p:spTgt>
                                        </p:tgtEl>
                                        <p:attrNameLst>
                                          <p:attrName>style.color</p:attrName>
                                        </p:attrNameLst>
                                      </p:cBhvr>
                                      <p:to>
                                        <a:schemeClr val="bg1"/>
                                      </p:to>
                                    </p:animClr>
                                  </p:childTnLst>
                                </p:cTn>
                              </p:par>
                              <p:par>
                                <p:cTn id="65" presetID="3" presetClass="emph" presetSubtype="2" fill="hold" nodeType="withEffect">
                                  <p:stCondLst>
                                    <p:cond delay="0"/>
                                  </p:stCondLst>
                                  <p:childTnLst>
                                    <p:animClr clrSpc="rgb" dir="cw">
                                      <p:cBhvr override="childStyle">
                                        <p:cTn id="66" dur="1000" fill="hold"/>
                                        <p:tgtEl>
                                          <p:spTgt spid="87043">
                                            <p:txEl>
                                              <p:pRg st="6" end="6"/>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smtClean="0"/>
              <a:t>Who We Are As Med-</a:t>
            </a:r>
            <a:r>
              <a:rPr lang="en-US" altLang="en-US" sz="4000" dirty="0" err="1"/>
              <a:t>P</a:t>
            </a:r>
            <a:r>
              <a:rPr lang="en-US" altLang="en-US" sz="4000" dirty="0" err="1" smtClean="0"/>
              <a:t>eds</a:t>
            </a:r>
            <a:endParaRPr lang="en-US" altLang="en-US" sz="4000" dirty="0" smtClean="0"/>
          </a:p>
        </p:txBody>
      </p:sp>
      <p:sp>
        <p:nvSpPr>
          <p:cNvPr id="6147" name="Rectangle 3"/>
          <p:cNvSpPr>
            <a:spLocks noGrp="1" noChangeArrowheads="1"/>
          </p:cNvSpPr>
          <p:nvPr>
            <p:ph type="body" sz="half" idx="1"/>
          </p:nvPr>
        </p:nvSpPr>
        <p:spPr>
          <a:xfrm>
            <a:off x="304800" y="1295400"/>
            <a:ext cx="4038600" cy="4343400"/>
          </a:xfrm>
        </p:spPr>
        <p:txBody>
          <a:bodyPr/>
          <a:lstStyle/>
          <a:p>
            <a:pPr marL="0" indent="0" eaLnBrk="1" hangingPunct="1">
              <a:buNone/>
            </a:pPr>
            <a:r>
              <a:rPr lang="en-US" altLang="en-US" b="1" dirty="0" smtClean="0"/>
              <a:t>Pediatricians</a:t>
            </a:r>
            <a:r>
              <a:rPr lang="en-US" altLang="en-US" dirty="0" smtClean="0"/>
              <a:t> are specialists for children</a:t>
            </a:r>
          </a:p>
        </p:txBody>
      </p:sp>
      <p:sp>
        <p:nvSpPr>
          <p:cNvPr id="6148" name="Rectangle 4"/>
          <p:cNvSpPr>
            <a:spLocks noGrp="1" noChangeArrowheads="1"/>
          </p:cNvSpPr>
          <p:nvPr>
            <p:ph type="body" sz="half" idx="2"/>
          </p:nvPr>
        </p:nvSpPr>
        <p:spPr>
          <a:xfrm>
            <a:off x="5334000" y="1295401"/>
            <a:ext cx="3733800" cy="4419600"/>
          </a:xfrm>
        </p:spPr>
        <p:txBody>
          <a:bodyPr/>
          <a:lstStyle/>
          <a:p>
            <a:pPr marL="0" indent="0" eaLnBrk="1" hangingPunct="1">
              <a:spcBef>
                <a:spcPts val="0"/>
              </a:spcBef>
              <a:buNone/>
            </a:pPr>
            <a:r>
              <a:rPr lang="en-US" altLang="en-US" b="1" dirty="0" smtClean="0"/>
              <a:t>Internists </a:t>
            </a:r>
            <a:r>
              <a:rPr lang="en-US" altLang="en-US" dirty="0" smtClean="0"/>
              <a:t>are </a:t>
            </a:r>
          </a:p>
          <a:p>
            <a:pPr marL="0" indent="0" eaLnBrk="1" hangingPunct="1">
              <a:spcBef>
                <a:spcPts val="0"/>
              </a:spcBef>
              <a:buNone/>
            </a:pPr>
            <a:r>
              <a:rPr lang="en-US" altLang="en-US" dirty="0" smtClean="0"/>
              <a:t>specialists for adults</a:t>
            </a:r>
          </a:p>
        </p:txBody>
      </p:sp>
      <p:sp>
        <p:nvSpPr>
          <p:cNvPr id="6149" name="Text Box 5"/>
          <p:cNvSpPr txBox="1">
            <a:spLocks noChangeArrowheads="1"/>
          </p:cNvSpPr>
          <p:nvPr/>
        </p:nvSpPr>
        <p:spPr bwMode="auto">
          <a:xfrm>
            <a:off x="2362200" y="51054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50000"/>
              </a:spcBef>
              <a:buFontTx/>
              <a:buNone/>
            </a:pPr>
            <a:endParaRPr lang="en-US" altLang="en-US" sz="1800">
              <a:solidFill>
                <a:schemeClr val="tx1"/>
              </a:solidFill>
            </a:endParaRPr>
          </a:p>
        </p:txBody>
      </p:sp>
      <p:pic>
        <p:nvPicPr>
          <p:cNvPr id="268296" name="Picture 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25925"/>
            <a:ext cx="31242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7" name="Picture 9"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17975"/>
            <a:ext cx="3200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2438400"/>
            <a:ext cx="8382000" cy="1708160"/>
          </a:xfrm>
          <a:prstGeom prst="rect">
            <a:avLst/>
          </a:prstGeom>
          <a:noFill/>
        </p:spPr>
        <p:txBody>
          <a:bodyPr wrap="square" rtlCol="0">
            <a:spAutoFit/>
          </a:bodyPr>
          <a:lstStyle/>
          <a:p>
            <a:pPr algn="ctr">
              <a:lnSpc>
                <a:spcPts val="1800"/>
              </a:lnSpc>
              <a:spcAft>
                <a:spcPts val="1200"/>
              </a:spcAft>
            </a:pPr>
            <a:r>
              <a:rPr lang="en-US" altLang="en-US" sz="2400" noProof="1" smtClean="0"/>
              <a:t>As Med-Peds physicians we provide care in </a:t>
            </a:r>
            <a:r>
              <a:rPr lang="en-US" altLang="en-US" sz="2400" u="sng" noProof="1" smtClean="0"/>
              <a:t>two</a:t>
            </a:r>
            <a:r>
              <a:rPr lang="en-US" altLang="en-US" sz="2400" noProof="1" smtClean="0"/>
              <a:t> </a:t>
            </a:r>
            <a:r>
              <a:rPr lang="en-US" altLang="en-US" sz="2400" dirty="0" smtClean="0"/>
              <a:t>specialties</a:t>
            </a:r>
            <a:r>
              <a:rPr lang="en-US" altLang="en-US" sz="2400" noProof="1" smtClean="0"/>
              <a:t>, </a:t>
            </a:r>
          </a:p>
          <a:p>
            <a:pPr algn="ctr">
              <a:lnSpc>
                <a:spcPts val="1800"/>
              </a:lnSpc>
              <a:spcAft>
                <a:spcPts val="1200"/>
              </a:spcAft>
            </a:pPr>
            <a:r>
              <a:rPr lang="en-US" altLang="en-US" sz="2400" noProof="1" smtClean="0"/>
              <a:t>complete </a:t>
            </a:r>
            <a:r>
              <a:rPr lang="en-US" altLang="en-US" sz="2400" u="sng" noProof="1" smtClean="0"/>
              <a:t>two</a:t>
            </a:r>
            <a:r>
              <a:rPr lang="en-US" altLang="en-US" sz="2400" noProof="1" smtClean="0"/>
              <a:t> type residency programs, </a:t>
            </a:r>
          </a:p>
          <a:p>
            <a:pPr algn="ctr">
              <a:lnSpc>
                <a:spcPts val="1800"/>
              </a:lnSpc>
              <a:spcAft>
                <a:spcPts val="1200"/>
              </a:spcAft>
            </a:pPr>
            <a:r>
              <a:rPr lang="en-US" altLang="en-US" sz="2400" noProof="1" smtClean="0"/>
              <a:t>take </a:t>
            </a:r>
            <a:r>
              <a:rPr lang="en-US" altLang="en-US" sz="2400" u="sng" noProof="1" smtClean="0"/>
              <a:t>two</a:t>
            </a:r>
            <a:r>
              <a:rPr lang="en-US" altLang="en-US" sz="2400" noProof="1" smtClean="0"/>
              <a:t> separate Board Certifications (Internal Medicine &amp; Pediatrics), </a:t>
            </a:r>
          </a:p>
          <a:p>
            <a:pPr algn="ctr">
              <a:lnSpc>
                <a:spcPts val="1800"/>
              </a:lnSpc>
              <a:spcAft>
                <a:spcPts val="1200"/>
              </a:spcAft>
            </a:pPr>
            <a:r>
              <a:rPr lang="en-US" altLang="en-US" sz="2400" noProof="1" smtClean="0"/>
              <a:t>care for </a:t>
            </a:r>
            <a:r>
              <a:rPr lang="en-US" altLang="en-US" sz="2400" u="sng" noProof="1" smtClean="0"/>
              <a:t>two</a:t>
            </a:r>
            <a:r>
              <a:rPr lang="en-US" altLang="en-US" sz="2400" noProof="1" smtClean="0"/>
              <a:t> groups of people</a:t>
            </a:r>
            <a:endParaRPr lang="en-US" sz="2400" dirty="0"/>
          </a:p>
        </p:txBody>
      </p:sp>
      <p:sp>
        <p:nvSpPr>
          <p:cNvPr id="4" name="TextBox 3"/>
          <p:cNvSpPr txBox="1"/>
          <p:nvPr/>
        </p:nvSpPr>
        <p:spPr>
          <a:xfrm>
            <a:off x="381000" y="6260068"/>
            <a:ext cx="8305800" cy="461665"/>
          </a:xfrm>
          <a:prstGeom prst="rect">
            <a:avLst/>
          </a:prstGeom>
          <a:noFill/>
        </p:spPr>
        <p:txBody>
          <a:bodyPr wrap="square" rtlCol="0">
            <a:spAutoFit/>
          </a:bodyPr>
          <a:lstStyle/>
          <a:p>
            <a:pPr algn="ctr"/>
            <a:r>
              <a:rPr lang="en-US" sz="2400" b="1" dirty="0"/>
              <a:t>A</a:t>
            </a:r>
            <a:r>
              <a:rPr lang="en-US" sz="2400" b="1" dirty="0" smtClean="0"/>
              <a:t>s Med-</a:t>
            </a:r>
            <a:r>
              <a:rPr lang="en-US" sz="2400" b="1" dirty="0" err="1"/>
              <a:t>P</a:t>
            </a:r>
            <a:r>
              <a:rPr lang="en-US" sz="2400" b="1" dirty="0" err="1" smtClean="0"/>
              <a:t>eds</a:t>
            </a:r>
            <a:r>
              <a:rPr lang="en-US" sz="2400" b="1" dirty="0" smtClean="0"/>
              <a:t> physicians we are specialists for a population</a:t>
            </a:r>
            <a:endParaRPr lang="en-US" sz="2400" b="1" dirty="0"/>
          </a:p>
        </p:txBody>
      </p:sp>
      <p:sp>
        <p:nvSpPr>
          <p:cNvPr id="5" name="Rounded Rectangle 4"/>
          <p:cNvSpPr/>
          <p:nvPr/>
        </p:nvSpPr>
        <p:spPr>
          <a:xfrm>
            <a:off x="5181600" y="1332090"/>
            <a:ext cx="3886200" cy="9906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2" name="Rounded Rectangle 11"/>
          <p:cNvSpPr/>
          <p:nvPr/>
        </p:nvSpPr>
        <p:spPr>
          <a:xfrm>
            <a:off x="76200" y="1332090"/>
            <a:ext cx="3886200" cy="9906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Plus 5"/>
          <p:cNvSpPr/>
          <p:nvPr/>
        </p:nvSpPr>
        <p:spPr>
          <a:xfrm>
            <a:off x="4305300" y="1524000"/>
            <a:ext cx="4191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152400" y="6310700"/>
            <a:ext cx="381000" cy="3949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8117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The Versatile Med-</a:t>
            </a:r>
            <a:r>
              <a:rPr lang="en-US" altLang="en-US" dirty="0" err="1" smtClean="0"/>
              <a:t>Peds</a:t>
            </a:r>
            <a:r>
              <a:rPr lang="en-US" altLang="en-US" dirty="0" smtClean="0"/>
              <a:t> Physician</a:t>
            </a:r>
          </a:p>
        </p:txBody>
      </p:sp>
      <p:pic>
        <p:nvPicPr>
          <p:cNvPr id="9219" name="Picture 14" descr="Picture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5025" y="1295400"/>
            <a:ext cx="3279775" cy="2672409"/>
          </a:xfrm>
        </p:spPr>
      </p:pic>
      <p:sp>
        <p:nvSpPr>
          <p:cNvPr id="9220" name="Text Box 5"/>
          <p:cNvSpPr txBox="1">
            <a:spLocks noChangeArrowheads="1"/>
          </p:cNvSpPr>
          <p:nvPr/>
        </p:nvSpPr>
        <p:spPr bwMode="auto">
          <a:xfrm>
            <a:off x="609600" y="4050268"/>
            <a:ext cx="391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a:solidFill>
                  <a:schemeClr val="tx1"/>
                </a:solidFill>
                <a:latin typeface="+mn-lt"/>
              </a:rPr>
              <a:t>Survivors of chronic health </a:t>
            </a:r>
            <a:r>
              <a:rPr lang="en-US" altLang="en-US" sz="1800" dirty="0" smtClean="0">
                <a:solidFill>
                  <a:schemeClr val="tx1"/>
                </a:solidFill>
                <a:latin typeface="+mn-lt"/>
              </a:rPr>
              <a:t>conditions</a:t>
            </a:r>
            <a:endParaRPr lang="en-US" altLang="en-US" sz="1800" dirty="0"/>
          </a:p>
        </p:txBody>
      </p:sp>
      <p:sp>
        <p:nvSpPr>
          <p:cNvPr id="9221" name="Text Box 6"/>
          <p:cNvSpPr txBox="1">
            <a:spLocks noChangeArrowheads="1"/>
          </p:cNvSpPr>
          <p:nvPr/>
        </p:nvSpPr>
        <p:spPr bwMode="auto">
          <a:xfrm>
            <a:off x="5029200" y="3581400"/>
            <a:ext cx="350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smtClean="0">
                <a:solidFill>
                  <a:schemeClr val="tx1"/>
                </a:solidFill>
                <a:latin typeface="+mn-lt"/>
              </a:rPr>
              <a:t>Treat/prevent </a:t>
            </a:r>
            <a:r>
              <a:rPr lang="en-US" altLang="en-US" sz="1800" dirty="0">
                <a:solidFill>
                  <a:schemeClr val="tx1"/>
                </a:solidFill>
                <a:latin typeface="+mn-lt"/>
              </a:rPr>
              <a:t>common diseases</a:t>
            </a:r>
          </a:p>
        </p:txBody>
      </p:sp>
      <p:sp>
        <p:nvSpPr>
          <p:cNvPr id="9222" name="Text Box 7"/>
          <p:cNvSpPr txBox="1">
            <a:spLocks noChangeArrowheads="1"/>
          </p:cNvSpPr>
          <p:nvPr/>
        </p:nvSpPr>
        <p:spPr bwMode="auto">
          <a:xfrm>
            <a:off x="6019800" y="6019800"/>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a:solidFill>
                  <a:schemeClr val="tx1"/>
                </a:solidFill>
                <a:latin typeface="+mn-lt"/>
              </a:rPr>
              <a:t>Global</a:t>
            </a:r>
            <a:r>
              <a:rPr lang="en-US" altLang="en-US" sz="1800" dirty="0">
                <a:latin typeface="+mn-lt"/>
              </a:rPr>
              <a:t> </a:t>
            </a:r>
            <a:r>
              <a:rPr lang="en-US" altLang="en-US" sz="1800" dirty="0">
                <a:solidFill>
                  <a:schemeClr val="tx1"/>
                </a:solidFill>
                <a:latin typeface="+mn-lt"/>
              </a:rPr>
              <a:t>Health</a:t>
            </a:r>
          </a:p>
        </p:txBody>
      </p:sp>
      <p:pic>
        <p:nvPicPr>
          <p:cNvPr id="9223" name="Picture 19" descr="Picture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76838" y="4187825"/>
            <a:ext cx="2979737" cy="1687513"/>
          </a:xfrm>
        </p:spPr>
      </p:pic>
      <p:pic>
        <p:nvPicPr>
          <p:cNvPr id="9224" name="Picture 25" descr="Go to fullsize image">
            <a:hlinkClick r:id="rId5"/>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5851525" y="1371600"/>
            <a:ext cx="1616075" cy="2209800"/>
          </a:xfrm>
        </p:spPr>
      </p:pic>
      <p:sp>
        <p:nvSpPr>
          <p:cNvPr id="10" name="Rectangle 9"/>
          <p:cNvSpPr/>
          <p:nvPr/>
        </p:nvSpPr>
        <p:spPr>
          <a:xfrm>
            <a:off x="533400" y="4495800"/>
            <a:ext cx="437515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n-US" altLang="en-US" b="1" dirty="0"/>
              <a:t>We draw from the skills and abilities of internists &amp;</a:t>
            </a:r>
            <a:r>
              <a:rPr lang="en-US" altLang="en-US" b="1" dirty="0" smtClean="0"/>
              <a:t> </a:t>
            </a:r>
            <a:r>
              <a:rPr lang="en-US" altLang="en-US" b="1" dirty="0"/>
              <a:t>pediatricians to care </a:t>
            </a:r>
            <a:r>
              <a:rPr lang="en-US" altLang="en-US" b="1" dirty="0" smtClean="0"/>
              <a:t>for </a:t>
            </a:r>
            <a:r>
              <a:rPr lang="en-US" altLang="en-US" b="1" dirty="0"/>
              <a:t>individuals and </a:t>
            </a:r>
            <a:r>
              <a:rPr lang="en-US" altLang="en-US" b="1" dirty="0" smtClean="0"/>
              <a:t>generations </a:t>
            </a:r>
            <a:r>
              <a:rPr lang="en-US" altLang="en-US" b="1" dirty="0"/>
              <a:t>of </a:t>
            </a:r>
            <a:r>
              <a:rPr lang="en-US" altLang="en-US" b="1" dirty="0" smtClean="0"/>
              <a:t>families </a:t>
            </a:r>
          </a:p>
          <a:p>
            <a:pPr marL="285750" indent="-285750">
              <a:buFont typeface="Wingdings" panose="05000000000000000000" pitchFamily="2" charset="2"/>
              <a:buChar char="Ø"/>
            </a:pPr>
            <a:r>
              <a:rPr lang="en-US" altLang="en-US" b="1" dirty="0" smtClean="0"/>
              <a:t>Flexibility </a:t>
            </a:r>
            <a:r>
              <a:rPr lang="en-US" altLang="en-US" b="1" dirty="0"/>
              <a:t>and versatility are synonymous with </a:t>
            </a:r>
            <a:r>
              <a:rPr lang="en-US" altLang="en-US" b="1" dirty="0" smtClean="0"/>
              <a:t>Med-</a:t>
            </a:r>
            <a:r>
              <a:rPr lang="en-US" altLang="en-US" b="1" dirty="0" err="1" smtClean="0"/>
              <a:t>Peds</a:t>
            </a:r>
            <a:endParaRPr lang="en-US" altLang="en-US" b="1" dirty="0" smtClean="0"/>
          </a:p>
          <a:p>
            <a:pPr marL="285750" indent="-285750">
              <a:buFont typeface="Wingdings" panose="05000000000000000000" pitchFamily="2" charset="2"/>
              <a:buChar char="Ø"/>
            </a:pPr>
            <a:r>
              <a:rPr lang="en-US" altLang="en-US" b="1" dirty="0" smtClean="0"/>
              <a:t>Graduates </a:t>
            </a:r>
            <a:r>
              <a:rPr lang="en-US" altLang="en-US" b="1" dirty="0"/>
              <a:t>follow many </a:t>
            </a:r>
            <a:r>
              <a:rPr lang="en-US" altLang="en-US" b="1" dirty="0" smtClean="0"/>
              <a:t>careers paths that can change over time</a:t>
            </a:r>
          </a:p>
        </p:txBody>
      </p:sp>
    </p:spTree>
    <p:extLst>
      <p:ext uri="{BB962C8B-B14F-4D97-AF65-F5344CB8AC3E}">
        <p14:creationId xmlns:p14="http://schemas.microsoft.com/office/powerpoint/2010/main" val="301236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p:txBody>
          <a:bodyPr/>
          <a:lstStyle/>
          <a:p>
            <a:pPr eaLnBrk="1" hangingPunct="1"/>
            <a:r>
              <a:rPr lang="en-US" altLang="en-US" dirty="0" smtClean="0"/>
              <a:t>The Versatile Med-</a:t>
            </a:r>
            <a:r>
              <a:rPr lang="en-US" altLang="en-US" dirty="0" err="1" smtClean="0"/>
              <a:t>Peds</a:t>
            </a:r>
            <a:r>
              <a:rPr lang="en-US" altLang="en-US" dirty="0" smtClean="0"/>
              <a:t> Physician</a:t>
            </a:r>
          </a:p>
        </p:txBody>
      </p:sp>
      <p:sp>
        <p:nvSpPr>
          <p:cNvPr id="10243" name="Text Box 5"/>
          <p:cNvSpPr txBox="1">
            <a:spLocks noChangeArrowheads="1"/>
          </p:cNvSpPr>
          <p:nvPr/>
        </p:nvSpPr>
        <p:spPr bwMode="auto">
          <a:xfrm>
            <a:off x="1295400" y="304006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50000"/>
              </a:spcBef>
              <a:buFontTx/>
              <a:buNone/>
            </a:pPr>
            <a:endParaRPr lang="en-US" altLang="en-US" sz="1800">
              <a:solidFill>
                <a:schemeClr val="tx1"/>
              </a:solidFill>
            </a:endParaRPr>
          </a:p>
        </p:txBody>
      </p:sp>
      <p:sp>
        <p:nvSpPr>
          <p:cNvPr id="10244" name="Text Box 6"/>
          <p:cNvSpPr txBox="1">
            <a:spLocks noChangeArrowheads="1"/>
          </p:cNvSpPr>
          <p:nvPr/>
        </p:nvSpPr>
        <p:spPr bwMode="auto">
          <a:xfrm>
            <a:off x="4876800" y="1600200"/>
            <a:ext cx="14566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smtClean="0">
                <a:solidFill>
                  <a:schemeClr val="tx1"/>
                </a:solidFill>
                <a:latin typeface="+mn-lt"/>
              </a:rPr>
              <a:t>Preventative care for families</a:t>
            </a:r>
            <a:endParaRPr lang="en-US" altLang="en-US" sz="1800" dirty="0">
              <a:solidFill>
                <a:schemeClr val="tx1"/>
              </a:solidFill>
              <a:latin typeface="+mn-lt"/>
            </a:endParaRPr>
          </a:p>
        </p:txBody>
      </p:sp>
      <p:sp>
        <p:nvSpPr>
          <p:cNvPr id="10245" name="Text Box 7"/>
          <p:cNvSpPr txBox="1">
            <a:spLocks noChangeArrowheads="1"/>
          </p:cNvSpPr>
          <p:nvPr/>
        </p:nvSpPr>
        <p:spPr bwMode="auto">
          <a:xfrm>
            <a:off x="533400" y="6172200"/>
            <a:ext cx="2492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a:solidFill>
                  <a:schemeClr val="tx1"/>
                </a:solidFill>
                <a:latin typeface="+mn-lt"/>
              </a:rPr>
              <a:t>Adolescents have </a:t>
            </a:r>
            <a:r>
              <a:rPr lang="en-US" altLang="en-US" sz="1800" dirty="0" smtClean="0">
                <a:solidFill>
                  <a:schemeClr val="tx1"/>
                </a:solidFill>
                <a:latin typeface="+mn-lt"/>
              </a:rPr>
              <a:t>unique needs</a:t>
            </a:r>
            <a:endParaRPr lang="en-US" altLang="en-US" sz="1800" dirty="0">
              <a:solidFill>
                <a:schemeClr val="tx1"/>
              </a:solidFill>
              <a:latin typeface="+mn-lt"/>
            </a:endParaRPr>
          </a:p>
        </p:txBody>
      </p:sp>
      <p:sp>
        <p:nvSpPr>
          <p:cNvPr id="10246" name="Text Box 8"/>
          <p:cNvSpPr txBox="1">
            <a:spLocks noChangeArrowheads="1"/>
          </p:cNvSpPr>
          <p:nvPr/>
        </p:nvSpPr>
        <p:spPr bwMode="auto">
          <a:xfrm>
            <a:off x="6126163" y="4684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endParaRPr lang="en-US" altLang="en-US" sz="1800">
              <a:solidFill>
                <a:schemeClr val="tx1"/>
              </a:solidFill>
            </a:endParaRPr>
          </a:p>
        </p:txBody>
      </p:sp>
      <p:sp>
        <p:nvSpPr>
          <p:cNvPr id="10247" name="Text Box 9"/>
          <p:cNvSpPr txBox="1">
            <a:spLocks noChangeArrowheads="1"/>
          </p:cNvSpPr>
          <p:nvPr/>
        </p:nvSpPr>
        <p:spPr bwMode="auto">
          <a:xfrm>
            <a:off x="7239000" y="60960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a:solidFill>
                  <a:schemeClr val="tx1"/>
                </a:solidFill>
                <a:latin typeface="+mn-lt"/>
              </a:rPr>
              <a:t>ICU settings	</a:t>
            </a:r>
          </a:p>
        </p:txBody>
      </p:sp>
      <p:pic>
        <p:nvPicPr>
          <p:cNvPr id="10248" name="Picture 10" descr="V3015008F"/>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958110" y="4437119"/>
            <a:ext cx="2009580" cy="1604169"/>
          </a:xfrm>
        </p:spPr>
      </p:pic>
      <p:pic>
        <p:nvPicPr>
          <p:cNvPr id="10249" name="Picture 12" descr="Picture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11743" y="4022725"/>
            <a:ext cx="1367314" cy="2057400"/>
          </a:xfrm>
        </p:spPr>
      </p:pic>
      <p:pic>
        <p:nvPicPr>
          <p:cNvPr id="10250" name="Picture 14" descr="Picture9"/>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6477000" y="1278659"/>
            <a:ext cx="2286000" cy="1547202"/>
          </a:xfrm>
        </p:spPr>
      </p:pic>
      <p:sp>
        <p:nvSpPr>
          <p:cNvPr id="2" name="AutoShape 2" descr="Image result for rural america"/>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rural america"/>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2763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7"/>
          <p:cNvSpPr txBox="1">
            <a:spLocks noChangeArrowheads="1"/>
          </p:cNvSpPr>
          <p:nvPr/>
        </p:nvSpPr>
        <p:spPr bwMode="auto">
          <a:xfrm>
            <a:off x="558800" y="3223419"/>
            <a:ext cx="249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lnSpc>
                <a:spcPct val="100000"/>
              </a:lnSpc>
              <a:spcBef>
                <a:spcPct val="0"/>
              </a:spcBef>
              <a:buFontTx/>
              <a:buNone/>
            </a:pPr>
            <a:r>
              <a:rPr lang="en-US" altLang="en-US" sz="1800" dirty="0" smtClean="0">
                <a:solidFill>
                  <a:schemeClr val="tx1"/>
                </a:solidFill>
                <a:latin typeface="+mn-lt"/>
              </a:rPr>
              <a:t>Rural settings</a:t>
            </a:r>
            <a:endParaRPr lang="en-US" altLang="en-US" sz="1800" dirty="0">
              <a:solidFill>
                <a:schemeClr val="tx1"/>
              </a:solidFill>
              <a:latin typeface="+mn-lt"/>
            </a:endParaRPr>
          </a:p>
        </p:txBody>
      </p:sp>
      <p:sp>
        <p:nvSpPr>
          <p:cNvPr id="16" name="TextBox 15"/>
          <p:cNvSpPr txBox="1"/>
          <p:nvPr/>
        </p:nvSpPr>
        <p:spPr>
          <a:xfrm>
            <a:off x="2362200" y="3276600"/>
            <a:ext cx="4419600"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en-US" sz="2000" b="1" dirty="0" smtClean="0"/>
              <a:t>Can </a:t>
            </a:r>
            <a:r>
              <a:rPr lang="en-US" altLang="en-US" sz="2000" b="1" dirty="0"/>
              <a:t>you imagine anyone better prepared than a med-</a:t>
            </a:r>
            <a:r>
              <a:rPr lang="en-US" altLang="en-US" sz="2000" b="1" dirty="0" err="1"/>
              <a:t>peds</a:t>
            </a:r>
            <a:r>
              <a:rPr lang="en-US" altLang="en-US" sz="2000" b="1" dirty="0"/>
              <a:t> physician for these </a:t>
            </a:r>
            <a:r>
              <a:rPr lang="en-US" altLang="en-US" sz="2000" b="1" dirty="0" smtClean="0"/>
              <a:t>patients?</a:t>
            </a:r>
          </a:p>
          <a:p>
            <a:endParaRPr lang="en-US" altLang="en-US" sz="2000" b="1" dirty="0" smtClean="0"/>
          </a:p>
          <a:p>
            <a:pPr marL="285750" indent="-285750">
              <a:buFont typeface="Wingdings" panose="05000000000000000000" pitchFamily="2" charset="2"/>
              <a:buChar char="Ø"/>
            </a:pPr>
            <a:r>
              <a:rPr lang="en-US" altLang="en-US" sz="2000" b="1" dirty="0" smtClean="0"/>
              <a:t>You can </a:t>
            </a:r>
            <a:r>
              <a:rPr lang="en-US" altLang="en-US" sz="2000" b="1" dirty="0"/>
              <a:t>choose from </a:t>
            </a:r>
            <a:r>
              <a:rPr lang="en-US" altLang="en-US" sz="2000" b="1" dirty="0" smtClean="0"/>
              <a:t>primary care, hospital care and subspecialty care or some combination</a:t>
            </a:r>
            <a:endParaRPr lang="en-US" altLang="en-US" sz="2000" b="1" dirty="0"/>
          </a:p>
          <a:p>
            <a:pPr marL="285750" indent="-285750">
              <a:buFont typeface="Wingdings" panose="05000000000000000000" pitchFamily="2" charset="2"/>
              <a:buChar char="Ø"/>
            </a:pPr>
            <a:endParaRPr lang="en-US" altLang="en-US" sz="2000" b="1" dirty="0"/>
          </a:p>
          <a:p>
            <a:pPr marL="285750" indent="-285750">
              <a:buFont typeface="Wingdings" panose="05000000000000000000" pitchFamily="2" charset="2"/>
              <a:buChar char="Ø"/>
            </a:pPr>
            <a:r>
              <a:rPr lang="en-US" altLang="en-US" sz="2000" b="1" dirty="0"/>
              <a:t>We are able to tailor our practices to what the </a:t>
            </a:r>
            <a:r>
              <a:rPr lang="en-US" altLang="en-US" sz="2000" b="1" dirty="0" smtClean="0"/>
              <a:t>community, </a:t>
            </a:r>
            <a:r>
              <a:rPr lang="en-US" altLang="en-US" sz="2000" b="1" dirty="0"/>
              <a:t>individual </a:t>
            </a:r>
            <a:r>
              <a:rPr lang="en-US" altLang="en-US" sz="2000" b="1" dirty="0" smtClean="0"/>
              <a:t>and your needs </a:t>
            </a:r>
            <a:endParaRPr lang="en-US" altLang="en-US" sz="2000" b="1" dirty="0"/>
          </a:p>
        </p:txBody>
      </p:sp>
    </p:spTree>
    <p:extLst>
      <p:ext uri="{BB962C8B-B14F-4D97-AF65-F5344CB8AC3E}">
        <p14:creationId xmlns:p14="http://schemas.microsoft.com/office/powerpoint/2010/main" val="199339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Unique </a:t>
            </a:r>
            <a:r>
              <a:rPr lang="en-US" dirty="0"/>
              <a:t>C</a:t>
            </a:r>
            <a:r>
              <a:rPr lang="en-US" dirty="0" smtClean="0"/>
              <a:t>haracteristics of </a:t>
            </a:r>
            <a:br>
              <a:rPr lang="en-US" dirty="0" smtClean="0"/>
            </a:br>
            <a:r>
              <a:rPr lang="en-US" dirty="0" smtClean="0"/>
              <a:t>Internal Medicine-Pediatrics </a:t>
            </a:r>
            <a:endParaRPr lang="en-US" dirty="0"/>
          </a:p>
        </p:txBody>
      </p:sp>
      <p:sp>
        <p:nvSpPr>
          <p:cNvPr id="5" name="Content Placeholder 4"/>
          <p:cNvSpPr>
            <a:spLocks noGrp="1"/>
          </p:cNvSpPr>
          <p:nvPr>
            <p:ph idx="1"/>
          </p:nvPr>
        </p:nvSpPr>
        <p:spPr>
          <a:xfrm>
            <a:off x="457200" y="1600200"/>
            <a:ext cx="8229600" cy="5029200"/>
          </a:xfrm>
        </p:spPr>
        <p:txBody>
          <a:bodyPr>
            <a:normAutofit fontScale="85000" lnSpcReduction="20000"/>
          </a:bodyPr>
          <a:lstStyle/>
          <a:p>
            <a:pPr>
              <a:lnSpc>
                <a:spcPct val="120000"/>
              </a:lnSpc>
              <a:buFont typeface="Wingdings" panose="05000000000000000000" pitchFamily="2" charset="2"/>
              <a:buChar char="q"/>
            </a:pPr>
            <a:r>
              <a:rPr lang="en-US" dirty="0" smtClean="0"/>
              <a:t>4 year integrated residency program of 2 primary care specialties</a:t>
            </a:r>
          </a:p>
          <a:p>
            <a:pPr>
              <a:lnSpc>
                <a:spcPct val="120000"/>
              </a:lnSpc>
              <a:buFont typeface="Wingdings" panose="05000000000000000000" pitchFamily="2" charset="2"/>
              <a:buChar char="q"/>
            </a:pPr>
            <a:r>
              <a:rPr lang="en-US" dirty="0" smtClean="0"/>
              <a:t>It is the first combined specialty approved by any Board </a:t>
            </a:r>
            <a:r>
              <a:rPr lang="en-US" dirty="0"/>
              <a:t>(</a:t>
            </a:r>
            <a:r>
              <a:rPr lang="en-US" dirty="0" smtClean="0"/>
              <a:t>1967) &amp; the only accredited combined specialty by the Accreditation Council of Graduate Medical Education </a:t>
            </a:r>
            <a:r>
              <a:rPr lang="en-US" dirty="0"/>
              <a:t>(</a:t>
            </a:r>
            <a:r>
              <a:rPr lang="en-US" dirty="0" smtClean="0"/>
              <a:t>2007) &amp; also has the most combined </a:t>
            </a:r>
            <a:r>
              <a:rPr lang="en-US" dirty="0"/>
              <a:t>residents (~1400</a:t>
            </a:r>
            <a:r>
              <a:rPr lang="en-US" dirty="0" smtClean="0"/>
              <a:t>) and </a:t>
            </a:r>
            <a:r>
              <a:rPr lang="en-US" dirty="0"/>
              <a:t>graduates (~8000) </a:t>
            </a:r>
            <a:r>
              <a:rPr lang="en-US" dirty="0" smtClean="0"/>
              <a:t>   </a:t>
            </a:r>
            <a:r>
              <a:rPr lang="en-US" sz="2100" dirty="0" smtClean="0">
                <a:hlinkClick r:id="rId3"/>
              </a:rPr>
              <a:t>http</a:t>
            </a:r>
            <a:r>
              <a:rPr lang="en-US" sz="2100" dirty="0">
                <a:hlinkClick r:id="rId3"/>
              </a:rPr>
              <a:t>://</a:t>
            </a:r>
            <a:r>
              <a:rPr lang="en-US" sz="2100" dirty="0" smtClean="0">
                <a:hlinkClick r:id="rId3"/>
              </a:rPr>
              <a:t>www.acgme.org/acgmeweb/Portals/0/PFAssets/2013-PR-FAQ-PIF/700_med_peds_07012013.pdf</a:t>
            </a:r>
            <a:r>
              <a:rPr lang="en-US" sz="2100" dirty="0" smtClean="0"/>
              <a:t> </a:t>
            </a:r>
          </a:p>
          <a:p>
            <a:pPr>
              <a:lnSpc>
                <a:spcPct val="120000"/>
              </a:lnSpc>
              <a:buFont typeface="Wingdings" panose="05000000000000000000" pitchFamily="2" charset="2"/>
              <a:buChar char="q"/>
            </a:pPr>
            <a:r>
              <a:rPr lang="en-US" dirty="0"/>
              <a:t>A</a:t>
            </a:r>
            <a:r>
              <a:rPr lang="en-US" dirty="0" smtClean="0"/>
              <a:t>ll 4 years of training are fully funded by CMS under President Clinton Balanced Budget Act (BBA of 1997</a:t>
            </a:r>
            <a:r>
              <a:rPr lang="en-US" dirty="0"/>
              <a:t>) </a:t>
            </a:r>
            <a:r>
              <a:rPr lang="en-US" sz="2100" dirty="0">
                <a:hlinkClick r:id="rId4"/>
              </a:rPr>
              <a:t>http://</a:t>
            </a:r>
            <a:r>
              <a:rPr lang="en-US" sz="2100" dirty="0" smtClean="0">
                <a:hlinkClick r:id="rId4"/>
              </a:rPr>
              <a:t>www.gpo.gov/fdsys/pkg/PLAW-105publ33/html/PLAW-105publ33.htm</a:t>
            </a:r>
            <a:r>
              <a:rPr lang="en-US" sz="2100" dirty="0" smtClean="0"/>
              <a:t>  </a:t>
            </a:r>
            <a:endParaRPr lang="en-US" sz="2100" dirty="0"/>
          </a:p>
          <a:p>
            <a:pPr>
              <a:lnSpc>
                <a:spcPct val="120000"/>
              </a:lnSpc>
              <a:buFont typeface="Wingdings" panose="05000000000000000000" pitchFamily="2" charset="2"/>
              <a:buChar char="Ø"/>
            </a:pPr>
            <a:endParaRPr lang="en-US" dirty="0" smtClean="0"/>
          </a:p>
        </p:txBody>
      </p:sp>
      <p:sp>
        <p:nvSpPr>
          <p:cNvPr id="2" name="AutoShape 2" descr="Image result for image of family holding hands"/>
          <p:cNvSpPr>
            <a:spLocks noChangeAspect="1" noChangeArrowheads="1"/>
          </p:cNvSpPr>
          <p:nvPr/>
        </p:nvSpPr>
        <p:spPr bwMode="auto">
          <a:xfrm>
            <a:off x="155575" y="-5937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image of family holding hands"/>
          <p:cNvSpPr>
            <a:spLocks noChangeAspect="1" noChangeArrowheads="1"/>
          </p:cNvSpPr>
          <p:nvPr/>
        </p:nvSpPr>
        <p:spPr bwMode="auto">
          <a:xfrm>
            <a:off x="307975" y="-4413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image of family holding hands"/>
          <p:cNvSpPr>
            <a:spLocks noChangeAspect="1" noChangeArrowheads="1"/>
          </p:cNvSpPr>
          <p:nvPr/>
        </p:nvSpPr>
        <p:spPr bwMode="auto">
          <a:xfrm>
            <a:off x="460375" y="-2889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image of family holding hands"/>
          <p:cNvSpPr>
            <a:spLocks noChangeAspect="1" noChangeArrowheads="1"/>
          </p:cNvSpPr>
          <p:nvPr/>
        </p:nvSpPr>
        <p:spPr bwMode="auto">
          <a:xfrm>
            <a:off x="612775" y="-1365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3381" y="321605"/>
            <a:ext cx="1261898" cy="102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61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Unique </a:t>
            </a:r>
            <a:r>
              <a:rPr lang="en-US" dirty="0"/>
              <a:t>C</a:t>
            </a:r>
            <a:r>
              <a:rPr lang="en-US" dirty="0" smtClean="0"/>
              <a:t>haracteristics of </a:t>
            </a:r>
            <a:br>
              <a:rPr lang="en-US" dirty="0" smtClean="0"/>
            </a:br>
            <a:r>
              <a:rPr lang="en-US" dirty="0" smtClean="0"/>
              <a:t>Internal Medicine-Pediatrics </a:t>
            </a:r>
            <a:endParaRPr lang="en-US" dirty="0"/>
          </a:p>
        </p:txBody>
      </p:sp>
      <p:sp>
        <p:nvSpPr>
          <p:cNvPr id="5" name="Content Placeholder 4"/>
          <p:cNvSpPr>
            <a:spLocks noGrp="1"/>
          </p:cNvSpPr>
          <p:nvPr>
            <p:ph idx="1"/>
          </p:nvPr>
        </p:nvSpPr>
        <p:spPr>
          <a:xfrm>
            <a:off x="457200" y="1600200"/>
            <a:ext cx="8229600" cy="5029200"/>
          </a:xfrm>
        </p:spPr>
        <p:txBody>
          <a:bodyPr>
            <a:normAutofit/>
          </a:bodyPr>
          <a:lstStyle/>
          <a:p>
            <a:pPr>
              <a:spcBef>
                <a:spcPts val="720"/>
              </a:spcBef>
              <a:buFont typeface="Wingdings" panose="05000000000000000000" pitchFamily="2" charset="2"/>
              <a:buChar char="q"/>
            </a:pPr>
            <a:r>
              <a:rPr lang="en-US" sz="2700" dirty="0"/>
              <a:t>The “perfect double major” to serve age continuum, in/outpatient settings, cross fertilization, versatility and special niches (e.gs. transition and global health</a:t>
            </a:r>
            <a:r>
              <a:rPr lang="en-US" sz="2700" dirty="0" smtClean="0"/>
              <a:t>)</a:t>
            </a:r>
          </a:p>
          <a:p>
            <a:pPr>
              <a:spcBef>
                <a:spcPts val="720"/>
              </a:spcBef>
              <a:buFont typeface="Wingdings" panose="05000000000000000000" pitchFamily="2" charset="2"/>
              <a:buChar char="q"/>
            </a:pPr>
            <a:endParaRPr lang="en-US" sz="2700" dirty="0" smtClean="0"/>
          </a:p>
          <a:p>
            <a:pPr>
              <a:spcBef>
                <a:spcPts val="720"/>
              </a:spcBef>
              <a:buFont typeface="Wingdings" panose="05000000000000000000" pitchFamily="2" charset="2"/>
              <a:buChar char="q"/>
            </a:pPr>
            <a:r>
              <a:rPr lang="en-US" sz="2700" dirty="0" smtClean="0"/>
              <a:t>Two years of pediatrics training included</a:t>
            </a:r>
          </a:p>
          <a:p>
            <a:pPr>
              <a:spcBef>
                <a:spcPts val="720"/>
              </a:spcBef>
              <a:buFont typeface="Wingdings" panose="05000000000000000000" pitchFamily="2" charset="2"/>
              <a:buChar char="q"/>
            </a:pPr>
            <a:endParaRPr lang="en-US" sz="2700" dirty="0"/>
          </a:p>
          <a:p>
            <a:pPr>
              <a:spcBef>
                <a:spcPts val="720"/>
              </a:spcBef>
              <a:buFont typeface="Wingdings" panose="05000000000000000000" pitchFamily="2" charset="2"/>
              <a:buChar char="q"/>
            </a:pPr>
            <a:r>
              <a:rPr lang="en-US" sz="2700" dirty="0"/>
              <a:t>Most graduates are in </a:t>
            </a:r>
            <a:r>
              <a:rPr lang="en-US" sz="2700" dirty="0" smtClean="0"/>
              <a:t>outpatient </a:t>
            </a:r>
            <a:r>
              <a:rPr lang="en-US" sz="2700" dirty="0"/>
              <a:t>practices but many also care for hospitalized patients or </a:t>
            </a:r>
            <a:r>
              <a:rPr lang="en-US" sz="2700" dirty="0" smtClean="0"/>
              <a:t>become </a:t>
            </a:r>
            <a:r>
              <a:rPr lang="en-US" sz="2700" dirty="0"/>
              <a:t>a hospitalist or </a:t>
            </a:r>
            <a:r>
              <a:rPr lang="en-US" sz="2700" dirty="0" smtClean="0"/>
              <a:t>specialize </a:t>
            </a:r>
            <a:r>
              <a:rPr lang="en-US" sz="2700" dirty="0"/>
              <a:t>in any pediatric and medicine fellowship</a:t>
            </a:r>
          </a:p>
          <a:p>
            <a:pPr>
              <a:lnSpc>
                <a:spcPct val="120000"/>
              </a:lnSpc>
              <a:buFont typeface="Wingdings" panose="05000000000000000000" pitchFamily="2" charset="2"/>
              <a:buChar char="Ø"/>
            </a:pPr>
            <a:endParaRPr lang="en-US" dirty="0" smtClean="0"/>
          </a:p>
        </p:txBody>
      </p:sp>
      <p:sp>
        <p:nvSpPr>
          <p:cNvPr id="2" name="AutoShape 2" descr="Image result for image of family holding hands"/>
          <p:cNvSpPr>
            <a:spLocks noChangeAspect="1" noChangeArrowheads="1"/>
          </p:cNvSpPr>
          <p:nvPr/>
        </p:nvSpPr>
        <p:spPr bwMode="auto">
          <a:xfrm>
            <a:off x="155575" y="-5937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image of family holding hands"/>
          <p:cNvSpPr>
            <a:spLocks noChangeAspect="1" noChangeArrowheads="1"/>
          </p:cNvSpPr>
          <p:nvPr/>
        </p:nvSpPr>
        <p:spPr bwMode="auto">
          <a:xfrm>
            <a:off x="307975" y="-4413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image of family holding hands"/>
          <p:cNvSpPr>
            <a:spLocks noChangeAspect="1" noChangeArrowheads="1"/>
          </p:cNvSpPr>
          <p:nvPr/>
        </p:nvSpPr>
        <p:spPr bwMode="auto">
          <a:xfrm>
            <a:off x="460375" y="-2889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image of family holding hands"/>
          <p:cNvSpPr>
            <a:spLocks noChangeAspect="1" noChangeArrowheads="1"/>
          </p:cNvSpPr>
          <p:nvPr/>
        </p:nvSpPr>
        <p:spPr bwMode="auto">
          <a:xfrm>
            <a:off x="612775" y="-136525"/>
            <a:ext cx="154305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381" y="321605"/>
            <a:ext cx="1261898" cy="102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79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Text Box 18"/>
          <p:cNvSpPr txBox="1">
            <a:spLocks noChangeArrowheads="1"/>
          </p:cNvSpPr>
          <p:nvPr/>
        </p:nvSpPr>
        <p:spPr bwMode="auto">
          <a:xfrm>
            <a:off x="1371600" y="228600"/>
            <a:ext cx="655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buChar char="•"/>
              <a:defRPr sz="24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lnSpc>
                <a:spcPct val="100000"/>
              </a:lnSpc>
              <a:spcBef>
                <a:spcPct val="50000"/>
              </a:spcBef>
              <a:buFontTx/>
              <a:buNone/>
            </a:pPr>
            <a:r>
              <a:rPr lang="en-US" altLang="en-US" sz="4400" dirty="0">
                <a:solidFill>
                  <a:schemeClr val="tx1"/>
                </a:solidFill>
                <a:latin typeface="+mn-lt"/>
              </a:rPr>
              <a:t>Med-</a:t>
            </a:r>
            <a:r>
              <a:rPr lang="en-US" altLang="en-US" sz="4400" dirty="0" err="1">
                <a:solidFill>
                  <a:schemeClr val="tx1"/>
                </a:solidFill>
                <a:latin typeface="+mn-lt"/>
              </a:rPr>
              <a:t>Peds</a:t>
            </a:r>
            <a:r>
              <a:rPr lang="en-US" altLang="en-US" sz="4400" dirty="0">
                <a:solidFill>
                  <a:schemeClr val="tx1"/>
                </a:solidFill>
                <a:latin typeface="+mn-lt"/>
              </a:rPr>
              <a:t> Requirements</a:t>
            </a:r>
          </a:p>
        </p:txBody>
      </p:sp>
      <p:graphicFrame>
        <p:nvGraphicFramePr>
          <p:cNvPr id="3" name="Diagram 2"/>
          <p:cNvGraphicFramePr>
            <a:graphicFrameLocks noChangeAspect="1"/>
          </p:cNvGraphicFramePr>
          <p:nvPr>
            <p:extLst>
              <p:ext uri="{D42A27DB-BD31-4B8C-83A1-F6EECF244321}">
                <p14:modId xmlns:p14="http://schemas.microsoft.com/office/powerpoint/2010/main" val="82982156"/>
              </p:ext>
            </p:extLst>
          </p:nvPr>
        </p:nvGraphicFramePr>
        <p:xfrm>
          <a:off x="484414" y="990600"/>
          <a:ext cx="8327572"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006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3809</Words>
  <Application>Microsoft Office PowerPoint</Application>
  <PresentationFormat>On-screen Show (4:3)</PresentationFormat>
  <Paragraphs>482</Paragraphs>
  <Slides>30</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Chart</vt:lpstr>
      <vt:lpstr> Combined  Internal Medicine &amp; Pediatrics Med-Peds</vt:lpstr>
      <vt:lpstr>Let’s Get Basic</vt:lpstr>
      <vt:lpstr>Residency Programs</vt:lpstr>
      <vt:lpstr>Who We Are As Med-Peds</vt:lpstr>
      <vt:lpstr>The Versatile Med-Peds Physician</vt:lpstr>
      <vt:lpstr>The Versatile Med-Peds Physician</vt:lpstr>
      <vt:lpstr>Unique Characteristics of  Internal Medicine-Pediatrics </vt:lpstr>
      <vt:lpstr>Unique Characteristics of  Internal Medicine-Pediatrics </vt:lpstr>
      <vt:lpstr>PowerPoint Presentation</vt:lpstr>
      <vt:lpstr>PowerPoint Presentation</vt:lpstr>
      <vt:lpstr>The Changing Landscape</vt:lpstr>
      <vt:lpstr>Fellowships After Med-Peds Can do an adult fellowship, pediatric fellowship or combined (adult-pediatric) fellowship Check out how and see the fellowship guide  http://www.medpeds.org/residents/fellowship-guide/ </vt:lpstr>
      <vt:lpstr>Med-Peds Programs</vt:lpstr>
      <vt:lpstr>PowerPoint Presentation</vt:lpstr>
      <vt:lpstr>Med-Peds Resident Distribution On Duty December 31, 2014</vt:lpstr>
      <vt:lpstr>Med-Peds Gender Distribution On Duty December 31, 2014</vt:lpstr>
      <vt:lpstr>How it All Fits Together</vt:lpstr>
      <vt:lpstr>It is Possible to Complete Both</vt:lpstr>
      <vt:lpstr>It is Possible to Learn Both</vt:lpstr>
      <vt:lpstr>Why Learn Both?</vt:lpstr>
      <vt:lpstr>It is Possible to Practice Both</vt:lpstr>
      <vt:lpstr>It is Possible to Practice Both</vt:lpstr>
      <vt:lpstr>Well Trained to Practice  Inpatient Care </vt:lpstr>
      <vt:lpstr>It is Possible to Pass Both  Board Pass Rate (2010-2015)</vt:lpstr>
      <vt:lpstr>Impact of Med-Peds on Pediatrics</vt:lpstr>
      <vt:lpstr>PowerPoint Presentation</vt:lpstr>
      <vt:lpstr> </vt:lpstr>
      <vt:lpstr>Why Do Medical Students  Chose Med-Peds?</vt:lpstr>
      <vt:lpstr>Fourth Year Electives</vt:lpstr>
      <vt:lpstr>Summary of Med-Peds</vt:lpstr>
    </vt:vector>
  </TitlesOfParts>
  <Company>Christiana Care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Characteristics of  Internal Medicine-Pediatrics</dc:title>
  <dc:creator>Friedland, Allen Dr</dc:creator>
  <cp:lastModifiedBy>Friedland, Allen Dr</cp:lastModifiedBy>
  <cp:revision>164</cp:revision>
  <dcterms:created xsi:type="dcterms:W3CDTF">2015-05-09T11:36:07Z</dcterms:created>
  <dcterms:modified xsi:type="dcterms:W3CDTF">2016-03-23T14:19:44Z</dcterms:modified>
</cp:coreProperties>
</file>